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8" r:id="rId2"/>
    <p:sldId id="270" r:id="rId3"/>
    <p:sldId id="280" r:id="rId4"/>
    <p:sldId id="282" r:id="rId5"/>
    <p:sldId id="292" r:id="rId6"/>
    <p:sldId id="273" r:id="rId7"/>
    <p:sldId id="279" r:id="rId8"/>
    <p:sldId id="281" r:id="rId9"/>
    <p:sldId id="293" r:id="rId10"/>
    <p:sldId id="309" r:id="rId11"/>
  </p:sldIdLst>
  <p:sldSz cx="9144000" cy="5143500" type="screen16x9"/>
  <p:notesSz cx="6858000" cy="9144000"/>
  <p:defaultTextStyle>
    <a:defPPr>
      <a:defRPr lang="zh-CN"/>
    </a:defPPr>
    <a:lvl1pPr marL="0" lvl="0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342900" lvl="1" indent="11430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685800" lvl="2" indent="22860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028700" lvl="3" indent="34290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371600" lvl="4" indent="45720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45720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45720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45720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45720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3C44"/>
    <a:srgbClr val="6CC0EA"/>
    <a:srgbClr val="019BAB"/>
    <a:srgbClr val="A1D6F1"/>
    <a:srgbClr val="62BBE8"/>
    <a:srgbClr val="44AFE4"/>
    <a:srgbClr val="D9D9D9"/>
    <a:srgbClr val="D1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/>
    <p:restoredTop sz="94662" autoAdjust="0"/>
  </p:normalViewPr>
  <p:slideViewPr>
    <p:cSldViewPr snapToGrid="0" showGuides="1">
      <p:cViewPr varScale="1">
        <p:scale>
          <a:sx n="77" d="100"/>
          <a:sy n="77" d="100"/>
        </p:scale>
        <p:origin x="-96" y="-14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342900" marR="0" lvl="1" indent="0" algn="l" defTabSz="6858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685800" marR="0" lvl="2" indent="0" algn="l" defTabSz="6858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028700" marR="0" lvl="3" indent="0" algn="l" defTabSz="6858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371600" marR="0" lvl="4" indent="0" algn="l" defTabSz="6858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0CA1558-2446-4C62-B557-711AD5FBF261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12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defTabSz="914400"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512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b"/>
          <a:lstStyle/>
          <a:p>
            <a:pPr lvl="0" indent="0" algn="r" eaLnBrk="1" fontAlgn="base" hangingPunct="1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1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717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b"/>
          <a:lstStyle/>
          <a:p>
            <a:pPr lvl="0" indent="0" algn="r" eaLnBrk="1" fontAlgn="base" hangingPunct="1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2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921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/>
            <a:endParaRPr lang="zh-CN" altLang="en-US" dirty="0"/>
          </a:p>
        </p:txBody>
      </p:sp>
      <p:sp>
        <p:nvSpPr>
          <p:cNvPr id="4" name="灯片编号占位符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6AA5B19-2862-4D54-A21B-13B788BB758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+mn-ea"/>
              </a:r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+mn-ea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1126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126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b"/>
          <a:lstStyle/>
          <a:p>
            <a:pPr lvl="0" indent="0" algn="r" eaLnBrk="1" fontAlgn="base" hangingPunct="1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4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1331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331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b"/>
          <a:lstStyle/>
          <a:p>
            <a:pPr lvl="0" indent="0" algn="r" eaLnBrk="1" fontAlgn="base" hangingPunct="1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5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1536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536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b"/>
          <a:lstStyle/>
          <a:p>
            <a:pPr lvl="0" indent="0" algn="r" eaLnBrk="1" fontAlgn="base" hangingPunct="1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6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741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/>
            <a:endParaRPr lang="zh-CN" altLang="en-US" dirty="0"/>
          </a:p>
        </p:txBody>
      </p:sp>
      <p:sp>
        <p:nvSpPr>
          <p:cNvPr id="4" name="灯片编号占位符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C76A0AF-0792-4A96-963F-F88D9DFBC9F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+mn-ea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+mn-ea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1945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945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b"/>
          <a:lstStyle/>
          <a:p>
            <a:pPr lvl="0" indent="0" algn="r" eaLnBrk="1" fontAlgn="base" hangingPunct="1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8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253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defTabSz="91440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253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b"/>
          <a:lstStyle/>
          <a:p>
            <a:pPr lvl="0" indent="0" algn="r" eaLnBrk="1" fontAlgn="base" hangingPunct="1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10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6CDB56A-21E4-4216-A9A8-6D3D163799D1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6CDB56A-21E4-4216-A9A8-6D3D163799D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6CDB56A-21E4-4216-A9A8-6D3D163799D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6CDB56A-21E4-4216-A9A8-6D3D163799D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6CDB56A-21E4-4216-A9A8-6D3D163799D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6CDB56A-21E4-4216-A9A8-6D3D163799D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6CDB56A-21E4-4216-A9A8-6D3D163799D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7003055" y="4790765"/>
            <a:ext cx="775136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www.2Ppt.com/hangye/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www.2Ppt.com/sucai/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www.2Ppt.com/tubiao/     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www.2Ppt.com/powerpoint/     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www.2Ppt.com/ziti/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www.2Ppt.com/xiazai/jihua/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www.2Ppt.com/xiazai/jianli/ 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www.2Ppt.com/xiazai/huibao/   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6CDB56A-21E4-4216-A9A8-6D3D163799D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6CDB56A-21E4-4216-A9A8-6D3D163799D1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en-US" altLang="x-none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171450"/>
            <a:r>
              <a:rPr lang="zh-CN" altLang="en-US" dirty="0"/>
              <a:t>单击此处编辑母版文本样式</a:t>
            </a:r>
          </a:p>
          <a:p>
            <a:pPr lvl="1" indent="-171450"/>
            <a:r>
              <a:rPr lang="zh-CN" altLang="en-US" dirty="0"/>
              <a:t>第二级</a:t>
            </a:r>
          </a:p>
          <a:p>
            <a:pPr lvl="2" indent="-171450"/>
            <a:r>
              <a:rPr lang="zh-CN" altLang="en-US" dirty="0"/>
              <a:t>第三级</a:t>
            </a:r>
          </a:p>
          <a:p>
            <a:pPr lvl="3" indent="-171450"/>
            <a:r>
              <a:rPr lang="zh-CN" altLang="en-US" dirty="0"/>
              <a:t>第四级</a:t>
            </a:r>
          </a:p>
          <a:p>
            <a:pPr lvl="4" indent="-171450"/>
            <a:r>
              <a:rPr lang="zh-CN" altLang="en-US" dirty="0"/>
              <a:t>第五级</a:t>
            </a:r>
            <a:endParaRPr lang="en-US" altLang="x-non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6CDB56A-21E4-4216-A9A8-6D3D163799D1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slow">
    <p:fade/>
  </p:transition>
  <p:hf sldNum="0"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Lao UI" panose="020B0502040204020203" pitchFamily="34" charset="0"/>
          <a:ea typeface="微软雅黑" panose="020B0503020204020204" pitchFamily="34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Lao UI" panose="020B0502040204020203" pitchFamily="34" charset="0"/>
          <a:ea typeface="微软雅黑" panose="020B0503020204020204" pitchFamily="34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Lao UI" panose="020B0502040204020203" pitchFamily="34" charset="0"/>
          <a:ea typeface="微软雅黑" panose="020B0503020204020204" pitchFamily="34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Lao UI" panose="020B0502040204020203" pitchFamily="34" charset="0"/>
          <a:ea typeface="微软雅黑" panose="020B0503020204020204" pitchFamily="34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4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5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871663" y="1106488"/>
            <a:ext cx="1525587" cy="1524000"/>
            <a:chOff x="1872373" y="1106514"/>
            <a:chExt cx="1524139" cy="1524139"/>
          </a:xfrm>
        </p:grpSpPr>
        <p:sp>
          <p:nvSpPr>
            <p:cNvPr id="13" name="Freeform 27"/>
            <p:cNvSpPr>
              <a:spLocks noChangeAspect="1"/>
            </p:cNvSpPr>
            <p:nvPr/>
          </p:nvSpPr>
          <p:spPr bwMode="auto">
            <a:xfrm>
              <a:off x="1872373" y="1106514"/>
              <a:ext cx="1524139" cy="1524139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964997" y="1199138"/>
              <a:ext cx="1338891" cy="1338891"/>
            </a:xfrm>
            <a:prstGeom prst="ellipse">
              <a:avLst/>
            </a:prstGeom>
            <a:gradFill flip="none" rotWithShape="1">
              <a:gsLst>
                <a:gs pos="0">
                  <a:schemeClr val="accent3"/>
                </a:gs>
                <a:gs pos="100000">
                  <a:schemeClr val="accent3">
                    <a:lumMod val="75000"/>
                  </a:schemeClr>
                </a:gs>
              </a:gsLst>
              <a:lin ang="2700000" scaled="1"/>
              <a:tileRect/>
            </a:gradFill>
            <a:ln w="12700">
              <a:gradFill>
                <a:gsLst>
                  <a:gs pos="0">
                    <a:schemeClr val="accent3"/>
                  </a:gs>
                  <a:gs pos="100000">
                    <a:schemeClr val="accent3">
                      <a:lumMod val="75000"/>
                    </a:schemeClr>
                  </a:gs>
                </a:gsLst>
                <a:lin ang="2700000" scaled="0"/>
              </a:gradFill>
            </a:ln>
            <a:effectLst>
              <a:outerShdw blurRad="635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2119788" y="1360537"/>
              <a:ext cx="954768" cy="101609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R="0" algn="ctr" defTabSz="685800" eaLnBrk="0" hangingPunct="0">
                <a:buClrTx/>
                <a:buSzTx/>
                <a:buFontTx/>
                <a:buNone/>
                <a:defRPr/>
              </a:pPr>
              <a:r>
                <a:rPr kumimoji="0" lang="zh-CN" altLang="en-US" sz="6000" b="1" kern="1200" cap="none" spc="0" normalizeH="0" baseline="0" noProof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+mn-ea"/>
                </a:rPr>
                <a:t>个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167063" y="1106488"/>
            <a:ext cx="1525587" cy="1524000"/>
            <a:chOff x="3167813" y="1106514"/>
            <a:chExt cx="1524139" cy="1524139"/>
          </a:xfrm>
        </p:grpSpPr>
        <p:sp>
          <p:nvSpPr>
            <p:cNvPr id="17" name="Freeform 27"/>
            <p:cNvSpPr>
              <a:spLocks noChangeAspect="1"/>
            </p:cNvSpPr>
            <p:nvPr/>
          </p:nvSpPr>
          <p:spPr bwMode="auto">
            <a:xfrm>
              <a:off x="3167813" y="1106514"/>
              <a:ext cx="1524139" cy="1524139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3260437" y="1199138"/>
              <a:ext cx="1338891" cy="1338891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2700000" scaled="1"/>
              <a:tileRect/>
            </a:gradFill>
            <a:ln w="12700">
              <a:gradFill>
                <a:gsLst>
                  <a:gs pos="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lin ang="2700000" scaled="0"/>
              </a:gradFill>
            </a:ln>
            <a:effectLst>
              <a:outerShdw blurRad="635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3439017" y="1360537"/>
              <a:ext cx="954768" cy="101609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R="0" algn="ctr" defTabSz="685800" eaLnBrk="0" hangingPunct="0">
                <a:buClrTx/>
                <a:buSzTx/>
                <a:buFontTx/>
                <a:buNone/>
                <a:defRPr/>
              </a:pPr>
              <a:r>
                <a:rPr kumimoji="0" lang="zh-CN" altLang="en-US" sz="6000" b="1" kern="1200" cap="none" spc="0" normalizeH="0" baseline="0" noProof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+mn-ea"/>
                </a:rPr>
                <a:t>人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462463" y="1106488"/>
            <a:ext cx="1525587" cy="1524000"/>
            <a:chOff x="4463253" y="1106514"/>
            <a:chExt cx="1524139" cy="1524139"/>
          </a:xfrm>
        </p:grpSpPr>
        <p:sp>
          <p:nvSpPr>
            <p:cNvPr id="20" name="Freeform 27"/>
            <p:cNvSpPr>
              <a:spLocks noChangeAspect="1"/>
            </p:cNvSpPr>
            <p:nvPr/>
          </p:nvSpPr>
          <p:spPr bwMode="auto">
            <a:xfrm>
              <a:off x="4463253" y="1106514"/>
              <a:ext cx="1524139" cy="1524139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4555877" y="1199138"/>
              <a:ext cx="1338891" cy="1338891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/>
                </a:gs>
              </a:gsLst>
              <a:lin ang="2700000" scaled="1"/>
              <a:tileRect/>
            </a:gradFill>
            <a:ln w="12700">
              <a:gradFill>
                <a:gsLst>
                  <a:gs pos="0">
                    <a:schemeClr val="accent4">
                      <a:lumMod val="60000"/>
                      <a:lumOff val="40000"/>
                    </a:schemeClr>
                  </a:gs>
                  <a:gs pos="100000">
                    <a:schemeClr val="accent4"/>
                  </a:gs>
                </a:gsLst>
                <a:lin ang="2700000" scaled="0"/>
              </a:gradFill>
            </a:ln>
            <a:effectLst>
              <a:outerShdw blurRad="635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4755076" y="1360537"/>
              <a:ext cx="954768" cy="101575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R="0" algn="ctr" defTabSz="685800" eaLnBrk="0" hangingPunct="0">
                <a:buClrTx/>
                <a:buSzTx/>
                <a:buFontTx/>
                <a:buNone/>
                <a:defRPr/>
              </a:pPr>
              <a:r>
                <a:rPr kumimoji="0" lang="zh-CN" altLang="en-US" sz="6000" b="1" kern="1200" cap="none" spc="0" normalizeH="0" baseline="0" noProof="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+mn-ea"/>
                </a:rPr>
                <a:t>竞</a:t>
              </a:r>
              <a:endParaRPr kumimoji="0" lang="zh-CN" altLang="en-US" sz="6000" b="1" kern="1200" cap="none" spc="0" normalizeH="0" baseline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5759450" y="1106488"/>
            <a:ext cx="1524000" cy="1524000"/>
            <a:chOff x="5758694" y="1106514"/>
            <a:chExt cx="1524139" cy="1524139"/>
          </a:xfrm>
        </p:grpSpPr>
        <p:sp>
          <p:nvSpPr>
            <p:cNvPr id="23" name="Freeform 27"/>
            <p:cNvSpPr>
              <a:spLocks noChangeAspect="1"/>
            </p:cNvSpPr>
            <p:nvPr/>
          </p:nvSpPr>
          <p:spPr bwMode="auto">
            <a:xfrm>
              <a:off x="5758694" y="1106514"/>
              <a:ext cx="1524139" cy="1524139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5851318" y="1199138"/>
              <a:ext cx="1338891" cy="1338891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accent2"/>
                </a:gs>
              </a:gsLst>
              <a:lin ang="2700000" scaled="1"/>
              <a:tileRect/>
            </a:gradFill>
            <a:ln w="12700">
              <a:gradFill>
                <a:gsLst>
                  <a:gs pos="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/>
                  </a:gs>
                </a:gsLst>
                <a:lin ang="2700000" scaled="0"/>
              </a:gradFill>
            </a:ln>
            <a:effectLst>
              <a:outerShdw blurRad="635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6038119" y="1360537"/>
              <a:ext cx="954175" cy="101575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R="0" algn="ctr" defTabSz="685800" eaLnBrk="0" hangingPunct="0">
                <a:buClrTx/>
                <a:buSzTx/>
                <a:buFontTx/>
                <a:buNone/>
                <a:defRPr/>
              </a:pPr>
              <a:r>
                <a:rPr kumimoji="0" lang="zh-CN" altLang="en-US" sz="6000" b="1" kern="1200" cap="none" spc="0" normalizeH="0" baseline="0" noProof="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+mn-ea"/>
                </a:rPr>
                <a:t>聘</a:t>
              </a:r>
              <a:endParaRPr kumimoji="0" lang="zh-CN" altLang="en-US" sz="6000" b="1" kern="1200" cap="none" spc="0" normalizeH="0" baseline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endParaRPr>
            </a:p>
          </p:txBody>
        </p:sp>
      </p:grpSp>
      <p:sp>
        <p:nvSpPr>
          <p:cNvPr id="34" name="文本框 33"/>
          <p:cNvSpPr txBox="1"/>
          <p:nvPr/>
        </p:nvSpPr>
        <p:spPr>
          <a:xfrm>
            <a:off x="3366892" y="3240088"/>
            <a:ext cx="2222500" cy="30670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/>
            <a:r>
              <a:rPr lang="zh-CN" altLang="en-US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</a:rPr>
              <a:t>姓  名：</a:t>
            </a:r>
            <a:r>
              <a:rPr lang="en-US" altLang="zh-CN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</a:rPr>
              <a:t>PPT818 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2867623" y="3667125"/>
            <a:ext cx="3221038" cy="3067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6858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kern="1200" cap="none" spc="100" normalizeH="0" baseline="0" noProof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sym typeface="+mn-ea"/>
              </a:rPr>
              <a:t>求职意向：</a:t>
            </a:r>
            <a:r>
              <a:rPr kumimoji="0" lang="en-US" altLang="zh-CN" sz="1400" kern="1200" cap="none" spc="100" normalizeH="0" baseline="0" noProof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sym typeface="+mn-ea"/>
              </a:rPr>
              <a:t>PPT818</a:t>
            </a:r>
            <a:r>
              <a:rPr kumimoji="0" lang="zh-CN" altLang="en-US" sz="1400" kern="1200" cap="none" spc="100" normalizeH="0" baseline="0" noProof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sym typeface="+mn-ea"/>
              </a:rPr>
              <a:t>设计师</a:t>
            </a:r>
            <a:endParaRPr kumimoji="0" lang="zh-CN" altLang="en-US" sz="1400" kern="1200" cap="none" spc="100" normalizeH="0" baseline="0" noProof="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sym typeface="+mn-ea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2014855" y="4284980"/>
            <a:ext cx="1584325" cy="30670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685800" eaLnBrk="0" hangingPunct="0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ao UI" panose="020B0502040204020203" pitchFamily="34" charset="0"/>
                <a:ea typeface="微软雅黑" panose="020B0503020204020204" pitchFamily="34" charset="-122"/>
              </a:rPr>
              <a:t>138-8888-8888</a:t>
            </a:r>
          </a:p>
        </p:txBody>
      </p:sp>
      <p:grpSp>
        <p:nvGrpSpPr>
          <p:cNvPr id="61" name="组合 60"/>
          <p:cNvGrpSpPr/>
          <p:nvPr/>
        </p:nvGrpSpPr>
        <p:grpSpPr>
          <a:xfrm>
            <a:off x="3895725" y="4283075"/>
            <a:ext cx="311150" cy="311150"/>
            <a:chOff x="3896037" y="4283561"/>
            <a:chExt cx="310367" cy="310367"/>
          </a:xfrm>
        </p:grpSpPr>
        <p:sp>
          <p:nvSpPr>
            <p:cNvPr id="58" name="Freeform 5"/>
            <p:cNvSpPr/>
            <p:nvPr/>
          </p:nvSpPr>
          <p:spPr bwMode="auto">
            <a:xfrm>
              <a:off x="3896037" y="4283561"/>
              <a:ext cx="310367" cy="310367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95000"/>
                </a:schemeClr>
              </a:solidFill>
            </a:ln>
            <a:effectLst>
              <a:outerShdw blurRad="635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5" name="圆角矩形 116"/>
            <p:cNvSpPr>
              <a:spLocks noChangeAspect="1"/>
            </p:cNvSpPr>
            <p:nvPr/>
          </p:nvSpPr>
          <p:spPr>
            <a:xfrm>
              <a:off x="3978379" y="4384905"/>
              <a:ext cx="144099" cy="107678"/>
            </a:xfrm>
            <a:custGeom>
              <a:avLst/>
              <a:gdLst>
                <a:gd name="connsiteX0" fmla="*/ 0 w 325686"/>
                <a:gd name="connsiteY0" fmla="*/ 41062 h 246366"/>
                <a:gd name="connsiteX1" fmla="*/ 41062 w 325686"/>
                <a:gd name="connsiteY1" fmla="*/ 0 h 246366"/>
                <a:gd name="connsiteX2" fmla="*/ 284624 w 325686"/>
                <a:gd name="connsiteY2" fmla="*/ 0 h 246366"/>
                <a:gd name="connsiteX3" fmla="*/ 325686 w 325686"/>
                <a:gd name="connsiteY3" fmla="*/ 41062 h 246366"/>
                <a:gd name="connsiteX4" fmla="*/ 325686 w 325686"/>
                <a:gd name="connsiteY4" fmla="*/ 205304 h 246366"/>
                <a:gd name="connsiteX5" fmla="*/ 284624 w 325686"/>
                <a:gd name="connsiteY5" fmla="*/ 246366 h 246366"/>
                <a:gd name="connsiteX6" fmla="*/ 41062 w 325686"/>
                <a:gd name="connsiteY6" fmla="*/ 246366 h 246366"/>
                <a:gd name="connsiteX7" fmla="*/ 0 w 325686"/>
                <a:gd name="connsiteY7" fmla="*/ 205304 h 246366"/>
                <a:gd name="connsiteX8" fmla="*/ 0 w 325686"/>
                <a:gd name="connsiteY8" fmla="*/ 41062 h 246366"/>
                <a:gd name="connsiteX0-1" fmla="*/ 0 w 325686"/>
                <a:gd name="connsiteY0-2" fmla="*/ 41062 h 246366"/>
                <a:gd name="connsiteX1-3" fmla="*/ 41062 w 325686"/>
                <a:gd name="connsiteY1-4" fmla="*/ 0 h 246366"/>
                <a:gd name="connsiteX2-5" fmla="*/ 284624 w 325686"/>
                <a:gd name="connsiteY2-6" fmla="*/ 0 h 246366"/>
                <a:gd name="connsiteX3-7" fmla="*/ 325686 w 325686"/>
                <a:gd name="connsiteY3-8" fmla="*/ 41062 h 246366"/>
                <a:gd name="connsiteX4-9" fmla="*/ 323304 w 325686"/>
                <a:gd name="connsiteY4-10" fmla="*/ 80962 h 246366"/>
                <a:gd name="connsiteX5-11" fmla="*/ 325686 w 325686"/>
                <a:gd name="connsiteY5-12" fmla="*/ 205304 h 246366"/>
                <a:gd name="connsiteX6-13" fmla="*/ 284624 w 325686"/>
                <a:gd name="connsiteY6-14" fmla="*/ 246366 h 246366"/>
                <a:gd name="connsiteX7-15" fmla="*/ 41062 w 325686"/>
                <a:gd name="connsiteY7-16" fmla="*/ 246366 h 246366"/>
                <a:gd name="connsiteX8-17" fmla="*/ 0 w 325686"/>
                <a:gd name="connsiteY8-18" fmla="*/ 205304 h 246366"/>
                <a:gd name="connsiteX9" fmla="*/ 0 w 325686"/>
                <a:gd name="connsiteY9" fmla="*/ 41062 h 246366"/>
                <a:gd name="connsiteX0-19" fmla="*/ 0 w 325686"/>
                <a:gd name="connsiteY0-20" fmla="*/ 41062 h 246366"/>
                <a:gd name="connsiteX1-21" fmla="*/ 41062 w 325686"/>
                <a:gd name="connsiteY1-22" fmla="*/ 0 h 246366"/>
                <a:gd name="connsiteX2-23" fmla="*/ 284624 w 325686"/>
                <a:gd name="connsiteY2-24" fmla="*/ 0 h 246366"/>
                <a:gd name="connsiteX3-25" fmla="*/ 325686 w 325686"/>
                <a:gd name="connsiteY3-26" fmla="*/ 41062 h 246366"/>
                <a:gd name="connsiteX4-27" fmla="*/ 323304 w 325686"/>
                <a:gd name="connsiteY4-28" fmla="*/ 80962 h 246366"/>
                <a:gd name="connsiteX5-29" fmla="*/ 325686 w 325686"/>
                <a:gd name="connsiteY5-30" fmla="*/ 205304 h 246366"/>
                <a:gd name="connsiteX6-31" fmla="*/ 284624 w 325686"/>
                <a:gd name="connsiteY6-32" fmla="*/ 246366 h 246366"/>
                <a:gd name="connsiteX7-33" fmla="*/ 41062 w 325686"/>
                <a:gd name="connsiteY7-34" fmla="*/ 246366 h 246366"/>
                <a:gd name="connsiteX8-35" fmla="*/ 0 w 325686"/>
                <a:gd name="connsiteY8-36" fmla="*/ 205304 h 246366"/>
                <a:gd name="connsiteX9-37" fmla="*/ 0 w 325686"/>
                <a:gd name="connsiteY9-38" fmla="*/ 41062 h 246366"/>
                <a:gd name="connsiteX0-39" fmla="*/ 323304 w 414744"/>
                <a:gd name="connsiteY0-40" fmla="*/ 80962 h 246366"/>
                <a:gd name="connsiteX1-41" fmla="*/ 325686 w 414744"/>
                <a:gd name="connsiteY1-42" fmla="*/ 205304 h 246366"/>
                <a:gd name="connsiteX2-43" fmla="*/ 284624 w 414744"/>
                <a:gd name="connsiteY2-44" fmla="*/ 246366 h 246366"/>
                <a:gd name="connsiteX3-45" fmla="*/ 41062 w 414744"/>
                <a:gd name="connsiteY3-46" fmla="*/ 246366 h 246366"/>
                <a:gd name="connsiteX4-47" fmla="*/ 0 w 414744"/>
                <a:gd name="connsiteY4-48" fmla="*/ 205304 h 246366"/>
                <a:gd name="connsiteX5-49" fmla="*/ 0 w 414744"/>
                <a:gd name="connsiteY5-50" fmla="*/ 41062 h 246366"/>
                <a:gd name="connsiteX6-51" fmla="*/ 41062 w 414744"/>
                <a:gd name="connsiteY6-52" fmla="*/ 0 h 246366"/>
                <a:gd name="connsiteX7-53" fmla="*/ 284624 w 414744"/>
                <a:gd name="connsiteY7-54" fmla="*/ 0 h 246366"/>
                <a:gd name="connsiteX8-55" fmla="*/ 325686 w 414744"/>
                <a:gd name="connsiteY8-56" fmla="*/ 41062 h 246366"/>
                <a:gd name="connsiteX9-57" fmla="*/ 414744 w 414744"/>
                <a:gd name="connsiteY9-58" fmla="*/ 172402 h 246366"/>
                <a:gd name="connsiteX0-59" fmla="*/ 323304 w 325686"/>
                <a:gd name="connsiteY0-60" fmla="*/ 80962 h 246366"/>
                <a:gd name="connsiteX1-61" fmla="*/ 325686 w 325686"/>
                <a:gd name="connsiteY1-62" fmla="*/ 205304 h 246366"/>
                <a:gd name="connsiteX2-63" fmla="*/ 284624 w 325686"/>
                <a:gd name="connsiteY2-64" fmla="*/ 246366 h 246366"/>
                <a:gd name="connsiteX3-65" fmla="*/ 41062 w 325686"/>
                <a:gd name="connsiteY3-66" fmla="*/ 246366 h 246366"/>
                <a:gd name="connsiteX4-67" fmla="*/ 0 w 325686"/>
                <a:gd name="connsiteY4-68" fmla="*/ 205304 h 246366"/>
                <a:gd name="connsiteX5-69" fmla="*/ 0 w 325686"/>
                <a:gd name="connsiteY5-70" fmla="*/ 41062 h 246366"/>
                <a:gd name="connsiteX6-71" fmla="*/ 41062 w 325686"/>
                <a:gd name="connsiteY6-72" fmla="*/ 0 h 246366"/>
                <a:gd name="connsiteX7-73" fmla="*/ 284624 w 325686"/>
                <a:gd name="connsiteY7-74" fmla="*/ 0 h 246366"/>
                <a:gd name="connsiteX8-75" fmla="*/ 325686 w 325686"/>
                <a:gd name="connsiteY8-76" fmla="*/ 41062 h 246366"/>
                <a:gd name="connsiteX9-77" fmla="*/ 176619 w 325686"/>
                <a:gd name="connsiteY9-78" fmla="*/ 117633 h 246366"/>
                <a:gd name="connsiteX0-79" fmla="*/ 323304 w 325686"/>
                <a:gd name="connsiteY0-80" fmla="*/ 80962 h 246366"/>
                <a:gd name="connsiteX1-81" fmla="*/ 325686 w 325686"/>
                <a:gd name="connsiteY1-82" fmla="*/ 205304 h 246366"/>
                <a:gd name="connsiteX2-83" fmla="*/ 284624 w 325686"/>
                <a:gd name="connsiteY2-84" fmla="*/ 246366 h 246366"/>
                <a:gd name="connsiteX3-85" fmla="*/ 41062 w 325686"/>
                <a:gd name="connsiteY3-86" fmla="*/ 246366 h 246366"/>
                <a:gd name="connsiteX4-87" fmla="*/ 0 w 325686"/>
                <a:gd name="connsiteY4-88" fmla="*/ 205304 h 246366"/>
                <a:gd name="connsiteX5-89" fmla="*/ 0 w 325686"/>
                <a:gd name="connsiteY5-90" fmla="*/ 41062 h 246366"/>
                <a:gd name="connsiteX6-91" fmla="*/ 41062 w 325686"/>
                <a:gd name="connsiteY6-92" fmla="*/ 0 h 246366"/>
                <a:gd name="connsiteX7-93" fmla="*/ 284624 w 325686"/>
                <a:gd name="connsiteY7-94" fmla="*/ 0 h 246366"/>
                <a:gd name="connsiteX8-95" fmla="*/ 325686 w 325686"/>
                <a:gd name="connsiteY8-96" fmla="*/ 41062 h 246366"/>
                <a:gd name="connsiteX9-97" fmla="*/ 237579 w 325686"/>
                <a:gd name="connsiteY9-98" fmla="*/ 85725 h 246366"/>
                <a:gd name="connsiteX10" fmla="*/ 176619 w 325686"/>
                <a:gd name="connsiteY10" fmla="*/ 117633 h 246366"/>
                <a:gd name="connsiteX0-99" fmla="*/ 323304 w 325686"/>
                <a:gd name="connsiteY0-100" fmla="*/ 80962 h 246366"/>
                <a:gd name="connsiteX1-101" fmla="*/ 325686 w 325686"/>
                <a:gd name="connsiteY1-102" fmla="*/ 205304 h 246366"/>
                <a:gd name="connsiteX2-103" fmla="*/ 284624 w 325686"/>
                <a:gd name="connsiteY2-104" fmla="*/ 246366 h 246366"/>
                <a:gd name="connsiteX3-105" fmla="*/ 41062 w 325686"/>
                <a:gd name="connsiteY3-106" fmla="*/ 246366 h 246366"/>
                <a:gd name="connsiteX4-107" fmla="*/ 0 w 325686"/>
                <a:gd name="connsiteY4-108" fmla="*/ 205304 h 246366"/>
                <a:gd name="connsiteX5-109" fmla="*/ 0 w 325686"/>
                <a:gd name="connsiteY5-110" fmla="*/ 41062 h 246366"/>
                <a:gd name="connsiteX6-111" fmla="*/ 41062 w 325686"/>
                <a:gd name="connsiteY6-112" fmla="*/ 0 h 246366"/>
                <a:gd name="connsiteX7-113" fmla="*/ 284624 w 325686"/>
                <a:gd name="connsiteY7-114" fmla="*/ 0 h 246366"/>
                <a:gd name="connsiteX8-115" fmla="*/ 325686 w 325686"/>
                <a:gd name="connsiteY8-116" fmla="*/ 41062 h 246366"/>
                <a:gd name="connsiteX9-117" fmla="*/ 237579 w 325686"/>
                <a:gd name="connsiteY9-118" fmla="*/ 85725 h 246366"/>
                <a:gd name="connsiteX10-119" fmla="*/ 176619 w 325686"/>
                <a:gd name="connsiteY10-120" fmla="*/ 117633 h 246366"/>
                <a:gd name="connsiteX0-121" fmla="*/ 323304 w 325686"/>
                <a:gd name="connsiteY0-122" fmla="*/ 80962 h 246366"/>
                <a:gd name="connsiteX1-123" fmla="*/ 325686 w 325686"/>
                <a:gd name="connsiteY1-124" fmla="*/ 205304 h 246366"/>
                <a:gd name="connsiteX2-125" fmla="*/ 284624 w 325686"/>
                <a:gd name="connsiteY2-126" fmla="*/ 246366 h 246366"/>
                <a:gd name="connsiteX3-127" fmla="*/ 41062 w 325686"/>
                <a:gd name="connsiteY3-128" fmla="*/ 246366 h 246366"/>
                <a:gd name="connsiteX4-129" fmla="*/ 0 w 325686"/>
                <a:gd name="connsiteY4-130" fmla="*/ 205304 h 246366"/>
                <a:gd name="connsiteX5-131" fmla="*/ 0 w 325686"/>
                <a:gd name="connsiteY5-132" fmla="*/ 41062 h 246366"/>
                <a:gd name="connsiteX6-133" fmla="*/ 41062 w 325686"/>
                <a:gd name="connsiteY6-134" fmla="*/ 0 h 246366"/>
                <a:gd name="connsiteX7-135" fmla="*/ 284624 w 325686"/>
                <a:gd name="connsiteY7-136" fmla="*/ 0 h 246366"/>
                <a:gd name="connsiteX8-137" fmla="*/ 325686 w 325686"/>
                <a:gd name="connsiteY8-138" fmla="*/ 41062 h 246366"/>
                <a:gd name="connsiteX9-139" fmla="*/ 237579 w 325686"/>
                <a:gd name="connsiteY9-140" fmla="*/ 85725 h 246366"/>
                <a:gd name="connsiteX10-141" fmla="*/ 57557 w 325686"/>
                <a:gd name="connsiteY10-142" fmla="*/ 70008 h 246366"/>
                <a:gd name="connsiteX0-143" fmla="*/ 323304 w 325686"/>
                <a:gd name="connsiteY0-144" fmla="*/ 80962 h 246366"/>
                <a:gd name="connsiteX1-145" fmla="*/ 325686 w 325686"/>
                <a:gd name="connsiteY1-146" fmla="*/ 205304 h 246366"/>
                <a:gd name="connsiteX2-147" fmla="*/ 284624 w 325686"/>
                <a:gd name="connsiteY2-148" fmla="*/ 246366 h 246366"/>
                <a:gd name="connsiteX3-149" fmla="*/ 41062 w 325686"/>
                <a:gd name="connsiteY3-150" fmla="*/ 246366 h 246366"/>
                <a:gd name="connsiteX4-151" fmla="*/ 0 w 325686"/>
                <a:gd name="connsiteY4-152" fmla="*/ 205304 h 246366"/>
                <a:gd name="connsiteX5-153" fmla="*/ 0 w 325686"/>
                <a:gd name="connsiteY5-154" fmla="*/ 41062 h 246366"/>
                <a:gd name="connsiteX6-155" fmla="*/ 41062 w 325686"/>
                <a:gd name="connsiteY6-156" fmla="*/ 0 h 246366"/>
                <a:gd name="connsiteX7-157" fmla="*/ 284624 w 325686"/>
                <a:gd name="connsiteY7-158" fmla="*/ 0 h 246366"/>
                <a:gd name="connsiteX8-159" fmla="*/ 325686 w 325686"/>
                <a:gd name="connsiteY8-160" fmla="*/ 41062 h 246366"/>
                <a:gd name="connsiteX9-161" fmla="*/ 168523 w 325686"/>
                <a:gd name="connsiteY9-162" fmla="*/ 123825 h 246366"/>
                <a:gd name="connsiteX10-163" fmla="*/ 57557 w 325686"/>
                <a:gd name="connsiteY10-164" fmla="*/ 70008 h 246366"/>
                <a:gd name="connsiteX0-165" fmla="*/ 323304 w 325686"/>
                <a:gd name="connsiteY0-166" fmla="*/ 95249 h 246366"/>
                <a:gd name="connsiteX1-167" fmla="*/ 325686 w 325686"/>
                <a:gd name="connsiteY1-168" fmla="*/ 205304 h 246366"/>
                <a:gd name="connsiteX2-169" fmla="*/ 284624 w 325686"/>
                <a:gd name="connsiteY2-170" fmla="*/ 246366 h 246366"/>
                <a:gd name="connsiteX3-171" fmla="*/ 41062 w 325686"/>
                <a:gd name="connsiteY3-172" fmla="*/ 246366 h 246366"/>
                <a:gd name="connsiteX4-173" fmla="*/ 0 w 325686"/>
                <a:gd name="connsiteY4-174" fmla="*/ 205304 h 246366"/>
                <a:gd name="connsiteX5-175" fmla="*/ 0 w 325686"/>
                <a:gd name="connsiteY5-176" fmla="*/ 41062 h 246366"/>
                <a:gd name="connsiteX6-177" fmla="*/ 41062 w 325686"/>
                <a:gd name="connsiteY6-178" fmla="*/ 0 h 246366"/>
                <a:gd name="connsiteX7-179" fmla="*/ 284624 w 325686"/>
                <a:gd name="connsiteY7-180" fmla="*/ 0 h 246366"/>
                <a:gd name="connsiteX8-181" fmla="*/ 325686 w 325686"/>
                <a:gd name="connsiteY8-182" fmla="*/ 41062 h 246366"/>
                <a:gd name="connsiteX9-183" fmla="*/ 168523 w 325686"/>
                <a:gd name="connsiteY9-184" fmla="*/ 123825 h 246366"/>
                <a:gd name="connsiteX10-185" fmla="*/ 57557 w 325686"/>
                <a:gd name="connsiteY10-186" fmla="*/ 70008 h 246366"/>
                <a:gd name="connsiteX0-187" fmla="*/ 328067 w 328067"/>
                <a:gd name="connsiteY0-188" fmla="*/ 100011 h 246366"/>
                <a:gd name="connsiteX1-189" fmla="*/ 325686 w 328067"/>
                <a:gd name="connsiteY1-190" fmla="*/ 205304 h 246366"/>
                <a:gd name="connsiteX2-191" fmla="*/ 284624 w 328067"/>
                <a:gd name="connsiteY2-192" fmla="*/ 246366 h 246366"/>
                <a:gd name="connsiteX3-193" fmla="*/ 41062 w 328067"/>
                <a:gd name="connsiteY3-194" fmla="*/ 246366 h 246366"/>
                <a:gd name="connsiteX4-195" fmla="*/ 0 w 328067"/>
                <a:gd name="connsiteY4-196" fmla="*/ 205304 h 246366"/>
                <a:gd name="connsiteX5-197" fmla="*/ 0 w 328067"/>
                <a:gd name="connsiteY5-198" fmla="*/ 41062 h 246366"/>
                <a:gd name="connsiteX6-199" fmla="*/ 41062 w 328067"/>
                <a:gd name="connsiteY6-200" fmla="*/ 0 h 246366"/>
                <a:gd name="connsiteX7-201" fmla="*/ 284624 w 328067"/>
                <a:gd name="connsiteY7-202" fmla="*/ 0 h 246366"/>
                <a:gd name="connsiteX8-203" fmla="*/ 325686 w 328067"/>
                <a:gd name="connsiteY8-204" fmla="*/ 41062 h 246366"/>
                <a:gd name="connsiteX9-205" fmla="*/ 168523 w 328067"/>
                <a:gd name="connsiteY9-206" fmla="*/ 123825 h 246366"/>
                <a:gd name="connsiteX10-207" fmla="*/ 57557 w 328067"/>
                <a:gd name="connsiteY10-208" fmla="*/ 70008 h 24636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119" y="connsiteY10-120"/>
                </a:cxn>
              </a:cxnLst>
              <a:rect l="l" t="t" r="r" b="b"/>
              <a:pathLst>
                <a:path w="328067" h="246366">
                  <a:moveTo>
                    <a:pt x="328067" y="100011"/>
                  </a:moveTo>
                  <a:cubicBezTo>
                    <a:pt x="327273" y="135109"/>
                    <a:pt x="326480" y="170206"/>
                    <a:pt x="325686" y="205304"/>
                  </a:cubicBezTo>
                  <a:cubicBezTo>
                    <a:pt x="325686" y="227982"/>
                    <a:pt x="307302" y="246366"/>
                    <a:pt x="284624" y="246366"/>
                  </a:cubicBezTo>
                  <a:lnTo>
                    <a:pt x="41062" y="246366"/>
                  </a:lnTo>
                  <a:cubicBezTo>
                    <a:pt x="18384" y="246366"/>
                    <a:pt x="0" y="227982"/>
                    <a:pt x="0" y="205304"/>
                  </a:cubicBezTo>
                  <a:lnTo>
                    <a:pt x="0" y="41062"/>
                  </a:lnTo>
                  <a:cubicBezTo>
                    <a:pt x="0" y="18384"/>
                    <a:pt x="18384" y="0"/>
                    <a:pt x="41062" y="0"/>
                  </a:cubicBezTo>
                  <a:lnTo>
                    <a:pt x="284624" y="0"/>
                  </a:lnTo>
                  <a:cubicBezTo>
                    <a:pt x="307302" y="0"/>
                    <a:pt x="325686" y="18384"/>
                    <a:pt x="325686" y="41062"/>
                  </a:cubicBezTo>
                  <a:cubicBezTo>
                    <a:pt x="317845" y="55349"/>
                    <a:pt x="193368" y="111063"/>
                    <a:pt x="168523" y="123825"/>
                  </a:cubicBezTo>
                  <a:lnTo>
                    <a:pt x="57557" y="70008"/>
                  </a:lnTo>
                </a:path>
              </a:pathLst>
            </a:custGeom>
            <a:noFill/>
            <a:ln w="6350" cap="rnd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3" name="文本框 42"/>
          <p:cNvSpPr txBox="1"/>
          <p:nvPr/>
        </p:nvSpPr>
        <p:spPr>
          <a:xfrm>
            <a:off x="4186555" y="4284980"/>
            <a:ext cx="1801495" cy="30670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685800" eaLnBrk="0" hangingPunct="0"/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o UI" panose="020B0502040204020203" pitchFamily="34" charset="0"/>
              </a:rPr>
              <a:t>1299669</a:t>
            </a:r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o UI" panose="020B0502040204020203" pitchFamily="34" charset="0"/>
                <a:ea typeface="微软雅黑" panose="020B0503020204020204" pitchFamily="34" charset="-122"/>
              </a:rPr>
              <a:t>@163.com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Lao UI" panose="020B0502040204020203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62" name="组合 61"/>
          <p:cNvGrpSpPr/>
          <p:nvPr/>
        </p:nvGrpSpPr>
        <p:grpSpPr>
          <a:xfrm>
            <a:off x="6061075" y="4283075"/>
            <a:ext cx="311150" cy="311150"/>
            <a:chOff x="6061484" y="4283561"/>
            <a:chExt cx="310367" cy="310367"/>
          </a:xfrm>
        </p:grpSpPr>
        <p:sp>
          <p:nvSpPr>
            <p:cNvPr id="59" name="Freeform 5"/>
            <p:cNvSpPr/>
            <p:nvPr/>
          </p:nvSpPr>
          <p:spPr bwMode="auto">
            <a:xfrm>
              <a:off x="6061484" y="4283561"/>
              <a:ext cx="310367" cy="310367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accent2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95000"/>
                </a:schemeClr>
              </a:solidFill>
            </a:ln>
            <a:effectLst>
              <a:outerShdw blurRad="635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50" name="任意多边形 49"/>
            <p:cNvSpPr/>
            <p:nvPr/>
          </p:nvSpPr>
          <p:spPr>
            <a:xfrm>
              <a:off x="6145410" y="4361153"/>
              <a:ext cx="140931" cy="155184"/>
            </a:xfrm>
            <a:custGeom>
              <a:avLst/>
              <a:gdLst>
                <a:gd name="connsiteX0" fmla="*/ 166687 w 335756"/>
                <a:gd name="connsiteY0" fmla="*/ 0 h 414338"/>
                <a:gd name="connsiteX1" fmla="*/ 19050 w 335756"/>
                <a:gd name="connsiteY1" fmla="*/ 202406 h 414338"/>
                <a:gd name="connsiteX2" fmla="*/ 26194 w 335756"/>
                <a:gd name="connsiteY2" fmla="*/ 330994 h 414338"/>
                <a:gd name="connsiteX3" fmla="*/ 40481 w 335756"/>
                <a:gd name="connsiteY3" fmla="*/ 352425 h 414338"/>
                <a:gd name="connsiteX4" fmla="*/ 0 w 335756"/>
                <a:gd name="connsiteY4" fmla="*/ 385763 h 414338"/>
                <a:gd name="connsiteX5" fmla="*/ 164306 w 335756"/>
                <a:gd name="connsiteY5" fmla="*/ 414338 h 414338"/>
                <a:gd name="connsiteX6" fmla="*/ 335756 w 335756"/>
                <a:gd name="connsiteY6" fmla="*/ 390525 h 414338"/>
                <a:gd name="connsiteX7" fmla="*/ 297656 w 335756"/>
                <a:gd name="connsiteY7" fmla="*/ 352425 h 414338"/>
                <a:gd name="connsiteX8" fmla="*/ 316706 w 335756"/>
                <a:gd name="connsiteY8" fmla="*/ 330994 h 414338"/>
                <a:gd name="connsiteX9" fmla="*/ 326231 w 335756"/>
                <a:gd name="connsiteY9" fmla="*/ 197644 h 414338"/>
                <a:gd name="connsiteX10" fmla="*/ 166687 w 335756"/>
                <a:gd name="connsiteY10" fmla="*/ 0 h 414338"/>
                <a:gd name="connsiteX0-1" fmla="*/ 166687 w 335756"/>
                <a:gd name="connsiteY0-2" fmla="*/ 600 h 414938"/>
                <a:gd name="connsiteX1-3" fmla="*/ 19050 w 335756"/>
                <a:gd name="connsiteY1-4" fmla="*/ 203006 h 414938"/>
                <a:gd name="connsiteX2-5" fmla="*/ 26194 w 335756"/>
                <a:gd name="connsiteY2-6" fmla="*/ 331594 h 414938"/>
                <a:gd name="connsiteX3-7" fmla="*/ 40481 w 335756"/>
                <a:gd name="connsiteY3-8" fmla="*/ 353025 h 414938"/>
                <a:gd name="connsiteX4-9" fmla="*/ 0 w 335756"/>
                <a:gd name="connsiteY4-10" fmla="*/ 386363 h 414938"/>
                <a:gd name="connsiteX5-11" fmla="*/ 164306 w 335756"/>
                <a:gd name="connsiteY5-12" fmla="*/ 414938 h 414938"/>
                <a:gd name="connsiteX6-13" fmla="*/ 335756 w 335756"/>
                <a:gd name="connsiteY6-14" fmla="*/ 391125 h 414938"/>
                <a:gd name="connsiteX7-15" fmla="*/ 297656 w 335756"/>
                <a:gd name="connsiteY7-16" fmla="*/ 353025 h 414938"/>
                <a:gd name="connsiteX8-17" fmla="*/ 316706 w 335756"/>
                <a:gd name="connsiteY8-18" fmla="*/ 331594 h 414938"/>
                <a:gd name="connsiteX9-19" fmla="*/ 326231 w 335756"/>
                <a:gd name="connsiteY9-20" fmla="*/ 198244 h 414938"/>
                <a:gd name="connsiteX10-21" fmla="*/ 166687 w 335756"/>
                <a:gd name="connsiteY10-22" fmla="*/ 600 h 414938"/>
                <a:gd name="connsiteX0-23" fmla="*/ 166687 w 335756"/>
                <a:gd name="connsiteY0-24" fmla="*/ 600 h 414938"/>
                <a:gd name="connsiteX1-25" fmla="*/ 4763 w 335756"/>
                <a:gd name="connsiteY1-26" fmla="*/ 203006 h 414938"/>
                <a:gd name="connsiteX2-27" fmla="*/ 26194 w 335756"/>
                <a:gd name="connsiteY2-28" fmla="*/ 331594 h 414938"/>
                <a:gd name="connsiteX3-29" fmla="*/ 40481 w 335756"/>
                <a:gd name="connsiteY3-30" fmla="*/ 353025 h 414938"/>
                <a:gd name="connsiteX4-31" fmla="*/ 0 w 335756"/>
                <a:gd name="connsiteY4-32" fmla="*/ 386363 h 414938"/>
                <a:gd name="connsiteX5-33" fmla="*/ 164306 w 335756"/>
                <a:gd name="connsiteY5-34" fmla="*/ 414938 h 414938"/>
                <a:gd name="connsiteX6-35" fmla="*/ 335756 w 335756"/>
                <a:gd name="connsiteY6-36" fmla="*/ 391125 h 414938"/>
                <a:gd name="connsiteX7-37" fmla="*/ 297656 w 335756"/>
                <a:gd name="connsiteY7-38" fmla="*/ 353025 h 414938"/>
                <a:gd name="connsiteX8-39" fmla="*/ 316706 w 335756"/>
                <a:gd name="connsiteY8-40" fmla="*/ 331594 h 414938"/>
                <a:gd name="connsiteX9-41" fmla="*/ 326231 w 335756"/>
                <a:gd name="connsiteY9-42" fmla="*/ 198244 h 414938"/>
                <a:gd name="connsiteX10-43" fmla="*/ 166687 w 335756"/>
                <a:gd name="connsiteY10-44" fmla="*/ 600 h 414938"/>
                <a:gd name="connsiteX0-45" fmla="*/ 166687 w 335756"/>
                <a:gd name="connsiteY0-46" fmla="*/ 638 h 414976"/>
                <a:gd name="connsiteX1-47" fmla="*/ 4763 w 335756"/>
                <a:gd name="connsiteY1-48" fmla="*/ 203044 h 414976"/>
                <a:gd name="connsiteX2-49" fmla="*/ 26194 w 335756"/>
                <a:gd name="connsiteY2-50" fmla="*/ 331632 h 414976"/>
                <a:gd name="connsiteX3-51" fmla="*/ 40481 w 335756"/>
                <a:gd name="connsiteY3-52" fmla="*/ 353063 h 414976"/>
                <a:gd name="connsiteX4-53" fmla="*/ 0 w 335756"/>
                <a:gd name="connsiteY4-54" fmla="*/ 386401 h 414976"/>
                <a:gd name="connsiteX5-55" fmla="*/ 164306 w 335756"/>
                <a:gd name="connsiteY5-56" fmla="*/ 414976 h 414976"/>
                <a:gd name="connsiteX6-57" fmla="*/ 335756 w 335756"/>
                <a:gd name="connsiteY6-58" fmla="*/ 391163 h 414976"/>
                <a:gd name="connsiteX7-59" fmla="*/ 297656 w 335756"/>
                <a:gd name="connsiteY7-60" fmla="*/ 353063 h 414976"/>
                <a:gd name="connsiteX8-61" fmla="*/ 316706 w 335756"/>
                <a:gd name="connsiteY8-62" fmla="*/ 331632 h 414976"/>
                <a:gd name="connsiteX9-63" fmla="*/ 326231 w 335756"/>
                <a:gd name="connsiteY9-64" fmla="*/ 198282 h 414976"/>
                <a:gd name="connsiteX10-65" fmla="*/ 166687 w 335756"/>
                <a:gd name="connsiteY10-66" fmla="*/ 638 h 414976"/>
                <a:gd name="connsiteX0-67" fmla="*/ 166687 w 335756"/>
                <a:gd name="connsiteY0-68" fmla="*/ 638 h 414976"/>
                <a:gd name="connsiteX1-69" fmla="*/ 14288 w 335756"/>
                <a:gd name="connsiteY1-70" fmla="*/ 203044 h 414976"/>
                <a:gd name="connsiteX2-71" fmla="*/ 26194 w 335756"/>
                <a:gd name="connsiteY2-72" fmla="*/ 331632 h 414976"/>
                <a:gd name="connsiteX3-73" fmla="*/ 40481 w 335756"/>
                <a:gd name="connsiteY3-74" fmla="*/ 353063 h 414976"/>
                <a:gd name="connsiteX4-75" fmla="*/ 0 w 335756"/>
                <a:gd name="connsiteY4-76" fmla="*/ 386401 h 414976"/>
                <a:gd name="connsiteX5-77" fmla="*/ 164306 w 335756"/>
                <a:gd name="connsiteY5-78" fmla="*/ 414976 h 414976"/>
                <a:gd name="connsiteX6-79" fmla="*/ 335756 w 335756"/>
                <a:gd name="connsiteY6-80" fmla="*/ 391163 h 414976"/>
                <a:gd name="connsiteX7-81" fmla="*/ 297656 w 335756"/>
                <a:gd name="connsiteY7-82" fmla="*/ 353063 h 414976"/>
                <a:gd name="connsiteX8-83" fmla="*/ 316706 w 335756"/>
                <a:gd name="connsiteY8-84" fmla="*/ 331632 h 414976"/>
                <a:gd name="connsiteX9-85" fmla="*/ 326231 w 335756"/>
                <a:gd name="connsiteY9-86" fmla="*/ 198282 h 414976"/>
                <a:gd name="connsiteX10-87" fmla="*/ 166687 w 335756"/>
                <a:gd name="connsiteY10-88" fmla="*/ 638 h 414976"/>
                <a:gd name="connsiteX0-89" fmla="*/ 166687 w 335756"/>
                <a:gd name="connsiteY0-90" fmla="*/ 638 h 414976"/>
                <a:gd name="connsiteX1-91" fmla="*/ 14288 w 335756"/>
                <a:gd name="connsiteY1-92" fmla="*/ 203044 h 414976"/>
                <a:gd name="connsiteX2-93" fmla="*/ 26194 w 335756"/>
                <a:gd name="connsiteY2-94" fmla="*/ 331632 h 414976"/>
                <a:gd name="connsiteX3-95" fmla="*/ 40481 w 335756"/>
                <a:gd name="connsiteY3-96" fmla="*/ 353063 h 414976"/>
                <a:gd name="connsiteX4-97" fmla="*/ 0 w 335756"/>
                <a:gd name="connsiteY4-98" fmla="*/ 386401 h 414976"/>
                <a:gd name="connsiteX5-99" fmla="*/ 164306 w 335756"/>
                <a:gd name="connsiteY5-100" fmla="*/ 414976 h 414976"/>
                <a:gd name="connsiteX6-101" fmla="*/ 335756 w 335756"/>
                <a:gd name="connsiteY6-102" fmla="*/ 391163 h 414976"/>
                <a:gd name="connsiteX7-103" fmla="*/ 297656 w 335756"/>
                <a:gd name="connsiteY7-104" fmla="*/ 353063 h 414976"/>
                <a:gd name="connsiteX8-105" fmla="*/ 316706 w 335756"/>
                <a:gd name="connsiteY8-106" fmla="*/ 331632 h 414976"/>
                <a:gd name="connsiteX9-107" fmla="*/ 326231 w 335756"/>
                <a:gd name="connsiteY9-108" fmla="*/ 198282 h 414976"/>
                <a:gd name="connsiteX10-109" fmla="*/ 166687 w 335756"/>
                <a:gd name="connsiteY10-110" fmla="*/ 638 h 414976"/>
                <a:gd name="connsiteX0-111" fmla="*/ 166687 w 335756"/>
                <a:gd name="connsiteY0-112" fmla="*/ 610 h 414948"/>
                <a:gd name="connsiteX1-113" fmla="*/ 14288 w 335756"/>
                <a:gd name="connsiteY1-114" fmla="*/ 203016 h 414948"/>
                <a:gd name="connsiteX2-115" fmla="*/ 26194 w 335756"/>
                <a:gd name="connsiteY2-116" fmla="*/ 331604 h 414948"/>
                <a:gd name="connsiteX3-117" fmla="*/ 40481 w 335756"/>
                <a:gd name="connsiteY3-118" fmla="*/ 353035 h 414948"/>
                <a:gd name="connsiteX4-119" fmla="*/ 0 w 335756"/>
                <a:gd name="connsiteY4-120" fmla="*/ 386373 h 414948"/>
                <a:gd name="connsiteX5-121" fmla="*/ 164306 w 335756"/>
                <a:gd name="connsiteY5-122" fmla="*/ 414948 h 414948"/>
                <a:gd name="connsiteX6-123" fmla="*/ 335756 w 335756"/>
                <a:gd name="connsiteY6-124" fmla="*/ 391135 h 414948"/>
                <a:gd name="connsiteX7-125" fmla="*/ 297656 w 335756"/>
                <a:gd name="connsiteY7-126" fmla="*/ 353035 h 414948"/>
                <a:gd name="connsiteX8-127" fmla="*/ 316706 w 335756"/>
                <a:gd name="connsiteY8-128" fmla="*/ 331604 h 414948"/>
                <a:gd name="connsiteX9-129" fmla="*/ 326231 w 335756"/>
                <a:gd name="connsiteY9-130" fmla="*/ 198254 h 414948"/>
                <a:gd name="connsiteX10-131" fmla="*/ 166687 w 335756"/>
                <a:gd name="connsiteY10-132" fmla="*/ 610 h 414948"/>
                <a:gd name="connsiteX0-133" fmla="*/ 178593 w 335756"/>
                <a:gd name="connsiteY0-134" fmla="*/ 610 h 414948"/>
                <a:gd name="connsiteX1-135" fmla="*/ 14288 w 335756"/>
                <a:gd name="connsiteY1-136" fmla="*/ 203016 h 414948"/>
                <a:gd name="connsiteX2-137" fmla="*/ 26194 w 335756"/>
                <a:gd name="connsiteY2-138" fmla="*/ 331604 h 414948"/>
                <a:gd name="connsiteX3-139" fmla="*/ 40481 w 335756"/>
                <a:gd name="connsiteY3-140" fmla="*/ 353035 h 414948"/>
                <a:gd name="connsiteX4-141" fmla="*/ 0 w 335756"/>
                <a:gd name="connsiteY4-142" fmla="*/ 386373 h 414948"/>
                <a:gd name="connsiteX5-143" fmla="*/ 164306 w 335756"/>
                <a:gd name="connsiteY5-144" fmla="*/ 414948 h 414948"/>
                <a:gd name="connsiteX6-145" fmla="*/ 335756 w 335756"/>
                <a:gd name="connsiteY6-146" fmla="*/ 391135 h 414948"/>
                <a:gd name="connsiteX7-147" fmla="*/ 297656 w 335756"/>
                <a:gd name="connsiteY7-148" fmla="*/ 353035 h 414948"/>
                <a:gd name="connsiteX8-149" fmla="*/ 316706 w 335756"/>
                <a:gd name="connsiteY8-150" fmla="*/ 331604 h 414948"/>
                <a:gd name="connsiteX9-151" fmla="*/ 326231 w 335756"/>
                <a:gd name="connsiteY9-152" fmla="*/ 198254 h 414948"/>
                <a:gd name="connsiteX10-153" fmla="*/ 178593 w 335756"/>
                <a:gd name="connsiteY10-154" fmla="*/ 610 h 414948"/>
                <a:gd name="connsiteX0-155" fmla="*/ 178593 w 335756"/>
                <a:gd name="connsiteY0-156" fmla="*/ 874 h 415212"/>
                <a:gd name="connsiteX1-157" fmla="*/ 14288 w 335756"/>
                <a:gd name="connsiteY1-158" fmla="*/ 203280 h 415212"/>
                <a:gd name="connsiteX2-159" fmla="*/ 26194 w 335756"/>
                <a:gd name="connsiteY2-160" fmla="*/ 331868 h 415212"/>
                <a:gd name="connsiteX3-161" fmla="*/ 40481 w 335756"/>
                <a:gd name="connsiteY3-162" fmla="*/ 353299 h 415212"/>
                <a:gd name="connsiteX4-163" fmla="*/ 0 w 335756"/>
                <a:gd name="connsiteY4-164" fmla="*/ 386637 h 415212"/>
                <a:gd name="connsiteX5-165" fmla="*/ 164306 w 335756"/>
                <a:gd name="connsiteY5-166" fmla="*/ 415212 h 415212"/>
                <a:gd name="connsiteX6-167" fmla="*/ 335756 w 335756"/>
                <a:gd name="connsiteY6-168" fmla="*/ 391399 h 415212"/>
                <a:gd name="connsiteX7-169" fmla="*/ 297656 w 335756"/>
                <a:gd name="connsiteY7-170" fmla="*/ 353299 h 415212"/>
                <a:gd name="connsiteX8-171" fmla="*/ 316706 w 335756"/>
                <a:gd name="connsiteY8-172" fmla="*/ 331868 h 415212"/>
                <a:gd name="connsiteX9-173" fmla="*/ 326231 w 335756"/>
                <a:gd name="connsiteY9-174" fmla="*/ 198518 h 415212"/>
                <a:gd name="connsiteX10-175" fmla="*/ 178593 w 335756"/>
                <a:gd name="connsiteY10-176" fmla="*/ 874 h 415212"/>
                <a:gd name="connsiteX0-177" fmla="*/ 178593 w 335756"/>
                <a:gd name="connsiteY0-178" fmla="*/ 930 h 415268"/>
                <a:gd name="connsiteX1-179" fmla="*/ 14288 w 335756"/>
                <a:gd name="connsiteY1-180" fmla="*/ 203336 h 415268"/>
                <a:gd name="connsiteX2-181" fmla="*/ 26194 w 335756"/>
                <a:gd name="connsiteY2-182" fmla="*/ 331924 h 415268"/>
                <a:gd name="connsiteX3-183" fmla="*/ 40481 w 335756"/>
                <a:gd name="connsiteY3-184" fmla="*/ 353355 h 415268"/>
                <a:gd name="connsiteX4-185" fmla="*/ 0 w 335756"/>
                <a:gd name="connsiteY4-186" fmla="*/ 386693 h 415268"/>
                <a:gd name="connsiteX5-187" fmla="*/ 164306 w 335756"/>
                <a:gd name="connsiteY5-188" fmla="*/ 415268 h 415268"/>
                <a:gd name="connsiteX6-189" fmla="*/ 335756 w 335756"/>
                <a:gd name="connsiteY6-190" fmla="*/ 391455 h 415268"/>
                <a:gd name="connsiteX7-191" fmla="*/ 297656 w 335756"/>
                <a:gd name="connsiteY7-192" fmla="*/ 353355 h 415268"/>
                <a:gd name="connsiteX8-193" fmla="*/ 316706 w 335756"/>
                <a:gd name="connsiteY8-194" fmla="*/ 331924 h 415268"/>
                <a:gd name="connsiteX9-195" fmla="*/ 326231 w 335756"/>
                <a:gd name="connsiteY9-196" fmla="*/ 198574 h 415268"/>
                <a:gd name="connsiteX10-197" fmla="*/ 178593 w 335756"/>
                <a:gd name="connsiteY10-198" fmla="*/ 930 h 415268"/>
                <a:gd name="connsiteX0-199" fmla="*/ 178593 w 335756"/>
                <a:gd name="connsiteY0-200" fmla="*/ 930 h 415268"/>
                <a:gd name="connsiteX1-201" fmla="*/ 14288 w 335756"/>
                <a:gd name="connsiteY1-202" fmla="*/ 203336 h 415268"/>
                <a:gd name="connsiteX2-203" fmla="*/ 26194 w 335756"/>
                <a:gd name="connsiteY2-204" fmla="*/ 331924 h 415268"/>
                <a:gd name="connsiteX3-205" fmla="*/ 40481 w 335756"/>
                <a:gd name="connsiteY3-206" fmla="*/ 353355 h 415268"/>
                <a:gd name="connsiteX4-207" fmla="*/ 0 w 335756"/>
                <a:gd name="connsiteY4-208" fmla="*/ 386693 h 415268"/>
                <a:gd name="connsiteX5-209" fmla="*/ 164306 w 335756"/>
                <a:gd name="connsiteY5-210" fmla="*/ 415268 h 415268"/>
                <a:gd name="connsiteX6-211" fmla="*/ 335756 w 335756"/>
                <a:gd name="connsiteY6-212" fmla="*/ 391455 h 415268"/>
                <a:gd name="connsiteX7-213" fmla="*/ 297656 w 335756"/>
                <a:gd name="connsiteY7-214" fmla="*/ 353355 h 415268"/>
                <a:gd name="connsiteX8-215" fmla="*/ 316706 w 335756"/>
                <a:gd name="connsiteY8-216" fmla="*/ 331924 h 415268"/>
                <a:gd name="connsiteX9-217" fmla="*/ 326231 w 335756"/>
                <a:gd name="connsiteY9-218" fmla="*/ 198574 h 415268"/>
                <a:gd name="connsiteX10-219" fmla="*/ 178593 w 335756"/>
                <a:gd name="connsiteY10-220" fmla="*/ 930 h 415268"/>
                <a:gd name="connsiteX0-221" fmla="*/ 178593 w 335756"/>
                <a:gd name="connsiteY0-222" fmla="*/ 930 h 415268"/>
                <a:gd name="connsiteX1-223" fmla="*/ 14288 w 335756"/>
                <a:gd name="connsiteY1-224" fmla="*/ 203336 h 415268"/>
                <a:gd name="connsiteX2-225" fmla="*/ 26194 w 335756"/>
                <a:gd name="connsiteY2-226" fmla="*/ 331924 h 415268"/>
                <a:gd name="connsiteX3-227" fmla="*/ 40481 w 335756"/>
                <a:gd name="connsiteY3-228" fmla="*/ 353355 h 415268"/>
                <a:gd name="connsiteX4-229" fmla="*/ 0 w 335756"/>
                <a:gd name="connsiteY4-230" fmla="*/ 386693 h 415268"/>
                <a:gd name="connsiteX5-231" fmla="*/ 164306 w 335756"/>
                <a:gd name="connsiteY5-232" fmla="*/ 415268 h 415268"/>
                <a:gd name="connsiteX6-233" fmla="*/ 335756 w 335756"/>
                <a:gd name="connsiteY6-234" fmla="*/ 391455 h 415268"/>
                <a:gd name="connsiteX7-235" fmla="*/ 297656 w 335756"/>
                <a:gd name="connsiteY7-236" fmla="*/ 353355 h 415268"/>
                <a:gd name="connsiteX8-237" fmla="*/ 316706 w 335756"/>
                <a:gd name="connsiteY8-238" fmla="*/ 331924 h 415268"/>
                <a:gd name="connsiteX9-239" fmla="*/ 326231 w 335756"/>
                <a:gd name="connsiteY9-240" fmla="*/ 198574 h 415268"/>
                <a:gd name="connsiteX10-241" fmla="*/ 178593 w 335756"/>
                <a:gd name="connsiteY10-242" fmla="*/ 930 h 415268"/>
                <a:gd name="connsiteX0-243" fmla="*/ 178593 w 335756"/>
                <a:gd name="connsiteY0-244" fmla="*/ 930 h 415268"/>
                <a:gd name="connsiteX1-245" fmla="*/ 14288 w 335756"/>
                <a:gd name="connsiteY1-246" fmla="*/ 203336 h 415268"/>
                <a:gd name="connsiteX2-247" fmla="*/ 26194 w 335756"/>
                <a:gd name="connsiteY2-248" fmla="*/ 331924 h 415268"/>
                <a:gd name="connsiteX3-249" fmla="*/ 40481 w 335756"/>
                <a:gd name="connsiteY3-250" fmla="*/ 353355 h 415268"/>
                <a:gd name="connsiteX4-251" fmla="*/ 0 w 335756"/>
                <a:gd name="connsiteY4-252" fmla="*/ 386693 h 415268"/>
                <a:gd name="connsiteX5-253" fmla="*/ 164306 w 335756"/>
                <a:gd name="connsiteY5-254" fmla="*/ 415268 h 415268"/>
                <a:gd name="connsiteX6-255" fmla="*/ 335756 w 335756"/>
                <a:gd name="connsiteY6-256" fmla="*/ 391455 h 415268"/>
                <a:gd name="connsiteX7-257" fmla="*/ 297656 w 335756"/>
                <a:gd name="connsiteY7-258" fmla="*/ 353355 h 415268"/>
                <a:gd name="connsiteX8-259" fmla="*/ 316706 w 335756"/>
                <a:gd name="connsiteY8-260" fmla="*/ 331924 h 415268"/>
                <a:gd name="connsiteX9-261" fmla="*/ 326231 w 335756"/>
                <a:gd name="connsiteY9-262" fmla="*/ 198574 h 415268"/>
                <a:gd name="connsiteX10-263" fmla="*/ 178593 w 335756"/>
                <a:gd name="connsiteY10-264" fmla="*/ 930 h 415268"/>
                <a:gd name="connsiteX0-265" fmla="*/ 178593 w 373856"/>
                <a:gd name="connsiteY0-266" fmla="*/ 930 h 415268"/>
                <a:gd name="connsiteX1-267" fmla="*/ 14288 w 373856"/>
                <a:gd name="connsiteY1-268" fmla="*/ 203336 h 415268"/>
                <a:gd name="connsiteX2-269" fmla="*/ 26194 w 373856"/>
                <a:gd name="connsiteY2-270" fmla="*/ 331924 h 415268"/>
                <a:gd name="connsiteX3-271" fmla="*/ 40481 w 373856"/>
                <a:gd name="connsiteY3-272" fmla="*/ 353355 h 415268"/>
                <a:gd name="connsiteX4-273" fmla="*/ 0 w 373856"/>
                <a:gd name="connsiteY4-274" fmla="*/ 386693 h 415268"/>
                <a:gd name="connsiteX5-275" fmla="*/ 164306 w 373856"/>
                <a:gd name="connsiteY5-276" fmla="*/ 415268 h 415268"/>
                <a:gd name="connsiteX6-277" fmla="*/ 335756 w 373856"/>
                <a:gd name="connsiteY6-278" fmla="*/ 391455 h 415268"/>
                <a:gd name="connsiteX7-279" fmla="*/ 297656 w 373856"/>
                <a:gd name="connsiteY7-280" fmla="*/ 353355 h 415268"/>
                <a:gd name="connsiteX8-281" fmla="*/ 316706 w 373856"/>
                <a:gd name="connsiteY8-282" fmla="*/ 331924 h 415268"/>
                <a:gd name="connsiteX9-283" fmla="*/ 373856 w 373856"/>
                <a:gd name="connsiteY9-284" fmla="*/ 198574 h 415268"/>
                <a:gd name="connsiteX10-285" fmla="*/ 178593 w 373856"/>
                <a:gd name="connsiteY10-286" fmla="*/ 930 h 415268"/>
                <a:gd name="connsiteX0-287" fmla="*/ 178593 w 335756"/>
                <a:gd name="connsiteY0-288" fmla="*/ 930 h 415268"/>
                <a:gd name="connsiteX1-289" fmla="*/ 14288 w 335756"/>
                <a:gd name="connsiteY1-290" fmla="*/ 203336 h 415268"/>
                <a:gd name="connsiteX2-291" fmla="*/ 26194 w 335756"/>
                <a:gd name="connsiteY2-292" fmla="*/ 331924 h 415268"/>
                <a:gd name="connsiteX3-293" fmla="*/ 40481 w 335756"/>
                <a:gd name="connsiteY3-294" fmla="*/ 353355 h 415268"/>
                <a:gd name="connsiteX4-295" fmla="*/ 0 w 335756"/>
                <a:gd name="connsiteY4-296" fmla="*/ 386693 h 415268"/>
                <a:gd name="connsiteX5-297" fmla="*/ 164306 w 335756"/>
                <a:gd name="connsiteY5-298" fmla="*/ 415268 h 415268"/>
                <a:gd name="connsiteX6-299" fmla="*/ 335756 w 335756"/>
                <a:gd name="connsiteY6-300" fmla="*/ 391455 h 415268"/>
                <a:gd name="connsiteX7-301" fmla="*/ 297656 w 335756"/>
                <a:gd name="connsiteY7-302" fmla="*/ 353355 h 415268"/>
                <a:gd name="connsiteX8-303" fmla="*/ 316706 w 335756"/>
                <a:gd name="connsiteY8-304" fmla="*/ 331924 h 415268"/>
                <a:gd name="connsiteX9-305" fmla="*/ 323850 w 335756"/>
                <a:gd name="connsiteY9-306" fmla="*/ 203337 h 415268"/>
                <a:gd name="connsiteX10-307" fmla="*/ 178593 w 335756"/>
                <a:gd name="connsiteY10-308" fmla="*/ 930 h 415268"/>
                <a:gd name="connsiteX0-309" fmla="*/ 178593 w 335756"/>
                <a:gd name="connsiteY0-310" fmla="*/ 930 h 415268"/>
                <a:gd name="connsiteX1-311" fmla="*/ 14288 w 335756"/>
                <a:gd name="connsiteY1-312" fmla="*/ 203336 h 415268"/>
                <a:gd name="connsiteX2-313" fmla="*/ 26194 w 335756"/>
                <a:gd name="connsiteY2-314" fmla="*/ 331924 h 415268"/>
                <a:gd name="connsiteX3-315" fmla="*/ 40481 w 335756"/>
                <a:gd name="connsiteY3-316" fmla="*/ 353355 h 415268"/>
                <a:gd name="connsiteX4-317" fmla="*/ 0 w 335756"/>
                <a:gd name="connsiteY4-318" fmla="*/ 386693 h 415268"/>
                <a:gd name="connsiteX5-319" fmla="*/ 164306 w 335756"/>
                <a:gd name="connsiteY5-320" fmla="*/ 415268 h 415268"/>
                <a:gd name="connsiteX6-321" fmla="*/ 335756 w 335756"/>
                <a:gd name="connsiteY6-322" fmla="*/ 391455 h 415268"/>
                <a:gd name="connsiteX7-323" fmla="*/ 297656 w 335756"/>
                <a:gd name="connsiteY7-324" fmla="*/ 353355 h 415268"/>
                <a:gd name="connsiteX8-325" fmla="*/ 316706 w 335756"/>
                <a:gd name="connsiteY8-326" fmla="*/ 331924 h 415268"/>
                <a:gd name="connsiteX9-327" fmla="*/ 323850 w 335756"/>
                <a:gd name="connsiteY9-328" fmla="*/ 203337 h 415268"/>
                <a:gd name="connsiteX10-329" fmla="*/ 178593 w 335756"/>
                <a:gd name="connsiteY10-330" fmla="*/ 930 h 415268"/>
                <a:gd name="connsiteX0-331" fmla="*/ 178593 w 335756"/>
                <a:gd name="connsiteY0-332" fmla="*/ 930 h 415268"/>
                <a:gd name="connsiteX1-333" fmla="*/ 14288 w 335756"/>
                <a:gd name="connsiteY1-334" fmla="*/ 203336 h 415268"/>
                <a:gd name="connsiteX2-335" fmla="*/ 26194 w 335756"/>
                <a:gd name="connsiteY2-336" fmla="*/ 331924 h 415268"/>
                <a:gd name="connsiteX3-337" fmla="*/ 40481 w 335756"/>
                <a:gd name="connsiteY3-338" fmla="*/ 353355 h 415268"/>
                <a:gd name="connsiteX4-339" fmla="*/ 0 w 335756"/>
                <a:gd name="connsiteY4-340" fmla="*/ 386693 h 415268"/>
                <a:gd name="connsiteX5-341" fmla="*/ 164306 w 335756"/>
                <a:gd name="connsiteY5-342" fmla="*/ 415268 h 415268"/>
                <a:gd name="connsiteX6-343" fmla="*/ 335756 w 335756"/>
                <a:gd name="connsiteY6-344" fmla="*/ 391455 h 415268"/>
                <a:gd name="connsiteX7-345" fmla="*/ 297656 w 335756"/>
                <a:gd name="connsiteY7-346" fmla="*/ 353355 h 415268"/>
                <a:gd name="connsiteX8-347" fmla="*/ 316706 w 335756"/>
                <a:gd name="connsiteY8-348" fmla="*/ 331924 h 415268"/>
                <a:gd name="connsiteX9-349" fmla="*/ 323850 w 335756"/>
                <a:gd name="connsiteY9-350" fmla="*/ 203337 h 415268"/>
                <a:gd name="connsiteX10-351" fmla="*/ 178593 w 335756"/>
                <a:gd name="connsiteY10-352" fmla="*/ 930 h 415268"/>
                <a:gd name="connsiteX0-353" fmla="*/ 212294 w 369457"/>
                <a:gd name="connsiteY0-354" fmla="*/ 930 h 415268"/>
                <a:gd name="connsiteX1-355" fmla="*/ 47989 w 369457"/>
                <a:gd name="connsiteY1-356" fmla="*/ 203336 h 415268"/>
                <a:gd name="connsiteX2-357" fmla="*/ 59895 w 369457"/>
                <a:gd name="connsiteY2-358" fmla="*/ 331924 h 415268"/>
                <a:gd name="connsiteX3-359" fmla="*/ 74182 w 369457"/>
                <a:gd name="connsiteY3-360" fmla="*/ 353355 h 415268"/>
                <a:gd name="connsiteX4-361" fmla="*/ 33701 w 369457"/>
                <a:gd name="connsiteY4-362" fmla="*/ 386693 h 415268"/>
                <a:gd name="connsiteX5-363" fmla="*/ 198007 w 369457"/>
                <a:gd name="connsiteY5-364" fmla="*/ 415268 h 415268"/>
                <a:gd name="connsiteX6-365" fmla="*/ 369457 w 369457"/>
                <a:gd name="connsiteY6-366" fmla="*/ 391455 h 415268"/>
                <a:gd name="connsiteX7-367" fmla="*/ 331357 w 369457"/>
                <a:gd name="connsiteY7-368" fmla="*/ 353355 h 415268"/>
                <a:gd name="connsiteX8-369" fmla="*/ 350407 w 369457"/>
                <a:gd name="connsiteY8-370" fmla="*/ 331924 h 415268"/>
                <a:gd name="connsiteX9-371" fmla="*/ 357551 w 369457"/>
                <a:gd name="connsiteY9-372" fmla="*/ 203337 h 415268"/>
                <a:gd name="connsiteX10-373" fmla="*/ 212294 w 369457"/>
                <a:gd name="connsiteY10-374" fmla="*/ 930 h 415268"/>
                <a:gd name="connsiteX0-375" fmla="*/ 218163 w 375326"/>
                <a:gd name="connsiteY0-376" fmla="*/ 930 h 415268"/>
                <a:gd name="connsiteX1-377" fmla="*/ 53858 w 375326"/>
                <a:gd name="connsiteY1-378" fmla="*/ 203336 h 415268"/>
                <a:gd name="connsiteX2-379" fmla="*/ 65764 w 375326"/>
                <a:gd name="connsiteY2-380" fmla="*/ 331924 h 415268"/>
                <a:gd name="connsiteX3-381" fmla="*/ 80051 w 375326"/>
                <a:gd name="connsiteY3-382" fmla="*/ 353355 h 415268"/>
                <a:gd name="connsiteX4-383" fmla="*/ 39570 w 375326"/>
                <a:gd name="connsiteY4-384" fmla="*/ 386693 h 415268"/>
                <a:gd name="connsiteX5-385" fmla="*/ 203876 w 375326"/>
                <a:gd name="connsiteY5-386" fmla="*/ 415268 h 415268"/>
                <a:gd name="connsiteX6-387" fmla="*/ 375326 w 375326"/>
                <a:gd name="connsiteY6-388" fmla="*/ 391455 h 415268"/>
                <a:gd name="connsiteX7-389" fmla="*/ 337226 w 375326"/>
                <a:gd name="connsiteY7-390" fmla="*/ 353355 h 415268"/>
                <a:gd name="connsiteX8-391" fmla="*/ 356276 w 375326"/>
                <a:gd name="connsiteY8-392" fmla="*/ 331924 h 415268"/>
                <a:gd name="connsiteX9-393" fmla="*/ 363420 w 375326"/>
                <a:gd name="connsiteY9-394" fmla="*/ 203337 h 415268"/>
                <a:gd name="connsiteX10-395" fmla="*/ 218163 w 375326"/>
                <a:gd name="connsiteY10-396" fmla="*/ 930 h 415268"/>
                <a:gd name="connsiteX0-397" fmla="*/ 205513 w 362676"/>
                <a:gd name="connsiteY0-398" fmla="*/ 930 h 415268"/>
                <a:gd name="connsiteX1-399" fmla="*/ 41208 w 362676"/>
                <a:gd name="connsiteY1-400" fmla="*/ 203336 h 415268"/>
                <a:gd name="connsiteX2-401" fmla="*/ 53114 w 362676"/>
                <a:gd name="connsiteY2-402" fmla="*/ 331924 h 415268"/>
                <a:gd name="connsiteX3-403" fmla="*/ 67401 w 362676"/>
                <a:gd name="connsiteY3-404" fmla="*/ 353355 h 415268"/>
                <a:gd name="connsiteX4-405" fmla="*/ 26920 w 362676"/>
                <a:gd name="connsiteY4-406" fmla="*/ 386693 h 415268"/>
                <a:gd name="connsiteX5-407" fmla="*/ 191226 w 362676"/>
                <a:gd name="connsiteY5-408" fmla="*/ 415268 h 415268"/>
                <a:gd name="connsiteX6-409" fmla="*/ 362676 w 362676"/>
                <a:gd name="connsiteY6-410" fmla="*/ 391455 h 415268"/>
                <a:gd name="connsiteX7-411" fmla="*/ 324576 w 362676"/>
                <a:gd name="connsiteY7-412" fmla="*/ 353355 h 415268"/>
                <a:gd name="connsiteX8-413" fmla="*/ 343626 w 362676"/>
                <a:gd name="connsiteY8-414" fmla="*/ 331924 h 415268"/>
                <a:gd name="connsiteX9-415" fmla="*/ 350770 w 362676"/>
                <a:gd name="connsiteY9-416" fmla="*/ 203337 h 415268"/>
                <a:gd name="connsiteX10-417" fmla="*/ 205513 w 362676"/>
                <a:gd name="connsiteY10-418" fmla="*/ 930 h 415268"/>
                <a:gd name="connsiteX0-419" fmla="*/ 217108 w 374271"/>
                <a:gd name="connsiteY0-420" fmla="*/ 930 h 415268"/>
                <a:gd name="connsiteX1-421" fmla="*/ 52803 w 374271"/>
                <a:gd name="connsiteY1-422" fmla="*/ 203336 h 415268"/>
                <a:gd name="connsiteX2-423" fmla="*/ 64709 w 374271"/>
                <a:gd name="connsiteY2-424" fmla="*/ 331924 h 415268"/>
                <a:gd name="connsiteX3-425" fmla="*/ 78996 w 374271"/>
                <a:gd name="connsiteY3-426" fmla="*/ 353355 h 415268"/>
                <a:gd name="connsiteX4-427" fmla="*/ 38515 w 374271"/>
                <a:gd name="connsiteY4-428" fmla="*/ 386693 h 415268"/>
                <a:gd name="connsiteX5-429" fmla="*/ 202821 w 374271"/>
                <a:gd name="connsiteY5-430" fmla="*/ 415268 h 415268"/>
                <a:gd name="connsiteX6-431" fmla="*/ 374271 w 374271"/>
                <a:gd name="connsiteY6-432" fmla="*/ 391455 h 415268"/>
                <a:gd name="connsiteX7-433" fmla="*/ 336171 w 374271"/>
                <a:gd name="connsiteY7-434" fmla="*/ 353355 h 415268"/>
                <a:gd name="connsiteX8-435" fmla="*/ 355221 w 374271"/>
                <a:gd name="connsiteY8-436" fmla="*/ 331924 h 415268"/>
                <a:gd name="connsiteX9-437" fmla="*/ 362365 w 374271"/>
                <a:gd name="connsiteY9-438" fmla="*/ 203337 h 415268"/>
                <a:gd name="connsiteX10-439" fmla="*/ 217108 w 374271"/>
                <a:gd name="connsiteY10-440" fmla="*/ 930 h 415268"/>
                <a:gd name="connsiteX0-441" fmla="*/ 209727 w 366890"/>
                <a:gd name="connsiteY0-442" fmla="*/ 930 h 415268"/>
                <a:gd name="connsiteX1-443" fmla="*/ 45422 w 366890"/>
                <a:gd name="connsiteY1-444" fmla="*/ 203336 h 415268"/>
                <a:gd name="connsiteX2-445" fmla="*/ 57328 w 366890"/>
                <a:gd name="connsiteY2-446" fmla="*/ 331924 h 415268"/>
                <a:gd name="connsiteX3-447" fmla="*/ 71615 w 366890"/>
                <a:gd name="connsiteY3-448" fmla="*/ 353355 h 415268"/>
                <a:gd name="connsiteX4-449" fmla="*/ 31134 w 366890"/>
                <a:gd name="connsiteY4-450" fmla="*/ 386693 h 415268"/>
                <a:gd name="connsiteX5-451" fmla="*/ 195440 w 366890"/>
                <a:gd name="connsiteY5-452" fmla="*/ 415268 h 415268"/>
                <a:gd name="connsiteX6-453" fmla="*/ 366890 w 366890"/>
                <a:gd name="connsiteY6-454" fmla="*/ 391455 h 415268"/>
                <a:gd name="connsiteX7-455" fmla="*/ 328790 w 366890"/>
                <a:gd name="connsiteY7-456" fmla="*/ 353355 h 415268"/>
                <a:gd name="connsiteX8-457" fmla="*/ 347840 w 366890"/>
                <a:gd name="connsiteY8-458" fmla="*/ 331924 h 415268"/>
                <a:gd name="connsiteX9-459" fmla="*/ 354984 w 366890"/>
                <a:gd name="connsiteY9-460" fmla="*/ 203337 h 415268"/>
                <a:gd name="connsiteX10-461" fmla="*/ 209727 w 366890"/>
                <a:gd name="connsiteY10-462" fmla="*/ 930 h 415268"/>
                <a:gd name="connsiteX0-463" fmla="*/ 209727 w 399209"/>
                <a:gd name="connsiteY0-464" fmla="*/ 930 h 415268"/>
                <a:gd name="connsiteX1-465" fmla="*/ 45422 w 399209"/>
                <a:gd name="connsiteY1-466" fmla="*/ 203336 h 415268"/>
                <a:gd name="connsiteX2-467" fmla="*/ 57328 w 399209"/>
                <a:gd name="connsiteY2-468" fmla="*/ 331924 h 415268"/>
                <a:gd name="connsiteX3-469" fmla="*/ 71615 w 399209"/>
                <a:gd name="connsiteY3-470" fmla="*/ 353355 h 415268"/>
                <a:gd name="connsiteX4-471" fmla="*/ 31134 w 399209"/>
                <a:gd name="connsiteY4-472" fmla="*/ 386693 h 415268"/>
                <a:gd name="connsiteX5-473" fmla="*/ 195440 w 399209"/>
                <a:gd name="connsiteY5-474" fmla="*/ 415268 h 415268"/>
                <a:gd name="connsiteX6-475" fmla="*/ 366890 w 399209"/>
                <a:gd name="connsiteY6-476" fmla="*/ 391455 h 415268"/>
                <a:gd name="connsiteX7-477" fmla="*/ 328790 w 399209"/>
                <a:gd name="connsiteY7-478" fmla="*/ 353355 h 415268"/>
                <a:gd name="connsiteX8-479" fmla="*/ 347840 w 399209"/>
                <a:gd name="connsiteY8-480" fmla="*/ 331924 h 415268"/>
                <a:gd name="connsiteX9-481" fmla="*/ 354984 w 399209"/>
                <a:gd name="connsiteY9-482" fmla="*/ 203337 h 415268"/>
                <a:gd name="connsiteX10-483" fmla="*/ 209727 w 399209"/>
                <a:gd name="connsiteY10-484" fmla="*/ 930 h 415268"/>
                <a:gd name="connsiteX0-485" fmla="*/ 209727 w 398711"/>
                <a:gd name="connsiteY0-486" fmla="*/ 930 h 415268"/>
                <a:gd name="connsiteX1-487" fmla="*/ 45422 w 398711"/>
                <a:gd name="connsiteY1-488" fmla="*/ 203336 h 415268"/>
                <a:gd name="connsiteX2-489" fmla="*/ 57328 w 398711"/>
                <a:gd name="connsiteY2-490" fmla="*/ 331924 h 415268"/>
                <a:gd name="connsiteX3-491" fmla="*/ 71615 w 398711"/>
                <a:gd name="connsiteY3-492" fmla="*/ 353355 h 415268"/>
                <a:gd name="connsiteX4-493" fmla="*/ 31134 w 398711"/>
                <a:gd name="connsiteY4-494" fmla="*/ 386693 h 415268"/>
                <a:gd name="connsiteX5-495" fmla="*/ 195440 w 398711"/>
                <a:gd name="connsiteY5-496" fmla="*/ 415268 h 415268"/>
                <a:gd name="connsiteX6-497" fmla="*/ 366890 w 398711"/>
                <a:gd name="connsiteY6-498" fmla="*/ 391455 h 415268"/>
                <a:gd name="connsiteX7-499" fmla="*/ 328790 w 398711"/>
                <a:gd name="connsiteY7-500" fmla="*/ 353355 h 415268"/>
                <a:gd name="connsiteX8-501" fmla="*/ 347840 w 398711"/>
                <a:gd name="connsiteY8-502" fmla="*/ 331924 h 415268"/>
                <a:gd name="connsiteX9-503" fmla="*/ 354984 w 398711"/>
                <a:gd name="connsiteY9-504" fmla="*/ 203337 h 415268"/>
                <a:gd name="connsiteX10-505" fmla="*/ 209727 w 398711"/>
                <a:gd name="connsiteY10-506" fmla="*/ 930 h 415268"/>
                <a:gd name="connsiteX0-507" fmla="*/ 209727 w 398711"/>
                <a:gd name="connsiteY0-508" fmla="*/ 930 h 434953"/>
                <a:gd name="connsiteX1-509" fmla="*/ 45422 w 398711"/>
                <a:gd name="connsiteY1-510" fmla="*/ 203336 h 434953"/>
                <a:gd name="connsiteX2-511" fmla="*/ 57328 w 398711"/>
                <a:gd name="connsiteY2-512" fmla="*/ 331924 h 434953"/>
                <a:gd name="connsiteX3-513" fmla="*/ 71615 w 398711"/>
                <a:gd name="connsiteY3-514" fmla="*/ 353355 h 434953"/>
                <a:gd name="connsiteX4-515" fmla="*/ 31134 w 398711"/>
                <a:gd name="connsiteY4-516" fmla="*/ 386693 h 434953"/>
                <a:gd name="connsiteX5-517" fmla="*/ 195440 w 398711"/>
                <a:gd name="connsiteY5-518" fmla="*/ 415268 h 434953"/>
                <a:gd name="connsiteX6-519" fmla="*/ 366890 w 398711"/>
                <a:gd name="connsiteY6-520" fmla="*/ 391455 h 434953"/>
                <a:gd name="connsiteX7-521" fmla="*/ 328790 w 398711"/>
                <a:gd name="connsiteY7-522" fmla="*/ 353355 h 434953"/>
                <a:gd name="connsiteX8-523" fmla="*/ 347840 w 398711"/>
                <a:gd name="connsiteY8-524" fmla="*/ 331924 h 434953"/>
                <a:gd name="connsiteX9-525" fmla="*/ 354984 w 398711"/>
                <a:gd name="connsiteY9-526" fmla="*/ 203337 h 434953"/>
                <a:gd name="connsiteX10-527" fmla="*/ 209727 w 398711"/>
                <a:gd name="connsiteY10-528" fmla="*/ 930 h 434953"/>
                <a:gd name="connsiteX0-529" fmla="*/ 209727 w 398711"/>
                <a:gd name="connsiteY0-530" fmla="*/ 930 h 444647"/>
                <a:gd name="connsiteX1-531" fmla="*/ 45422 w 398711"/>
                <a:gd name="connsiteY1-532" fmla="*/ 203336 h 444647"/>
                <a:gd name="connsiteX2-533" fmla="*/ 57328 w 398711"/>
                <a:gd name="connsiteY2-534" fmla="*/ 331924 h 444647"/>
                <a:gd name="connsiteX3-535" fmla="*/ 71615 w 398711"/>
                <a:gd name="connsiteY3-536" fmla="*/ 353355 h 444647"/>
                <a:gd name="connsiteX4-537" fmla="*/ 31134 w 398711"/>
                <a:gd name="connsiteY4-538" fmla="*/ 386693 h 444647"/>
                <a:gd name="connsiteX5-539" fmla="*/ 195440 w 398711"/>
                <a:gd name="connsiteY5-540" fmla="*/ 415268 h 444647"/>
                <a:gd name="connsiteX6-541" fmla="*/ 366890 w 398711"/>
                <a:gd name="connsiteY6-542" fmla="*/ 391455 h 444647"/>
                <a:gd name="connsiteX7-543" fmla="*/ 328790 w 398711"/>
                <a:gd name="connsiteY7-544" fmla="*/ 353355 h 444647"/>
                <a:gd name="connsiteX8-545" fmla="*/ 347840 w 398711"/>
                <a:gd name="connsiteY8-546" fmla="*/ 331924 h 444647"/>
                <a:gd name="connsiteX9-547" fmla="*/ 354984 w 398711"/>
                <a:gd name="connsiteY9-548" fmla="*/ 203337 h 444647"/>
                <a:gd name="connsiteX10-549" fmla="*/ 209727 w 398711"/>
                <a:gd name="connsiteY10-550" fmla="*/ 930 h 444647"/>
                <a:gd name="connsiteX0-551" fmla="*/ 209727 w 398711"/>
                <a:gd name="connsiteY0-552" fmla="*/ 930 h 444647"/>
                <a:gd name="connsiteX1-553" fmla="*/ 45422 w 398711"/>
                <a:gd name="connsiteY1-554" fmla="*/ 203336 h 444647"/>
                <a:gd name="connsiteX2-555" fmla="*/ 57328 w 398711"/>
                <a:gd name="connsiteY2-556" fmla="*/ 331924 h 444647"/>
                <a:gd name="connsiteX3-557" fmla="*/ 71615 w 398711"/>
                <a:gd name="connsiteY3-558" fmla="*/ 353355 h 444647"/>
                <a:gd name="connsiteX4-559" fmla="*/ 31134 w 398711"/>
                <a:gd name="connsiteY4-560" fmla="*/ 386693 h 444647"/>
                <a:gd name="connsiteX5-561" fmla="*/ 195440 w 398711"/>
                <a:gd name="connsiteY5-562" fmla="*/ 415268 h 444647"/>
                <a:gd name="connsiteX6-563" fmla="*/ 366890 w 398711"/>
                <a:gd name="connsiteY6-564" fmla="*/ 391455 h 444647"/>
                <a:gd name="connsiteX7-565" fmla="*/ 328790 w 398711"/>
                <a:gd name="connsiteY7-566" fmla="*/ 353355 h 444647"/>
                <a:gd name="connsiteX8-567" fmla="*/ 347840 w 398711"/>
                <a:gd name="connsiteY8-568" fmla="*/ 331924 h 444647"/>
                <a:gd name="connsiteX9-569" fmla="*/ 354984 w 398711"/>
                <a:gd name="connsiteY9-570" fmla="*/ 203337 h 444647"/>
                <a:gd name="connsiteX10-571" fmla="*/ 209727 w 398711"/>
                <a:gd name="connsiteY10-572" fmla="*/ 930 h 444647"/>
                <a:gd name="connsiteX0-573" fmla="*/ 209727 w 398711"/>
                <a:gd name="connsiteY0-574" fmla="*/ 930 h 444927"/>
                <a:gd name="connsiteX1-575" fmla="*/ 45422 w 398711"/>
                <a:gd name="connsiteY1-576" fmla="*/ 203336 h 444927"/>
                <a:gd name="connsiteX2-577" fmla="*/ 57328 w 398711"/>
                <a:gd name="connsiteY2-578" fmla="*/ 331924 h 444927"/>
                <a:gd name="connsiteX3-579" fmla="*/ 71615 w 398711"/>
                <a:gd name="connsiteY3-580" fmla="*/ 353355 h 444927"/>
                <a:gd name="connsiteX4-581" fmla="*/ 31134 w 398711"/>
                <a:gd name="connsiteY4-582" fmla="*/ 386693 h 444927"/>
                <a:gd name="connsiteX5-583" fmla="*/ 195440 w 398711"/>
                <a:gd name="connsiteY5-584" fmla="*/ 415268 h 444927"/>
                <a:gd name="connsiteX6-585" fmla="*/ 366890 w 398711"/>
                <a:gd name="connsiteY6-586" fmla="*/ 391455 h 444927"/>
                <a:gd name="connsiteX7-587" fmla="*/ 328790 w 398711"/>
                <a:gd name="connsiteY7-588" fmla="*/ 353355 h 444927"/>
                <a:gd name="connsiteX8-589" fmla="*/ 347840 w 398711"/>
                <a:gd name="connsiteY8-590" fmla="*/ 331924 h 444927"/>
                <a:gd name="connsiteX9-591" fmla="*/ 354984 w 398711"/>
                <a:gd name="connsiteY9-592" fmla="*/ 203337 h 444927"/>
                <a:gd name="connsiteX10-593" fmla="*/ 209727 w 398711"/>
                <a:gd name="connsiteY10-594" fmla="*/ 930 h 444927"/>
                <a:gd name="connsiteX0-595" fmla="*/ 209727 w 398711"/>
                <a:gd name="connsiteY0-596" fmla="*/ 930 h 444927"/>
                <a:gd name="connsiteX1-597" fmla="*/ 45422 w 398711"/>
                <a:gd name="connsiteY1-598" fmla="*/ 203336 h 444927"/>
                <a:gd name="connsiteX2-599" fmla="*/ 57328 w 398711"/>
                <a:gd name="connsiteY2-600" fmla="*/ 331924 h 444927"/>
                <a:gd name="connsiteX3-601" fmla="*/ 71615 w 398711"/>
                <a:gd name="connsiteY3-602" fmla="*/ 353355 h 444927"/>
                <a:gd name="connsiteX4-603" fmla="*/ 31134 w 398711"/>
                <a:gd name="connsiteY4-604" fmla="*/ 386693 h 444927"/>
                <a:gd name="connsiteX5-605" fmla="*/ 195440 w 398711"/>
                <a:gd name="connsiteY5-606" fmla="*/ 415268 h 444927"/>
                <a:gd name="connsiteX6-607" fmla="*/ 366890 w 398711"/>
                <a:gd name="connsiteY6-608" fmla="*/ 391455 h 444927"/>
                <a:gd name="connsiteX7-609" fmla="*/ 328790 w 398711"/>
                <a:gd name="connsiteY7-610" fmla="*/ 353355 h 444927"/>
                <a:gd name="connsiteX8-611" fmla="*/ 347840 w 398711"/>
                <a:gd name="connsiteY8-612" fmla="*/ 331924 h 444927"/>
                <a:gd name="connsiteX9-613" fmla="*/ 354984 w 398711"/>
                <a:gd name="connsiteY9-614" fmla="*/ 203337 h 444927"/>
                <a:gd name="connsiteX10-615" fmla="*/ 209727 w 398711"/>
                <a:gd name="connsiteY10-616" fmla="*/ 930 h 444927"/>
                <a:gd name="connsiteX0-617" fmla="*/ 209727 w 398711"/>
                <a:gd name="connsiteY0-618" fmla="*/ 930 h 444927"/>
                <a:gd name="connsiteX1-619" fmla="*/ 45422 w 398711"/>
                <a:gd name="connsiteY1-620" fmla="*/ 203336 h 444927"/>
                <a:gd name="connsiteX2-621" fmla="*/ 57328 w 398711"/>
                <a:gd name="connsiteY2-622" fmla="*/ 331924 h 444927"/>
                <a:gd name="connsiteX3-623" fmla="*/ 71615 w 398711"/>
                <a:gd name="connsiteY3-624" fmla="*/ 353355 h 444927"/>
                <a:gd name="connsiteX4-625" fmla="*/ 31134 w 398711"/>
                <a:gd name="connsiteY4-626" fmla="*/ 386693 h 444927"/>
                <a:gd name="connsiteX5-627" fmla="*/ 195440 w 398711"/>
                <a:gd name="connsiteY5-628" fmla="*/ 415268 h 444927"/>
                <a:gd name="connsiteX6-629" fmla="*/ 366890 w 398711"/>
                <a:gd name="connsiteY6-630" fmla="*/ 391455 h 444927"/>
                <a:gd name="connsiteX7-631" fmla="*/ 328790 w 398711"/>
                <a:gd name="connsiteY7-632" fmla="*/ 353355 h 444927"/>
                <a:gd name="connsiteX8-633" fmla="*/ 347840 w 398711"/>
                <a:gd name="connsiteY8-634" fmla="*/ 331924 h 444927"/>
                <a:gd name="connsiteX9-635" fmla="*/ 354984 w 398711"/>
                <a:gd name="connsiteY9-636" fmla="*/ 203337 h 444927"/>
                <a:gd name="connsiteX10-637" fmla="*/ 209727 w 398711"/>
                <a:gd name="connsiteY10-638" fmla="*/ 930 h 444927"/>
                <a:gd name="connsiteX0-639" fmla="*/ 209727 w 402986"/>
                <a:gd name="connsiteY0-640" fmla="*/ 930 h 444927"/>
                <a:gd name="connsiteX1-641" fmla="*/ 45422 w 402986"/>
                <a:gd name="connsiteY1-642" fmla="*/ 203336 h 444927"/>
                <a:gd name="connsiteX2-643" fmla="*/ 57328 w 402986"/>
                <a:gd name="connsiteY2-644" fmla="*/ 331924 h 444927"/>
                <a:gd name="connsiteX3-645" fmla="*/ 71615 w 402986"/>
                <a:gd name="connsiteY3-646" fmla="*/ 353355 h 444927"/>
                <a:gd name="connsiteX4-647" fmla="*/ 31134 w 402986"/>
                <a:gd name="connsiteY4-648" fmla="*/ 386693 h 444927"/>
                <a:gd name="connsiteX5-649" fmla="*/ 195440 w 402986"/>
                <a:gd name="connsiteY5-650" fmla="*/ 415268 h 444927"/>
                <a:gd name="connsiteX6-651" fmla="*/ 366890 w 402986"/>
                <a:gd name="connsiteY6-652" fmla="*/ 391455 h 444927"/>
                <a:gd name="connsiteX7-653" fmla="*/ 328790 w 402986"/>
                <a:gd name="connsiteY7-654" fmla="*/ 353355 h 444927"/>
                <a:gd name="connsiteX8-655" fmla="*/ 347840 w 402986"/>
                <a:gd name="connsiteY8-656" fmla="*/ 331924 h 444927"/>
                <a:gd name="connsiteX9-657" fmla="*/ 354984 w 402986"/>
                <a:gd name="connsiteY9-658" fmla="*/ 203337 h 444927"/>
                <a:gd name="connsiteX10-659" fmla="*/ 209727 w 402986"/>
                <a:gd name="connsiteY10-660" fmla="*/ 930 h 44492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402986" h="444927">
                  <a:moveTo>
                    <a:pt x="209727" y="930"/>
                  </a:moveTo>
                  <a:cubicBezTo>
                    <a:pt x="77172" y="-12564"/>
                    <a:pt x="44628" y="123961"/>
                    <a:pt x="45422" y="203336"/>
                  </a:cubicBezTo>
                  <a:cubicBezTo>
                    <a:pt x="-48240" y="317635"/>
                    <a:pt x="27165" y="372405"/>
                    <a:pt x="57328" y="331924"/>
                  </a:cubicBezTo>
                  <a:lnTo>
                    <a:pt x="71615" y="353355"/>
                  </a:lnTo>
                  <a:cubicBezTo>
                    <a:pt x="58121" y="364468"/>
                    <a:pt x="39865" y="368436"/>
                    <a:pt x="31134" y="386693"/>
                  </a:cubicBezTo>
                  <a:cubicBezTo>
                    <a:pt x="31135" y="429555"/>
                    <a:pt x="121621" y="477180"/>
                    <a:pt x="195440" y="415268"/>
                  </a:cubicBezTo>
                  <a:cubicBezTo>
                    <a:pt x="240684" y="438286"/>
                    <a:pt x="326408" y="477975"/>
                    <a:pt x="366890" y="391455"/>
                  </a:cubicBezTo>
                  <a:cubicBezTo>
                    <a:pt x="361334" y="371612"/>
                    <a:pt x="341490" y="366055"/>
                    <a:pt x="328790" y="353355"/>
                  </a:cubicBezTo>
                  <a:lnTo>
                    <a:pt x="347840" y="331924"/>
                  </a:lnTo>
                  <a:cubicBezTo>
                    <a:pt x="367057" y="370814"/>
                    <a:pt x="457378" y="334305"/>
                    <a:pt x="354984" y="203337"/>
                  </a:cubicBezTo>
                  <a:cubicBezTo>
                    <a:pt x="343871" y="106500"/>
                    <a:pt x="320853" y="16804"/>
                    <a:pt x="209727" y="930"/>
                  </a:cubicBezTo>
                  <a:close/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8" name="文本框 47"/>
          <p:cNvSpPr txBox="1"/>
          <p:nvPr/>
        </p:nvSpPr>
        <p:spPr>
          <a:xfrm>
            <a:off x="6365875" y="4308475"/>
            <a:ext cx="1114425" cy="30670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685800" eaLnBrk="0" hangingPunct="0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ao UI" panose="020B0502040204020203" pitchFamily="34" charset="0"/>
                <a:ea typeface="微软雅黑" panose="020B0503020204020204" pitchFamily="34" charset="-122"/>
              </a:rPr>
              <a:t>123456789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725613" y="4283075"/>
            <a:ext cx="309562" cy="311150"/>
            <a:chOff x="834623" y="2538029"/>
            <a:chExt cx="310367" cy="310367"/>
          </a:xfrm>
        </p:grpSpPr>
        <p:sp>
          <p:nvSpPr>
            <p:cNvPr id="56" name="Freeform 5"/>
            <p:cNvSpPr/>
            <p:nvPr/>
          </p:nvSpPr>
          <p:spPr bwMode="auto">
            <a:xfrm>
              <a:off x="834623" y="2538029"/>
              <a:ext cx="310367" cy="310367"/>
            </a:xfrm>
            <a:prstGeom prst="ellipse">
              <a:avLst/>
            </a:prstGeom>
            <a:gradFill flip="none" rotWithShape="1">
              <a:gsLst>
                <a:gs pos="0">
                  <a:schemeClr val="accent3"/>
                </a:gs>
                <a:gs pos="100000">
                  <a:schemeClr val="accent3">
                    <a:lumMod val="75000"/>
                  </a:schemeClr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95000"/>
                </a:schemeClr>
              </a:solidFill>
            </a:ln>
            <a:effectLst>
              <a:outerShdw blurRad="635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57" name="任意多边形 56"/>
            <p:cNvSpPr/>
            <p:nvPr/>
          </p:nvSpPr>
          <p:spPr>
            <a:xfrm flipH="1">
              <a:off x="920571" y="2621955"/>
              <a:ext cx="138471" cy="142515"/>
            </a:xfrm>
            <a:custGeom>
              <a:avLst/>
              <a:gdLst>
                <a:gd name="connsiteX0" fmla="*/ 378619 w 378619"/>
                <a:gd name="connsiteY0" fmla="*/ 0 h 378618"/>
                <a:gd name="connsiteX1" fmla="*/ 347663 w 378619"/>
                <a:gd name="connsiteY1" fmla="*/ 338137 h 378618"/>
                <a:gd name="connsiteX2" fmla="*/ 0 w 378619"/>
                <a:gd name="connsiteY2" fmla="*/ 378618 h 378618"/>
                <a:gd name="connsiteX3" fmla="*/ 97631 w 378619"/>
                <a:gd name="connsiteY3" fmla="*/ 288131 h 378618"/>
                <a:gd name="connsiteX4" fmla="*/ 292894 w 378619"/>
                <a:gd name="connsiteY4" fmla="*/ 280987 h 378618"/>
                <a:gd name="connsiteX5" fmla="*/ 297656 w 378619"/>
                <a:gd name="connsiteY5" fmla="*/ 88106 h 378618"/>
                <a:gd name="connsiteX6" fmla="*/ 378619 w 378619"/>
                <a:gd name="connsiteY6" fmla="*/ 0 h 378618"/>
                <a:gd name="connsiteX0-1" fmla="*/ 383381 w 383381"/>
                <a:gd name="connsiteY0-2" fmla="*/ 0 h 385762"/>
                <a:gd name="connsiteX1-3" fmla="*/ 347663 w 383381"/>
                <a:gd name="connsiteY1-4" fmla="*/ 345281 h 385762"/>
                <a:gd name="connsiteX2-5" fmla="*/ 0 w 383381"/>
                <a:gd name="connsiteY2-6" fmla="*/ 385762 h 385762"/>
                <a:gd name="connsiteX3-7" fmla="*/ 97631 w 383381"/>
                <a:gd name="connsiteY3-8" fmla="*/ 295275 h 385762"/>
                <a:gd name="connsiteX4-9" fmla="*/ 292894 w 383381"/>
                <a:gd name="connsiteY4-10" fmla="*/ 288131 h 385762"/>
                <a:gd name="connsiteX5-11" fmla="*/ 297656 w 383381"/>
                <a:gd name="connsiteY5-12" fmla="*/ 95250 h 385762"/>
                <a:gd name="connsiteX6-13" fmla="*/ 383381 w 383381"/>
                <a:gd name="connsiteY6-14" fmla="*/ 0 h 385762"/>
                <a:gd name="connsiteX0-15" fmla="*/ 383381 w 444075"/>
                <a:gd name="connsiteY0-16" fmla="*/ 0 h 385762"/>
                <a:gd name="connsiteX1-17" fmla="*/ 347663 w 444075"/>
                <a:gd name="connsiteY1-18" fmla="*/ 345281 h 385762"/>
                <a:gd name="connsiteX2-19" fmla="*/ 0 w 444075"/>
                <a:gd name="connsiteY2-20" fmla="*/ 385762 h 385762"/>
                <a:gd name="connsiteX3-21" fmla="*/ 97631 w 444075"/>
                <a:gd name="connsiteY3-22" fmla="*/ 295275 h 385762"/>
                <a:gd name="connsiteX4-23" fmla="*/ 292894 w 444075"/>
                <a:gd name="connsiteY4-24" fmla="*/ 288131 h 385762"/>
                <a:gd name="connsiteX5-25" fmla="*/ 297656 w 444075"/>
                <a:gd name="connsiteY5-26" fmla="*/ 95250 h 385762"/>
                <a:gd name="connsiteX6-27" fmla="*/ 383381 w 444075"/>
                <a:gd name="connsiteY6-28" fmla="*/ 0 h 385762"/>
                <a:gd name="connsiteX0-29" fmla="*/ 383381 w 445902"/>
                <a:gd name="connsiteY0-30" fmla="*/ 0 h 385762"/>
                <a:gd name="connsiteX1-31" fmla="*/ 347663 w 445902"/>
                <a:gd name="connsiteY1-32" fmla="*/ 345281 h 385762"/>
                <a:gd name="connsiteX2-33" fmla="*/ 0 w 445902"/>
                <a:gd name="connsiteY2-34" fmla="*/ 385762 h 385762"/>
                <a:gd name="connsiteX3-35" fmla="*/ 97631 w 445902"/>
                <a:gd name="connsiteY3-36" fmla="*/ 295275 h 385762"/>
                <a:gd name="connsiteX4-37" fmla="*/ 292894 w 445902"/>
                <a:gd name="connsiteY4-38" fmla="*/ 288131 h 385762"/>
                <a:gd name="connsiteX5-39" fmla="*/ 297656 w 445902"/>
                <a:gd name="connsiteY5-40" fmla="*/ 95250 h 385762"/>
                <a:gd name="connsiteX6-41" fmla="*/ 383381 w 445902"/>
                <a:gd name="connsiteY6-42" fmla="*/ 0 h 385762"/>
                <a:gd name="connsiteX0-43" fmla="*/ 383381 w 437481"/>
                <a:gd name="connsiteY0-44" fmla="*/ 0 h 385762"/>
                <a:gd name="connsiteX1-45" fmla="*/ 347663 w 437481"/>
                <a:gd name="connsiteY1-46" fmla="*/ 345281 h 385762"/>
                <a:gd name="connsiteX2-47" fmla="*/ 0 w 437481"/>
                <a:gd name="connsiteY2-48" fmla="*/ 385762 h 385762"/>
                <a:gd name="connsiteX3-49" fmla="*/ 97631 w 437481"/>
                <a:gd name="connsiteY3-50" fmla="*/ 295275 h 385762"/>
                <a:gd name="connsiteX4-51" fmla="*/ 292894 w 437481"/>
                <a:gd name="connsiteY4-52" fmla="*/ 288131 h 385762"/>
                <a:gd name="connsiteX5-53" fmla="*/ 297656 w 437481"/>
                <a:gd name="connsiteY5-54" fmla="*/ 95250 h 385762"/>
                <a:gd name="connsiteX6-55" fmla="*/ 383381 w 437481"/>
                <a:gd name="connsiteY6-56" fmla="*/ 0 h 385762"/>
                <a:gd name="connsiteX0-57" fmla="*/ 383381 w 437481"/>
                <a:gd name="connsiteY0-58" fmla="*/ 0 h 439816"/>
                <a:gd name="connsiteX1-59" fmla="*/ 347663 w 437481"/>
                <a:gd name="connsiteY1-60" fmla="*/ 345281 h 439816"/>
                <a:gd name="connsiteX2-61" fmla="*/ 0 w 437481"/>
                <a:gd name="connsiteY2-62" fmla="*/ 385762 h 439816"/>
                <a:gd name="connsiteX3-63" fmla="*/ 97631 w 437481"/>
                <a:gd name="connsiteY3-64" fmla="*/ 295275 h 439816"/>
                <a:gd name="connsiteX4-65" fmla="*/ 292894 w 437481"/>
                <a:gd name="connsiteY4-66" fmla="*/ 288131 h 439816"/>
                <a:gd name="connsiteX5-67" fmla="*/ 297656 w 437481"/>
                <a:gd name="connsiteY5-68" fmla="*/ 95250 h 439816"/>
                <a:gd name="connsiteX6-69" fmla="*/ 383381 w 437481"/>
                <a:gd name="connsiteY6-70" fmla="*/ 0 h 439816"/>
                <a:gd name="connsiteX0-71" fmla="*/ 383381 w 437481"/>
                <a:gd name="connsiteY0-72" fmla="*/ 0 h 445872"/>
                <a:gd name="connsiteX1-73" fmla="*/ 347663 w 437481"/>
                <a:gd name="connsiteY1-74" fmla="*/ 345281 h 445872"/>
                <a:gd name="connsiteX2-75" fmla="*/ 0 w 437481"/>
                <a:gd name="connsiteY2-76" fmla="*/ 385762 h 445872"/>
                <a:gd name="connsiteX3-77" fmla="*/ 97631 w 437481"/>
                <a:gd name="connsiteY3-78" fmla="*/ 295275 h 445872"/>
                <a:gd name="connsiteX4-79" fmla="*/ 292894 w 437481"/>
                <a:gd name="connsiteY4-80" fmla="*/ 288131 h 445872"/>
                <a:gd name="connsiteX5-81" fmla="*/ 297656 w 437481"/>
                <a:gd name="connsiteY5-82" fmla="*/ 95250 h 445872"/>
                <a:gd name="connsiteX6-83" fmla="*/ 383381 w 437481"/>
                <a:gd name="connsiteY6-84" fmla="*/ 0 h 445872"/>
                <a:gd name="connsiteX0-85" fmla="*/ 383381 w 437481"/>
                <a:gd name="connsiteY0-86" fmla="*/ 0 h 445872"/>
                <a:gd name="connsiteX1-87" fmla="*/ 347663 w 437481"/>
                <a:gd name="connsiteY1-88" fmla="*/ 345281 h 445872"/>
                <a:gd name="connsiteX2-89" fmla="*/ 0 w 437481"/>
                <a:gd name="connsiteY2-90" fmla="*/ 385762 h 445872"/>
                <a:gd name="connsiteX3-91" fmla="*/ 88106 w 437481"/>
                <a:gd name="connsiteY3-92" fmla="*/ 302419 h 445872"/>
                <a:gd name="connsiteX4-93" fmla="*/ 292894 w 437481"/>
                <a:gd name="connsiteY4-94" fmla="*/ 288131 h 445872"/>
                <a:gd name="connsiteX5-95" fmla="*/ 297656 w 437481"/>
                <a:gd name="connsiteY5-96" fmla="*/ 95250 h 445872"/>
                <a:gd name="connsiteX6-97" fmla="*/ 383381 w 437481"/>
                <a:gd name="connsiteY6-98" fmla="*/ 0 h 445872"/>
                <a:gd name="connsiteX0-99" fmla="*/ 383381 w 437481"/>
                <a:gd name="connsiteY0-100" fmla="*/ 0 h 445872"/>
                <a:gd name="connsiteX1-101" fmla="*/ 347663 w 437481"/>
                <a:gd name="connsiteY1-102" fmla="*/ 345281 h 445872"/>
                <a:gd name="connsiteX2-103" fmla="*/ 0 w 437481"/>
                <a:gd name="connsiteY2-104" fmla="*/ 385762 h 445872"/>
                <a:gd name="connsiteX3-105" fmla="*/ 88106 w 437481"/>
                <a:gd name="connsiteY3-106" fmla="*/ 302419 h 445872"/>
                <a:gd name="connsiteX4-107" fmla="*/ 292894 w 437481"/>
                <a:gd name="connsiteY4-108" fmla="*/ 288131 h 445872"/>
                <a:gd name="connsiteX5-109" fmla="*/ 297656 w 437481"/>
                <a:gd name="connsiteY5-110" fmla="*/ 95250 h 445872"/>
                <a:gd name="connsiteX6-111" fmla="*/ 383381 w 437481"/>
                <a:gd name="connsiteY6-112" fmla="*/ 0 h 445872"/>
                <a:gd name="connsiteX0-113" fmla="*/ 383381 w 437481"/>
                <a:gd name="connsiteY0-114" fmla="*/ 0 h 445872"/>
                <a:gd name="connsiteX1-115" fmla="*/ 347663 w 437481"/>
                <a:gd name="connsiteY1-116" fmla="*/ 345281 h 445872"/>
                <a:gd name="connsiteX2-117" fmla="*/ 0 w 437481"/>
                <a:gd name="connsiteY2-118" fmla="*/ 385762 h 445872"/>
                <a:gd name="connsiteX3-119" fmla="*/ 88106 w 437481"/>
                <a:gd name="connsiteY3-120" fmla="*/ 302419 h 445872"/>
                <a:gd name="connsiteX4-121" fmla="*/ 292894 w 437481"/>
                <a:gd name="connsiteY4-122" fmla="*/ 288131 h 445872"/>
                <a:gd name="connsiteX5-123" fmla="*/ 297656 w 437481"/>
                <a:gd name="connsiteY5-124" fmla="*/ 95250 h 445872"/>
                <a:gd name="connsiteX6-125" fmla="*/ 383381 w 437481"/>
                <a:gd name="connsiteY6-126" fmla="*/ 0 h 445872"/>
                <a:gd name="connsiteX0-127" fmla="*/ 383381 w 437481"/>
                <a:gd name="connsiteY0-128" fmla="*/ 0 h 445872"/>
                <a:gd name="connsiteX1-129" fmla="*/ 347663 w 437481"/>
                <a:gd name="connsiteY1-130" fmla="*/ 345281 h 445872"/>
                <a:gd name="connsiteX2-131" fmla="*/ 0 w 437481"/>
                <a:gd name="connsiteY2-132" fmla="*/ 385762 h 445872"/>
                <a:gd name="connsiteX3-133" fmla="*/ 88106 w 437481"/>
                <a:gd name="connsiteY3-134" fmla="*/ 302419 h 445872"/>
                <a:gd name="connsiteX4-135" fmla="*/ 292894 w 437481"/>
                <a:gd name="connsiteY4-136" fmla="*/ 288131 h 445872"/>
                <a:gd name="connsiteX5-137" fmla="*/ 297656 w 437481"/>
                <a:gd name="connsiteY5-138" fmla="*/ 95250 h 445872"/>
                <a:gd name="connsiteX6-139" fmla="*/ 383381 w 437481"/>
                <a:gd name="connsiteY6-140" fmla="*/ 0 h 445872"/>
                <a:gd name="connsiteX0-141" fmla="*/ 383381 w 437481"/>
                <a:gd name="connsiteY0-142" fmla="*/ 0 h 445872"/>
                <a:gd name="connsiteX1-143" fmla="*/ 347663 w 437481"/>
                <a:gd name="connsiteY1-144" fmla="*/ 345281 h 445872"/>
                <a:gd name="connsiteX2-145" fmla="*/ 0 w 437481"/>
                <a:gd name="connsiteY2-146" fmla="*/ 385762 h 445872"/>
                <a:gd name="connsiteX3-147" fmla="*/ 88106 w 437481"/>
                <a:gd name="connsiteY3-148" fmla="*/ 302419 h 445872"/>
                <a:gd name="connsiteX4-149" fmla="*/ 292894 w 437481"/>
                <a:gd name="connsiteY4-150" fmla="*/ 288131 h 445872"/>
                <a:gd name="connsiteX5-151" fmla="*/ 297656 w 437481"/>
                <a:gd name="connsiteY5-152" fmla="*/ 95250 h 445872"/>
                <a:gd name="connsiteX6-153" fmla="*/ 383381 w 437481"/>
                <a:gd name="connsiteY6-154" fmla="*/ 0 h 445872"/>
                <a:gd name="connsiteX0-155" fmla="*/ 383381 w 437481"/>
                <a:gd name="connsiteY0-156" fmla="*/ 0 h 445872"/>
                <a:gd name="connsiteX1-157" fmla="*/ 347663 w 437481"/>
                <a:gd name="connsiteY1-158" fmla="*/ 345281 h 445872"/>
                <a:gd name="connsiteX2-159" fmla="*/ 0 w 437481"/>
                <a:gd name="connsiteY2-160" fmla="*/ 385762 h 445872"/>
                <a:gd name="connsiteX3-161" fmla="*/ 88106 w 437481"/>
                <a:gd name="connsiteY3-162" fmla="*/ 302419 h 445872"/>
                <a:gd name="connsiteX4-163" fmla="*/ 292894 w 437481"/>
                <a:gd name="connsiteY4-164" fmla="*/ 288131 h 445872"/>
                <a:gd name="connsiteX5-165" fmla="*/ 297656 w 437481"/>
                <a:gd name="connsiteY5-166" fmla="*/ 95250 h 445872"/>
                <a:gd name="connsiteX6-167" fmla="*/ 383381 w 437481"/>
                <a:gd name="connsiteY6-168" fmla="*/ 0 h 445872"/>
                <a:gd name="connsiteX0-169" fmla="*/ 383381 w 437481"/>
                <a:gd name="connsiteY0-170" fmla="*/ 0 h 445872"/>
                <a:gd name="connsiteX1-171" fmla="*/ 347663 w 437481"/>
                <a:gd name="connsiteY1-172" fmla="*/ 345281 h 445872"/>
                <a:gd name="connsiteX2-173" fmla="*/ 0 w 437481"/>
                <a:gd name="connsiteY2-174" fmla="*/ 385762 h 445872"/>
                <a:gd name="connsiteX3-175" fmla="*/ 88106 w 437481"/>
                <a:gd name="connsiteY3-176" fmla="*/ 302419 h 445872"/>
                <a:gd name="connsiteX4-177" fmla="*/ 292894 w 437481"/>
                <a:gd name="connsiteY4-178" fmla="*/ 288131 h 445872"/>
                <a:gd name="connsiteX5-179" fmla="*/ 297656 w 437481"/>
                <a:gd name="connsiteY5-180" fmla="*/ 95250 h 445872"/>
                <a:gd name="connsiteX6-181" fmla="*/ 383381 w 437481"/>
                <a:gd name="connsiteY6-182" fmla="*/ 0 h 445872"/>
                <a:gd name="connsiteX0-183" fmla="*/ 383381 w 437481"/>
                <a:gd name="connsiteY0-184" fmla="*/ 0 h 445872"/>
                <a:gd name="connsiteX1-185" fmla="*/ 347663 w 437481"/>
                <a:gd name="connsiteY1-186" fmla="*/ 345281 h 445872"/>
                <a:gd name="connsiteX2-187" fmla="*/ 0 w 437481"/>
                <a:gd name="connsiteY2-188" fmla="*/ 385762 h 445872"/>
                <a:gd name="connsiteX3-189" fmla="*/ 102394 w 437481"/>
                <a:gd name="connsiteY3-190" fmla="*/ 297657 h 445872"/>
                <a:gd name="connsiteX4-191" fmla="*/ 292894 w 437481"/>
                <a:gd name="connsiteY4-192" fmla="*/ 288131 h 445872"/>
                <a:gd name="connsiteX5-193" fmla="*/ 297656 w 437481"/>
                <a:gd name="connsiteY5-194" fmla="*/ 95250 h 445872"/>
                <a:gd name="connsiteX6-195" fmla="*/ 383381 w 437481"/>
                <a:gd name="connsiteY6-196" fmla="*/ 0 h 445872"/>
                <a:gd name="connsiteX0-197" fmla="*/ 383381 w 437481"/>
                <a:gd name="connsiteY0-198" fmla="*/ 0 h 445872"/>
                <a:gd name="connsiteX1-199" fmla="*/ 347663 w 437481"/>
                <a:gd name="connsiteY1-200" fmla="*/ 345281 h 445872"/>
                <a:gd name="connsiteX2-201" fmla="*/ 0 w 437481"/>
                <a:gd name="connsiteY2-202" fmla="*/ 385762 h 445872"/>
                <a:gd name="connsiteX3-203" fmla="*/ 102394 w 437481"/>
                <a:gd name="connsiteY3-204" fmla="*/ 297657 h 445872"/>
                <a:gd name="connsiteX4-205" fmla="*/ 292894 w 437481"/>
                <a:gd name="connsiteY4-206" fmla="*/ 288131 h 445872"/>
                <a:gd name="connsiteX5-207" fmla="*/ 297656 w 437481"/>
                <a:gd name="connsiteY5-208" fmla="*/ 95250 h 445872"/>
                <a:gd name="connsiteX6-209" fmla="*/ 383381 w 437481"/>
                <a:gd name="connsiteY6-210" fmla="*/ 0 h 445872"/>
                <a:gd name="connsiteX0-211" fmla="*/ 383381 w 437481"/>
                <a:gd name="connsiteY0-212" fmla="*/ 0 h 445872"/>
                <a:gd name="connsiteX1-213" fmla="*/ 347663 w 437481"/>
                <a:gd name="connsiteY1-214" fmla="*/ 345281 h 445872"/>
                <a:gd name="connsiteX2-215" fmla="*/ 0 w 437481"/>
                <a:gd name="connsiteY2-216" fmla="*/ 385762 h 445872"/>
                <a:gd name="connsiteX3-217" fmla="*/ 102394 w 437481"/>
                <a:gd name="connsiteY3-218" fmla="*/ 297657 h 445872"/>
                <a:gd name="connsiteX4-219" fmla="*/ 292894 w 437481"/>
                <a:gd name="connsiteY4-220" fmla="*/ 288131 h 445872"/>
                <a:gd name="connsiteX5-221" fmla="*/ 297656 w 437481"/>
                <a:gd name="connsiteY5-222" fmla="*/ 95250 h 445872"/>
                <a:gd name="connsiteX6-223" fmla="*/ 383381 w 437481"/>
                <a:gd name="connsiteY6-224" fmla="*/ 0 h 445872"/>
                <a:gd name="connsiteX0-225" fmla="*/ 383381 w 437481"/>
                <a:gd name="connsiteY0-226" fmla="*/ 0 h 445872"/>
                <a:gd name="connsiteX1-227" fmla="*/ 347663 w 437481"/>
                <a:gd name="connsiteY1-228" fmla="*/ 345281 h 445872"/>
                <a:gd name="connsiteX2-229" fmla="*/ 0 w 437481"/>
                <a:gd name="connsiteY2-230" fmla="*/ 385762 h 445872"/>
                <a:gd name="connsiteX3-231" fmla="*/ 102394 w 437481"/>
                <a:gd name="connsiteY3-232" fmla="*/ 297657 h 445872"/>
                <a:gd name="connsiteX4-233" fmla="*/ 292894 w 437481"/>
                <a:gd name="connsiteY4-234" fmla="*/ 288131 h 445872"/>
                <a:gd name="connsiteX5-235" fmla="*/ 292894 w 437481"/>
                <a:gd name="connsiteY5-236" fmla="*/ 102394 h 445872"/>
                <a:gd name="connsiteX6-237" fmla="*/ 383381 w 437481"/>
                <a:gd name="connsiteY6-238" fmla="*/ 0 h 445872"/>
                <a:gd name="connsiteX0-239" fmla="*/ 383381 w 437481"/>
                <a:gd name="connsiteY0-240" fmla="*/ 0 h 445872"/>
                <a:gd name="connsiteX1-241" fmla="*/ 347663 w 437481"/>
                <a:gd name="connsiteY1-242" fmla="*/ 345281 h 445872"/>
                <a:gd name="connsiteX2-243" fmla="*/ 0 w 437481"/>
                <a:gd name="connsiteY2-244" fmla="*/ 385762 h 445872"/>
                <a:gd name="connsiteX3-245" fmla="*/ 102394 w 437481"/>
                <a:gd name="connsiteY3-246" fmla="*/ 297657 h 445872"/>
                <a:gd name="connsiteX4-247" fmla="*/ 292894 w 437481"/>
                <a:gd name="connsiteY4-248" fmla="*/ 288131 h 445872"/>
                <a:gd name="connsiteX5-249" fmla="*/ 292894 w 437481"/>
                <a:gd name="connsiteY5-250" fmla="*/ 102394 h 445872"/>
                <a:gd name="connsiteX6-251" fmla="*/ 383381 w 437481"/>
                <a:gd name="connsiteY6-252" fmla="*/ 0 h 445872"/>
                <a:gd name="connsiteX0-253" fmla="*/ 383381 w 437481"/>
                <a:gd name="connsiteY0-254" fmla="*/ 0 h 445872"/>
                <a:gd name="connsiteX1-255" fmla="*/ 347663 w 437481"/>
                <a:gd name="connsiteY1-256" fmla="*/ 345281 h 445872"/>
                <a:gd name="connsiteX2-257" fmla="*/ 0 w 437481"/>
                <a:gd name="connsiteY2-258" fmla="*/ 385762 h 445872"/>
                <a:gd name="connsiteX3-259" fmla="*/ 102394 w 437481"/>
                <a:gd name="connsiteY3-260" fmla="*/ 297657 h 445872"/>
                <a:gd name="connsiteX4-261" fmla="*/ 292894 w 437481"/>
                <a:gd name="connsiteY4-262" fmla="*/ 288131 h 445872"/>
                <a:gd name="connsiteX5-263" fmla="*/ 292894 w 437481"/>
                <a:gd name="connsiteY5-264" fmla="*/ 102394 h 445872"/>
                <a:gd name="connsiteX6-265" fmla="*/ 383381 w 437481"/>
                <a:gd name="connsiteY6-266" fmla="*/ 0 h 445872"/>
                <a:gd name="connsiteX0-267" fmla="*/ 383381 w 439854"/>
                <a:gd name="connsiteY0-268" fmla="*/ 0 h 445872"/>
                <a:gd name="connsiteX1-269" fmla="*/ 347663 w 439854"/>
                <a:gd name="connsiteY1-270" fmla="*/ 345281 h 445872"/>
                <a:gd name="connsiteX2-271" fmla="*/ 0 w 439854"/>
                <a:gd name="connsiteY2-272" fmla="*/ 385762 h 445872"/>
                <a:gd name="connsiteX3-273" fmla="*/ 102394 w 439854"/>
                <a:gd name="connsiteY3-274" fmla="*/ 297657 h 445872"/>
                <a:gd name="connsiteX4-275" fmla="*/ 292894 w 439854"/>
                <a:gd name="connsiteY4-276" fmla="*/ 288131 h 445872"/>
                <a:gd name="connsiteX5-277" fmla="*/ 292894 w 439854"/>
                <a:gd name="connsiteY5-278" fmla="*/ 102394 h 445872"/>
                <a:gd name="connsiteX6-279" fmla="*/ 383381 w 439854"/>
                <a:gd name="connsiteY6-280" fmla="*/ 0 h 44587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439854" h="445872">
                  <a:moveTo>
                    <a:pt x="383381" y="0"/>
                  </a:moveTo>
                  <a:cubicBezTo>
                    <a:pt x="514350" y="167482"/>
                    <a:pt x="381000" y="306387"/>
                    <a:pt x="347663" y="345281"/>
                  </a:cubicBezTo>
                  <a:cubicBezTo>
                    <a:pt x="300831" y="389732"/>
                    <a:pt x="123032" y="522287"/>
                    <a:pt x="0" y="385762"/>
                  </a:cubicBezTo>
                  <a:cubicBezTo>
                    <a:pt x="24606" y="338931"/>
                    <a:pt x="65881" y="313531"/>
                    <a:pt x="102394" y="297657"/>
                  </a:cubicBezTo>
                  <a:cubicBezTo>
                    <a:pt x="203995" y="404813"/>
                    <a:pt x="267493" y="304800"/>
                    <a:pt x="292894" y="288131"/>
                  </a:cubicBezTo>
                  <a:cubicBezTo>
                    <a:pt x="340519" y="245269"/>
                    <a:pt x="369094" y="178593"/>
                    <a:pt x="292894" y="102394"/>
                  </a:cubicBezTo>
                  <a:cubicBezTo>
                    <a:pt x="297656" y="68262"/>
                    <a:pt x="342900" y="24606"/>
                    <a:pt x="383381" y="0"/>
                  </a:cubicBezTo>
                  <a:close/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8" grpId="0"/>
      <p:bldP spid="43" grpId="0"/>
      <p:bldP spid="4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871663" y="1106488"/>
            <a:ext cx="1525587" cy="1524000"/>
            <a:chOff x="1872373" y="1106514"/>
            <a:chExt cx="1524139" cy="1524139"/>
          </a:xfrm>
        </p:grpSpPr>
        <p:sp>
          <p:nvSpPr>
            <p:cNvPr id="13" name="Freeform 27"/>
            <p:cNvSpPr>
              <a:spLocks noChangeAspect="1"/>
            </p:cNvSpPr>
            <p:nvPr/>
          </p:nvSpPr>
          <p:spPr bwMode="auto">
            <a:xfrm>
              <a:off x="1872373" y="1106514"/>
              <a:ext cx="1524139" cy="1524139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964997" y="1199138"/>
              <a:ext cx="1338891" cy="1338891"/>
            </a:xfrm>
            <a:prstGeom prst="ellipse">
              <a:avLst/>
            </a:prstGeom>
            <a:gradFill flip="none" rotWithShape="1">
              <a:gsLst>
                <a:gs pos="0">
                  <a:schemeClr val="accent3"/>
                </a:gs>
                <a:gs pos="100000">
                  <a:schemeClr val="accent3">
                    <a:lumMod val="75000"/>
                  </a:schemeClr>
                </a:gs>
              </a:gsLst>
              <a:lin ang="2700000" scaled="1"/>
              <a:tileRect/>
            </a:gradFill>
            <a:ln w="12700">
              <a:gradFill>
                <a:gsLst>
                  <a:gs pos="0">
                    <a:schemeClr val="accent3"/>
                  </a:gs>
                  <a:gs pos="100000">
                    <a:schemeClr val="accent3">
                      <a:lumMod val="75000"/>
                    </a:schemeClr>
                  </a:gs>
                </a:gsLst>
                <a:lin ang="2700000" scaled="0"/>
              </a:gradFill>
            </a:ln>
            <a:effectLst>
              <a:outerShdw blurRad="635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2119788" y="1360537"/>
              <a:ext cx="954768" cy="101609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R="0" algn="ctr" defTabSz="685800" eaLnBrk="0" hangingPunct="0">
                <a:buClrTx/>
                <a:buSzTx/>
                <a:buFontTx/>
                <a:buNone/>
                <a:defRPr/>
              </a:pPr>
              <a:r>
                <a:rPr kumimoji="0" lang="zh-CN" altLang="en-US" sz="6000" b="1" kern="1200" cap="none" spc="0" normalizeH="0" baseline="0" noProof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+mn-ea"/>
                </a:rPr>
                <a:t>感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167063" y="1106488"/>
            <a:ext cx="1525587" cy="1524000"/>
            <a:chOff x="3167813" y="1106514"/>
            <a:chExt cx="1524139" cy="1524139"/>
          </a:xfrm>
        </p:grpSpPr>
        <p:sp>
          <p:nvSpPr>
            <p:cNvPr id="17" name="Freeform 27"/>
            <p:cNvSpPr>
              <a:spLocks noChangeAspect="1"/>
            </p:cNvSpPr>
            <p:nvPr/>
          </p:nvSpPr>
          <p:spPr bwMode="auto">
            <a:xfrm>
              <a:off x="3167813" y="1106514"/>
              <a:ext cx="1524139" cy="1524139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3260437" y="1199138"/>
              <a:ext cx="1338891" cy="1338891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2700000" scaled="1"/>
              <a:tileRect/>
            </a:gradFill>
            <a:ln w="12700">
              <a:gradFill>
                <a:gsLst>
                  <a:gs pos="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lin ang="2700000" scaled="0"/>
              </a:gradFill>
            </a:ln>
            <a:effectLst>
              <a:outerShdw blurRad="635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3439017" y="1360537"/>
              <a:ext cx="954768" cy="101609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R="0" algn="ctr" defTabSz="685800" eaLnBrk="0" hangingPunct="0">
                <a:buClrTx/>
                <a:buSzTx/>
                <a:buFontTx/>
                <a:buNone/>
                <a:defRPr/>
              </a:pPr>
              <a:r>
                <a:rPr kumimoji="0" lang="zh-CN" altLang="en-US" sz="6000" b="1" kern="1200" cap="none" spc="0" normalizeH="0" baseline="0" noProof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+mn-ea"/>
                </a:rPr>
                <a:t>谢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462463" y="1106488"/>
            <a:ext cx="1525587" cy="1524000"/>
            <a:chOff x="4463253" y="1106514"/>
            <a:chExt cx="1524139" cy="1524139"/>
          </a:xfrm>
        </p:grpSpPr>
        <p:sp>
          <p:nvSpPr>
            <p:cNvPr id="20" name="Freeform 27"/>
            <p:cNvSpPr>
              <a:spLocks noChangeAspect="1"/>
            </p:cNvSpPr>
            <p:nvPr/>
          </p:nvSpPr>
          <p:spPr bwMode="auto">
            <a:xfrm>
              <a:off x="4463253" y="1106514"/>
              <a:ext cx="1524139" cy="1524139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4555877" y="1199138"/>
              <a:ext cx="1338891" cy="1338891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/>
                </a:gs>
              </a:gsLst>
              <a:lin ang="2700000" scaled="1"/>
              <a:tileRect/>
            </a:gradFill>
            <a:ln w="12700">
              <a:gradFill>
                <a:gsLst>
                  <a:gs pos="0">
                    <a:schemeClr val="accent4">
                      <a:lumMod val="60000"/>
                      <a:lumOff val="40000"/>
                    </a:schemeClr>
                  </a:gs>
                  <a:gs pos="100000">
                    <a:schemeClr val="accent4"/>
                  </a:gs>
                </a:gsLst>
                <a:lin ang="2700000" scaled="0"/>
              </a:gradFill>
            </a:ln>
            <a:effectLst>
              <a:outerShdw blurRad="635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4755076" y="1360537"/>
              <a:ext cx="954768" cy="101609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R="0" algn="ctr" defTabSz="685800" eaLnBrk="0" hangingPunct="0">
                <a:buClrTx/>
                <a:buSzTx/>
                <a:buFontTx/>
                <a:buNone/>
                <a:defRPr/>
              </a:pPr>
              <a:r>
                <a:rPr kumimoji="0" lang="zh-CN" altLang="en-US" sz="6000" b="1" kern="1200" cap="none" spc="0" normalizeH="0" baseline="0" noProof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+mn-ea"/>
                </a:rPr>
                <a:t>聆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5759450" y="1106488"/>
            <a:ext cx="1524000" cy="1524000"/>
            <a:chOff x="5758694" y="1106514"/>
            <a:chExt cx="1524139" cy="1524139"/>
          </a:xfrm>
        </p:grpSpPr>
        <p:sp>
          <p:nvSpPr>
            <p:cNvPr id="23" name="Freeform 27"/>
            <p:cNvSpPr>
              <a:spLocks noChangeAspect="1"/>
            </p:cNvSpPr>
            <p:nvPr/>
          </p:nvSpPr>
          <p:spPr bwMode="auto">
            <a:xfrm>
              <a:off x="5758694" y="1106514"/>
              <a:ext cx="1524139" cy="1524139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5851318" y="1199138"/>
              <a:ext cx="1338891" cy="1338891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accent2"/>
                </a:gs>
              </a:gsLst>
              <a:lin ang="2700000" scaled="1"/>
              <a:tileRect/>
            </a:gradFill>
            <a:ln w="12700">
              <a:gradFill>
                <a:gsLst>
                  <a:gs pos="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/>
                  </a:gs>
                </a:gsLst>
                <a:lin ang="2700000" scaled="0"/>
              </a:gradFill>
            </a:ln>
            <a:effectLst>
              <a:outerShdw blurRad="635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6038119" y="1360537"/>
              <a:ext cx="954175" cy="101609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R="0" algn="ctr" defTabSz="685800" eaLnBrk="0" hangingPunct="0">
                <a:buClrTx/>
                <a:buSzTx/>
                <a:buFontTx/>
                <a:buNone/>
                <a:defRPr/>
              </a:pPr>
              <a:r>
                <a:rPr kumimoji="0" lang="zh-CN" altLang="en-US" sz="6000" b="1" kern="1200" cap="none" spc="0" normalizeH="0" baseline="0" noProof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+mn-ea"/>
                </a:rPr>
                <a:t>听</a:t>
              </a:r>
            </a:p>
          </p:txBody>
        </p:sp>
      </p:grpSp>
      <p:sp>
        <p:nvSpPr>
          <p:cNvPr id="34" name="文本框 33"/>
          <p:cNvSpPr txBox="1"/>
          <p:nvPr/>
        </p:nvSpPr>
        <p:spPr>
          <a:xfrm>
            <a:off x="3428677" y="3240088"/>
            <a:ext cx="2222500" cy="30670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/>
            <a:r>
              <a:rPr lang="zh-CN" altLang="en-US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</a:rPr>
              <a:t>姓  名：</a:t>
            </a:r>
            <a:r>
              <a:rPr lang="en-US" altLang="zh-CN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</a:rPr>
              <a:t>PPT818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2929408" y="3667125"/>
            <a:ext cx="3221038" cy="3067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6858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kern="1200" cap="none" spc="100" normalizeH="0" baseline="0" noProof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sym typeface="+mn-ea"/>
              </a:rPr>
              <a:t>求职意向：</a:t>
            </a:r>
            <a:r>
              <a:rPr kumimoji="0" lang="en-US" altLang="zh-CN" sz="1400" kern="1200" cap="none" spc="100" normalizeH="0" baseline="0" noProof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sym typeface="+mn-ea"/>
              </a:rPr>
              <a:t>PPT818</a:t>
            </a:r>
            <a:r>
              <a:rPr kumimoji="0" lang="zh-CN" altLang="en-US" sz="1400" kern="1200" cap="none" spc="100" normalizeH="0" baseline="0" noProof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sym typeface="+mn-ea"/>
              </a:rPr>
              <a:t>设计师</a:t>
            </a:r>
            <a:endParaRPr kumimoji="0" lang="zh-CN" altLang="en-US" sz="1400" kern="1200" cap="none" spc="100" normalizeH="0" baseline="0" noProof="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sym typeface="+mn-ea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2014855" y="4284980"/>
            <a:ext cx="1643380" cy="30670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685800" eaLnBrk="0" hangingPunct="0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ao UI" panose="020B0502040204020203" pitchFamily="34" charset="0"/>
                <a:ea typeface="微软雅黑" panose="020B0503020204020204" pitchFamily="34" charset="-122"/>
              </a:rPr>
              <a:t>138-8888-8888</a:t>
            </a:r>
          </a:p>
        </p:txBody>
      </p:sp>
      <p:grpSp>
        <p:nvGrpSpPr>
          <p:cNvPr id="61" name="组合 60"/>
          <p:cNvGrpSpPr/>
          <p:nvPr/>
        </p:nvGrpSpPr>
        <p:grpSpPr>
          <a:xfrm>
            <a:off x="3895725" y="4283075"/>
            <a:ext cx="311150" cy="311150"/>
            <a:chOff x="3896037" y="4283561"/>
            <a:chExt cx="310367" cy="310367"/>
          </a:xfrm>
        </p:grpSpPr>
        <p:sp>
          <p:nvSpPr>
            <p:cNvPr id="58" name="Freeform 5"/>
            <p:cNvSpPr/>
            <p:nvPr/>
          </p:nvSpPr>
          <p:spPr bwMode="auto">
            <a:xfrm>
              <a:off x="3896037" y="4283561"/>
              <a:ext cx="310367" cy="310367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95000"/>
                </a:schemeClr>
              </a:solidFill>
            </a:ln>
            <a:effectLst>
              <a:outerShdw blurRad="635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5" name="圆角矩形 116"/>
            <p:cNvSpPr>
              <a:spLocks noChangeAspect="1"/>
            </p:cNvSpPr>
            <p:nvPr/>
          </p:nvSpPr>
          <p:spPr>
            <a:xfrm>
              <a:off x="3978379" y="4384905"/>
              <a:ext cx="144099" cy="107678"/>
            </a:xfrm>
            <a:custGeom>
              <a:avLst/>
              <a:gdLst>
                <a:gd name="connsiteX0" fmla="*/ 0 w 325686"/>
                <a:gd name="connsiteY0" fmla="*/ 41062 h 246366"/>
                <a:gd name="connsiteX1" fmla="*/ 41062 w 325686"/>
                <a:gd name="connsiteY1" fmla="*/ 0 h 246366"/>
                <a:gd name="connsiteX2" fmla="*/ 284624 w 325686"/>
                <a:gd name="connsiteY2" fmla="*/ 0 h 246366"/>
                <a:gd name="connsiteX3" fmla="*/ 325686 w 325686"/>
                <a:gd name="connsiteY3" fmla="*/ 41062 h 246366"/>
                <a:gd name="connsiteX4" fmla="*/ 325686 w 325686"/>
                <a:gd name="connsiteY4" fmla="*/ 205304 h 246366"/>
                <a:gd name="connsiteX5" fmla="*/ 284624 w 325686"/>
                <a:gd name="connsiteY5" fmla="*/ 246366 h 246366"/>
                <a:gd name="connsiteX6" fmla="*/ 41062 w 325686"/>
                <a:gd name="connsiteY6" fmla="*/ 246366 h 246366"/>
                <a:gd name="connsiteX7" fmla="*/ 0 w 325686"/>
                <a:gd name="connsiteY7" fmla="*/ 205304 h 246366"/>
                <a:gd name="connsiteX8" fmla="*/ 0 w 325686"/>
                <a:gd name="connsiteY8" fmla="*/ 41062 h 246366"/>
                <a:gd name="connsiteX0-1" fmla="*/ 0 w 325686"/>
                <a:gd name="connsiteY0-2" fmla="*/ 41062 h 246366"/>
                <a:gd name="connsiteX1-3" fmla="*/ 41062 w 325686"/>
                <a:gd name="connsiteY1-4" fmla="*/ 0 h 246366"/>
                <a:gd name="connsiteX2-5" fmla="*/ 284624 w 325686"/>
                <a:gd name="connsiteY2-6" fmla="*/ 0 h 246366"/>
                <a:gd name="connsiteX3-7" fmla="*/ 325686 w 325686"/>
                <a:gd name="connsiteY3-8" fmla="*/ 41062 h 246366"/>
                <a:gd name="connsiteX4-9" fmla="*/ 323304 w 325686"/>
                <a:gd name="connsiteY4-10" fmla="*/ 80962 h 246366"/>
                <a:gd name="connsiteX5-11" fmla="*/ 325686 w 325686"/>
                <a:gd name="connsiteY5-12" fmla="*/ 205304 h 246366"/>
                <a:gd name="connsiteX6-13" fmla="*/ 284624 w 325686"/>
                <a:gd name="connsiteY6-14" fmla="*/ 246366 h 246366"/>
                <a:gd name="connsiteX7-15" fmla="*/ 41062 w 325686"/>
                <a:gd name="connsiteY7-16" fmla="*/ 246366 h 246366"/>
                <a:gd name="connsiteX8-17" fmla="*/ 0 w 325686"/>
                <a:gd name="connsiteY8-18" fmla="*/ 205304 h 246366"/>
                <a:gd name="connsiteX9" fmla="*/ 0 w 325686"/>
                <a:gd name="connsiteY9" fmla="*/ 41062 h 246366"/>
                <a:gd name="connsiteX0-19" fmla="*/ 0 w 325686"/>
                <a:gd name="connsiteY0-20" fmla="*/ 41062 h 246366"/>
                <a:gd name="connsiteX1-21" fmla="*/ 41062 w 325686"/>
                <a:gd name="connsiteY1-22" fmla="*/ 0 h 246366"/>
                <a:gd name="connsiteX2-23" fmla="*/ 284624 w 325686"/>
                <a:gd name="connsiteY2-24" fmla="*/ 0 h 246366"/>
                <a:gd name="connsiteX3-25" fmla="*/ 325686 w 325686"/>
                <a:gd name="connsiteY3-26" fmla="*/ 41062 h 246366"/>
                <a:gd name="connsiteX4-27" fmla="*/ 323304 w 325686"/>
                <a:gd name="connsiteY4-28" fmla="*/ 80962 h 246366"/>
                <a:gd name="connsiteX5-29" fmla="*/ 325686 w 325686"/>
                <a:gd name="connsiteY5-30" fmla="*/ 205304 h 246366"/>
                <a:gd name="connsiteX6-31" fmla="*/ 284624 w 325686"/>
                <a:gd name="connsiteY6-32" fmla="*/ 246366 h 246366"/>
                <a:gd name="connsiteX7-33" fmla="*/ 41062 w 325686"/>
                <a:gd name="connsiteY7-34" fmla="*/ 246366 h 246366"/>
                <a:gd name="connsiteX8-35" fmla="*/ 0 w 325686"/>
                <a:gd name="connsiteY8-36" fmla="*/ 205304 h 246366"/>
                <a:gd name="connsiteX9-37" fmla="*/ 0 w 325686"/>
                <a:gd name="connsiteY9-38" fmla="*/ 41062 h 246366"/>
                <a:gd name="connsiteX0-39" fmla="*/ 323304 w 414744"/>
                <a:gd name="connsiteY0-40" fmla="*/ 80962 h 246366"/>
                <a:gd name="connsiteX1-41" fmla="*/ 325686 w 414744"/>
                <a:gd name="connsiteY1-42" fmla="*/ 205304 h 246366"/>
                <a:gd name="connsiteX2-43" fmla="*/ 284624 w 414744"/>
                <a:gd name="connsiteY2-44" fmla="*/ 246366 h 246366"/>
                <a:gd name="connsiteX3-45" fmla="*/ 41062 w 414744"/>
                <a:gd name="connsiteY3-46" fmla="*/ 246366 h 246366"/>
                <a:gd name="connsiteX4-47" fmla="*/ 0 w 414744"/>
                <a:gd name="connsiteY4-48" fmla="*/ 205304 h 246366"/>
                <a:gd name="connsiteX5-49" fmla="*/ 0 w 414744"/>
                <a:gd name="connsiteY5-50" fmla="*/ 41062 h 246366"/>
                <a:gd name="connsiteX6-51" fmla="*/ 41062 w 414744"/>
                <a:gd name="connsiteY6-52" fmla="*/ 0 h 246366"/>
                <a:gd name="connsiteX7-53" fmla="*/ 284624 w 414744"/>
                <a:gd name="connsiteY7-54" fmla="*/ 0 h 246366"/>
                <a:gd name="connsiteX8-55" fmla="*/ 325686 w 414744"/>
                <a:gd name="connsiteY8-56" fmla="*/ 41062 h 246366"/>
                <a:gd name="connsiteX9-57" fmla="*/ 414744 w 414744"/>
                <a:gd name="connsiteY9-58" fmla="*/ 172402 h 246366"/>
                <a:gd name="connsiteX0-59" fmla="*/ 323304 w 325686"/>
                <a:gd name="connsiteY0-60" fmla="*/ 80962 h 246366"/>
                <a:gd name="connsiteX1-61" fmla="*/ 325686 w 325686"/>
                <a:gd name="connsiteY1-62" fmla="*/ 205304 h 246366"/>
                <a:gd name="connsiteX2-63" fmla="*/ 284624 w 325686"/>
                <a:gd name="connsiteY2-64" fmla="*/ 246366 h 246366"/>
                <a:gd name="connsiteX3-65" fmla="*/ 41062 w 325686"/>
                <a:gd name="connsiteY3-66" fmla="*/ 246366 h 246366"/>
                <a:gd name="connsiteX4-67" fmla="*/ 0 w 325686"/>
                <a:gd name="connsiteY4-68" fmla="*/ 205304 h 246366"/>
                <a:gd name="connsiteX5-69" fmla="*/ 0 w 325686"/>
                <a:gd name="connsiteY5-70" fmla="*/ 41062 h 246366"/>
                <a:gd name="connsiteX6-71" fmla="*/ 41062 w 325686"/>
                <a:gd name="connsiteY6-72" fmla="*/ 0 h 246366"/>
                <a:gd name="connsiteX7-73" fmla="*/ 284624 w 325686"/>
                <a:gd name="connsiteY7-74" fmla="*/ 0 h 246366"/>
                <a:gd name="connsiteX8-75" fmla="*/ 325686 w 325686"/>
                <a:gd name="connsiteY8-76" fmla="*/ 41062 h 246366"/>
                <a:gd name="connsiteX9-77" fmla="*/ 176619 w 325686"/>
                <a:gd name="connsiteY9-78" fmla="*/ 117633 h 246366"/>
                <a:gd name="connsiteX0-79" fmla="*/ 323304 w 325686"/>
                <a:gd name="connsiteY0-80" fmla="*/ 80962 h 246366"/>
                <a:gd name="connsiteX1-81" fmla="*/ 325686 w 325686"/>
                <a:gd name="connsiteY1-82" fmla="*/ 205304 h 246366"/>
                <a:gd name="connsiteX2-83" fmla="*/ 284624 w 325686"/>
                <a:gd name="connsiteY2-84" fmla="*/ 246366 h 246366"/>
                <a:gd name="connsiteX3-85" fmla="*/ 41062 w 325686"/>
                <a:gd name="connsiteY3-86" fmla="*/ 246366 h 246366"/>
                <a:gd name="connsiteX4-87" fmla="*/ 0 w 325686"/>
                <a:gd name="connsiteY4-88" fmla="*/ 205304 h 246366"/>
                <a:gd name="connsiteX5-89" fmla="*/ 0 w 325686"/>
                <a:gd name="connsiteY5-90" fmla="*/ 41062 h 246366"/>
                <a:gd name="connsiteX6-91" fmla="*/ 41062 w 325686"/>
                <a:gd name="connsiteY6-92" fmla="*/ 0 h 246366"/>
                <a:gd name="connsiteX7-93" fmla="*/ 284624 w 325686"/>
                <a:gd name="connsiteY7-94" fmla="*/ 0 h 246366"/>
                <a:gd name="connsiteX8-95" fmla="*/ 325686 w 325686"/>
                <a:gd name="connsiteY8-96" fmla="*/ 41062 h 246366"/>
                <a:gd name="connsiteX9-97" fmla="*/ 237579 w 325686"/>
                <a:gd name="connsiteY9-98" fmla="*/ 85725 h 246366"/>
                <a:gd name="connsiteX10" fmla="*/ 176619 w 325686"/>
                <a:gd name="connsiteY10" fmla="*/ 117633 h 246366"/>
                <a:gd name="connsiteX0-99" fmla="*/ 323304 w 325686"/>
                <a:gd name="connsiteY0-100" fmla="*/ 80962 h 246366"/>
                <a:gd name="connsiteX1-101" fmla="*/ 325686 w 325686"/>
                <a:gd name="connsiteY1-102" fmla="*/ 205304 h 246366"/>
                <a:gd name="connsiteX2-103" fmla="*/ 284624 w 325686"/>
                <a:gd name="connsiteY2-104" fmla="*/ 246366 h 246366"/>
                <a:gd name="connsiteX3-105" fmla="*/ 41062 w 325686"/>
                <a:gd name="connsiteY3-106" fmla="*/ 246366 h 246366"/>
                <a:gd name="connsiteX4-107" fmla="*/ 0 w 325686"/>
                <a:gd name="connsiteY4-108" fmla="*/ 205304 h 246366"/>
                <a:gd name="connsiteX5-109" fmla="*/ 0 w 325686"/>
                <a:gd name="connsiteY5-110" fmla="*/ 41062 h 246366"/>
                <a:gd name="connsiteX6-111" fmla="*/ 41062 w 325686"/>
                <a:gd name="connsiteY6-112" fmla="*/ 0 h 246366"/>
                <a:gd name="connsiteX7-113" fmla="*/ 284624 w 325686"/>
                <a:gd name="connsiteY7-114" fmla="*/ 0 h 246366"/>
                <a:gd name="connsiteX8-115" fmla="*/ 325686 w 325686"/>
                <a:gd name="connsiteY8-116" fmla="*/ 41062 h 246366"/>
                <a:gd name="connsiteX9-117" fmla="*/ 237579 w 325686"/>
                <a:gd name="connsiteY9-118" fmla="*/ 85725 h 246366"/>
                <a:gd name="connsiteX10-119" fmla="*/ 176619 w 325686"/>
                <a:gd name="connsiteY10-120" fmla="*/ 117633 h 246366"/>
                <a:gd name="connsiteX0-121" fmla="*/ 323304 w 325686"/>
                <a:gd name="connsiteY0-122" fmla="*/ 80962 h 246366"/>
                <a:gd name="connsiteX1-123" fmla="*/ 325686 w 325686"/>
                <a:gd name="connsiteY1-124" fmla="*/ 205304 h 246366"/>
                <a:gd name="connsiteX2-125" fmla="*/ 284624 w 325686"/>
                <a:gd name="connsiteY2-126" fmla="*/ 246366 h 246366"/>
                <a:gd name="connsiteX3-127" fmla="*/ 41062 w 325686"/>
                <a:gd name="connsiteY3-128" fmla="*/ 246366 h 246366"/>
                <a:gd name="connsiteX4-129" fmla="*/ 0 w 325686"/>
                <a:gd name="connsiteY4-130" fmla="*/ 205304 h 246366"/>
                <a:gd name="connsiteX5-131" fmla="*/ 0 w 325686"/>
                <a:gd name="connsiteY5-132" fmla="*/ 41062 h 246366"/>
                <a:gd name="connsiteX6-133" fmla="*/ 41062 w 325686"/>
                <a:gd name="connsiteY6-134" fmla="*/ 0 h 246366"/>
                <a:gd name="connsiteX7-135" fmla="*/ 284624 w 325686"/>
                <a:gd name="connsiteY7-136" fmla="*/ 0 h 246366"/>
                <a:gd name="connsiteX8-137" fmla="*/ 325686 w 325686"/>
                <a:gd name="connsiteY8-138" fmla="*/ 41062 h 246366"/>
                <a:gd name="connsiteX9-139" fmla="*/ 237579 w 325686"/>
                <a:gd name="connsiteY9-140" fmla="*/ 85725 h 246366"/>
                <a:gd name="connsiteX10-141" fmla="*/ 57557 w 325686"/>
                <a:gd name="connsiteY10-142" fmla="*/ 70008 h 246366"/>
                <a:gd name="connsiteX0-143" fmla="*/ 323304 w 325686"/>
                <a:gd name="connsiteY0-144" fmla="*/ 80962 h 246366"/>
                <a:gd name="connsiteX1-145" fmla="*/ 325686 w 325686"/>
                <a:gd name="connsiteY1-146" fmla="*/ 205304 h 246366"/>
                <a:gd name="connsiteX2-147" fmla="*/ 284624 w 325686"/>
                <a:gd name="connsiteY2-148" fmla="*/ 246366 h 246366"/>
                <a:gd name="connsiteX3-149" fmla="*/ 41062 w 325686"/>
                <a:gd name="connsiteY3-150" fmla="*/ 246366 h 246366"/>
                <a:gd name="connsiteX4-151" fmla="*/ 0 w 325686"/>
                <a:gd name="connsiteY4-152" fmla="*/ 205304 h 246366"/>
                <a:gd name="connsiteX5-153" fmla="*/ 0 w 325686"/>
                <a:gd name="connsiteY5-154" fmla="*/ 41062 h 246366"/>
                <a:gd name="connsiteX6-155" fmla="*/ 41062 w 325686"/>
                <a:gd name="connsiteY6-156" fmla="*/ 0 h 246366"/>
                <a:gd name="connsiteX7-157" fmla="*/ 284624 w 325686"/>
                <a:gd name="connsiteY7-158" fmla="*/ 0 h 246366"/>
                <a:gd name="connsiteX8-159" fmla="*/ 325686 w 325686"/>
                <a:gd name="connsiteY8-160" fmla="*/ 41062 h 246366"/>
                <a:gd name="connsiteX9-161" fmla="*/ 168523 w 325686"/>
                <a:gd name="connsiteY9-162" fmla="*/ 123825 h 246366"/>
                <a:gd name="connsiteX10-163" fmla="*/ 57557 w 325686"/>
                <a:gd name="connsiteY10-164" fmla="*/ 70008 h 246366"/>
                <a:gd name="connsiteX0-165" fmla="*/ 323304 w 325686"/>
                <a:gd name="connsiteY0-166" fmla="*/ 95249 h 246366"/>
                <a:gd name="connsiteX1-167" fmla="*/ 325686 w 325686"/>
                <a:gd name="connsiteY1-168" fmla="*/ 205304 h 246366"/>
                <a:gd name="connsiteX2-169" fmla="*/ 284624 w 325686"/>
                <a:gd name="connsiteY2-170" fmla="*/ 246366 h 246366"/>
                <a:gd name="connsiteX3-171" fmla="*/ 41062 w 325686"/>
                <a:gd name="connsiteY3-172" fmla="*/ 246366 h 246366"/>
                <a:gd name="connsiteX4-173" fmla="*/ 0 w 325686"/>
                <a:gd name="connsiteY4-174" fmla="*/ 205304 h 246366"/>
                <a:gd name="connsiteX5-175" fmla="*/ 0 w 325686"/>
                <a:gd name="connsiteY5-176" fmla="*/ 41062 h 246366"/>
                <a:gd name="connsiteX6-177" fmla="*/ 41062 w 325686"/>
                <a:gd name="connsiteY6-178" fmla="*/ 0 h 246366"/>
                <a:gd name="connsiteX7-179" fmla="*/ 284624 w 325686"/>
                <a:gd name="connsiteY7-180" fmla="*/ 0 h 246366"/>
                <a:gd name="connsiteX8-181" fmla="*/ 325686 w 325686"/>
                <a:gd name="connsiteY8-182" fmla="*/ 41062 h 246366"/>
                <a:gd name="connsiteX9-183" fmla="*/ 168523 w 325686"/>
                <a:gd name="connsiteY9-184" fmla="*/ 123825 h 246366"/>
                <a:gd name="connsiteX10-185" fmla="*/ 57557 w 325686"/>
                <a:gd name="connsiteY10-186" fmla="*/ 70008 h 246366"/>
                <a:gd name="connsiteX0-187" fmla="*/ 328067 w 328067"/>
                <a:gd name="connsiteY0-188" fmla="*/ 100011 h 246366"/>
                <a:gd name="connsiteX1-189" fmla="*/ 325686 w 328067"/>
                <a:gd name="connsiteY1-190" fmla="*/ 205304 h 246366"/>
                <a:gd name="connsiteX2-191" fmla="*/ 284624 w 328067"/>
                <a:gd name="connsiteY2-192" fmla="*/ 246366 h 246366"/>
                <a:gd name="connsiteX3-193" fmla="*/ 41062 w 328067"/>
                <a:gd name="connsiteY3-194" fmla="*/ 246366 h 246366"/>
                <a:gd name="connsiteX4-195" fmla="*/ 0 w 328067"/>
                <a:gd name="connsiteY4-196" fmla="*/ 205304 h 246366"/>
                <a:gd name="connsiteX5-197" fmla="*/ 0 w 328067"/>
                <a:gd name="connsiteY5-198" fmla="*/ 41062 h 246366"/>
                <a:gd name="connsiteX6-199" fmla="*/ 41062 w 328067"/>
                <a:gd name="connsiteY6-200" fmla="*/ 0 h 246366"/>
                <a:gd name="connsiteX7-201" fmla="*/ 284624 w 328067"/>
                <a:gd name="connsiteY7-202" fmla="*/ 0 h 246366"/>
                <a:gd name="connsiteX8-203" fmla="*/ 325686 w 328067"/>
                <a:gd name="connsiteY8-204" fmla="*/ 41062 h 246366"/>
                <a:gd name="connsiteX9-205" fmla="*/ 168523 w 328067"/>
                <a:gd name="connsiteY9-206" fmla="*/ 123825 h 246366"/>
                <a:gd name="connsiteX10-207" fmla="*/ 57557 w 328067"/>
                <a:gd name="connsiteY10-208" fmla="*/ 70008 h 24636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119" y="connsiteY10-120"/>
                </a:cxn>
              </a:cxnLst>
              <a:rect l="l" t="t" r="r" b="b"/>
              <a:pathLst>
                <a:path w="328067" h="246366">
                  <a:moveTo>
                    <a:pt x="328067" y="100011"/>
                  </a:moveTo>
                  <a:cubicBezTo>
                    <a:pt x="327273" y="135109"/>
                    <a:pt x="326480" y="170206"/>
                    <a:pt x="325686" y="205304"/>
                  </a:cubicBezTo>
                  <a:cubicBezTo>
                    <a:pt x="325686" y="227982"/>
                    <a:pt x="307302" y="246366"/>
                    <a:pt x="284624" y="246366"/>
                  </a:cubicBezTo>
                  <a:lnTo>
                    <a:pt x="41062" y="246366"/>
                  </a:lnTo>
                  <a:cubicBezTo>
                    <a:pt x="18384" y="246366"/>
                    <a:pt x="0" y="227982"/>
                    <a:pt x="0" y="205304"/>
                  </a:cubicBezTo>
                  <a:lnTo>
                    <a:pt x="0" y="41062"/>
                  </a:lnTo>
                  <a:cubicBezTo>
                    <a:pt x="0" y="18384"/>
                    <a:pt x="18384" y="0"/>
                    <a:pt x="41062" y="0"/>
                  </a:cubicBezTo>
                  <a:lnTo>
                    <a:pt x="284624" y="0"/>
                  </a:lnTo>
                  <a:cubicBezTo>
                    <a:pt x="307302" y="0"/>
                    <a:pt x="325686" y="18384"/>
                    <a:pt x="325686" y="41062"/>
                  </a:cubicBezTo>
                  <a:cubicBezTo>
                    <a:pt x="317845" y="55349"/>
                    <a:pt x="193368" y="111063"/>
                    <a:pt x="168523" y="123825"/>
                  </a:cubicBezTo>
                  <a:lnTo>
                    <a:pt x="57557" y="70008"/>
                  </a:lnTo>
                </a:path>
              </a:pathLst>
            </a:custGeom>
            <a:noFill/>
            <a:ln w="6350" cap="rnd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3" name="文本框 42"/>
          <p:cNvSpPr txBox="1"/>
          <p:nvPr/>
        </p:nvSpPr>
        <p:spPr>
          <a:xfrm>
            <a:off x="4186555" y="4284980"/>
            <a:ext cx="1802130" cy="30670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685800" eaLnBrk="0" hangingPunct="0"/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o UI" panose="020B0502040204020203" pitchFamily="34" charset="0"/>
              </a:rPr>
              <a:t>655666</a:t>
            </a:r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o UI" panose="020B0502040204020203" pitchFamily="34" charset="0"/>
                <a:ea typeface="微软雅黑" panose="020B0503020204020204" pitchFamily="34" charset="-122"/>
              </a:rPr>
              <a:t>@163.com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Lao UI" panose="020B0502040204020203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62" name="组合 61"/>
          <p:cNvGrpSpPr/>
          <p:nvPr/>
        </p:nvGrpSpPr>
        <p:grpSpPr>
          <a:xfrm>
            <a:off x="6061075" y="4283075"/>
            <a:ext cx="311150" cy="311150"/>
            <a:chOff x="6061484" y="4283561"/>
            <a:chExt cx="310367" cy="310367"/>
          </a:xfrm>
        </p:grpSpPr>
        <p:sp>
          <p:nvSpPr>
            <p:cNvPr id="59" name="Freeform 5"/>
            <p:cNvSpPr/>
            <p:nvPr/>
          </p:nvSpPr>
          <p:spPr bwMode="auto">
            <a:xfrm>
              <a:off x="6061484" y="4283561"/>
              <a:ext cx="310367" cy="310367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accent2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95000"/>
                </a:schemeClr>
              </a:solidFill>
            </a:ln>
            <a:effectLst>
              <a:outerShdw blurRad="635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50" name="任意多边形 49"/>
            <p:cNvSpPr/>
            <p:nvPr/>
          </p:nvSpPr>
          <p:spPr>
            <a:xfrm>
              <a:off x="6145410" y="4361153"/>
              <a:ext cx="140931" cy="155184"/>
            </a:xfrm>
            <a:custGeom>
              <a:avLst/>
              <a:gdLst>
                <a:gd name="connsiteX0" fmla="*/ 166687 w 335756"/>
                <a:gd name="connsiteY0" fmla="*/ 0 h 414338"/>
                <a:gd name="connsiteX1" fmla="*/ 19050 w 335756"/>
                <a:gd name="connsiteY1" fmla="*/ 202406 h 414338"/>
                <a:gd name="connsiteX2" fmla="*/ 26194 w 335756"/>
                <a:gd name="connsiteY2" fmla="*/ 330994 h 414338"/>
                <a:gd name="connsiteX3" fmla="*/ 40481 w 335756"/>
                <a:gd name="connsiteY3" fmla="*/ 352425 h 414338"/>
                <a:gd name="connsiteX4" fmla="*/ 0 w 335756"/>
                <a:gd name="connsiteY4" fmla="*/ 385763 h 414338"/>
                <a:gd name="connsiteX5" fmla="*/ 164306 w 335756"/>
                <a:gd name="connsiteY5" fmla="*/ 414338 h 414338"/>
                <a:gd name="connsiteX6" fmla="*/ 335756 w 335756"/>
                <a:gd name="connsiteY6" fmla="*/ 390525 h 414338"/>
                <a:gd name="connsiteX7" fmla="*/ 297656 w 335756"/>
                <a:gd name="connsiteY7" fmla="*/ 352425 h 414338"/>
                <a:gd name="connsiteX8" fmla="*/ 316706 w 335756"/>
                <a:gd name="connsiteY8" fmla="*/ 330994 h 414338"/>
                <a:gd name="connsiteX9" fmla="*/ 326231 w 335756"/>
                <a:gd name="connsiteY9" fmla="*/ 197644 h 414338"/>
                <a:gd name="connsiteX10" fmla="*/ 166687 w 335756"/>
                <a:gd name="connsiteY10" fmla="*/ 0 h 414338"/>
                <a:gd name="connsiteX0-1" fmla="*/ 166687 w 335756"/>
                <a:gd name="connsiteY0-2" fmla="*/ 600 h 414938"/>
                <a:gd name="connsiteX1-3" fmla="*/ 19050 w 335756"/>
                <a:gd name="connsiteY1-4" fmla="*/ 203006 h 414938"/>
                <a:gd name="connsiteX2-5" fmla="*/ 26194 w 335756"/>
                <a:gd name="connsiteY2-6" fmla="*/ 331594 h 414938"/>
                <a:gd name="connsiteX3-7" fmla="*/ 40481 w 335756"/>
                <a:gd name="connsiteY3-8" fmla="*/ 353025 h 414938"/>
                <a:gd name="connsiteX4-9" fmla="*/ 0 w 335756"/>
                <a:gd name="connsiteY4-10" fmla="*/ 386363 h 414938"/>
                <a:gd name="connsiteX5-11" fmla="*/ 164306 w 335756"/>
                <a:gd name="connsiteY5-12" fmla="*/ 414938 h 414938"/>
                <a:gd name="connsiteX6-13" fmla="*/ 335756 w 335756"/>
                <a:gd name="connsiteY6-14" fmla="*/ 391125 h 414938"/>
                <a:gd name="connsiteX7-15" fmla="*/ 297656 w 335756"/>
                <a:gd name="connsiteY7-16" fmla="*/ 353025 h 414938"/>
                <a:gd name="connsiteX8-17" fmla="*/ 316706 w 335756"/>
                <a:gd name="connsiteY8-18" fmla="*/ 331594 h 414938"/>
                <a:gd name="connsiteX9-19" fmla="*/ 326231 w 335756"/>
                <a:gd name="connsiteY9-20" fmla="*/ 198244 h 414938"/>
                <a:gd name="connsiteX10-21" fmla="*/ 166687 w 335756"/>
                <a:gd name="connsiteY10-22" fmla="*/ 600 h 414938"/>
                <a:gd name="connsiteX0-23" fmla="*/ 166687 w 335756"/>
                <a:gd name="connsiteY0-24" fmla="*/ 600 h 414938"/>
                <a:gd name="connsiteX1-25" fmla="*/ 4763 w 335756"/>
                <a:gd name="connsiteY1-26" fmla="*/ 203006 h 414938"/>
                <a:gd name="connsiteX2-27" fmla="*/ 26194 w 335756"/>
                <a:gd name="connsiteY2-28" fmla="*/ 331594 h 414938"/>
                <a:gd name="connsiteX3-29" fmla="*/ 40481 w 335756"/>
                <a:gd name="connsiteY3-30" fmla="*/ 353025 h 414938"/>
                <a:gd name="connsiteX4-31" fmla="*/ 0 w 335756"/>
                <a:gd name="connsiteY4-32" fmla="*/ 386363 h 414938"/>
                <a:gd name="connsiteX5-33" fmla="*/ 164306 w 335756"/>
                <a:gd name="connsiteY5-34" fmla="*/ 414938 h 414938"/>
                <a:gd name="connsiteX6-35" fmla="*/ 335756 w 335756"/>
                <a:gd name="connsiteY6-36" fmla="*/ 391125 h 414938"/>
                <a:gd name="connsiteX7-37" fmla="*/ 297656 w 335756"/>
                <a:gd name="connsiteY7-38" fmla="*/ 353025 h 414938"/>
                <a:gd name="connsiteX8-39" fmla="*/ 316706 w 335756"/>
                <a:gd name="connsiteY8-40" fmla="*/ 331594 h 414938"/>
                <a:gd name="connsiteX9-41" fmla="*/ 326231 w 335756"/>
                <a:gd name="connsiteY9-42" fmla="*/ 198244 h 414938"/>
                <a:gd name="connsiteX10-43" fmla="*/ 166687 w 335756"/>
                <a:gd name="connsiteY10-44" fmla="*/ 600 h 414938"/>
                <a:gd name="connsiteX0-45" fmla="*/ 166687 w 335756"/>
                <a:gd name="connsiteY0-46" fmla="*/ 638 h 414976"/>
                <a:gd name="connsiteX1-47" fmla="*/ 4763 w 335756"/>
                <a:gd name="connsiteY1-48" fmla="*/ 203044 h 414976"/>
                <a:gd name="connsiteX2-49" fmla="*/ 26194 w 335756"/>
                <a:gd name="connsiteY2-50" fmla="*/ 331632 h 414976"/>
                <a:gd name="connsiteX3-51" fmla="*/ 40481 w 335756"/>
                <a:gd name="connsiteY3-52" fmla="*/ 353063 h 414976"/>
                <a:gd name="connsiteX4-53" fmla="*/ 0 w 335756"/>
                <a:gd name="connsiteY4-54" fmla="*/ 386401 h 414976"/>
                <a:gd name="connsiteX5-55" fmla="*/ 164306 w 335756"/>
                <a:gd name="connsiteY5-56" fmla="*/ 414976 h 414976"/>
                <a:gd name="connsiteX6-57" fmla="*/ 335756 w 335756"/>
                <a:gd name="connsiteY6-58" fmla="*/ 391163 h 414976"/>
                <a:gd name="connsiteX7-59" fmla="*/ 297656 w 335756"/>
                <a:gd name="connsiteY7-60" fmla="*/ 353063 h 414976"/>
                <a:gd name="connsiteX8-61" fmla="*/ 316706 w 335756"/>
                <a:gd name="connsiteY8-62" fmla="*/ 331632 h 414976"/>
                <a:gd name="connsiteX9-63" fmla="*/ 326231 w 335756"/>
                <a:gd name="connsiteY9-64" fmla="*/ 198282 h 414976"/>
                <a:gd name="connsiteX10-65" fmla="*/ 166687 w 335756"/>
                <a:gd name="connsiteY10-66" fmla="*/ 638 h 414976"/>
                <a:gd name="connsiteX0-67" fmla="*/ 166687 w 335756"/>
                <a:gd name="connsiteY0-68" fmla="*/ 638 h 414976"/>
                <a:gd name="connsiteX1-69" fmla="*/ 14288 w 335756"/>
                <a:gd name="connsiteY1-70" fmla="*/ 203044 h 414976"/>
                <a:gd name="connsiteX2-71" fmla="*/ 26194 w 335756"/>
                <a:gd name="connsiteY2-72" fmla="*/ 331632 h 414976"/>
                <a:gd name="connsiteX3-73" fmla="*/ 40481 w 335756"/>
                <a:gd name="connsiteY3-74" fmla="*/ 353063 h 414976"/>
                <a:gd name="connsiteX4-75" fmla="*/ 0 w 335756"/>
                <a:gd name="connsiteY4-76" fmla="*/ 386401 h 414976"/>
                <a:gd name="connsiteX5-77" fmla="*/ 164306 w 335756"/>
                <a:gd name="connsiteY5-78" fmla="*/ 414976 h 414976"/>
                <a:gd name="connsiteX6-79" fmla="*/ 335756 w 335756"/>
                <a:gd name="connsiteY6-80" fmla="*/ 391163 h 414976"/>
                <a:gd name="connsiteX7-81" fmla="*/ 297656 w 335756"/>
                <a:gd name="connsiteY7-82" fmla="*/ 353063 h 414976"/>
                <a:gd name="connsiteX8-83" fmla="*/ 316706 w 335756"/>
                <a:gd name="connsiteY8-84" fmla="*/ 331632 h 414976"/>
                <a:gd name="connsiteX9-85" fmla="*/ 326231 w 335756"/>
                <a:gd name="connsiteY9-86" fmla="*/ 198282 h 414976"/>
                <a:gd name="connsiteX10-87" fmla="*/ 166687 w 335756"/>
                <a:gd name="connsiteY10-88" fmla="*/ 638 h 414976"/>
                <a:gd name="connsiteX0-89" fmla="*/ 166687 w 335756"/>
                <a:gd name="connsiteY0-90" fmla="*/ 638 h 414976"/>
                <a:gd name="connsiteX1-91" fmla="*/ 14288 w 335756"/>
                <a:gd name="connsiteY1-92" fmla="*/ 203044 h 414976"/>
                <a:gd name="connsiteX2-93" fmla="*/ 26194 w 335756"/>
                <a:gd name="connsiteY2-94" fmla="*/ 331632 h 414976"/>
                <a:gd name="connsiteX3-95" fmla="*/ 40481 w 335756"/>
                <a:gd name="connsiteY3-96" fmla="*/ 353063 h 414976"/>
                <a:gd name="connsiteX4-97" fmla="*/ 0 w 335756"/>
                <a:gd name="connsiteY4-98" fmla="*/ 386401 h 414976"/>
                <a:gd name="connsiteX5-99" fmla="*/ 164306 w 335756"/>
                <a:gd name="connsiteY5-100" fmla="*/ 414976 h 414976"/>
                <a:gd name="connsiteX6-101" fmla="*/ 335756 w 335756"/>
                <a:gd name="connsiteY6-102" fmla="*/ 391163 h 414976"/>
                <a:gd name="connsiteX7-103" fmla="*/ 297656 w 335756"/>
                <a:gd name="connsiteY7-104" fmla="*/ 353063 h 414976"/>
                <a:gd name="connsiteX8-105" fmla="*/ 316706 w 335756"/>
                <a:gd name="connsiteY8-106" fmla="*/ 331632 h 414976"/>
                <a:gd name="connsiteX9-107" fmla="*/ 326231 w 335756"/>
                <a:gd name="connsiteY9-108" fmla="*/ 198282 h 414976"/>
                <a:gd name="connsiteX10-109" fmla="*/ 166687 w 335756"/>
                <a:gd name="connsiteY10-110" fmla="*/ 638 h 414976"/>
                <a:gd name="connsiteX0-111" fmla="*/ 166687 w 335756"/>
                <a:gd name="connsiteY0-112" fmla="*/ 610 h 414948"/>
                <a:gd name="connsiteX1-113" fmla="*/ 14288 w 335756"/>
                <a:gd name="connsiteY1-114" fmla="*/ 203016 h 414948"/>
                <a:gd name="connsiteX2-115" fmla="*/ 26194 w 335756"/>
                <a:gd name="connsiteY2-116" fmla="*/ 331604 h 414948"/>
                <a:gd name="connsiteX3-117" fmla="*/ 40481 w 335756"/>
                <a:gd name="connsiteY3-118" fmla="*/ 353035 h 414948"/>
                <a:gd name="connsiteX4-119" fmla="*/ 0 w 335756"/>
                <a:gd name="connsiteY4-120" fmla="*/ 386373 h 414948"/>
                <a:gd name="connsiteX5-121" fmla="*/ 164306 w 335756"/>
                <a:gd name="connsiteY5-122" fmla="*/ 414948 h 414948"/>
                <a:gd name="connsiteX6-123" fmla="*/ 335756 w 335756"/>
                <a:gd name="connsiteY6-124" fmla="*/ 391135 h 414948"/>
                <a:gd name="connsiteX7-125" fmla="*/ 297656 w 335756"/>
                <a:gd name="connsiteY7-126" fmla="*/ 353035 h 414948"/>
                <a:gd name="connsiteX8-127" fmla="*/ 316706 w 335756"/>
                <a:gd name="connsiteY8-128" fmla="*/ 331604 h 414948"/>
                <a:gd name="connsiteX9-129" fmla="*/ 326231 w 335756"/>
                <a:gd name="connsiteY9-130" fmla="*/ 198254 h 414948"/>
                <a:gd name="connsiteX10-131" fmla="*/ 166687 w 335756"/>
                <a:gd name="connsiteY10-132" fmla="*/ 610 h 414948"/>
                <a:gd name="connsiteX0-133" fmla="*/ 178593 w 335756"/>
                <a:gd name="connsiteY0-134" fmla="*/ 610 h 414948"/>
                <a:gd name="connsiteX1-135" fmla="*/ 14288 w 335756"/>
                <a:gd name="connsiteY1-136" fmla="*/ 203016 h 414948"/>
                <a:gd name="connsiteX2-137" fmla="*/ 26194 w 335756"/>
                <a:gd name="connsiteY2-138" fmla="*/ 331604 h 414948"/>
                <a:gd name="connsiteX3-139" fmla="*/ 40481 w 335756"/>
                <a:gd name="connsiteY3-140" fmla="*/ 353035 h 414948"/>
                <a:gd name="connsiteX4-141" fmla="*/ 0 w 335756"/>
                <a:gd name="connsiteY4-142" fmla="*/ 386373 h 414948"/>
                <a:gd name="connsiteX5-143" fmla="*/ 164306 w 335756"/>
                <a:gd name="connsiteY5-144" fmla="*/ 414948 h 414948"/>
                <a:gd name="connsiteX6-145" fmla="*/ 335756 w 335756"/>
                <a:gd name="connsiteY6-146" fmla="*/ 391135 h 414948"/>
                <a:gd name="connsiteX7-147" fmla="*/ 297656 w 335756"/>
                <a:gd name="connsiteY7-148" fmla="*/ 353035 h 414948"/>
                <a:gd name="connsiteX8-149" fmla="*/ 316706 w 335756"/>
                <a:gd name="connsiteY8-150" fmla="*/ 331604 h 414948"/>
                <a:gd name="connsiteX9-151" fmla="*/ 326231 w 335756"/>
                <a:gd name="connsiteY9-152" fmla="*/ 198254 h 414948"/>
                <a:gd name="connsiteX10-153" fmla="*/ 178593 w 335756"/>
                <a:gd name="connsiteY10-154" fmla="*/ 610 h 414948"/>
                <a:gd name="connsiteX0-155" fmla="*/ 178593 w 335756"/>
                <a:gd name="connsiteY0-156" fmla="*/ 874 h 415212"/>
                <a:gd name="connsiteX1-157" fmla="*/ 14288 w 335756"/>
                <a:gd name="connsiteY1-158" fmla="*/ 203280 h 415212"/>
                <a:gd name="connsiteX2-159" fmla="*/ 26194 w 335756"/>
                <a:gd name="connsiteY2-160" fmla="*/ 331868 h 415212"/>
                <a:gd name="connsiteX3-161" fmla="*/ 40481 w 335756"/>
                <a:gd name="connsiteY3-162" fmla="*/ 353299 h 415212"/>
                <a:gd name="connsiteX4-163" fmla="*/ 0 w 335756"/>
                <a:gd name="connsiteY4-164" fmla="*/ 386637 h 415212"/>
                <a:gd name="connsiteX5-165" fmla="*/ 164306 w 335756"/>
                <a:gd name="connsiteY5-166" fmla="*/ 415212 h 415212"/>
                <a:gd name="connsiteX6-167" fmla="*/ 335756 w 335756"/>
                <a:gd name="connsiteY6-168" fmla="*/ 391399 h 415212"/>
                <a:gd name="connsiteX7-169" fmla="*/ 297656 w 335756"/>
                <a:gd name="connsiteY7-170" fmla="*/ 353299 h 415212"/>
                <a:gd name="connsiteX8-171" fmla="*/ 316706 w 335756"/>
                <a:gd name="connsiteY8-172" fmla="*/ 331868 h 415212"/>
                <a:gd name="connsiteX9-173" fmla="*/ 326231 w 335756"/>
                <a:gd name="connsiteY9-174" fmla="*/ 198518 h 415212"/>
                <a:gd name="connsiteX10-175" fmla="*/ 178593 w 335756"/>
                <a:gd name="connsiteY10-176" fmla="*/ 874 h 415212"/>
                <a:gd name="connsiteX0-177" fmla="*/ 178593 w 335756"/>
                <a:gd name="connsiteY0-178" fmla="*/ 930 h 415268"/>
                <a:gd name="connsiteX1-179" fmla="*/ 14288 w 335756"/>
                <a:gd name="connsiteY1-180" fmla="*/ 203336 h 415268"/>
                <a:gd name="connsiteX2-181" fmla="*/ 26194 w 335756"/>
                <a:gd name="connsiteY2-182" fmla="*/ 331924 h 415268"/>
                <a:gd name="connsiteX3-183" fmla="*/ 40481 w 335756"/>
                <a:gd name="connsiteY3-184" fmla="*/ 353355 h 415268"/>
                <a:gd name="connsiteX4-185" fmla="*/ 0 w 335756"/>
                <a:gd name="connsiteY4-186" fmla="*/ 386693 h 415268"/>
                <a:gd name="connsiteX5-187" fmla="*/ 164306 w 335756"/>
                <a:gd name="connsiteY5-188" fmla="*/ 415268 h 415268"/>
                <a:gd name="connsiteX6-189" fmla="*/ 335756 w 335756"/>
                <a:gd name="connsiteY6-190" fmla="*/ 391455 h 415268"/>
                <a:gd name="connsiteX7-191" fmla="*/ 297656 w 335756"/>
                <a:gd name="connsiteY7-192" fmla="*/ 353355 h 415268"/>
                <a:gd name="connsiteX8-193" fmla="*/ 316706 w 335756"/>
                <a:gd name="connsiteY8-194" fmla="*/ 331924 h 415268"/>
                <a:gd name="connsiteX9-195" fmla="*/ 326231 w 335756"/>
                <a:gd name="connsiteY9-196" fmla="*/ 198574 h 415268"/>
                <a:gd name="connsiteX10-197" fmla="*/ 178593 w 335756"/>
                <a:gd name="connsiteY10-198" fmla="*/ 930 h 415268"/>
                <a:gd name="connsiteX0-199" fmla="*/ 178593 w 335756"/>
                <a:gd name="connsiteY0-200" fmla="*/ 930 h 415268"/>
                <a:gd name="connsiteX1-201" fmla="*/ 14288 w 335756"/>
                <a:gd name="connsiteY1-202" fmla="*/ 203336 h 415268"/>
                <a:gd name="connsiteX2-203" fmla="*/ 26194 w 335756"/>
                <a:gd name="connsiteY2-204" fmla="*/ 331924 h 415268"/>
                <a:gd name="connsiteX3-205" fmla="*/ 40481 w 335756"/>
                <a:gd name="connsiteY3-206" fmla="*/ 353355 h 415268"/>
                <a:gd name="connsiteX4-207" fmla="*/ 0 w 335756"/>
                <a:gd name="connsiteY4-208" fmla="*/ 386693 h 415268"/>
                <a:gd name="connsiteX5-209" fmla="*/ 164306 w 335756"/>
                <a:gd name="connsiteY5-210" fmla="*/ 415268 h 415268"/>
                <a:gd name="connsiteX6-211" fmla="*/ 335756 w 335756"/>
                <a:gd name="connsiteY6-212" fmla="*/ 391455 h 415268"/>
                <a:gd name="connsiteX7-213" fmla="*/ 297656 w 335756"/>
                <a:gd name="connsiteY7-214" fmla="*/ 353355 h 415268"/>
                <a:gd name="connsiteX8-215" fmla="*/ 316706 w 335756"/>
                <a:gd name="connsiteY8-216" fmla="*/ 331924 h 415268"/>
                <a:gd name="connsiteX9-217" fmla="*/ 326231 w 335756"/>
                <a:gd name="connsiteY9-218" fmla="*/ 198574 h 415268"/>
                <a:gd name="connsiteX10-219" fmla="*/ 178593 w 335756"/>
                <a:gd name="connsiteY10-220" fmla="*/ 930 h 415268"/>
                <a:gd name="connsiteX0-221" fmla="*/ 178593 w 335756"/>
                <a:gd name="connsiteY0-222" fmla="*/ 930 h 415268"/>
                <a:gd name="connsiteX1-223" fmla="*/ 14288 w 335756"/>
                <a:gd name="connsiteY1-224" fmla="*/ 203336 h 415268"/>
                <a:gd name="connsiteX2-225" fmla="*/ 26194 w 335756"/>
                <a:gd name="connsiteY2-226" fmla="*/ 331924 h 415268"/>
                <a:gd name="connsiteX3-227" fmla="*/ 40481 w 335756"/>
                <a:gd name="connsiteY3-228" fmla="*/ 353355 h 415268"/>
                <a:gd name="connsiteX4-229" fmla="*/ 0 w 335756"/>
                <a:gd name="connsiteY4-230" fmla="*/ 386693 h 415268"/>
                <a:gd name="connsiteX5-231" fmla="*/ 164306 w 335756"/>
                <a:gd name="connsiteY5-232" fmla="*/ 415268 h 415268"/>
                <a:gd name="connsiteX6-233" fmla="*/ 335756 w 335756"/>
                <a:gd name="connsiteY6-234" fmla="*/ 391455 h 415268"/>
                <a:gd name="connsiteX7-235" fmla="*/ 297656 w 335756"/>
                <a:gd name="connsiteY7-236" fmla="*/ 353355 h 415268"/>
                <a:gd name="connsiteX8-237" fmla="*/ 316706 w 335756"/>
                <a:gd name="connsiteY8-238" fmla="*/ 331924 h 415268"/>
                <a:gd name="connsiteX9-239" fmla="*/ 326231 w 335756"/>
                <a:gd name="connsiteY9-240" fmla="*/ 198574 h 415268"/>
                <a:gd name="connsiteX10-241" fmla="*/ 178593 w 335756"/>
                <a:gd name="connsiteY10-242" fmla="*/ 930 h 415268"/>
                <a:gd name="connsiteX0-243" fmla="*/ 178593 w 335756"/>
                <a:gd name="connsiteY0-244" fmla="*/ 930 h 415268"/>
                <a:gd name="connsiteX1-245" fmla="*/ 14288 w 335756"/>
                <a:gd name="connsiteY1-246" fmla="*/ 203336 h 415268"/>
                <a:gd name="connsiteX2-247" fmla="*/ 26194 w 335756"/>
                <a:gd name="connsiteY2-248" fmla="*/ 331924 h 415268"/>
                <a:gd name="connsiteX3-249" fmla="*/ 40481 w 335756"/>
                <a:gd name="connsiteY3-250" fmla="*/ 353355 h 415268"/>
                <a:gd name="connsiteX4-251" fmla="*/ 0 w 335756"/>
                <a:gd name="connsiteY4-252" fmla="*/ 386693 h 415268"/>
                <a:gd name="connsiteX5-253" fmla="*/ 164306 w 335756"/>
                <a:gd name="connsiteY5-254" fmla="*/ 415268 h 415268"/>
                <a:gd name="connsiteX6-255" fmla="*/ 335756 w 335756"/>
                <a:gd name="connsiteY6-256" fmla="*/ 391455 h 415268"/>
                <a:gd name="connsiteX7-257" fmla="*/ 297656 w 335756"/>
                <a:gd name="connsiteY7-258" fmla="*/ 353355 h 415268"/>
                <a:gd name="connsiteX8-259" fmla="*/ 316706 w 335756"/>
                <a:gd name="connsiteY8-260" fmla="*/ 331924 h 415268"/>
                <a:gd name="connsiteX9-261" fmla="*/ 326231 w 335756"/>
                <a:gd name="connsiteY9-262" fmla="*/ 198574 h 415268"/>
                <a:gd name="connsiteX10-263" fmla="*/ 178593 w 335756"/>
                <a:gd name="connsiteY10-264" fmla="*/ 930 h 415268"/>
                <a:gd name="connsiteX0-265" fmla="*/ 178593 w 373856"/>
                <a:gd name="connsiteY0-266" fmla="*/ 930 h 415268"/>
                <a:gd name="connsiteX1-267" fmla="*/ 14288 w 373856"/>
                <a:gd name="connsiteY1-268" fmla="*/ 203336 h 415268"/>
                <a:gd name="connsiteX2-269" fmla="*/ 26194 w 373856"/>
                <a:gd name="connsiteY2-270" fmla="*/ 331924 h 415268"/>
                <a:gd name="connsiteX3-271" fmla="*/ 40481 w 373856"/>
                <a:gd name="connsiteY3-272" fmla="*/ 353355 h 415268"/>
                <a:gd name="connsiteX4-273" fmla="*/ 0 w 373856"/>
                <a:gd name="connsiteY4-274" fmla="*/ 386693 h 415268"/>
                <a:gd name="connsiteX5-275" fmla="*/ 164306 w 373856"/>
                <a:gd name="connsiteY5-276" fmla="*/ 415268 h 415268"/>
                <a:gd name="connsiteX6-277" fmla="*/ 335756 w 373856"/>
                <a:gd name="connsiteY6-278" fmla="*/ 391455 h 415268"/>
                <a:gd name="connsiteX7-279" fmla="*/ 297656 w 373856"/>
                <a:gd name="connsiteY7-280" fmla="*/ 353355 h 415268"/>
                <a:gd name="connsiteX8-281" fmla="*/ 316706 w 373856"/>
                <a:gd name="connsiteY8-282" fmla="*/ 331924 h 415268"/>
                <a:gd name="connsiteX9-283" fmla="*/ 373856 w 373856"/>
                <a:gd name="connsiteY9-284" fmla="*/ 198574 h 415268"/>
                <a:gd name="connsiteX10-285" fmla="*/ 178593 w 373856"/>
                <a:gd name="connsiteY10-286" fmla="*/ 930 h 415268"/>
                <a:gd name="connsiteX0-287" fmla="*/ 178593 w 335756"/>
                <a:gd name="connsiteY0-288" fmla="*/ 930 h 415268"/>
                <a:gd name="connsiteX1-289" fmla="*/ 14288 w 335756"/>
                <a:gd name="connsiteY1-290" fmla="*/ 203336 h 415268"/>
                <a:gd name="connsiteX2-291" fmla="*/ 26194 w 335756"/>
                <a:gd name="connsiteY2-292" fmla="*/ 331924 h 415268"/>
                <a:gd name="connsiteX3-293" fmla="*/ 40481 w 335756"/>
                <a:gd name="connsiteY3-294" fmla="*/ 353355 h 415268"/>
                <a:gd name="connsiteX4-295" fmla="*/ 0 w 335756"/>
                <a:gd name="connsiteY4-296" fmla="*/ 386693 h 415268"/>
                <a:gd name="connsiteX5-297" fmla="*/ 164306 w 335756"/>
                <a:gd name="connsiteY5-298" fmla="*/ 415268 h 415268"/>
                <a:gd name="connsiteX6-299" fmla="*/ 335756 w 335756"/>
                <a:gd name="connsiteY6-300" fmla="*/ 391455 h 415268"/>
                <a:gd name="connsiteX7-301" fmla="*/ 297656 w 335756"/>
                <a:gd name="connsiteY7-302" fmla="*/ 353355 h 415268"/>
                <a:gd name="connsiteX8-303" fmla="*/ 316706 w 335756"/>
                <a:gd name="connsiteY8-304" fmla="*/ 331924 h 415268"/>
                <a:gd name="connsiteX9-305" fmla="*/ 323850 w 335756"/>
                <a:gd name="connsiteY9-306" fmla="*/ 203337 h 415268"/>
                <a:gd name="connsiteX10-307" fmla="*/ 178593 w 335756"/>
                <a:gd name="connsiteY10-308" fmla="*/ 930 h 415268"/>
                <a:gd name="connsiteX0-309" fmla="*/ 178593 w 335756"/>
                <a:gd name="connsiteY0-310" fmla="*/ 930 h 415268"/>
                <a:gd name="connsiteX1-311" fmla="*/ 14288 w 335756"/>
                <a:gd name="connsiteY1-312" fmla="*/ 203336 h 415268"/>
                <a:gd name="connsiteX2-313" fmla="*/ 26194 w 335756"/>
                <a:gd name="connsiteY2-314" fmla="*/ 331924 h 415268"/>
                <a:gd name="connsiteX3-315" fmla="*/ 40481 w 335756"/>
                <a:gd name="connsiteY3-316" fmla="*/ 353355 h 415268"/>
                <a:gd name="connsiteX4-317" fmla="*/ 0 w 335756"/>
                <a:gd name="connsiteY4-318" fmla="*/ 386693 h 415268"/>
                <a:gd name="connsiteX5-319" fmla="*/ 164306 w 335756"/>
                <a:gd name="connsiteY5-320" fmla="*/ 415268 h 415268"/>
                <a:gd name="connsiteX6-321" fmla="*/ 335756 w 335756"/>
                <a:gd name="connsiteY6-322" fmla="*/ 391455 h 415268"/>
                <a:gd name="connsiteX7-323" fmla="*/ 297656 w 335756"/>
                <a:gd name="connsiteY7-324" fmla="*/ 353355 h 415268"/>
                <a:gd name="connsiteX8-325" fmla="*/ 316706 w 335756"/>
                <a:gd name="connsiteY8-326" fmla="*/ 331924 h 415268"/>
                <a:gd name="connsiteX9-327" fmla="*/ 323850 w 335756"/>
                <a:gd name="connsiteY9-328" fmla="*/ 203337 h 415268"/>
                <a:gd name="connsiteX10-329" fmla="*/ 178593 w 335756"/>
                <a:gd name="connsiteY10-330" fmla="*/ 930 h 415268"/>
                <a:gd name="connsiteX0-331" fmla="*/ 178593 w 335756"/>
                <a:gd name="connsiteY0-332" fmla="*/ 930 h 415268"/>
                <a:gd name="connsiteX1-333" fmla="*/ 14288 w 335756"/>
                <a:gd name="connsiteY1-334" fmla="*/ 203336 h 415268"/>
                <a:gd name="connsiteX2-335" fmla="*/ 26194 w 335756"/>
                <a:gd name="connsiteY2-336" fmla="*/ 331924 h 415268"/>
                <a:gd name="connsiteX3-337" fmla="*/ 40481 w 335756"/>
                <a:gd name="connsiteY3-338" fmla="*/ 353355 h 415268"/>
                <a:gd name="connsiteX4-339" fmla="*/ 0 w 335756"/>
                <a:gd name="connsiteY4-340" fmla="*/ 386693 h 415268"/>
                <a:gd name="connsiteX5-341" fmla="*/ 164306 w 335756"/>
                <a:gd name="connsiteY5-342" fmla="*/ 415268 h 415268"/>
                <a:gd name="connsiteX6-343" fmla="*/ 335756 w 335756"/>
                <a:gd name="connsiteY6-344" fmla="*/ 391455 h 415268"/>
                <a:gd name="connsiteX7-345" fmla="*/ 297656 w 335756"/>
                <a:gd name="connsiteY7-346" fmla="*/ 353355 h 415268"/>
                <a:gd name="connsiteX8-347" fmla="*/ 316706 w 335756"/>
                <a:gd name="connsiteY8-348" fmla="*/ 331924 h 415268"/>
                <a:gd name="connsiteX9-349" fmla="*/ 323850 w 335756"/>
                <a:gd name="connsiteY9-350" fmla="*/ 203337 h 415268"/>
                <a:gd name="connsiteX10-351" fmla="*/ 178593 w 335756"/>
                <a:gd name="connsiteY10-352" fmla="*/ 930 h 415268"/>
                <a:gd name="connsiteX0-353" fmla="*/ 212294 w 369457"/>
                <a:gd name="connsiteY0-354" fmla="*/ 930 h 415268"/>
                <a:gd name="connsiteX1-355" fmla="*/ 47989 w 369457"/>
                <a:gd name="connsiteY1-356" fmla="*/ 203336 h 415268"/>
                <a:gd name="connsiteX2-357" fmla="*/ 59895 w 369457"/>
                <a:gd name="connsiteY2-358" fmla="*/ 331924 h 415268"/>
                <a:gd name="connsiteX3-359" fmla="*/ 74182 w 369457"/>
                <a:gd name="connsiteY3-360" fmla="*/ 353355 h 415268"/>
                <a:gd name="connsiteX4-361" fmla="*/ 33701 w 369457"/>
                <a:gd name="connsiteY4-362" fmla="*/ 386693 h 415268"/>
                <a:gd name="connsiteX5-363" fmla="*/ 198007 w 369457"/>
                <a:gd name="connsiteY5-364" fmla="*/ 415268 h 415268"/>
                <a:gd name="connsiteX6-365" fmla="*/ 369457 w 369457"/>
                <a:gd name="connsiteY6-366" fmla="*/ 391455 h 415268"/>
                <a:gd name="connsiteX7-367" fmla="*/ 331357 w 369457"/>
                <a:gd name="connsiteY7-368" fmla="*/ 353355 h 415268"/>
                <a:gd name="connsiteX8-369" fmla="*/ 350407 w 369457"/>
                <a:gd name="connsiteY8-370" fmla="*/ 331924 h 415268"/>
                <a:gd name="connsiteX9-371" fmla="*/ 357551 w 369457"/>
                <a:gd name="connsiteY9-372" fmla="*/ 203337 h 415268"/>
                <a:gd name="connsiteX10-373" fmla="*/ 212294 w 369457"/>
                <a:gd name="connsiteY10-374" fmla="*/ 930 h 415268"/>
                <a:gd name="connsiteX0-375" fmla="*/ 218163 w 375326"/>
                <a:gd name="connsiteY0-376" fmla="*/ 930 h 415268"/>
                <a:gd name="connsiteX1-377" fmla="*/ 53858 w 375326"/>
                <a:gd name="connsiteY1-378" fmla="*/ 203336 h 415268"/>
                <a:gd name="connsiteX2-379" fmla="*/ 65764 w 375326"/>
                <a:gd name="connsiteY2-380" fmla="*/ 331924 h 415268"/>
                <a:gd name="connsiteX3-381" fmla="*/ 80051 w 375326"/>
                <a:gd name="connsiteY3-382" fmla="*/ 353355 h 415268"/>
                <a:gd name="connsiteX4-383" fmla="*/ 39570 w 375326"/>
                <a:gd name="connsiteY4-384" fmla="*/ 386693 h 415268"/>
                <a:gd name="connsiteX5-385" fmla="*/ 203876 w 375326"/>
                <a:gd name="connsiteY5-386" fmla="*/ 415268 h 415268"/>
                <a:gd name="connsiteX6-387" fmla="*/ 375326 w 375326"/>
                <a:gd name="connsiteY6-388" fmla="*/ 391455 h 415268"/>
                <a:gd name="connsiteX7-389" fmla="*/ 337226 w 375326"/>
                <a:gd name="connsiteY7-390" fmla="*/ 353355 h 415268"/>
                <a:gd name="connsiteX8-391" fmla="*/ 356276 w 375326"/>
                <a:gd name="connsiteY8-392" fmla="*/ 331924 h 415268"/>
                <a:gd name="connsiteX9-393" fmla="*/ 363420 w 375326"/>
                <a:gd name="connsiteY9-394" fmla="*/ 203337 h 415268"/>
                <a:gd name="connsiteX10-395" fmla="*/ 218163 w 375326"/>
                <a:gd name="connsiteY10-396" fmla="*/ 930 h 415268"/>
                <a:gd name="connsiteX0-397" fmla="*/ 205513 w 362676"/>
                <a:gd name="connsiteY0-398" fmla="*/ 930 h 415268"/>
                <a:gd name="connsiteX1-399" fmla="*/ 41208 w 362676"/>
                <a:gd name="connsiteY1-400" fmla="*/ 203336 h 415268"/>
                <a:gd name="connsiteX2-401" fmla="*/ 53114 w 362676"/>
                <a:gd name="connsiteY2-402" fmla="*/ 331924 h 415268"/>
                <a:gd name="connsiteX3-403" fmla="*/ 67401 w 362676"/>
                <a:gd name="connsiteY3-404" fmla="*/ 353355 h 415268"/>
                <a:gd name="connsiteX4-405" fmla="*/ 26920 w 362676"/>
                <a:gd name="connsiteY4-406" fmla="*/ 386693 h 415268"/>
                <a:gd name="connsiteX5-407" fmla="*/ 191226 w 362676"/>
                <a:gd name="connsiteY5-408" fmla="*/ 415268 h 415268"/>
                <a:gd name="connsiteX6-409" fmla="*/ 362676 w 362676"/>
                <a:gd name="connsiteY6-410" fmla="*/ 391455 h 415268"/>
                <a:gd name="connsiteX7-411" fmla="*/ 324576 w 362676"/>
                <a:gd name="connsiteY7-412" fmla="*/ 353355 h 415268"/>
                <a:gd name="connsiteX8-413" fmla="*/ 343626 w 362676"/>
                <a:gd name="connsiteY8-414" fmla="*/ 331924 h 415268"/>
                <a:gd name="connsiteX9-415" fmla="*/ 350770 w 362676"/>
                <a:gd name="connsiteY9-416" fmla="*/ 203337 h 415268"/>
                <a:gd name="connsiteX10-417" fmla="*/ 205513 w 362676"/>
                <a:gd name="connsiteY10-418" fmla="*/ 930 h 415268"/>
                <a:gd name="connsiteX0-419" fmla="*/ 217108 w 374271"/>
                <a:gd name="connsiteY0-420" fmla="*/ 930 h 415268"/>
                <a:gd name="connsiteX1-421" fmla="*/ 52803 w 374271"/>
                <a:gd name="connsiteY1-422" fmla="*/ 203336 h 415268"/>
                <a:gd name="connsiteX2-423" fmla="*/ 64709 w 374271"/>
                <a:gd name="connsiteY2-424" fmla="*/ 331924 h 415268"/>
                <a:gd name="connsiteX3-425" fmla="*/ 78996 w 374271"/>
                <a:gd name="connsiteY3-426" fmla="*/ 353355 h 415268"/>
                <a:gd name="connsiteX4-427" fmla="*/ 38515 w 374271"/>
                <a:gd name="connsiteY4-428" fmla="*/ 386693 h 415268"/>
                <a:gd name="connsiteX5-429" fmla="*/ 202821 w 374271"/>
                <a:gd name="connsiteY5-430" fmla="*/ 415268 h 415268"/>
                <a:gd name="connsiteX6-431" fmla="*/ 374271 w 374271"/>
                <a:gd name="connsiteY6-432" fmla="*/ 391455 h 415268"/>
                <a:gd name="connsiteX7-433" fmla="*/ 336171 w 374271"/>
                <a:gd name="connsiteY7-434" fmla="*/ 353355 h 415268"/>
                <a:gd name="connsiteX8-435" fmla="*/ 355221 w 374271"/>
                <a:gd name="connsiteY8-436" fmla="*/ 331924 h 415268"/>
                <a:gd name="connsiteX9-437" fmla="*/ 362365 w 374271"/>
                <a:gd name="connsiteY9-438" fmla="*/ 203337 h 415268"/>
                <a:gd name="connsiteX10-439" fmla="*/ 217108 w 374271"/>
                <a:gd name="connsiteY10-440" fmla="*/ 930 h 415268"/>
                <a:gd name="connsiteX0-441" fmla="*/ 209727 w 366890"/>
                <a:gd name="connsiteY0-442" fmla="*/ 930 h 415268"/>
                <a:gd name="connsiteX1-443" fmla="*/ 45422 w 366890"/>
                <a:gd name="connsiteY1-444" fmla="*/ 203336 h 415268"/>
                <a:gd name="connsiteX2-445" fmla="*/ 57328 w 366890"/>
                <a:gd name="connsiteY2-446" fmla="*/ 331924 h 415268"/>
                <a:gd name="connsiteX3-447" fmla="*/ 71615 w 366890"/>
                <a:gd name="connsiteY3-448" fmla="*/ 353355 h 415268"/>
                <a:gd name="connsiteX4-449" fmla="*/ 31134 w 366890"/>
                <a:gd name="connsiteY4-450" fmla="*/ 386693 h 415268"/>
                <a:gd name="connsiteX5-451" fmla="*/ 195440 w 366890"/>
                <a:gd name="connsiteY5-452" fmla="*/ 415268 h 415268"/>
                <a:gd name="connsiteX6-453" fmla="*/ 366890 w 366890"/>
                <a:gd name="connsiteY6-454" fmla="*/ 391455 h 415268"/>
                <a:gd name="connsiteX7-455" fmla="*/ 328790 w 366890"/>
                <a:gd name="connsiteY7-456" fmla="*/ 353355 h 415268"/>
                <a:gd name="connsiteX8-457" fmla="*/ 347840 w 366890"/>
                <a:gd name="connsiteY8-458" fmla="*/ 331924 h 415268"/>
                <a:gd name="connsiteX9-459" fmla="*/ 354984 w 366890"/>
                <a:gd name="connsiteY9-460" fmla="*/ 203337 h 415268"/>
                <a:gd name="connsiteX10-461" fmla="*/ 209727 w 366890"/>
                <a:gd name="connsiteY10-462" fmla="*/ 930 h 415268"/>
                <a:gd name="connsiteX0-463" fmla="*/ 209727 w 399209"/>
                <a:gd name="connsiteY0-464" fmla="*/ 930 h 415268"/>
                <a:gd name="connsiteX1-465" fmla="*/ 45422 w 399209"/>
                <a:gd name="connsiteY1-466" fmla="*/ 203336 h 415268"/>
                <a:gd name="connsiteX2-467" fmla="*/ 57328 w 399209"/>
                <a:gd name="connsiteY2-468" fmla="*/ 331924 h 415268"/>
                <a:gd name="connsiteX3-469" fmla="*/ 71615 w 399209"/>
                <a:gd name="connsiteY3-470" fmla="*/ 353355 h 415268"/>
                <a:gd name="connsiteX4-471" fmla="*/ 31134 w 399209"/>
                <a:gd name="connsiteY4-472" fmla="*/ 386693 h 415268"/>
                <a:gd name="connsiteX5-473" fmla="*/ 195440 w 399209"/>
                <a:gd name="connsiteY5-474" fmla="*/ 415268 h 415268"/>
                <a:gd name="connsiteX6-475" fmla="*/ 366890 w 399209"/>
                <a:gd name="connsiteY6-476" fmla="*/ 391455 h 415268"/>
                <a:gd name="connsiteX7-477" fmla="*/ 328790 w 399209"/>
                <a:gd name="connsiteY7-478" fmla="*/ 353355 h 415268"/>
                <a:gd name="connsiteX8-479" fmla="*/ 347840 w 399209"/>
                <a:gd name="connsiteY8-480" fmla="*/ 331924 h 415268"/>
                <a:gd name="connsiteX9-481" fmla="*/ 354984 w 399209"/>
                <a:gd name="connsiteY9-482" fmla="*/ 203337 h 415268"/>
                <a:gd name="connsiteX10-483" fmla="*/ 209727 w 399209"/>
                <a:gd name="connsiteY10-484" fmla="*/ 930 h 415268"/>
                <a:gd name="connsiteX0-485" fmla="*/ 209727 w 398711"/>
                <a:gd name="connsiteY0-486" fmla="*/ 930 h 415268"/>
                <a:gd name="connsiteX1-487" fmla="*/ 45422 w 398711"/>
                <a:gd name="connsiteY1-488" fmla="*/ 203336 h 415268"/>
                <a:gd name="connsiteX2-489" fmla="*/ 57328 w 398711"/>
                <a:gd name="connsiteY2-490" fmla="*/ 331924 h 415268"/>
                <a:gd name="connsiteX3-491" fmla="*/ 71615 w 398711"/>
                <a:gd name="connsiteY3-492" fmla="*/ 353355 h 415268"/>
                <a:gd name="connsiteX4-493" fmla="*/ 31134 w 398711"/>
                <a:gd name="connsiteY4-494" fmla="*/ 386693 h 415268"/>
                <a:gd name="connsiteX5-495" fmla="*/ 195440 w 398711"/>
                <a:gd name="connsiteY5-496" fmla="*/ 415268 h 415268"/>
                <a:gd name="connsiteX6-497" fmla="*/ 366890 w 398711"/>
                <a:gd name="connsiteY6-498" fmla="*/ 391455 h 415268"/>
                <a:gd name="connsiteX7-499" fmla="*/ 328790 w 398711"/>
                <a:gd name="connsiteY7-500" fmla="*/ 353355 h 415268"/>
                <a:gd name="connsiteX8-501" fmla="*/ 347840 w 398711"/>
                <a:gd name="connsiteY8-502" fmla="*/ 331924 h 415268"/>
                <a:gd name="connsiteX9-503" fmla="*/ 354984 w 398711"/>
                <a:gd name="connsiteY9-504" fmla="*/ 203337 h 415268"/>
                <a:gd name="connsiteX10-505" fmla="*/ 209727 w 398711"/>
                <a:gd name="connsiteY10-506" fmla="*/ 930 h 415268"/>
                <a:gd name="connsiteX0-507" fmla="*/ 209727 w 398711"/>
                <a:gd name="connsiteY0-508" fmla="*/ 930 h 434953"/>
                <a:gd name="connsiteX1-509" fmla="*/ 45422 w 398711"/>
                <a:gd name="connsiteY1-510" fmla="*/ 203336 h 434953"/>
                <a:gd name="connsiteX2-511" fmla="*/ 57328 w 398711"/>
                <a:gd name="connsiteY2-512" fmla="*/ 331924 h 434953"/>
                <a:gd name="connsiteX3-513" fmla="*/ 71615 w 398711"/>
                <a:gd name="connsiteY3-514" fmla="*/ 353355 h 434953"/>
                <a:gd name="connsiteX4-515" fmla="*/ 31134 w 398711"/>
                <a:gd name="connsiteY4-516" fmla="*/ 386693 h 434953"/>
                <a:gd name="connsiteX5-517" fmla="*/ 195440 w 398711"/>
                <a:gd name="connsiteY5-518" fmla="*/ 415268 h 434953"/>
                <a:gd name="connsiteX6-519" fmla="*/ 366890 w 398711"/>
                <a:gd name="connsiteY6-520" fmla="*/ 391455 h 434953"/>
                <a:gd name="connsiteX7-521" fmla="*/ 328790 w 398711"/>
                <a:gd name="connsiteY7-522" fmla="*/ 353355 h 434953"/>
                <a:gd name="connsiteX8-523" fmla="*/ 347840 w 398711"/>
                <a:gd name="connsiteY8-524" fmla="*/ 331924 h 434953"/>
                <a:gd name="connsiteX9-525" fmla="*/ 354984 w 398711"/>
                <a:gd name="connsiteY9-526" fmla="*/ 203337 h 434953"/>
                <a:gd name="connsiteX10-527" fmla="*/ 209727 w 398711"/>
                <a:gd name="connsiteY10-528" fmla="*/ 930 h 434953"/>
                <a:gd name="connsiteX0-529" fmla="*/ 209727 w 398711"/>
                <a:gd name="connsiteY0-530" fmla="*/ 930 h 444647"/>
                <a:gd name="connsiteX1-531" fmla="*/ 45422 w 398711"/>
                <a:gd name="connsiteY1-532" fmla="*/ 203336 h 444647"/>
                <a:gd name="connsiteX2-533" fmla="*/ 57328 w 398711"/>
                <a:gd name="connsiteY2-534" fmla="*/ 331924 h 444647"/>
                <a:gd name="connsiteX3-535" fmla="*/ 71615 w 398711"/>
                <a:gd name="connsiteY3-536" fmla="*/ 353355 h 444647"/>
                <a:gd name="connsiteX4-537" fmla="*/ 31134 w 398711"/>
                <a:gd name="connsiteY4-538" fmla="*/ 386693 h 444647"/>
                <a:gd name="connsiteX5-539" fmla="*/ 195440 w 398711"/>
                <a:gd name="connsiteY5-540" fmla="*/ 415268 h 444647"/>
                <a:gd name="connsiteX6-541" fmla="*/ 366890 w 398711"/>
                <a:gd name="connsiteY6-542" fmla="*/ 391455 h 444647"/>
                <a:gd name="connsiteX7-543" fmla="*/ 328790 w 398711"/>
                <a:gd name="connsiteY7-544" fmla="*/ 353355 h 444647"/>
                <a:gd name="connsiteX8-545" fmla="*/ 347840 w 398711"/>
                <a:gd name="connsiteY8-546" fmla="*/ 331924 h 444647"/>
                <a:gd name="connsiteX9-547" fmla="*/ 354984 w 398711"/>
                <a:gd name="connsiteY9-548" fmla="*/ 203337 h 444647"/>
                <a:gd name="connsiteX10-549" fmla="*/ 209727 w 398711"/>
                <a:gd name="connsiteY10-550" fmla="*/ 930 h 444647"/>
                <a:gd name="connsiteX0-551" fmla="*/ 209727 w 398711"/>
                <a:gd name="connsiteY0-552" fmla="*/ 930 h 444647"/>
                <a:gd name="connsiteX1-553" fmla="*/ 45422 w 398711"/>
                <a:gd name="connsiteY1-554" fmla="*/ 203336 h 444647"/>
                <a:gd name="connsiteX2-555" fmla="*/ 57328 w 398711"/>
                <a:gd name="connsiteY2-556" fmla="*/ 331924 h 444647"/>
                <a:gd name="connsiteX3-557" fmla="*/ 71615 w 398711"/>
                <a:gd name="connsiteY3-558" fmla="*/ 353355 h 444647"/>
                <a:gd name="connsiteX4-559" fmla="*/ 31134 w 398711"/>
                <a:gd name="connsiteY4-560" fmla="*/ 386693 h 444647"/>
                <a:gd name="connsiteX5-561" fmla="*/ 195440 w 398711"/>
                <a:gd name="connsiteY5-562" fmla="*/ 415268 h 444647"/>
                <a:gd name="connsiteX6-563" fmla="*/ 366890 w 398711"/>
                <a:gd name="connsiteY6-564" fmla="*/ 391455 h 444647"/>
                <a:gd name="connsiteX7-565" fmla="*/ 328790 w 398711"/>
                <a:gd name="connsiteY7-566" fmla="*/ 353355 h 444647"/>
                <a:gd name="connsiteX8-567" fmla="*/ 347840 w 398711"/>
                <a:gd name="connsiteY8-568" fmla="*/ 331924 h 444647"/>
                <a:gd name="connsiteX9-569" fmla="*/ 354984 w 398711"/>
                <a:gd name="connsiteY9-570" fmla="*/ 203337 h 444647"/>
                <a:gd name="connsiteX10-571" fmla="*/ 209727 w 398711"/>
                <a:gd name="connsiteY10-572" fmla="*/ 930 h 444647"/>
                <a:gd name="connsiteX0-573" fmla="*/ 209727 w 398711"/>
                <a:gd name="connsiteY0-574" fmla="*/ 930 h 444927"/>
                <a:gd name="connsiteX1-575" fmla="*/ 45422 w 398711"/>
                <a:gd name="connsiteY1-576" fmla="*/ 203336 h 444927"/>
                <a:gd name="connsiteX2-577" fmla="*/ 57328 w 398711"/>
                <a:gd name="connsiteY2-578" fmla="*/ 331924 h 444927"/>
                <a:gd name="connsiteX3-579" fmla="*/ 71615 w 398711"/>
                <a:gd name="connsiteY3-580" fmla="*/ 353355 h 444927"/>
                <a:gd name="connsiteX4-581" fmla="*/ 31134 w 398711"/>
                <a:gd name="connsiteY4-582" fmla="*/ 386693 h 444927"/>
                <a:gd name="connsiteX5-583" fmla="*/ 195440 w 398711"/>
                <a:gd name="connsiteY5-584" fmla="*/ 415268 h 444927"/>
                <a:gd name="connsiteX6-585" fmla="*/ 366890 w 398711"/>
                <a:gd name="connsiteY6-586" fmla="*/ 391455 h 444927"/>
                <a:gd name="connsiteX7-587" fmla="*/ 328790 w 398711"/>
                <a:gd name="connsiteY7-588" fmla="*/ 353355 h 444927"/>
                <a:gd name="connsiteX8-589" fmla="*/ 347840 w 398711"/>
                <a:gd name="connsiteY8-590" fmla="*/ 331924 h 444927"/>
                <a:gd name="connsiteX9-591" fmla="*/ 354984 w 398711"/>
                <a:gd name="connsiteY9-592" fmla="*/ 203337 h 444927"/>
                <a:gd name="connsiteX10-593" fmla="*/ 209727 w 398711"/>
                <a:gd name="connsiteY10-594" fmla="*/ 930 h 444927"/>
                <a:gd name="connsiteX0-595" fmla="*/ 209727 w 398711"/>
                <a:gd name="connsiteY0-596" fmla="*/ 930 h 444927"/>
                <a:gd name="connsiteX1-597" fmla="*/ 45422 w 398711"/>
                <a:gd name="connsiteY1-598" fmla="*/ 203336 h 444927"/>
                <a:gd name="connsiteX2-599" fmla="*/ 57328 w 398711"/>
                <a:gd name="connsiteY2-600" fmla="*/ 331924 h 444927"/>
                <a:gd name="connsiteX3-601" fmla="*/ 71615 w 398711"/>
                <a:gd name="connsiteY3-602" fmla="*/ 353355 h 444927"/>
                <a:gd name="connsiteX4-603" fmla="*/ 31134 w 398711"/>
                <a:gd name="connsiteY4-604" fmla="*/ 386693 h 444927"/>
                <a:gd name="connsiteX5-605" fmla="*/ 195440 w 398711"/>
                <a:gd name="connsiteY5-606" fmla="*/ 415268 h 444927"/>
                <a:gd name="connsiteX6-607" fmla="*/ 366890 w 398711"/>
                <a:gd name="connsiteY6-608" fmla="*/ 391455 h 444927"/>
                <a:gd name="connsiteX7-609" fmla="*/ 328790 w 398711"/>
                <a:gd name="connsiteY7-610" fmla="*/ 353355 h 444927"/>
                <a:gd name="connsiteX8-611" fmla="*/ 347840 w 398711"/>
                <a:gd name="connsiteY8-612" fmla="*/ 331924 h 444927"/>
                <a:gd name="connsiteX9-613" fmla="*/ 354984 w 398711"/>
                <a:gd name="connsiteY9-614" fmla="*/ 203337 h 444927"/>
                <a:gd name="connsiteX10-615" fmla="*/ 209727 w 398711"/>
                <a:gd name="connsiteY10-616" fmla="*/ 930 h 444927"/>
                <a:gd name="connsiteX0-617" fmla="*/ 209727 w 398711"/>
                <a:gd name="connsiteY0-618" fmla="*/ 930 h 444927"/>
                <a:gd name="connsiteX1-619" fmla="*/ 45422 w 398711"/>
                <a:gd name="connsiteY1-620" fmla="*/ 203336 h 444927"/>
                <a:gd name="connsiteX2-621" fmla="*/ 57328 w 398711"/>
                <a:gd name="connsiteY2-622" fmla="*/ 331924 h 444927"/>
                <a:gd name="connsiteX3-623" fmla="*/ 71615 w 398711"/>
                <a:gd name="connsiteY3-624" fmla="*/ 353355 h 444927"/>
                <a:gd name="connsiteX4-625" fmla="*/ 31134 w 398711"/>
                <a:gd name="connsiteY4-626" fmla="*/ 386693 h 444927"/>
                <a:gd name="connsiteX5-627" fmla="*/ 195440 w 398711"/>
                <a:gd name="connsiteY5-628" fmla="*/ 415268 h 444927"/>
                <a:gd name="connsiteX6-629" fmla="*/ 366890 w 398711"/>
                <a:gd name="connsiteY6-630" fmla="*/ 391455 h 444927"/>
                <a:gd name="connsiteX7-631" fmla="*/ 328790 w 398711"/>
                <a:gd name="connsiteY7-632" fmla="*/ 353355 h 444927"/>
                <a:gd name="connsiteX8-633" fmla="*/ 347840 w 398711"/>
                <a:gd name="connsiteY8-634" fmla="*/ 331924 h 444927"/>
                <a:gd name="connsiteX9-635" fmla="*/ 354984 w 398711"/>
                <a:gd name="connsiteY9-636" fmla="*/ 203337 h 444927"/>
                <a:gd name="connsiteX10-637" fmla="*/ 209727 w 398711"/>
                <a:gd name="connsiteY10-638" fmla="*/ 930 h 444927"/>
                <a:gd name="connsiteX0-639" fmla="*/ 209727 w 402986"/>
                <a:gd name="connsiteY0-640" fmla="*/ 930 h 444927"/>
                <a:gd name="connsiteX1-641" fmla="*/ 45422 w 402986"/>
                <a:gd name="connsiteY1-642" fmla="*/ 203336 h 444927"/>
                <a:gd name="connsiteX2-643" fmla="*/ 57328 w 402986"/>
                <a:gd name="connsiteY2-644" fmla="*/ 331924 h 444927"/>
                <a:gd name="connsiteX3-645" fmla="*/ 71615 w 402986"/>
                <a:gd name="connsiteY3-646" fmla="*/ 353355 h 444927"/>
                <a:gd name="connsiteX4-647" fmla="*/ 31134 w 402986"/>
                <a:gd name="connsiteY4-648" fmla="*/ 386693 h 444927"/>
                <a:gd name="connsiteX5-649" fmla="*/ 195440 w 402986"/>
                <a:gd name="connsiteY5-650" fmla="*/ 415268 h 444927"/>
                <a:gd name="connsiteX6-651" fmla="*/ 366890 w 402986"/>
                <a:gd name="connsiteY6-652" fmla="*/ 391455 h 444927"/>
                <a:gd name="connsiteX7-653" fmla="*/ 328790 w 402986"/>
                <a:gd name="connsiteY7-654" fmla="*/ 353355 h 444927"/>
                <a:gd name="connsiteX8-655" fmla="*/ 347840 w 402986"/>
                <a:gd name="connsiteY8-656" fmla="*/ 331924 h 444927"/>
                <a:gd name="connsiteX9-657" fmla="*/ 354984 w 402986"/>
                <a:gd name="connsiteY9-658" fmla="*/ 203337 h 444927"/>
                <a:gd name="connsiteX10-659" fmla="*/ 209727 w 402986"/>
                <a:gd name="connsiteY10-660" fmla="*/ 930 h 44492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402986" h="444927">
                  <a:moveTo>
                    <a:pt x="209727" y="930"/>
                  </a:moveTo>
                  <a:cubicBezTo>
                    <a:pt x="77172" y="-12564"/>
                    <a:pt x="44628" y="123961"/>
                    <a:pt x="45422" y="203336"/>
                  </a:cubicBezTo>
                  <a:cubicBezTo>
                    <a:pt x="-48240" y="317635"/>
                    <a:pt x="27165" y="372405"/>
                    <a:pt x="57328" y="331924"/>
                  </a:cubicBezTo>
                  <a:lnTo>
                    <a:pt x="71615" y="353355"/>
                  </a:lnTo>
                  <a:cubicBezTo>
                    <a:pt x="58121" y="364468"/>
                    <a:pt x="39865" y="368436"/>
                    <a:pt x="31134" y="386693"/>
                  </a:cubicBezTo>
                  <a:cubicBezTo>
                    <a:pt x="31135" y="429555"/>
                    <a:pt x="121621" y="477180"/>
                    <a:pt x="195440" y="415268"/>
                  </a:cubicBezTo>
                  <a:cubicBezTo>
                    <a:pt x="240684" y="438286"/>
                    <a:pt x="326408" y="477975"/>
                    <a:pt x="366890" y="391455"/>
                  </a:cubicBezTo>
                  <a:cubicBezTo>
                    <a:pt x="361334" y="371612"/>
                    <a:pt x="341490" y="366055"/>
                    <a:pt x="328790" y="353355"/>
                  </a:cubicBezTo>
                  <a:lnTo>
                    <a:pt x="347840" y="331924"/>
                  </a:lnTo>
                  <a:cubicBezTo>
                    <a:pt x="367057" y="370814"/>
                    <a:pt x="457378" y="334305"/>
                    <a:pt x="354984" y="203337"/>
                  </a:cubicBezTo>
                  <a:cubicBezTo>
                    <a:pt x="343871" y="106500"/>
                    <a:pt x="320853" y="16804"/>
                    <a:pt x="209727" y="930"/>
                  </a:cubicBezTo>
                  <a:close/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8" name="文本框 47"/>
          <p:cNvSpPr txBox="1"/>
          <p:nvPr/>
        </p:nvSpPr>
        <p:spPr>
          <a:xfrm>
            <a:off x="6365875" y="4308475"/>
            <a:ext cx="1114425" cy="30670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685800" eaLnBrk="0" hangingPunct="0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ao UI" panose="020B0502040204020203" pitchFamily="34" charset="0"/>
                <a:ea typeface="微软雅黑" panose="020B0503020204020204" pitchFamily="34" charset="-122"/>
              </a:rPr>
              <a:t>123456789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725613" y="4283075"/>
            <a:ext cx="309562" cy="311150"/>
            <a:chOff x="834623" y="2538029"/>
            <a:chExt cx="310367" cy="310367"/>
          </a:xfrm>
        </p:grpSpPr>
        <p:sp>
          <p:nvSpPr>
            <p:cNvPr id="56" name="Freeform 5"/>
            <p:cNvSpPr/>
            <p:nvPr/>
          </p:nvSpPr>
          <p:spPr bwMode="auto">
            <a:xfrm>
              <a:off x="834623" y="2538029"/>
              <a:ext cx="310367" cy="310367"/>
            </a:xfrm>
            <a:prstGeom prst="ellipse">
              <a:avLst/>
            </a:prstGeom>
            <a:gradFill flip="none" rotWithShape="1">
              <a:gsLst>
                <a:gs pos="0">
                  <a:schemeClr val="accent3"/>
                </a:gs>
                <a:gs pos="100000">
                  <a:schemeClr val="accent3">
                    <a:lumMod val="75000"/>
                  </a:schemeClr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95000"/>
                </a:schemeClr>
              </a:solidFill>
            </a:ln>
            <a:effectLst>
              <a:outerShdw blurRad="635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57" name="任意多边形 56"/>
            <p:cNvSpPr/>
            <p:nvPr/>
          </p:nvSpPr>
          <p:spPr>
            <a:xfrm flipH="1">
              <a:off x="920571" y="2621955"/>
              <a:ext cx="138471" cy="142515"/>
            </a:xfrm>
            <a:custGeom>
              <a:avLst/>
              <a:gdLst>
                <a:gd name="connsiteX0" fmla="*/ 378619 w 378619"/>
                <a:gd name="connsiteY0" fmla="*/ 0 h 378618"/>
                <a:gd name="connsiteX1" fmla="*/ 347663 w 378619"/>
                <a:gd name="connsiteY1" fmla="*/ 338137 h 378618"/>
                <a:gd name="connsiteX2" fmla="*/ 0 w 378619"/>
                <a:gd name="connsiteY2" fmla="*/ 378618 h 378618"/>
                <a:gd name="connsiteX3" fmla="*/ 97631 w 378619"/>
                <a:gd name="connsiteY3" fmla="*/ 288131 h 378618"/>
                <a:gd name="connsiteX4" fmla="*/ 292894 w 378619"/>
                <a:gd name="connsiteY4" fmla="*/ 280987 h 378618"/>
                <a:gd name="connsiteX5" fmla="*/ 297656 w 378619"/>
                <a:gd name="connsiteY5" fmla="*/ 88106 h 378618"/>
                <a:gd name="connsiteX6" fmla="*/ 378619 w 378619"/>
                <a:gd name="connsiteY6" fmla="*/ 0 h 378618"/>
                <a:gd name="connsiteX0-1" fmla="*/ 383381 w 383381"/>
                <a:gd name="connsiteY0-2" fmla="*/ 0 h 385762"/>
                <a:gd name="connsiteX1-3" fmla="*/ 347663 w 383381"/>
                <a:gd name="connsiteY1-4" fmla="*/ 345281 h 385762"/>
                <a:gd name="connsiteX2-5" fmla="*/ 0 w 383381"/>
                <a:gd name="connsiteY2-6" fmla="*/ 385762 h 385762"/>
                <a:gd name="connsiteX3-7" fmla="*/ 97631 w 383381"/>
                <a:gd name="connsiteY3-8" fmla="*/ 295275 h 385762"/>
                <a:gd name="connsiteX4-9" fmla="*/ 292894 w 383381"/>
                <a:gd name="connsiteY4-10" fmla="*/ 288131 h 385762"/>
                <a:gd name="connsiteX5-11" fmla="*/ 297656 w 383381"/>
                <a:gd name="connsiteY5-12" fmla="*/ 95250 h 385762"/>
                <a:gd name="connsiteX6-13" fmla="*/ 383381 w 383381"/>
                <a:gd name="connsiteY6-14" fmla="*/ 0 h 385762"/>
                <a:gd name="connsiteX0-15" fmla="*/ 383381 w 444075"/>
                <a:gd name="connsiteY0-16" fmla="*/ 0 h 385762"/>
                <a:gd name="connsiteX1-17" fmla="*/ 347663 w 444075"/>
                <a:gd name="connsiteY1-18" fmla="*/ 345281 h 385762"/>
                <a:gd name="connsiteX2-19" fmla="*/ 0 w 444075"/>
                <a:gd name="connsiteY2-20" fmla="*/ 385762 h 385762"/>
                <a:gd name="connsiteX3-21" fmla="*/ 97631 w 444075"/>
                <a:gd name="connsiteY3-22" fmla="*/ 295275 h 385762"/>
                <a:gd name="connsiteX4-23" fmla="*/ 292894 w 444075"/>
                <a:gd name="connsiteY4-24" fmla="*/ 288131 h 385762"/>
                <a:gd name="connsiteX5-25" fmla="*/ 297656 w 444075"/>
                <a:gd name="connsiteY5-26" fmla="*/ 95250 h 385762"/>
                <a:gd name="connsiteX6-27" fmla="*/ 383381 w 444075"/>
                <a:gd name="connsiteY6-28" fmla="*/ 0 h 385762"/>
                <a:gd name="connsiteX0-29" fmla="*/ 383381 w 445902"/>
                <a:gd name="connsiteY0-30" fmla="*/ 0 h 385762"/>
                <a:gd name="connsiteX1-31" fmla="*/ 347663 w 445902"/>
                <a:gd name="connsiteY1-32" fmla="*/ 345281 h 385762"/>
                <a:gd name="connsiteX2-33" fmla="*/ 0 w 445902"/>
                <a:gd name="connsiteY2-34" fmla="*/ 385762 h 385762"/>
                <a:gd name="connsiteX3-35" fmla="*/ 97631 w 445902"/>
                <a:gd name="connsiteY3-36" fmla="*/ 295275 h 385762"/>
                <a:gd name="connsiteX4-37" fmla="*/ 292894 w 445902"/>
                <a:gd name="connsiteY4-38" fmla="*/ 288131 h 385762"/>
                <a:gd name="connsiteX5-39" fmla="*/ 297656 w 445902"/>
                <a:gd name="connsiteY5-40" fmla="*/ 95250 h 385762"/>
                <a:gd name="connsiteX6-41" fmla="*/ 383381 w 445902"/>
                <a:gd name="connsiteY6-42" fmla="*/ 0 h 385762"/>
                <a:gd name="connsiteX0-43" fmla="*/ 383381 w 437481"/>
                <a:gd name="connsiteY0-44" fmla="*/ 0 h 385762"/>
                <a:gd name="connsiteX1-45" fmla="*/ 347663 w 437481"/>
                <a:gd name="connsiteY1-46" fmla="*/ 345281 h 385762"/>
                <a:gd name="connsiteX2-47" fmla="*/ 0 w 437481"/>
                <a:gd name="connsiteY2-48" fmla="*/ 385762 h 385762"/>
                <a:gd name="connsiteX3-49" fmla="*/ 97631 w 437481"/>
                <a:gd name="connsiteY3-50" fmla="*/ 295275 h 385762"/>
                <a:gd name="connsiteX4-51" fmla="*/ 292894 w 437481"/>
                <a:gd name="connsiteY4-52" fmla="*/ 288131 h 385762"/>
                <a:gd name="connsiteX5-53" fmla="*/ 297656 w 437481"/>
                <a:gd name="connsiteY5-54" fmla="*/ 95250 h 385762"/>
                <a:gd name="connsiteX6-55" fmla="*/ 383381 w 437481"/>
                <a:gd name="connsiteY6-56" fmla="*/ 0 h 385762"/>
                <a:gd name="connsiteX0-57" fmla="*/ 383381 w 437481"/>
                <a:gd name="connsiteY0-58" fmla="*/ 0 h 439816"/>
                <a:gd name="connsiteX1-59" fmla="*/ 347663 w 437481"/>
                <a:gd name="connsiteY1-60" fmla="*/ 345281 h 439816"/>
                <a:gd name="connsiteX2-61" fmla="*/ 0 w 437481"/>
                <a:gd name="connsiteY2-62" fmla="*/ 385762 h 439816"/>
                <a:gd name="connsiteX3-63" fmla="*/ 97631 w 437481"/>
                <a:gd name="connsiteY3-64" fmla="*/ 295275 h 439816"/>
                <a:gd name="connsiteX4-65" fmla="*/ 292894 w 437481"/>
                <a:gd name="connsiteY4-66" fmla="*/ 288131 h 439816"/>
                <a:gd name="connsiteX5-67" fmla="*/ 297656 w 437481"/>
                <a:gd name="connsiteY5-68" fmla="*/ 95250 h 439816"/>
                <a:gd name="connsiteX6-69" fmla="*/ 383381 w 437481"/>
                <a:gd name="connsiteY6-70" fmla="*/ 0 h 439816"/>
                <a:gd name="connsiteX0-71" fmla="*/ 383381 w 437481"/>
                <a:gd name="connsiteY0-72" fmla="*/ 0 h 445872"/>
                <a:gd name="connsiteX1-73" fmla="*/ 347663 w 437481"/>
                <a:gd name="connsiteY1-74" fmla="*/ 345281 h 445872"/>
                <a:gd name="connsiteX2-75" fmla="*/ 0 w 437481"/>
                <a:gd name="connsiteY2-76" fmla="*/ 385762 h 445872"/>
                <a:gd name="connsiteX3-77" fmla="*/ 97631 w 437481"/>
                <a:gd name="connsiteY3-78" fmla="*/ 295275 h 445872"/>
                <a:gd name="connsiteX4-79" fmla="*/ 292894 w 437481"/>
                <a:gd name="connsiteY4-80" fmla="*/ 288131 h 445872"/>
                <a:gd name="connsiteX5-81" fmla="*/ 297656 w 437481"/>
                <a:gd name="connsiteY5-82" fmla="*/ 95250 h 445872"/>
                <a:gd name="connsiteX6-83" fmla="*/ 383381 w 437481"/>
                <a:gd name="connsiteY6-84" fmla="*/ 0 h 445872"/>
                <a:gd name="connsiteX0-85" fmla="*/ 383381 w 437481"/>
                <a:gd name="connsiteY0-86" fmla="*/ 0 h 445872"/>
                <a:gd name="connsiteX1-87" fmla="*/ 347663 w 437481"/>
                <a:gd name="connsiteY1-88" fmla="*/ 345281 h 445872"/>
                <a:gd name="connsiteX2-89" fmla="*/ 0 w 437481"/>
                <a:gd name="connsiteY2-90" fmla="*/ 385762 h 445872"/>
                <a:gd name="connsiteX3-91" fmla="*/ 88106 w 437481"/>
                <a:gd name="connsiteY3-92" fmla="*/ 302419 h 445872"/>
                <a:gd name="connsiteX4-93" fmla="*/ 292894 w 437481"/>
                <a:gd name="connsiteY4-94" fmla="*/ 288131 h 445872"/>
                <a:gd name="connsiteX5-95" fmla="*/ 297656 w 437481"/>
                <a:gd name="connsiteY5-96" fmla="*/ 95250 h 445872"/>
                <a:gd name="connsiteX6-97" fmla="*/ 383381 w 437481"/>
                <a:gd name="connsiteY6-98" fmla="*/ 0 h 445872"/>
                <a:gd name="connsiteX0-99" fmla="*/ 383381 w 437481"/>
                <a:gd name="connsiteY0-100" fmla="*/ 0 h 445872"/>
                <a:gd name="connsiteX1-101" fmla="*/ 347663 w 437481"/>
                <a:gd name="connsiteY1-102" fmla="*/ 345281 h 445872"/>
                <a:gd name="connsiteX2-103" fmla="*/ 0 w 437481"/>
                <a:gd name="connsiteY2-104" fmla="*/ 385762 h 445872"/>
                <a:gd name="connsiteX3-105" fmla="*/ 88106 w 437481"/>
                <a:gd name="connsiteY3-106" fmla="*/ 302419 h 445872"/>
                <a:gd name="connsiteX4-107" fmla="*/ 292894 w 437481"/>
                <a:gd name="connsiteY4-108" fmla="*/ 288131 h 445872"/>
                <a:gd name="connsiteX5-109" fmla="*/ 297656 w 437481"/>
                <a:gd name="connsiteY5-110" fmla="*/ 95250 h 445872"/>
                <a:gd name="connsiteX6-111" fmla="*/ 383381 w 437481"/>
                <a:gd name="connsiteY6-112" fmla="*/ 0 h 445872"/>
                <a:gd name="connsiteX0-113" fmla="*/ 383381 w 437481"/>
                <a:gd name="connsiteY0-114" fmla="*/ 0 h 445872"/>
                <a:gd name="connsiteX1-115" fmla="*/ 347663 w 437481"/>
                <a:gd name="connsiteY1-116" fmla="*/ 345281 h 445872"/>
                <a:gd name="connsiteX2-117" fmla="*/ 0 w 437481"/>
                <a:gd name="connsiteY2-118" fmla="*/ 385762 h 445872"/>
                <a:gd name="connsiteX3-119" fmla="*/ 88106 w 437481"/>
                <a:gd name="connsiteY3-120" fmla="*/ 302419 h 445872"/>
                <a:gd name="connsiteX4-121" fmla="*/ 292894 w 437481"/>
                <a:gd name="connsiteY4-122" fmla="*/ 288131 h 445872"/>
                <a:gd name="connsiteX5-123" fmla="*/ 297656 w 437481"/>
                <a:gd name="connsiteY5-124" fmla="*/ 95250 h 445872"/>
                <a:gd name="connsiteX6-125" fmla="*/ 383381 w 437481"/>
                <a:gd name="connsiteY6-126" fmla="*/ 0 h 445872"/>
                <a:gd name="connsiteX0-127" fmla="*/ 383381 w 437481"/>
                <a:gd name="connsiteY0-128" fmla="*/ 0 h 445872"/>
                <a:gd name="connsiteX1-129" fmla="*/ 347663 w 437481"/>
                <a:gd name="connsiteY1-130" fmla="*/ 345281 h 445872"/>
                <a:gd name="connsiteX2-131" fmla="*/ 0 w 437481"/>
                <a:gd name="connsiteY2-132" fmla="*/ 385762 h 445872"/>
                <a:gd name="connsiteX3-133" fmla="*/ 88106 w 437481"/>
                <a:gd name="connsiteY3-134" fmla="*/ 302419 h 445872"/>
                <a:gd name="connsiteX4-135" fmla="*/ 292894 w 437481"/>
                <a:gd name="connsiteY4-136" fmla="*/ 288131 h 445872"/>
                <a:gd name="connsiteX5-137" fmla="*/ 297656 w 437481"/>
                <a:gd name="connsiteY5-138" fmla="*/ 95250 h 445872"/>
                <a:gd name="connsiteX6-139" fmla="*/ 383381 w 437481"/>
                <a:gd name="connsiteY6-140" fmla="*/ 0 h 445872"/>
                <a:gd name="connsiteX0-141" fmla="*/ 383381 w 437481"/>
                <a:gd name="connsiteY0-142" fmla="*/ 0 h 445872"/>
                <a:gd name="connsiteX1-143" fmla="*/ 347663 w 437481"/>
                <a:gd name="connsiteY1-144" fmla="*/ 345281 h 445872"/>
                <a:gd name="connsiteX2-145" fmla="*/ 0 w 437481"/>
                <a:gd name="connsiteY2-146" fmla="*/ 385762 h 445872"/>
                <a:gd name="connsiteX3-147" fmla="*/ 88106 w 437481"/>
                <a:gd name="connsiteY3-148" fmla="*/ 302419 h 445872"/>
                <a:gd name="connsiteX4-149" fmla="*/ 292894 w 437481"/>
                <a:gd name="connsiteY4-150" fmla="*/ 288131 h 445872"/>
                <a:gd name="connsiteX5-151" fmla="*/ 297656 w 437481"/>
                <a:gd name="connsiteY5-152" fmla="*/ 95250 h 445872"/>
                <a:gd name="connsiteX6-153" fmla="*/ 383381 w 437481"/>
                <a:gd name="connsiteY6-154" fmla="*/ 0 h 445872"/>
                <a:gd name="connsiteX0-155" fmla="*/ 383381 w 437481"/>
                <a:gd name="connsiteY0-156" fmla="*/ 0 h 445872"/>
                <a:gd name="connsiteX1-157" fmla="*/ 347663 w 437481"/>
                <a:gd name="connsiteY1-158" fmla="*/ 345281 h 445872"/>
                <a:gd name="connsiteX2-159" fmla="*/ 0 w 437481"/>
                <a:gd name="connsiteY2-160" fmla="*/ 385762 h 445872"/>
                <a:gd name="connsiteX3-161" fmla="*/ 88106 w 437481"/>
                <a:gd name="connsiteY3-162" fmla="*/ 302419 h 445872"/>
                <a:gd name="connsiteX4-163" fmla="*/ 292894 w 437481"/>
                <a:gd name="connsiteY4-164" fmla="*/ 288131 h 445872"/>
                <a:gd name="connsiteX5-165" fmla="*/ 297656 w 437481"/>
                <a:gd name="connsiteY5-166" fmla="*/ 95250 h 445872"/>
                <a:gd name="connsiteX6-167" fmla="*/ 383381 w 437481"/>
                <a:gd name="connsiteY6-168" fmla="*/ 0 h 445872"/>
                <a:gd name="connsiteX0-169" fmla="*/ 383381 w 437481"/>
                <a:gd name="connsiteY0-170" fmla="*/ 0 h 445872"/>
                <a:gd name="connsiteX1-171" fmla="*/ 347663 w 437481"/>
                <a:gd name="connsiteY1-172" fmla="*/ 345281 h 445872"/>
                <a:gd name="connsiteX2-173" fmla="*/ 0 w 437481"/>
                <a:gd name="connsiteY2-174" fmla="*/ 385762 h 445872"/>
                <a:gd name="connsiteX3-175" fmla="*/ 88106 w 437481"/>
                <a:gd name="connsiteY3-176" fmla="*/ 302419 h 445872"/>
                <a:gd name="connsiteX4-177" fmla="*/ 292894 w 437481"/>
                <a:gd name="connsiteY4-178" fmla="*/ 288131 h 445872"/>
                <a:gd name="connsiteX5-179" fmla="*/ 297656 w 437481"/>
                <a:gd name="connsiteY5-180" fmla="*/ 95250 h 445872"/>
                <a:gd name="connsiteX6-181" fmla="*/ 383381 w 437481"/>
                <a:gd name="connsiteY6-182" fmla="*/ 0 h 445872"/>
                <a:gd name="connsiteX0-183" fmla="*/ 383381 w 437481"/>
                <a:gd name="connsiteY0-184" fmla="*/ 0 h 445872"/>
                <a:gd name="connsiteX1-185" fmla="*/ 347663 w 437481"/>
                <a:gd name="connsiteY1-186" fmla="*/ 345281 h 445872"/>
                <a:gd name="connsiteX2-187" fmla="*/ 0 w 437481"/>
                <a:gd name="connsiteY2-188" fmla="*/ 385762 h 445872"/>
                <a:gd name="connsiteX3-189" fmla="*/ 102394 w 437481"/>
                <a:gd name="connsiteY3-190" fmla="*/ 297657 h 445872"/>
                <a:gd name="connsiteX4-191" fmla="*/ 292894 w 437481"/>
                <a:gd name="connsiteY4-192" fmla="*/ 288131 h 445872"/>
                <a:gd name="connsiteX5-193" fmla="*/ 297656 w 437481"/>
                <a:gd name="connsiteY5-194" fmla="*/ 95250 h 445872"/>
                <a:gd name="connsiteX6-195" fmla="*/ 383381 w 437481"/>
                <a:gd name="connsiteY6-196" fmla="*/ 0 h 445872"/>
                <a:gd name="connsiteX0-197" fmla="*/ 383381 w 437481"/>
                <a:gd name="connsiteY0-198" fmla="*/ 0 h 445872"/>
                <a:gd name="connsiteX1-199" fmla="*/ 347663 w 437481"/>
                <a:gd name="connsiteY1-200" fmla="*/ 345281 h 445872"/>
                <a:gd name="connsiteX2-201" fmla="*/ 0 w 437481"/>
                <a:gd name="connsiteY2-202" fmla="*/ 385762 h 445872"/>
                <a:gd name="connsiteX3-203" fmla="*/ 102394 w 437481"/>
                <a:gd name="connsiteY3-204" fmla="*/ 297657 h 445872"/>
                <a:gd name="connsiteX4-205" fmla="*/ 292894 w 437481"/>
                <a:gd name="connsiteY4-206" fmla="*/ 288131 h 445872"/>
                <a:gd name="connsiteX5-207" fmla="*/ 297656 w 437481"/>
                <a:gd name="connsiteY5-208" fmla="*/ 95250 h 445872"/>
                <a:gd name="connsiteX6-209" fmla="*/ 383381 w 437481"/>
                <a:gd name="connsiteY6-210" fmla="*/ 0 h 445872"/>
                <a:gd name="connsiteX0-211" fmla="*/ 383381 w 437481"/>
                <a:gd name="connsiteY0-212" fmla="*/ 0 h 445872"/>
                <a:gd name="connsiteX1-213" fmla="*/ 347663 w 437481"/>
                <a:gd name="connsiteY1-214" fmla="*/ 345281 h 445872"/>
                <a:gd name="connsiteX2-215" fmla="*/ 0 w 437481"/>
                <a:gd name="connsiteY2-216" fmla="*/ 385762 h 445872"/>
                <a:gd name="connsiteX3-217" fmla="*/ 102394 w 437481"/>
                <a:gd name="connsiteY3-218" fmla="*/ 297657 h 445872"/>
                <a:gd name="connsiteX4-219" fmla="*/ 292894 w 437481"/>
                <a:gd name="connsiteY4-220" fmla="*/ 288131 h 445872"/>
                <a:gd name="connsiteX5-221" fmla="*/ 297656 w 437481"/>
                <a:gd name="connsiteY5-222" fmla="*/ 95250 h 445872"/>
                <a:gd name="connsiteX6-223" fmla="*/ 383381 w 437481"/>
                <a:gd name="connsiteY6-224" fmla="*/ 0 h 445872"/>
                <a:gd name="connsiteX0-225" fmla="*/ 383381 w 437481"/>
                <a:gd name="connsiteY0-226" fmla="*/ 0 h 445872"/>
                <a:gd name="connsiteX1-227" fmla="*/ 347663 w 437481"/>
                <a:gd name="connsiteY1-228" fmla="*/ 345281 h 445872"/>
                <a:gd name="connsiteX2-229" fmla="*/ 0 w 437481"/>
                <a:gd name="connsiteY2-230" fmla="*/ 385762 h 445872"/>
                <a:gd name="connsiteX3-231" fmla="*/ 102394 w 437481"/>
                <a:gd name="connsiteY3-232" fmla="*/ 297657 h 445872"/>
                <a:gd name="connsiteX4-233" fmla="*/ 292894 w 437481"/>
                <a:gd name="connsiteY4-234" fmla="*/ 288131 h 445872"/>
                <a:gd name="connsiteX5-235" fmla="*/ 292894 w 437481"/>
                <a:gd name="connsiteY5-236" fmla="*/ 102394 h 445872"/>
                <a:gd name="connsiteX6-237" fmla="*/ 383381 w 437481"/>
                <a:gd name="connsiteY6-238" fmla="*/ 0 h 445872"/>
                <a:gd name="connsiteX0-239" fmla="*/ 383381 w 437481"/>
                <a:gd name="connsiteY0-240" fmla="*/ 0 h 445872"/>
                <a:gd name="connsiteX1-241" fmla="*/ 347663 w 437481"/>
                <a:gd name="connsiteY1-242" fmla="*/ 345281 h 445872"/>
                <a:gd name="connsiteX2-243" fmla="*/ 0 w 437481"/>
                <a:gd name="connsiteY2-244" fmla="*/ 385762 h 445872"/>
                <a:gd name="connsiteX3-245" fmla="*/ 102394 w 437481"/>
                <a:gd name="connsiteY3-246" fmla="*/ 297657 h 445872"/>
                <a:gd name="connsiteX4-247" fmla="*/ 292894 w 437481"/>
                <a:gd name="connsiteY4-248" fmla="*/ 288131 h 445872"/>
                <a:gd name="connsiteX5-249" fmla="*/ 292894 w 437481"/>
                <a:gd name="connsiteY5-250" fmla="*/ 102394 h 445872"/>
                <a:gd name="connsiteX6-251" fmla="*/ 383381 w 437481"/>
                <a:gd name="connsiteY6-252" fmla="*/ 0 h 445872"/>
                <a:gd name="connsiteX0-253" fmla="*/ 383381 w 437481"/>
                <a:gd name="connsiteY0-254" fmla="*/ 0 h 445872"/>
                <a:gd name="connsiteX1-255" fmla="*/ 347663 w 437481"/>
                <a:gd name="connsiteY1-256" fmla="*/ 345281 h 445872"/>
                <a:gd name="connsiteX2-257" fmla="*/ 0 w 437481"/>
                <a:gd name="connsiteY2-258" fmla="*/ 385762 h 445872"/>
                <a:gd name="connsiteX3-259" fmla="*/ 102394 w 437481"/>
                <a:gd name="connsiteY3-260" fmla="*/ 297657 h 445872"/>
                <a:gd name="connsiteX4-261" fmla="*/ 292894 w 437481"/>
                <a:gd name="connsiteY4-262" fmla="*/ 288131 h 445872"/>
                <a:gd name="connsiteX5-263" fmla="*/ 292894 w 437481"/>
                <a:gd name="connsiteY5-264" fmla="*/ 102394 h 445872"/>
                <a:gd name="connsiteX6-265" fmla="*/ 383381 w 437481"/>
                <a:gd name="connsiteY6-266" fmla="*/ 0 h 445872"/>
                <a:gd name="connsiteX0-267" fmla="*/ 383381 w 439854"/>
                <a:gd name="connsiteY0-268" fmla="*/ 0 h 445872"/>
                <a:gd name="connsiteX1-269" fmla="*/ 347663 w 439854"/>
                <a:gd name="connsiteY1-270" fmla="*/ 345281 h 445872"/>
                <a:gd name="connsiteX2-271" fmla="*/ 0 w 439854"/>
                <a:gd name="connsiteY2-272" fmla="*/ 385762 h 445872"/>
                <a:gd name="connsiteX3-273" fmla="*/ 102394 w 439854"/>
                <a:gd name="connsiteY3-274" fmla="*/ 297657 h 445872"/>
                <a:gd name="connsiteX4-275" fmla="*/ 292894 w 439854"/>
                <a:gd name="connsiteY4-276" fmla="*/ 288131 h 445872"/>
                <a:gd name="connsiteX5-277" fmla="*/ 292894 w 439854"/>
                <a:gd name="connsiteY5-278" fmla="*/ 102394 h 445872"/>
                <a:gd name="connsiteX6-279" fmla="*/ 383381 w 439854"/>
                <a:gd name="connsiteY6-280" fmla="*/ 0 h 44587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439854" h="445872">
                  <a:moveTo>
                    <a:pt x="383381" y="0"/>
                  </a:moveTo>
                  <a:cubicBezTo>
                    <a:pt x="514350" y="167482"/>
                    <a:pt x="381000" y="306387"/>
                    <a:pt x="347663" y="345281"/>
                  </a:cubicBezTo>
                  <a:cubicBezTo>
                    <a:pt x="300831" y="389732"/>
                    <a:pt x="123032" y="522287"/>
                    <a:pt x="0" y="385762"/>
                  </a:cubicBezTo>
                  <a:cubicBezTo>
                    <a:pt x="24606" y="338931"/>
                    <a:pt x="65881" y="313531"/>
                    <a:pt x="102394" y="297657"/>
                  </a:cubicBezTo>
                  <a:cubicBezTo>
                    <a:pt x="203995" y="404813"/>
                    <a:pt x="267493" y="304800"/>
                    <a:pt x="292894" y="288131"/>
                  </a:cubicBezTo>
                  <a:cubicBezTo>
                    <a:pt x="340519" y="245269"/>
                    <a:pt x="369094" y="178593"/>
                    <a:pt x="292894" y="102394"/>
                  </a:cubicBezTo>
                  <a:cubicBezTo>
                    <a:pt x="297656" y="68262"/>
                    <a:pt x="342900" y="24606"/>
                    <a:pt x="383381" y="0"/>
                  </a:cubicBezTo>
                  <a:close/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8" grpId="0"/>
      <p:bldP spid="43" grpId="0"/>
      <p:bldP spid="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/>
          <p:cNvSpPr txBox="1"/>
          <p:nvPr/>
        </p:nvSpPr>
        <p:spPr>
          <a:xfrm>
            <a:off x="711200" y="242888"/>
            <a:ext cx="1262063" cy="4143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685800" eaLnBrk="0" hangingPunct="0"/>
            <a:r>
              <a:rPr lang="zh-CN" altLang="en-US" sz="2100" dirty="0">
                <a:solidFill>
                  <a:srgbClr val="6649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自我介绍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3621088" y="1533525"/>
            <a:ext cx="1684337" cy="230695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姓名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：第一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性别：女              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籍贯：四川成都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院校：某某大学      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专业：视觉传媒        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学历：大学本科             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5459095" y="1520825"/>
            <a:ext cx="3154680" cy="23069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健康状况：健康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政治面貌：中共党员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现居住地：上海黄浦区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出生年月：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1993-08-26           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联系电话：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138-8888-8888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联系邮箱：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XXXXXX@163.com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220788" y="1306513"/>
            <a:ext cx="1755775" cy="2674937"/>
            <a:chOff x="1221029" y="1305853"/>
            <a:chExt cx="1755649" cy="2676030"/>
          </a:xfrm>
        </p:grpSpPr>
        <p:sp>
          <p:nvSpPr>
            <p:cNvPr id="24" name="椭圆 23"/>
            <p:cNvSpPr>
              <a:spLocks noChangeAspect="1"/>
            </p:cNvSpPr>
            <p:nvPr/>
          </p:nvSpPr>
          <p:spPr>
            <a:xfrm>
              <a:off x="1422169" y="1826945"/>
              <a:ext cx="1368000" cy="1368000"/>
            </a:xfrm>
            <a:prstGeom prst="ellipse">
              <a:avLst/>
            </a:prstGeom>
            <a:gradFill>
              <a:gsLst>
                <a:gs pos="0">
                  <a:srgbClr val="019BAB"/>
                </a:gs>
                <a:gs pos="100000">
                  <a:srgbClr val="01E1F9"/>
                </a:gs>
              </a:gsLst>
              <a:lin ang="2700000" scaled="1"/>
            </a:gradFill>
            <a:ln w="15875">
              <a:gradFill flip="none" rotWithShape="1">
                <a:gsLst>
                  <a:gs pos="0">
                    <a:srgbClr val="00E2BC"/>
                  </a:gs>
                  <a:gs pos="100000">
                    <a:srgbClr val="019BAB"/>
                  </a:gs>
                </a:gsLst>
                <a:lin ang="2700000" scaled="1"/>
                <a:tileRect/>
              </a:gradFill>
            </a:ln>
            <a:effectLst>
              <a:outerShdw blurRad="63500" dist="254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" name="双括号 29"/>
            <p:cNvSpPr/>
            <p:nvPr/>
          </p:nvSpPr>
          <p:spPr>
            <a:xfrm>
              <a:off x="1235315" y="1305853"/>
              <a:ext cx="1741363" cy="2676030"/>
            </a:xfrm>
            <a:prstGeom prst="bracketPai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152" name="文本框 30"/>
            <p:cNvSpPr txBox="1"/>
            <p:nvPr/>
          </p:nvSpPr>
          <p:spPr>
            <a:xfrm>
              <a:off x="1228965" y="3270392"/>
              <a:ext cx="1747713" cy="27570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defTabSz="685800" eaLnBrk="0" hangingPunct="0"/>
              <a:r>
                <a:rPr 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Qing Yuan</a:t>
              </a:r>
            </a:p>
          </p:txBody>
        </p:sp>
        <p:sp>
          <p:nvSpPr>
            <p:cNvPr id="6153" name="文本框 31"/>
            <p:cNvSpPr txBox="1"/>
            <p:nvPr/>
          </p:nvSpPr>
          <p:spPr>
            <a:xfrm>
              <a:off x="1221029" y="3538790"/>
              <a:ext cx="1747712" cy="33732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defTabSz="685800" eaLnBrk="0" hangingPunct="0"/>
              <a:r>
                <a:rPr lang="zh-CN" altLang="en-US" sz="16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第一</a:t>
              </a:r>
              <a:r>
                <a:rPr lang="en-US" altLang="zh-CN" sz="16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endPara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154" name="文本框 32"/>
            <p:cNvSpPr txBox="1"/>
            <p:nvPr/>
          </p:nvSpPr>
          <p:spPr>
            <a:xfrm>
              <a:off x="1221029" y="1467844"/>
              <a:ext cx="1747712" cy="27633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defTabSz="685800" eaLnBrk="0" hangingPunct="0"/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NAME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6155" name="图片 21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1518956" y="1938771"/>
              <a:ext cx="1167110" cy="1172803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5" name="组合 14"/>
          <p:cNvGrpSpPr/>
          <p:nvPr/>
        </p:nvGrpSpPr>
        <p:grpSpPr>
          <a:xfrm>
            <a:off x="201613" y="188913"/>
            <a:ext cx="519112" cy="519112"/>
            <a:chOff x="201987" y="231227"/>
            <a:chExt cx="518543" cy="518543"/>
          </a:xfrm>
        </p:grpSpPr>
        <p:grpSp>
          <p:nvGrpSpPr>
            <p:cNvPr id="8199" name="组合 15"/>
            <p:cNvGrpSpPr/>
            <p:nvPr/>
          </p:nvGrpSpPr>
          <p:grpSpPr>
            <a:xfrm>
              <a:off x="201987" y="231227"/>
              <a:ext cx="518543" cy="518543"/>
              <a:chOff x="3471566" y="2551257"/>
              <a:chExt cx="711520" cy="711520"/>
            </a:xfrm>
          </p:grpSpPr>
          <p:sp>
            <p:nvSpPr>
              <p:cNvPr id="21" name="Oval 2287"/>
              <p:cNvSpPr/>
              <p:nvPr/>
            </p:nvSpPr>
            <p:spPr>
              <a:xfrm>
                <a:off x="3471566" y="2551257"/>
                <a:ext cx="711520" cy="711520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</a:gradFill>
              <a:ln w="15875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1"/>
                </a:gradFill>
              </a:ln>
              <a:effectLst>
                <a:outerShdw blurRad="63500" dist="254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AU" sz="1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</a:t>
                </a:r>
                <a:endPara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3" name="Freeform 5"/>
              <p:cNvSpPr>
                <a:spLocks noChangeAspect="1"/>
              </p:cNvSpPr>
              <p:nvPr/>
            </p:nvSpPr>
            <p:spPr bwMode="auto">
              <a:xfrm>
                <a:off x="3535180" y="2601017"/>
                <a:ext cx="612000" cy="61200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15875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50800" dist="25400" dir="13500000">
                  <a:prstClr val="black">
                    <a:alpha val="50000"/>
                  </a:prstClr>
                </a:innerShdw>
              </a:effectLst>
            </p:spPr>
            <p:txBody>
              <a:bodyPr/>
              <a:lstStyle/>
              <a:p>
                <a:pPr marL="0" marR="0" lvl="0" indent="0" algn="l" defTabSz="6858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17" name="KSO_Shape"/>
            <p:cNvSpPr>
              <a:spLocks noChangeAspect="1"/>
            </p:cNvSpPr>
            <p:nvPr/>
          </p:nvSpPr>
          <p:spPr bwMode="auto">
            <a:xfrm>
              <a:off x="371663" y="375531"/>
              <a:ext cx="179191" cy="229936"/>
            </a:xfrm>
            <a:custGeom>
              <a:avLst/>
              <a:gdLst>
                <a:gd name="T0" fmla="*/ 508479 w 1679575"/>
                <a:gd name="T1" fmla="*/ 933537 h 2125662"/>
                <a:gd name="T2" fmla="*/ 645344 w 1679575"/>
                <a:gd name="T3" fmla="*/ 1004349 h 2125662"/>
                <a:gd name="T4" fmla="*/ 637947 w 1679575"/>
                <a:gd name="T5" fmla="*/ 1045870 h 2125662"/>
                <a:gd name="T6" fmla="*/ 629410 w 1679575"/>
                <a:gd name="T7" fmla="*/ 1095637 h 2125662"/>
                <a:gd name="T8" fmla="*/ 645913 w 1679575"/>
                <a:gd name="T9" fmla="*/ 1148533 h 2125662"/>
                <a:gd name="T10" fmla="*/ 923628 w 1679575"/>
                <a:gd name="T11" fmla="*/ 1679766 h 2125662"/>
                <a:gd name="T12" fmla="*/ 886068 w 1679575"/>
                <a:gd name="T13" fmla="*/ 1137442 h 2125662"/>
                <a:gd name="T14" fmla="*/ 896597 w 1679575"/>
                <a:gd name="T15" fmla="*/ 1083408 h 2125662"/>
                <a:gd name="T16" fmla="*/ 885214 w 1679575"/>
                <a:gd name="T17" fmla="*/ 1039044 h 2125662"/>
                <a:gd name="T18" fmla="*/ 917083 w 1679575"/>
                <a:gd name="T19" fmla="*/ 999799 h 2125662"/>
                <a:gd name="T20" fmla="*/ 1048543 w 1679575"/>
                <a:gd name="T21" fmla="*/ 927280 h 2125662"/>
                <a:gd name="T22" fmla="*/ 1168905 w 1679575"/>
                <a:gd name="T23" fmla="*/ 933822 h 2125662"/>
                <a:gd name="T24" fmla="*/ 1257397 w 1679575"/>
                <a:gd name="T25" fmla="*/ 1021128 h 2125662"/>
                <a:gd name="T26" fmla="*/ 1333655 w 1679575"/>
                <a:gd name="T27" fmla="*/ 1118957 h 2125662"/>
                <a:gd name="T28" fmla="*/ 1397392 w 1679575"/>
                <a:gd name="T29" fmla="*/ 1227592 h 2125662"/>
                <a:gd name="T30" fmla="*/ 1446903 w 1679575"/>
                <a:gd name="T31" fmla="*/ 1349025 h 2125662"/>
                <a:gd name="T32" fmla="*/ 1482186 w 1679575"/>
                <a:gd name="T33" fmla="*/ 1483540 h 2125662"/>
                <a:gd name="T34" fmla="*/ 1501820 w 1679575"/>
                <a:gd name="T35" fmla="*/ 1632274 h 2125662"/>
                <a:gd name="T36" fmla="*/ 1439790 w 1679575"/>
                <a:gd name="T37" fmla="*/ 1742331 h 2125662"/>
                <a:gd name="T38" fmla="*/ 1242601 w 1679575"/>
                <a:gd name="T39" fmla="*/ 1826794 h 2125662"/>
                <a:gd name="T40" fmla="*/ 1035738 w 1679575"/>
                <a:gd name="T41" fmla="*/ 1881112 h 2125662"/>
                <a:gd name="T42" fmla="*/ 822331 w 1679575"/>
                <a:gd name="T43" fmla="*/ 1904432 h 2125662"/>
                <a:gd name="T44" fmla="*/ 596403 w 1679575"/>
                <a:gd name="T45" fmla="*/ 1894194 h 2125662"/>
                <a:gd name="T46" fmla="*/ 373036 w 1679575"/>
                <a:gd name="T47" fmla="*/ 1847838 h 2125662"/>
                <a:gd name="T48" fmla="*/ 159344 w 1679575"/>
                <a:gd name="T49" fmla="*/ 1766788 h 2125662"/>
                <a:gd name="T50" fmla="*/ 0 w 1679575"/>
                <a:gd name="T51" fmla="*/ 1676354 h 2125662"/>
                <a:gd name="T52" fmla="*/ 15365 w 1679575"/>
                <a:gd name="T53" fmla="*/ 1518519 h 2125662"/>
                <a:gd name="T54" fmla="*/ 47234 w 1679575"/>
                <a:gd name="T55" fmla="*/ 1376611 h 2125662"/>
                <a:gd name="T56" fmla="*/ 94468 w 1679575"/>
                <a:gd name="T57" fmla="*/ 1249206 h 2125662"/>
                <a:gd name="T58" fmla="*/ 155930 w 1679575"/>
                <a:gd name="T59" fmla="*/ 1135735 h 2125662"/>
                <a:gd name="T60" fmla="*/ 230765 w 1679575"/>
                <a:gd name="T61" fmla="*/ 1035348 h 2125662"/>
                <a:gd name="T62" fmla="*/ 317835 w 1679575"/>
                <a:gd name="T63" fmla="*/ 946334 h 2125662"/>
                <a:gd name="T64" fmla="*/ 427669 w 1679575"/>
                <a:gd name="T65" fmla="*/ 860449 h 2125662"/>
                <a:gd name="T66" fmla="*/ 831848 w 1679575"/>
                <a:gd name="T67" fmla="*/ 5125 h 2125662"/>
                <a:gd name="T68" fmla="*/ 927152 w 1679575"/>
                <a:gd name="T69" fmla="*/ 31035 h 2125662"/>
                <a:gd name="T70" fmla="*/ 1013353 w 1679575"/>
                <a:gd name="T71" fmla="*/ 76590 h 2125662"/>
                <a:gd name="T72" fmla="*/ 1087035 w 1679575"/>
                <a:gd name="T73" fmla="*/ 138945 h 2125662"/>
                <a:gd name="T74" fmla="*/ 1145356 w 1679575"/>
                <a:gd name="T75" fmla="*/ 215250 h 2125662"/>
                <a:gd name="T76" fmla="*/ 1186607 w 1679575"/>
                <a:gd name="T77" fmla="*/ 303514 h 2125662"/>
                <a:gd name="T78" fmla="*/ 1207944 w 1679575"/>
                <a:gd name="T79" fmla="*/ 401174 h 2125662"/>
                <a:gd name="T80" fmla="*/ 1205383 w 1679575"/>
                <a:gd name="T81" fmla="*/ 513924 h 2125662"/>
                <a:gd name="T82" fmla="*/ 1172382 w 1679575"/>
                <a:gd name="T83" fmla="*/ 626673 h 2125662"/>
                <a:gd name="T84" fmla="*/ 1112924 w 1679575"/>
                <a:gd name="T85" fmla="*/ 725187 h 2125662"/>
                <a:gd name="T86" fmla="*/ 1030706 w 1679575"/>
                <a:gd name="T87" fmla="*/ 804625 h 2125662"/>
                <a:gd name="T88" fmla="*/ 915204 w 1679575"/>
                <a:gd name="T89" fmla="*/ 867264 h 2125662"/>
                <a:gd name="T90" fmla="*/ 837253 w 1679575"/>
                <a:gd name="T91" fmla="*/ 887764 h 2125662"/>
                <a:gd name="T92" fmla="*/ 753044 w 1679575"/>
                <a:gd name="T93" fmla="*/ 893458 h 2125662"/>
                <a:gd name="T94" fmla="*/ 658879 w 1679575"/>
                <a:gd name="T95" fmla="*/ 881215 h 2125662"/>
                <a:gd name="T96" fmla="*/ 572394 w 1679575"/>
                <a:gd name="T97" fmla="*/ 850180 h 2125662"/>
                <a:gd name="T98" fmla="*/ 494728 w 1679575"/>
                <a:gd name="T99" fmla="*/ 802917 h 2125662"/>
                <a:gd name="T100" fmla="*/ 424459 w 1679575"/>
                <a:gd name="T101" fmla="*/ 736576 h 2125662"/>
                <a:gd name="T102" fmla="*/ 366992 w 1679575"/>
                <a:gd name="T103" fmla="*/ 651159 h 2125662"/>
                <a:gd name="T104" fmla="*/ 330578 w 1679575"/>
                <a:gd name="T105" fmla="*/ 553500 h 2125662"/>
                <a:gd name="T106" fmla="*/ 317206 w 1679575"/>
                <a:gd name="T107" fmla="*/ 446729 h 2125662"/>
                <a:gd name="T108" fmla="*/ 328586 w 1679575"/>
                <a:gd name="T109" fmla="*/ 345653 h 2125662"/>
                <a:gd name="T110" fmla="*/ 361587 w 1679575"/>
                <a:gd name="T111" fmla="*/ 253403 h 2125662"/>
                <a:gd name="T112" fmla="*/ 412795 w 1679575"/>
                <a:gd name="T113" fmla="*/ 171118 h 2125662"/>
                <a:gd name="T114" fmla="*/ 479934 w 1679575"/>
                <a:gd name="T115" fmla="*/ 101931 h 2125662"/>
                <a:gd name="T116" fmla="*/ 560729 w 1679575"/>
                <a:gd name="T117" fmla="*/ 48972 h 2125662"/>
                <a:gd name="T118" fmla="*/ 652620 w 1679575"/>
                <a:gd name="T119" fmla="*/ 13952 h 2125662"/>
                <a:gd name="T120" fmla="*/ 752191 w 1679575"/>
                <a:gd name="T121" fmla="*/ 0 h 212566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679575" h="2125662">
                  <a:moveTo>
                    <a:pt x="481421" y="957262"/>
                  </a:moveTo>
                  <a:lnTo>
                    <a:pt x="484914" y="961070"/>
                  </a:lnTo>
                  <a:lnTo>
                    <a:pt x="490948" y="968686"/>
                  </a:lnTo>
                  <a:lnTo>
                    <a:pt x="497299" y="975667"/>
                  </a:lnTo>
                  <a:lnTo>
                    <a:pt x="510319" y="990264"/>
                  </a:lnTo>
                  <a:lnTo>
                    <a:pt x="523657" y="1003909"/>
                  </a:lnTo>
                  <a:lnTo>
                    <a:pt x="537947" y="1017237"/>
                  </a:lnTo>
                  <a:lnTo>
                    <a:pt x="552237" y="1029613"/>
                  </a:lnTo>
                  <a:lnTo>
                    <a:pt x="567480" y="1041671"/>
                  </a:lnTo>
                  <a:lnTo>
                    <a:pt x="583040" y="1053095"/>
                  </a:lnTo>
                  <a:lnTo>
                    <a:pt x="598601" y="1063884"/>
                  </a:lnTo>
                  <a:lnTo>
                    <a:pt x="615114" y="1074039"/>
                  </a:lnTo>
                  <a:lnTo>
                    <a:pt x="631627" y="1083558"/>
                  </a:lnTo>
                  <a:lnTo>
                    <a:pt x="649093" y="1092126"/>
                  </a:lnTo>
                  <a:lnTo>
                    <a:pt x="666241" y="1100377"/>
                  </a:lnTo>
                  <a:lnTo>
                    <a:pt x="684025" y="1107993"/>
                  </a:lnTo>
                  <a:lnTo>
                    <a:pt x="701808" y="1114657"/>
                  </a:lnTo>
                  <a:lnTo>
                    <a:pt x="720226" y="1120686"/>
                  </a:lnTo>
                  <a:lnTo>
                    <a:pt x="738645" y="1125763"/>
                  </a:lnTo>
                  <a:lnTo>
                    <a:pt x="734517" y="1130840"/>
                  </a:lnTo>
                  <a:lnTo>
                    <a:pt x="730706" y="1135283"/>
                  </a:lnTo>
                  <a:lnTo>
                    <a:pt x="727213" y="1140043"/>
                  </a:lnTo>
                  <a:lnTo>
                    <a:pt x="723402" y="1145437"/>
                  </a:lnTo>
                  <a:lnTo>
                    <a:pt x="720544" y="1150515"/>
                  </a:lnTo>
                  <a:lnTo>
                    <a:pt x="717368" y="1155909"/>
                  </a:lnTo>
                  <a:lnTo>
                    <a:pt x="714510" y="1161304"/>
                  </a:lnTo>
                  <a:lnTo>
                    <a:pt x="711970" y="1167016"/>
                  </a:lnTo>
                  <a:lnTo>
                    <a:pt x="710064" y="1172410"/>
                  </a:lnTo>
                  <a:lnTo>
                    <a:pt x="708159" y="1178439"/>
                  </a:lnTo>
                  <a:lnTo>
                    <a:pt x="706254" y="1184151"/>
                  </a:lnTo>
                  <a:lnTo>
                    <a:pt x="704983" y="1190498"/>
                  </a:lnTo>
                  <a:lnTo>
                    <a:pt x="704031" y="1196210"/>
                  </a:lnTo>
                  <a:lnTo>
                    <a:pt x="702761" y="1202556"/>
                  </a:lnTo>
                  <a:lnTo>
                    <a:pt x="702443" y="1208903"/>
                  </a:lnTo>
                  <a:lnTo>
                    <a:pt x="702125" y="1215249"/>
                  </a:lnTo>
                  <a:lnTo>
                    <a:pt x="702443" y="1222548"/>
                  </a:lnTo>
                  <a:lnTo>
                    <a:pt x="703078" y="1229529"/>
                  </a:lnTo>
                  <a:lnTo>
                    <a:pt x="704348" y="1236510"/>
                  </a:lnTo>
                  <a:lnTo>
                    <a:pt x="705619" y="1243174"/>
                  </a:lnTo>
                  <a:lnTo>
                    <a:pt x="707206" y="1249838"/>
                  </a:lnTo>
                  <a:lnTo>
                    <a:pt x="709112" y="1256819"/>
                  </a:lnTo>
                  <a:lnTo>
                    <a:pt x="711652" y="1263166"/>
                  </a:lnTo>
                  <a:lnTo>
                    <a:pt x="714193" y="1269512"/>
                  </a:lnTo>
                  <a:lnTo>
                    <a:pt x="717686" y="1275542"/>
                  </a:lnTo>
                  <a:lnTo>
                    <a:pt x="720861" y="1281571"/>
                  </a:lnTo>
                  <a:lnTo>
                    <a:pt x="724355" y="1287283"/>
                  </a:lnTo>
                  <a:lnTo>
                    <a:pt x="728483" y="1292995"/>
                  </a:lnTo>
                  <a:lnTo>
                    <a:pt x="732611" y="1298389"/>
                  </a:lnTo>
                  <a:lnTo>
                    <a:pt x="737057" y="1303784"/>
                  </a:lnTo>
                  <a:lnTo>
                    <a:pt x="742138" y="1308861"/>
                  </a:lnTo>
                  <a:lnTo>
                    <a:pt x="746901" y="1313304"/>
                  </a:lnTo>
                  <a:lnTo>
                    <a:pt x="672275" y="1874339"/>
                  </a:lnTo>
                  <a:lnTo>
                    <a:pt x="854237" y="2050773"/>
                  </a:lnTo>
                  <a:lnTo>
                    <a:pt x="1030800" y="1874339"/>
                  </a:lnTo>
                  <a:lnTo>
                    <a:pt x="956173" y="1313304"/>
                  </a:lnTo>
                  <a:lnTo>
                    <a:pt x="961572" y="1308544"/>
                  </a:lnTo>
                  <a:lnTo>
                    <a:pt x="966018" y="1303466"/>
                  </a:lnTo>
                  <a:lnTo>
                    <a:pt x="970781" y="1298072"/>
                  </a:lnTo>
                  <a:lnTo>
                    <a:pt x="974910" y="1292995"/>
                  </a:lnTo>
                  <a:lnTo>
                    <a:pt x="978720" y="1286965"/>
                  </a:lnTo>
                  <a:lnTo>
                    <a:pt x="982531" y="1281571"/>
                  </a:lnTo>
                  <a:lnTo>
                    <a:pt x="986024" y="1275224"/>
                  </a:lnTo>
                  <a:lnTo>
                    <a:pt x="988882" y="1269195"/>
                  </a:lnTo>
                  <a:lnTo>
                    <a:pt x="991423" y="1262849"/>
                  </a:lnTo>
                  <a:lnTo>
                    <a:pt x="994281" y="1256502"/>
                  </a:lnTo>
                  <a:lnTo>
                    <a:pt x="996186" y="1249838"/>
                  </a:lnTo>
                  <a:lnTo>
                    <a:pt x="997774" y="1243174"/>
                  </a:lnTo>
                  <a:lnTo>
                    <a:pt x="999044" y="1236510"/>
                  </a:lnTo>
                  <a:lnTo>
                    <a:pt x="999997" y="1229212"/>
                  </a:lnTo>
                  <a:lnTo>
                    <a:pt x="1000632" y="1222548"/>
                  </a:lnTo>
                  <a:lnTo>
                    <a:pt x="1000632" y="1215249"/>
                  </a:lnTo>
                  <a:lnTo>
                    <a:pt x="1000632" y="1208903"/>
                  </a:lnTo>
                  <a:lnTo>
                    <a:pt x="1000314" y="1203191"/>
                  </a:lnTo>
                  <a:lnTo>
                    <a:pt x="999679" y="1197479"/>
                  </a:lnTo>
                  <a:lnTo>
                    <a:pt x="998727" y="1191767"/>
                  </a:lnTo>
                  <a:lnTo>
                    <a:pt x="997456" y="1186055"/>
                  </a:lnTo>
                  <a:lnTo>
                    <a:pt x="996186" y="1180661"/>
                  </a:lnTo>
                  <a:lnTo>
                    <a:pt x="994598" y="1175266"/>
                  </a:lnTo>
                  <a:lnTo>
                    <a:pt x="992375" y="1169872"/>
                  </a:lnTo>
                  <a:lnTo>
                    <a:pt x="990152" y="1164794"/>
                  </a:lnTo>
                  <a:lnTo>
                    <a:pt x="987929" y="1159400"/>
                  </a:lnTo>
                  <a:lnTo>
                    <a:pt x="985389" y="1154640"/>
                  </a:lnTo>
                  <a:lnTo>
                    <a:pt x="982849" y="1149563"/>
                  </a:lnTo>
                  <a:lnTo>
                    <a:pt x="979355" y="1144803"/>
                  </a:lnTo>
                  <a:lnTo>
                    <a:pt x="976497" y="1139725"/>
                  </a:lnTo>
                  <a:lnTo>
                    <a:pt x="973004" y="1135283"/>
                  </a:lnTo>
                  <a:lnTo>
                    <a:pt x="969829" y="1130840"/>
                  </a:lnTo>
                  <a:lnTo>
                    <a:pt x="987612" y="1126398"/>
                  </a:lnTo>
                  <a:lnTo>
                    <a:pt x="1005713" y="1121320"/>
                  </a:lnTo>
                  <a:lnTo>
                    <a:pt x="1023496" y="1115609"/>
                  </a:lnTo>
                  <a:lnTo>
                    <a:pt x="1041280" y="1109262"/>
                  </a:lnTo>
                  <a:lnTo>
                    <a:pt x="1058428" y="1101963"/>
                  </a:lnTo>
                  <a:lnTo>
                    <a:pt x="1075576" y="1094665"/>
                  </a:lnTo>
                  <a:lnTo>
                    <a:pt x="1092089" y="1086097"/>
                  </a:lnTo>
                  <a:lnTo>
                    <a:pt x="1108602" y="1076895"/>
                  </a:lnTo>
                  <a:lnTo>
                    <a:pt x="1124480" y="1067375"/>
                  </a:lnTo>
                  <a:lnTo>
                    <a:pt x="1140041" y="1056903"/>
                  </a:lnTo>
                  <a:lnTo>
                    <a:pt x="1155601" y="1046114"/>
                  </a:lnTo>
                  <a:lnTo>
                    <a:pt x="1170209" y="1034690"/>
                  </a:lnTo>
                  <a:lnTo>
                    <a:pt x="1184817" y="1022632"/>
                  </a:lnTo>
                  <a:lnTo>
                    <a:pt x="1198472" y="1009938"/>
                  </a:lnTo>
                  <a:lnTo>
                    <a:pt x="1211809" y="996928"/>
                  </a:lnTo>
                  <a:lnTo>
                    <a:pt x="1225147" y="983283"/>
                  </a:lnTo>
                  <a:lnTo>
                    <a:pt x="1228640" y="979792"/>
                  </a:lnTo>
                  <a:lnTo>
                    <a:pt x="1232451" y="982966"/>
                  </a:lnTo>
                  <a:lnTo>
                    <a:pt x="1257220" y="1002005"/>
                  </a:lnTo>
                  <a:lnTo>
                    <a:pt x="1281037" y="1021680"/>
                  </a:lnTo>
                  <a:lnTo>
                    <a:pt x="1304537" y="1041989"/>
                  </a:lnTo>
                  <a:lnTo>
                    <a:pt x="1316604" y="1052143"/>
                  </a:lnTo>
                  <a:lnTo>
                    <a:pt x="1327719" y="1062615"/>
                  </a:lnTo>
                  <a:lnTo>
                    <a:pt x="1338833" y="1073404"/>
                  </a:lnTo>
                  <a:lnTo>
                    <a:pt x="1349948" y="1084193"/>
                  </a:lnTo>
                  <a:lnTo>
                    <a:pt x="1361062" y="1094982"/>
                  </a:lnTo>
                  <a:lnTo>
                    <a:pt x="1371860" y="1105771"/>
                  </a:lnTo>
                  <a:lnTo>
                    <a:pt x="1382339" y="1116561"/>
                  </a:lnTo>
                  <a:lnTo>
                    <a:pt x="1392818" y="1127984"/>
                  </a:lnTo>
                  <a:lnTo>
                    <a:pt x="1403298" y="1139408"/>
                  </a:lnTo>
                  <a:lnTo>
                    <a:pt x="1413460" y="1150832"/>
                  </a:lnTo>
                  <a:lnTo>
                    <a:pt x="1423304" y="1162573"/>
                  </a:lnTo>
                  <a:lnTo>
                    <a:pt x="1433149" y="1174314"/>
                  </a:lnTo>
                  <a:lnTo>
                    <a:pt x="1442675" y="1186373"/>
                  </a:lnTo>
                  <a:lnTo>
                    <a:pt x="1452202" y="1198748"/>
                  </a:lnTo>
                  <a:lnTo>
                    <a:pt x="1461411" y="1210807"/>
                  </a:lnTo>
                  <a:lnTo>
                    <a:pt x="1470621" y="1223183"/>
                  </a:lnTo>
                  <a:lnTo>
                    <a:pt x="1479830" y="1235876"/>
                  </a:lnTo>
                  <a:lnTo>
                    <a:pt x="1488404" y="1248569"/>
                  </a:lnTo>
                  <a:lnTo>
                    <a:pt x="1496978" y="1261262"/>
                  </a:lnTo>
                  <a:lnTo>
                    <a:pt x="1505552" y="1274272"/>
                  </a:lnTo>
                  <a:lnTo>
                    <a:pt x="1513809" y="1287600"/>
                  </a:lnTo>
                  <a:lnTo>
                    <a:pt x="1521748" y="1300611"/>
                  </a:lnTo>
                  <a:lnTo>
                    <a:pt x="1529687" y="1314573"/>
                  </a:lnTo>
                  <a:lnTo>
                    <a:pt x="1537308" y="1328218"/>
                  </a:lnTo>
                  <a:lnTo>
                    <a:pt x="1544930" y="1341863"/>
                  </a:lnTo>
                  <a:lnTo>
                    <a:pt x="1552234" y="1355826"/>
                  </a:lnTo>
                  <a:lnTo>
                    <a:pt x="1559537" y="1369788"/>
                  </a:lnTo>
                  <a:lnTo>
                    <a:pt x="1566206" y="1384385"/>
                  </a:lnTo>
                  <a:lnTo>
                    <a:pt x="1573193" y="1398982"/>
                  </a:lnTo>
                  <a:lnTo>
                    <a:pt x="1579544" y="1413579"/>
                  </a:lnTo>
                  <a:lnTo>
                    <a:pt x="1586213" y="1428176"/>
                  </a:lnTo>
                  <a:lnTo>
                    <a:pt x="1592246" y="1443725"/>
                  </a:lnTo>
                  <a:lnTo>
                    <a:pt x="1598280" y="1458640"/>
                  </a:lnTo>
                  <a:lnTo>
                    <a:pt x="1603996" y="1473871"/>
                  </a:lnTo>
                  <a:lnTo>
                    <a:pt x="1609712" y="1489738"/>
                  </a:lnTo>
                  <a:lnTo>
                    <a:pt x="1614793" y="1505287"/>
                  </a:lnTo>
                  <a:lnTo>
                    <a:pt x="1620191" y="1521153"/>
                  </a:lnTo>
                  <a:lnTo>
                    <a:pt x="1624955" y="1537337"/>
                  </a:lnTo>
                  <a:lnTo>
                    <a:pt x="1630036" y="1553521"/>
                  </a:lnTo>
                  <a:lnTo>
                    <a:pt x="1634482" y="1570339"/>
                  </a:lnTo>
                  <a:lnTo>
                    <a:pt x="1638610" y="1586840"/>
                  </a:lnTo>
                  <a:lnTo>
                    <a:pt x="1643056" y="1603976"/>
                  </a:lnTo>
                  <a:lnTo>
                    <a:pt x="1646867" y="1620794"/>
                  </a:lnTo>
                  <a:lnTo>
                    <a:pt x="1650677" y="1637930"/>
                  </a:lnTo>
                  <a:lnTo>
                    <a:pt x="1654170" y="1655383"/>
                  </a:lnTo>
                  <a:lnTo>
                    <a:pt x="1657664" y="1673153"/>
                  </a:lnTo>
                  <a:lnTo>
                    <a:pt x="1660522" y="1690923"/>
                  </a:lnTo>
                  <a:lnTo>
                    <a:pt x="1663697" y="1709011"/>
                  </a:lnTo>
                  <a:lnTo>
                    <a:pt x="1666238" y="1727099"/>
                  </a:lnTo>
                  <a:lnTo>
                    <a:pt x="1668461" y="1745821"/>
                  </a:lnTo>
                  <a:lnTo>
                    <a:pt x="1670684" y="1764226"/>
                  </a:lnTo>
                  <a:lnTo>
                    <a:pt x="1672589" y="1783266"/>
                  </a:lnTo>
                  <a:lnTo>
                    <a:pt x="1674177" y="1802305"/>
                  </a:lnTo>
                  <a:lnTo>
                    <a:pt x="1676082" y="1821345"/>
                  </a:lnTo>
                  <a:lnTo>
                    <a:pt x="1677352" y="1841019"/>
                  </a:lnTo>
                  <a:lnTo>
                    <a:pt x="1678305" y="1860694"/>
                  </a:lnTo>
                  <a:lnTo>
                    <a:pt x="1679258" y="1880368"/>
                  </a:lnTo>
                  <a:lnTo>
                    <a:pt x="1679575" y="1900677"/>
                  </a:lnTo>
                  <a:lnTo>
                    <a:pt x="1679575" y="1903850"/>
                  </a:lnTo>
                  <a:lnTo>
                    <a:pt x="1677035" y="1905437"/>
                  </a:lnTo>
                  <a:lnTo>
                    <a:pt x="1653853" y="1918765"/>
                  </a:lnTo>
                  <a:lnTo>
                    <a:pt x="1630353" y="1931775"/>
                  </a:lnTo>
                  <a:lnTo>
                    <a:pt x="1606854" y="1944151"/>
                  </a:lnTo>
                  <a:lnTo>
                    <a:pt x="1583037" y="1956209"/>
                  </a:lnTo>
                  <a:lnTo>
                    <a:pt x="1558902" y="1967950"/>
                  </a:lnTo>
                  <a:lnTo>
                    <a:pt x="1534768" y="1979374"/>
                  </a:lnTo>
                  <a:lnTo>
                    <a:pt x="1510316" y="1990163"/>
                  </a:lnTo>
                  <a:lnTo>
                    <a:pt x="1485864" y="2000635"/>
                  </a:lnTo>
                  <a:lnTo>
                    <a:pt x="1461411" y="2010790"/>
                  </a:lnTo>
                  <a:lnTo>
                    <a:pt x="1436642" y="2020627"/>
                  </a:lnTo>
                  <a:lnTo>
                    <a:pt x="1411872" y="2029512"/>
                  </a:lnTo>
                  <a:lnTo>
                    <a:pt x="1386785" y="2038397"/>
                  </a:lnTo>
                  <a:lnTo>
                    <a:pt x="1361380" y="2046965"/>
                  </a:lnTo>
                  <a:lnTo>
                    <a:pt x="1335975" y="2054581"/>
                  </a:lnTo>
                  <a:lnTo>
                    <a:pt x="1310570" y="2062514"/>
                  </a:lnTo>
                  <a:lnTo>
                    <a:pt x="1285166" y="2069495"/>
                  </a:lnTo>
                  <a:lnTo>
                    <a:pt x="1259443" y="2076159"/>
                  </a:lnTo>
                  <a:lnTo>
                    <a:pt x="1233403" y="2082506"/>
                  </a:lnTo>
                  <a:lnTo>
                    <a:pt x="1207681" y="2088535"/>
                  </a:lnTo>
                  <a:lnTo>
                    <a:pt x="1181959" y="2093929"/>
                  </a:lnTo>
                  <a:lnTo>
                    <a:pt x="1155919" y="2099007"/>
                  </a:lnTo>
                  <a:lnTo>
                    <a:pt x="1129561" y="2103767"/>
                  </a:lnTo>
                  <a:lnTo>
                    <a:pt x="1103204" y="2107892"/>
                  </a:lnTo>
                  <a:lnTo>
                    <a:pt x="1077164" y="2111382"/>
                  </a:lnTo>
                  <a:lnTo>
                    <a:pt x="1050806" y="2114873"/>
                  </a:lnTo>
                  <a:lnTo>
                    <a:pt x="1024131" y="2117729"/>
                  </a:lnTo>
                  <a:lnTo>
                    <a:pt x="997774" y="2119950"/>
                  </a:lnTo>
                  <a:lnTo>
                    <a:pt x="971099" y="2121854"/>
                  </a:lnTo>
                  <a:lnTo>
                    <a:pt x="944424" y="2123441"/>
                  </a:lnTo>
                  <a:lnTo>
                    <a:pt x="917749" y="2125028"/>
                  </a:lnTo>
                  <a:lnTo>
                    <a:pt x="891074" y="2125662"/>
                  </a:lnTo>
                  <a:lnTo>
                    <a:pt x="864399" y="2125662"/>
                  </a:lnTo>
                  <a:lnTo>
                    <a:pt x="835818" y="2125662"/>
                  </a:lnTo>
                  <a:lnTo>
                    <a:pt x="807238" y="2124710"/>
                  </a:lnTo>
                  <a:lnTo>
                    <a:pt x="778657" y="2123124"/>
                  </a:lnTo>
                  <a:lnTo>
                    <a:pt x="750395" y="2121537"/>
                  </a:lnTo>
                  <a:lnTo>
                    <a:pt x="722132" y="2119316"/>
                  </a:lnTo>
                  <a:lnTo>
                    <a:pt x="693869" y="2116777"/>
                  </a:lnTo>
                  <a:lnTo>
                    <a:pt x="665606" y="2113604"/>
                  </a:lnTo>
                  <a:lnTo>
                    <a:pt x="637661" y="2109478"/>
                  </a:lnTo>
                  <a:lnTo>
                    <a:pt x="609398" y="2105353"/>
                  </a:lnTo>
                  <a:lnTo>
                    <a:pt x="581453" y="2100593"/>
                  </a:lnTo>
                  <a:lnTo>
                    <a:pt x="553825" y="2095199"/>
                  </a:lnTo>
                  <a:lnTo>
                    <a:pt x="525880" y="2089487"/>
                  </a:lnTo>
                  <a:lnTo>
                    <a:pt x="498252" y="2083458"/>
                  </a:lnTo>
                  <a:lnTo>
                    <a:pt x="470624" y="2076476"/>
                  </a:lnTo>
                  <a:lnTo>
                    <a:pt x="443314" y="2069495"/>
                  </a:lnTo>
                  <a:lnTo>
                    <a:pt x="416321" y="2061879"/>
                  </a:lnTo>
                  <a:lnTo>
                    <a:pt x="389011" y="2053629"/>
                  </a:lnTo>
                  <a:lnTo>
                    <a:pt x="362019" y="2045378"/>
                  </a:lnTo>
                  <a:lnTo>
                    <a:pt x="335343" y="2036176"/>
                  </a:lnTo>
                  <a:lnTo>
                    <a:pt x="308668" y="2026656"/>
                  </a:lnTo>
                  <a:lnTo>
                    <a:pt x="282311" y="2016502"/>
                  </a:lnTo>
                  <a:lnTo>
                    <a:pt x="255953" y="2006030"/>
                  </a:lnTo>
                  <a:lnTo>
                    <a:pt x="229913" y="1994923"/>
                  </a:lnTo>
                  <a:lnTo>
                    <a:pt x="203556" y="1983499"/>
                  </a:lnTo>
                  <a:lnTo>
                    <a:pt x="177833" y="1971441"/>
                  </a:lnTo>
                  <a:lnTo>
                    <a:pt x="152429" y="1959065"/>
                  </a:lnTo>
                  <a:lnTo>
                    <a:pt x="127024" y="1946372"/>
                  </a:lnTo>
                  <a:lnTo>
                    <a:pt x="101619" y="1933044"/>
                  </a:lnTo>
                  <a:lnTo>
                    <a:pt x="76532" y="1919399"/>
                  </a:lnTo>
                  <a:lnTo>
                    <a:pt x="51762" y="1905437"/>
                  </a:lnTo>
                  <a:lnTo>
                    <a:pt x="27310" y="1890523"/>
                  </a:lnTo>
                  <a:lnTo>
                    <a:pt x="2858" y="1875291"/>
                  </a:lnTo>
                  <a:lnTo>
                    <a:pt x="0" y="1888301"/>
                  </a:lnTo>
                  <a:lnTo>
                    <a:pt x="0" y="1870531"/>
                  </a:lnTo>
                  <a:lnTo>
                    <a:pt x="952" y="1850222"/>
                  </a:lnTo>
                  <a:lnTo>
                    <a:pt x="2223" y="1829913"/>
                  </a:lnTo>
                  <a:lnTo>
                    <a:pt x="3493" y="1809604"/>
                  </a:lnTo>
                  <a:lnTo>
                    <a:pt x="5398" y="1790247"/>
                  </a:lnTo>
                  <a:lnTo>
                    <a:pt x="6986" y="1770573"/>
                  </a:lnTo>
                  <a:lnTo>
                    <a:pt x="9209" y="1750898"/>
                  </a:lnTo>
                  <a:lnTo>
                    <a:pt x="11749" y="1732176"/>
                  </a:lnTo>
                  <a:lnTo>
                    <a:pt x="14290" y="1713136"/>
                  </a:lnTo>
                  <a:lnTo>
                    <a:pt x="17148" y="1694414"/>
                  </a:lnTo>
                  <a:lnTo>
                    <a:pt x="20006" y="1676009"/>
                  </a:lnTo>
                  <a:lnTo>
                    <a:pt x="23499" y="1657604"/>
                  </a:lnTo>
                  <a:lnTo>
                    <a:pt x="26992" y="1639834"/>
                  </a:lnTo>
                  <a:lnTo>
                    <a:pt x="30486" y="1621746"/>
                  </a:lnTo>
                  <a:lnTo>
                    <a:pt x="34931" y="1604293"/>
                  </a:lnTo>
                  <a:lnTo>
                    <a:pt x="38742" y="1586840"/>
                  </a:lnTo>
                  <a:lnTo>
                    <a:pt x="43188" y="1569704"/>
                  </a:lnTo>
                  <a:lnTo>
                    <a:pt x="47951" y="1552569"/>
                  </a:lnTo>
                  <a:lnTo>
                    <a:pt x="52715" y="1536068"/>
                  </a:lnTo>
                  <a:lnTo>
                    <a:pt x="57796" y="1519249"/>
                  </a:lnTo>
                  <a:lnTo>
                    <a:pt x="62877" y="1503066"/>
                  </a:lnTo>
                  <a:lnTo>
                    <a:pt x="68593" y="1486564"/>
                  </a:lnTo>
                  <a:lnTo>
                    <a:pt x="73991" y="1470698"/>
                  </a:lnTo>
                  <a:lnTo>
                    <a:pt x="80025" y="1455149"/>
                  </a:lnTo>
                  <a:lnTo>
                    <a:pt x="86059" y="1439283"/>
                  </a:lnTo>
                  <a:lnTo>
                    <a:pt x="92410" y="1424051"/>
                  </a:lnTo>
                  <a:lnTo>
                    <a:pt x="98761" y="1409137"/>
                  </a:lnTo>
                  <a:lnTo>
                    <a:pt x="105430" y="1393905"/>
                  </a:lnTo>
                  <a:lnTo>
                    <a:pt x="112098" y="1378990"/>
                  </a:lnTo>
                  <a:lnTo>
                    <a:pt x="119402" y="1364393"/>
                  </a:lnTo>
                  <a:lnTo>
                    <a:pt x="126706" y="1350114"/>
                  </a:lnTo>
                  <a:lnTo>
                    <a:pt x="134010" y="1335834"/>
                  </a:lnTo>
                  <a:lnTo>
                    <a:pt x="141632" y="1321871"/>
                  </a:lnTo>
                  <a:lnTo>
                    <a:pt x="149571" y="1307909"/>
                  </a:lnTo>
                  <a:lnTo>
                    <a:pt x="157510" y="1294264"/>
                  </a:lnTo>
                  <a:lnTo>
                    <a:pt x="165766" y="1280936"/>
                  </a:lnTo>
                  <a:lnTo>
                    <a:pt x="174023" y="1267291"/>
                  </a:lnTo>
                  <a:lnTo>
                    <a:pt x="182597" y="1253963"/>
                  </a:lnTo>
                  <a:lnTo>
                    <a:pt x="191171" y="1241270"/>
                  </a:lnTo>
                  <a:lnTo>
                    <a:pt x="200380" y="1228260"/>
                  </a:lnTo>
                  <a:lnTo>
                    <a:pt x="209589" y="1215884"/>
                  </a:lnTo>
                  <a:lnTo>
                    <a:pt x="218799" y="1203191"/>
                  </a:lnTo>
                  <a:lnTo>
                    <a:pt x="228008" y="1191133"/>
                  </a:lnTo>
                  <a:lnTo>
                    <a:pt x="237852" y="1178757"/>
                  </a:lnTo>
                  <a:lnTo>
                    <a:pt x="247697" y="1167016"/>
                  </a:lnTo>
                  <a:lnTo>
                    <a:pt x="257541" y="1155275"/>
                  </a:lnTo>
                  <a:lnTo>
                    <a:pt x="267703" y="1143533"/>
                  </a:lnTo>
                  <a:lnTo>
                    <a:pt x="278182" y="1132110"/>
                  </a:lnTo>
                  <a:lnTo>
                    <a:pt x="288662" y="1120686"/>
                  </a:lnTo>
                  <a:lnTo>
                    <a:pt x="298824" y="1109579"/>
                  </a:lnTo>
                  <a:lnTo>
                    <a:pt x="309938" y="1098473"/>
                  </a:lnTo>
                  <a:lnTo>
                    <a:pt x="320735" y="1087684"/>
                  </a:lnTo>
                  <a:lnTo>
                    <a:pt x="331850" y="1076895"/>
                  </a:lnTo>
                  <a:lnTo>
                    <a:pt x="343282" y="1066423"/>
                  </a:lnTo>
                  <a:lnTo>
                    <a:pt x="354715" y="1055951"/>
                  </a:lnTo>
                  <a:lnTo>
                    <a:pt x="366147" y="1045797"/>
                  </a:lnTo>
                  <a:lnTo>
                    <a:pt x="377897" y="1035642"/>
                  </a:lnTo>
                  <a:lnTo>
                    <a:pt x="389964" y="1025805"/>
                  </a:lnTo>
                  <a:lnTo>
                    <a:pt x="401714" y="1015968"/>
                  </a:lnTo>
                  <a:lnTo>
                    <a:pt x="414099" y="1006448"/>
                  </a:lnTo>
                  <a:lnTo>
                    <a:pt x="426801" y="996928"/>
                  </a:lnTo>
                  <a:lnTo>
                    <a:pt x="439186" y="987408"/>
                  </a:lnTo>
                  <a:lnTo>
                    <a:pt x="451571" y="977888"/>
                  </a:lnTo>
                  <a:lnTo>
                    <a:pt x="477293" y="960118"/>
                  </a:lnTo>
                  <a:lnTo>
                    <a:pt x="481421" y="957262"/>
                  </a:lnTo>
                  <a:close/>
                  <a:moveTo>
                    <a:pt x="839471" y="0"/>
                  </a:moveTo>
                  <a:lnTo>
                    <a:pt x="852171" y="0"/>
                  </a:lnTo>
                  <a:lnTo>
                    <a:pt x="865506" y="0"/>
                  </a:lnTo>
                  <a:lnTo>
                    <a:pt x="878206" y="636"/>
                  </a:lnTo>
                  <a:lnTo>
                    <a:pt x="890906" y="1271"/>
                  </a:lnTo>
                  <a:lnTo>
                    <a:pt x="903288" y="2542"/>
                  </a:lnTo>
                  <a:lnTo>
                    <a:pt x="915988" y="3813"/>
                  </a:lnTo>
                  <a:lnTo>
                    <a:pt x="928371" y="5719"/>
                  </a:lnTo>
                  <a:lnTo>
                    <a:pt x="940436" y="7943"/>
                  </a:lnTo>
                  <a:lnTo>
                    <a:pt x="952818" y="10167"/>
                  </a:lnTo>
                  <a:lnTo>
                    <a:pt x="964883" y="12708"/>
                  </a:lnTo>
                  <a:lnTo>
                    <a:pt x="976631" y="15568"/>
                  </a:lnTo>
                  <a:lnTo>
                    <a:pt x="988696" y="19062"/>
                  </a:lnTo>
                  <a:lnTo>
                    <a:pt x="1000443" y="22239"/>
                  </a:lnTo>
                  <a:lnTo>
                    <a:pt x="1011873" y="26052"/>
                  </a:lnTo>
                  <a:lnTo>
                    <a:pt x="1023621" y="30182"/>
                  </a:lnTo>
                  <a:lnTo>
                    <a:pt x="1034733" y="34630"/>
                  </a:lnTo>
                  <a:lnTo>
                    <a:pt x="1046163" y="39395"/>
                  </a:lnTo>
                  <a:lnTo>
                    <a:pt x="1057276" y="44161"/>
                  </a:lnTo>
                  <a:lnTo>
                    <a:pt x="1068388" y="48926"/>
                  </a:lnTo>
                  <a:lnTo>
                    <a:pt x="1079183" y="54645"/>
                  </a:lnTo>
                  <a:lnTo>
                    <a:pt x="1089661" y="60046"/>
                  </a:lnTo>
                  <a:lnTo>
                    <a:pt x="1100456" y="66082"/>
                  </a:lnTo>
                  <a:lnTo>
                    <a:pt x="1110616" y="72119"/>
                  </a:lnTo>
                  <a:lnTo>
                    <a:pt x="1120776" y="78790"/>
                  </a:lnTo>
                  <a:lnTo>
                    <a:pt x="1130936" y="85462"/>
                  </a:lnTo>
                  <a:lnTo>
                    <a:pt x="1140461" y="92134"/>
                  </a:lnTo>
                  <a:lnTo>
                    <a:pt x="1150303" y="99123"/>
                  </a:lnTo>
                  <a:lnTo>
                    <a:pt x="1159828" y="106430"/>
                  </a:lnTo>
                  <a:lnTo>
                    <a:pt x="1169353" y="114055"/>
                  </a:lnTo>
                  <a:lnTo>
                    <a:pt x="1178561" y="121680"/>
                  </a:lnTo>
                  <a:lnTo>
                    <a:pt x="1187133" y="129623"/>
                  </a:lnTo>
                  <a:lnTo>
                    <a:pt x="1196023" y="137883"/>
                  </a:lnTo>
                  <a:lnTo>
                    <a:pt x="1204596" y="146143"/>
                  </a:lnTo>
                  <a:lnTo>
                    <a:pt x="1213168" y="155039"/>
                  </a:lnTo>
                  <a:lnTo>
                    <a:pt x="1221106" y="163299"/>
                  </a:lnTo>
                  <a:lnTo>
                    <a:pt x="1229043" y="172513"/>
                  </a:lnTo>
                  <a:lnTo>
                    <a:pt x="1236981" y="181726"/>
                  </a:lnTo>
                  <a:lnTo>
                    <a:pt x="1244283" y="190939"/>
                  </a:lnTo>
                  <a:lnTo>
                    <a:pt x="1251586" y="200153"/>
                  </a:lnTo>
                  <a:lnTo>
                    <a:pt x="1258888" y="210001"/>
                  </a:lnTo>
                  <a:lnTo>
                    <a:pt x="1265556" y="219850"/>
                  </a:lnTo>
                  <a:lnTo>
                    <a:pt x="1272223" y="230017"/>
                  </a:lnTo>
                  <a:lnTo>
                    <a:pt x="1278256" y="240183"/>
                  </a:lnTo>
                  <a:lnTo>
                    <a:pt x="1284606" y="250667"/>
                  </a:lnTo>
                  <a:lnTo>
                    <a:pt x="1290321" y="261151"/>
                  </a:lnTo>
                  <a:lnTo>
                    <a:pt x="1296353" y="271953"/>
                  </a:lnTo>
                  <a:lnTo>
                    <a:pt x="1301433" y="282755"/>
                  </a:lnTo>
                  <a:lnTo>
                    <a:pt x="1306831" y="293239"/>
                  </a:lnTo>
                  <a:lnTo>
                    <a:pt x="1311593" y="304359"/>
                  </a:lnTo>
                  <a:lnTo>
                    <a:pt x="1316356" y="315796"/>
                  </a:lnTo>
                  <a:lnTo>
                    <a:pt x="1320483" y="327234"/>
                  </a:lnTo>
                  <a:lnTo>
                    <a:pt x="1324293" y="338671"/>
                  </a:lnTo>
                  <a:lnTo>
                    <a:pt x="1328421" y="350426"/>
                  </a:lnTo>
                  <a:lnTo>
                    <a:pt x="1331913" y="362181"/>
                  </a:lnTo>
                  <a:lnTo>
                    <a:pt x="1335088" y="373936"/>
                  </a:lnTo>
                  <a:lnTo>
                    <a:pt x="1337946" y="386009"/>
                  </a:lnTo>
                  <a:lnTo>
                    <a:pt x="1340803" y="398081"/>
                  </a:lnTo>
                  <a:lnTo>
                    <a:pt x="1343026" y="410472"/>
                  </a:lnTo>
                  <a:lnTo>
                    <a:pt x="1344931" y="422862"/>
                  </a:lnTo>
                  <a:lnTo>
                    <a:pt x="1346518" y="435252"/>
                  </a:lnTo>
                  <a:lnTo>
                    <a:pt x="1348106" y="447643"/>
                  </a:lnTo>
                  <a:lnTo>
                    <a:pt x="1349058" y="460033"/>
                  </a:lnTo>
                  <a:lnTo>
                    <a:pt x="1350011" y="472741"/>
                  </a:lnTo>
                  <a:lnTo>
                    <a:pt x="1350646" y="485449"/>
                  </a:lnTo>
                  <a:lnTo>
                    <a:pt x="1350963" y="498475"/>
                  </a:lnTo>
                  <a:lnTo>
                    <a:pt x="1350646" y="513407"/>
                  </a:lnTo>
                  <a:lnTo>
                    <a:pt x="1349693" y="528975"/>
                  </a:lnTo>
                  <a:lnTo>
                    <a:pt x="1348423" y="543907"/>
                  </a:lnTo>
                  <a:lnTo>
                    <a:pt x="1347153" y="558521"/>
                  </a:lnTo>
                  <a:lnTo>
                    <a:pt x="1345248" y="573453"/>
                  </a:lnTo>
                  <a:lnTo>
                    <a:pt x="1342708" y="588067"/>
                  </a:lnTo>
                  <a:lnTo>
                    <a:pt x="1339851" y="602682"/>
                  </a:lnTo>
                  <a:lnTo>
                    <a:pt x="1336358" y="616660"/>
                  </a:lnTo>
                  <a:lnTo>
                    <a:pt x="1332866" y="631275"/>
                  </a:lnTo>
                  <a:lnTo>
                    <a:pt x="1328738" y="645254"/>
                  </a:lnTo>
                  <a:lnTo>
                    <a:pt x="1324293" y="658915"/>
                  </a:lnTo>
                  <a:lnTo>
                    <a:pt x="1319531" y="672576"/>
                  </a:lnTo>
                  <a:lnTo>
                    <a:pt x="1314133" y="685920"/>
                  </a:lnTo>
                  <a:lnTo>
                    <a:pt x="1308418" y="699263"/>
                  </a:lnTo>
                  <a:lnTo>
                    <a:pt x="1302386" y="712607"/>
                  </a:lnTo>
                  <a:lnTo>
                    <a:pt x="1296353" y="725315"/>
                  </a:lnTo>
                  <a:lnTo>
                    <a:pt x="1289368" y="738023"/>
                  </a:lnTo>
                  <a:lnTo>
                    <a:pt x="1282383" y="750413"/>
                  </a:lnTo>
                  <a:lnTo>
                    <a:pt x="1275081" y="762486"/>
                  </a:lnTo>
                  <a:lnTo>
                    <a:pt x="1267143" y="774559"/>
                  </a:lnTo>
                  <a:lnTo>
                    <a:pt x="1259206" y="786313"/>
                  </a:lnTo>
                  <a:lnTo>
                    <a:pt x="1250633" y="797751"/>
                  </a:lnTo>
                  <a:lnTo>
                    <a:pt x="1242061" y="809188"/>
                  </a:lnTo>
                  <a:lnTo>
                    <a:pt x="1232853" y="819990"/>
                  </a:lnTo>
                  <a:lnTo>
                    <a:pt x="1223963" y="830792"/>
                  </a:lnTo>
                  <a:lnTo>
                    <a:pt x="1214121" y="841276"/>
                  </a:lnTo>
                  <a:lnTo>
                    <a:pt x="1204278" y="851442"/>
                  </a:lnTo>
                  <a:lnTo>
                    <a:pt x="1193801" y="860974"/>
                  </a:lnTo>
                  <a:lnTo>
                    <a:pt x="1183323" y="870822"/>
                  </a:lnTo>
                  <a:lnTo>
                    <a:pt x="1172528" y="880036"/>
                  </a:lnTo>
                  <a:lnTo>
                    <a:pt x="1161733" y="889249"/>
                  </a:lnTo>
                  <a:lnTo>
                    <a:pt x="1150303" y="897827"/>
                  </a:lnTo>
                  <a:lnTo>
                    <a:pt x="1134746" y="909264"/>
                  </a:lnTo>
                  <a:lnTo>
                    <a:pt x="1118236" y="920066"/>
                  </a:lnTo>
                  <a:lnTo>
                    <a:pt x="1101408" y="929915"/>
                  </a:lnTo>
                  <a:lnTo>
                    <a:pt x="1084581" y="939446"/>
                  </a:lnTo>
                  <a:lnTo>
                    <a:pt x="1066801" y="948342"/>
                  </a:lnTo>
                  <a:lnTo>
                    <a:pt x="1048703" y="956602"/>
                  </a:lnTo>
                  <a:lnTo>
                    <a:pt x="1040131" y="960414"/>
                  </a:lnTo>
                  <a:lnTo>
                    <a:pt x="1030606" y="963909"/>
                  </a:lnTo>
                  <a:lnTo>
                    <a:pt x="1021398" y="967722"/>
                  </a:lnTo>
                  <a:lnTo>
                    <a:pt x="1011873" y="970899"/>
                  </a:lnTo>
                  <a:lnTo>
                    <a:pt x="1002348" y="973758"/>
                  </a:lnTo>
                  <a:lnTo>
                    <a:pt x="993141" y="976617"/>
                  </a:lnTo>
                  <a:lnTo>
                    <a:pt x="983616" y="979794"/>
                  </a:lnTo>
                  <a:lnTo>
                    <a:pt x="973773" y="982018"/>
                  </a:lnTo>
                  <a:lnTo>
                    <a:pt x="963931" y="984560"/>
                  </a:lnTo>
                  <a:lnTo>
                    <a:pt x="954088" y="986466"/>
                  </a:lnTo>
                  <a:lnTo>
                    <a:pt x="944246" y="988372"/>
                  </a:lnTo>
                  <a:lnTo>
                    <a:pt x="934403" y="990596"/>
                  </a:lnTo>
                  <a:lnTo>
                    <a:pt x="924561" y="991867"/>
                  </a:lnTo>
                  <a:lnTo>
                    <a:pt x="914401" y="993455"/>
                  </a:lnTo>
                  <a:lnTo>
                    <a:pt x="904241" y="994409"/>
                  </a:lnTo>
                  <a:lnTo>
                    <a:pt x="893763" y="995362"/>
                  </a:lnTo>
                  <a:lnTo>
                    <a:pt x="883603" y="995997"/>
                  </a:lnTo>
                  <a:lnTo>
                    <a:pt x="873126" y="996632"/>
                  </a:lnTo>
                  <a:lnTo>
                    <a:pt x="862648" y="996950"/>
                  </a:lnTo>
                  <a:lnTo>
                    <a:pt x="852171" y="996950"/>
                  </a:lnTo>
                  <a:lnTo>
                    <a:pt x="840423" y="996950"/>
                  </a:lnTo>
                  <a:lnTo>
                    <a:pt x="828358" y="996315"/>
                  </a:lnTo>
                  <a:lnTo>
                    <a:pt x="816293" y="995679"/>
                  </a:lnTo>
                  <a:lnTo>
                    <a:pt x="804546" y="994726"/>
                  </a:lnTo>
                  <a:lnTo>
                    <a:pt x="792798" y="993455"/>
                  </a:lnTo>
                  <a:lnTo>
                    <a:pt x="781368" y="992185"/>
                  </a:lnTo>
                  <a:lnTo>
                    <a:pt x="769621" y="990278"/>
                  </a:lnTo>
                  <a:lnTo>
                    <a:pt x="758191" y="988054"/>
                  </a:lnTo>
                  <a:lnTo>
                    <a:pt x="746761" y="985831"/>
                  </a:lnTo>
                  <a:lnTo>
                    <a:pt x="735331" y="983289"/>
                  </a:lnTo>
                  <a:lnTo>
                    <a:pt x="724218" y="980430"/>
                  </a:lnTo>
                  <a:lnTo>
                    <a:pt x="713106" y="977253"/>
                  </a:lnTo>
                  <a:lnTo>
                    <a:pt x="702311" y="973758"/>
                  </a:lnTo>
                  <a:lnTo>
                    <a:pt x="691198" y="970263"/>
                  </a:lnTo>
                  <a:lnTo>
                    <a:pt x="680721" y="966768"/>
                  </a:lnTo>
                  <a:lnTo>
                    <a:pt x="670243" y="962321"/>
                  </a:lnTo>
                  <a:lnTo>
                    <a:pt x="659448" y="958190"/>
                  </a:lnTo>
                  <a:lnTo>
                    <a:pt x="648971" y="953425"/>
                  </a:lnTo>
                  <a:lnTo>
                    <a:pt x="638811" y="948659"/>
                  </a:lnTo>
                  <a:lnTo>
                    <a:pt x="628651" y="943894"/>
                  </a:lnTo>
                  <a:lnTo>
                    <a:pt x="618491" y="938493"/>
                  </a:lnTo>
                  <a:lnTo>
                    <a:pt x="608648" y="933410"/>
                  </a:lnTo>
                  <a:lnTo>
                    <a:pt x="599123" y="927373"/>
                  </a:lnTo>
                  <a:lnTo>
                    <a:pt x="589281" y="921655"/>
                  </a:lnTo>
                  <a:lnTo>
                    <a:pt x="579756" y="915618"/>
                  </a:lnTo>
                  <a:lnTo>
                    <a:pt x="570548" y="909264"/>
                  </a:lnTo>
                  <a:lnTo>
                    <a:pt x="561023" y="902910"/>
                  </a:lnTo>
                  <a:lnTo>
                    <a:pt x="552133" y="895921"/>
                  </a:lnTo>
                  <a:lnTo>
                    <a:pt x="543561" y="889249"/>
                  </a:lnTo>
                  <a:lnTo>
                    <a:pt x="534671" y="881942"/>
                  </a:lnTo>
                  <a:lnTo>
                    <a:pt x="526098" y="874952"/>
                  </a:lnTo>
                  <a:lnTo>
                    <a:pt x="517526" y="867328"/>
                  </a:lnTo>
                  <a:lnTo>
                    <a:pt x="508318" y="858750"/>
                  </a:lnTo>
                  <a:lnTo>
                    <a:pt x="499428" y="849854"/>
                  </a:lnTo>
                  <a:lnTo>
                    <a:pt x="490538" y="840958"/>
                  </a:lnTo>
                  <a:lnTo>
                    <a:pt x="481648" y="831427"/>
                  </a:lnTo>
                  <a:lnTo>
                    <a:pt x="473711" y="821896"/>
                  </a:lnTo>
                  <a:lnTo>
                    <a:pt x="465456" y="812047"/>
                  </a:lnTo>
                  <a:lnTo>
                    <a:pt x="457518" y="801881"/>
                  </a:lnTo>
                  <a:lnTo>
                    <a:pt x="449898" y="791714"/>
                  </a:lnTo>
                  <a:lnTo>
                    <a:pt x="442596" y="781548"/>
                  </a:lnTo>
                  <a:lnTo>
                    <a:pt x="435293" y="770746"/>
                  </a:lnTo>
                  <a:lnTo>
                    <a:pt x="428626" y="759944"/>
                  </a:lnTo>
                  <a:lnTo>
                    <a:pt x="421958" y="749142"/>
                  </a:lnTo>
                  <a:lnTo>
                    <a:pt x="415608" y="738023"/>
                  </a:lnTo>
                  <a:lnTo>
                    <a:pt x="409576" y="726585"/>
                  </a:lnTo>
                  <a:lnTo>
                    <a:pt x="403861" y="715148"/>
                  </a:lnTo>
                  <a:lnTo>
                    <a:pt x="398463" y="703393"/>
                  </a:lnTo>
                  <a:lnTo>
                    <a:pt x="393383" y="691638"/>
                  </a:lnTo>
                  <a:lnTo>
                    <a:pt x="388303" y="679566"/>
                  </a:lnTo>
                  <a:lnTo>
                    <a:pt x="383858" y="667493"/>
                  </a:lnTo>
                  <a:lnTo>
                    <a:pt x="379731" y="655420"/>
                  </a:lnTo>
                  <a:lnTo>
                    <a:pt x="375603" y="643030"/>
                  </a:lnTo>
                  <a:lnTo>
                    <a:pt x="372111" y="630322"/>
                  </a:lnTo>
                  <a:lnTo>
                    <a:pt x="368936" y="617614"/>
                  </a:lnTo>
                  <a:lnTo>
                    <a:pt x="365443" y="604588"/>
                  </a:lnTo>
                  <a:lnTo>
                    <a:pt x="362903" y="591880"/>
                  </a:lnTo>
                  <a:lnTo>
                    <a:pt x="360681" y="578854"/>
                  </a:lnTo>
                  <a:lnTo>
                    <a:pt x="358776" y="565828"/>
                  </a:lnTo>
                  <a:lnTo>
                    <a:pt x="357188" y="552485"/>
                  </a:lnTo>
                  <a:lnTo>
                    <a:pt x="355601" y="539141"/>
                  </a:lnTo>
                  <a:lnTo>
                    <a:pt x="354648" y="525480"/>
                  </a:lnTo>
                  <a:lnTo>
                    <a:pt x="354331" y="511819"/>
                  </a:lnTo>
                  <a:lnTo>
                    <a:pt x="354013" y="498475"/>
                  </a:lnTo>
                  <a:lnTo>
                    <a:pt x="354331" y="485449"/>
                  </a:lnTo>
                  <a:lnTo>
                    <a:pt x="354648" y="472741"/>
                  </a:lnTo>
                  <a:lnTo>
                    <a:pt x="355601" y="460033"/>
                  </a:lnTo>
                  <a:lnTo>
                    <a:pt x="356871" y="447643"/>
                  </a:lnTo>
                  <a:lnTo>
                    <a:pt x="358141" y="434935"/>
                  </a:lnTo>
                  <a:lnTo>
                    <a:pt x="360046" y="422544"/>
                  </a:lnTo>
                  <a:lnTo>
                    <a:pt x="361951" y="410472"/>
                  </a:lnTo>
                  <a:lnTo>
                    <a:pt x="364173" y="397763"/>
                  </a:lnTo>
                  <a:lnTo>
                    <a:pt x="366713" y="385691"/>
                  </a:lnTo>
                  <a:lnTo>
                    <a:pt x="369888" y="373936"/>
                  </a:lnTo>
                  <a:lnTo>
                    <a:pt x="373063" y="361863"/>
                  </a:lnTo>
                  <a:lnTo>
                    <a:pt x="376556" y="350108"/>
                  </a:lnTo>
                  <a:lnTo>
                    <a:pt x="380683" y="338671"/>
                  </a:lnTo>
                  <a:lnTo>
                    <a:pt x="384493" y="326916"/>
                  </a:lnTo>
                  <a:lnTo>
                    <a:pt x="388621" y="315796"/>
                  </a:lnTo>
                  <a:lnTo>
                    <a:pt x="393383" y="304359"/>
                  </a:lnTo>
                  <a:lnTo>
                    <a:pt x="398146" y="293239"/>
                  </a:lnTo>
                  <a:lnTo>
                    <a:pt x="403543" y="282755"/>
                  </a:lnTo>
                  <a:lnTo>
                    <a:pt x="408623" y="271636"/>
                  </a:lnTo>
                  <a:lnTo>
                    <a:pt x="414656" y="261151"/>
                  </a:lnTo>
                  <a:lnTo>
                    <a:pt x="420371" y="250667"/>
                  </a:lnTo>
                  <a:lnTo>
                    <a:pt x="426721" y="240183"/>
                  </a:lnTo>
                  <a:lnTo>
                    <a:pt x="432753" y="230017"/>
                  </a:lnTo>
                  <a:lnTo>
                    <a:pt x="439421" y="219850"/>
                  </a:lnTo>
                  <a:lnTo>
                    <a:pt x="446088" y="210001"/>
                  </a:lnTo>
                  <a:lnTo>
                    <a:pt x="453391" y="200153"/>
                  </a:lnTo>
                  <a:lnTo>
                    <a:pt x="460693" y="190939"/>
                  </a:lnTo>
                  <a:lnTo>
                    <a:pt x="467996" y="181408"/>
                  </a:lnTo>
                  <a:lnTo>
                    <a:pt x="475933" y="172195"/>
                  </a:lnTo>
                  <a:lnTo>
                    <a:pt x="483871" y="163299"/>
                  </a:lnTo>
                  <a:lnTo>
                    <a:pt x="491808" y="154403"/>
                  </a:lnTo>
                  <a:lnTo>
                    <a:pt x="500381" y="146143"/>
                  </a:lnTo>
                  <a:lnTo>
                    <a:pt x="508953" y="137565"/>
                  </a:lnTo>
                  <a:lnTo>
                    <a:pt x="517526" y="129305"/>
                  </a:lnTo>
                  <a:lnTo>
                    <a:pt x="526416" y="121680"/>
                  </a:lnTo>
                  <a:lnTo>
                    <a:pt x="535623" y="113738"/>
                  </a:lnTo>
                  <a:lnTo>
                    <a:pt x="545148" y="106113"/>
                  </a:lnTo>
                  <a:lnTo>
                    <a:pt x="554673" y="99123"/>
                  </a:lnTo>
                  <a:lnTo>
                    <a:pt x="564516" y="92134"/>
                  </a:lnTo>
                  <a:lnTo>
                    <a:pt x="574041" y="85462"/>
                  </a:lnTo>
                  <a:lnTo>
                    <a:pt x="584201" y="78473"/>
                  </a:lnTo>
                  <a:lnTo>
                    <a:pt x="594361" y="72119"/>
                  </a:lnTo>
                  <a:lnTo>
                    <a:pt x="604838" y="66082"/>
                  </a:lnTo>
                  <a:lnTo>
                    <a:pt x="615316" y="60046"/>
                  </a:lnTo>
                  <a:lnTo>
                    <a:pt x="625793" y="54645"/>
                  </a:lnTo>
                  <a:lnTo>
                    <a:pt x="636906" y="48926"/>
                  </a:lnTo>
                  <a:lnTo>
                    <a:pt x="647701" y="44161"/>
                  </a:lnTo>
                  <a:lnTo>
                    <a:pt x="658813" y="39395"/>
                  </a:lnTo>
                  <a:lnTo>
                    <a:pt x="670243" y="34630"/>
                  </a:lnTo>
                  <a:lnTo>
                    <a:pt x="681356" y="30182"/>
                  </a:lnTo>
                  <a:lnTo>
                    <a:pt x="693103" y="26052"/>
                  </a:lnTo>
                  <a:lnTo>
                    <a:pt x="704533" y="22239"/>
                  </a:lnTo>
                  <a:lnTo>
                    <a:pt x="716281" y="19062"/>
                  </a:lnTo>
                  <a:lnTo>
                    <a:pt x="728346" y="15568"/>
                  </a:lnTo>
                  <a:lnTo>
                    <a:pt x="740093" y="12708"/>
                  </a:lnTo>
                  <a:lnTo>
                    <a:pt x="752158" y="10167"/>
                  </a:lnTo>
                  <a:lnTo>
                    <a:pt x="764541" y="7625"/>
                  </a:lnTo>
                  <a:lnTo>
                    <a:pt x="776606" y="5719"/>
                  </a:lnTo>
                  <a:lnTo>
                    <a:pt x="788988" y="3813"/>
                  </a:lnTo>
                  <a:lnTo>
                    <a:pt x="801688" y="2542"/>
                  </a:lnTo>
                  <a:lnTo>
                    <a:pt x="814071" y="1271"/>
                  </a:lnTo>
                  <a:lnTo>
                    <a:pt x="826771" y="636"/>
                  </a:lnTo>
                  <a:lnTo>
                    <a:pt x="83947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3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9"/>
                            </p:stCondLst>
                            <p:childTnLst>
                              <p:par>
                                <p:cTn id="17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59"/>
                            </p:stCondLst>
                            <p:childTnLst>
                              <p:par>
                                <p:cTn id="2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59"/>
                            </p:stCondLst>
                            <p:childTnLst>
                              <p:par>
                                <p:cTn id="27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flipV="1">
            <a:off x="0" y="2286000"/>
            <a:ext cx="9144000" cy="1222375"/>
          </a:xfrm>
          <a:custGeom>
            <a:avLst/>
            <a:gdLst>
              <a:gd name="connsiteX0" fmla="*/ 0 w 10087428"/>
              <a:gd name="connsiteY0" fmla="*/ 0 h 1828800"/>
              <a:gd name="connsiteX1" fmla="*/ 4296228 w 10087428"/>
              <a:gd name="connsiteY1" fmla="*/ 0 h 1828800"/>
              <a:gd name="connsiteX2" fmla="*/ 4978400 w 10087428"/>
              <a:gd name="connsiteY2" fmla="*/ 1828800 h 1828800"/>
              <a:gd name="connsiteX3" fmla="*/ 10087428 w 10087428"/>
              <a:gd name="connsiteY3" fmla="*/ 1828800 h 1828800"/>
              <a:gd name="connsiteX0-1" fmla="*/ 0 w 10087428"/>
              <a:gd name="connsiteY0-2" fmla="*/ 0 h 1828800"/>
              <a:gd name="connsiteX1-3" fmla="*/ 4486301 w 10087428"/>
              <a:gd name="connsiteY1-4" fmla="*/ 0 h 1828800"/>
              <a:gd name="connsiteX2-5" fmla="*/ 4978400 w 10087428"/>
              <a:gd name="connsiteY2-6" fmla="*/ 1828800 h 1828800"/>
              <a:gd name="connsiteX3-7" fmla="*/ 10087428 w 10087428"/>
              <a:gd name="connsiteY3-8" fmla="*/ 1828800 h 1828800"/>
              <a:gd name="connsiteX0-9" fmla="*/ 0 w 10521680"/>
              <a:gd name="connsiteY0-10" fmla="*/ 0 h 1828800"/>
              <a:gd name="connsiteX1-11" fmla="*/ 4920553 w 10521680"/>
              <a:gd name="connsiteY1-12" fmla="*/ 0 h 1828800"/>
              <a:gd name="connsiteX2-13" fmla="*/ 5412652 w 10521680"/>
              <a:gd name="connsiteY2-14" fmla="*/ 1828800 h 1828800"/>
              <a:gd name="connsiteX3-15" fmla="*/ 10521680 w 10521680"/>
              <a:gd name="connsiteY3-16" fmla="*/ 1828800 h 1828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0521680" h="1828800">
                <a:moveTo>
                  <a:pt x="0" y="0"/>
                </a:moveTo>
                <a:lnTo>
                  <a:pt x="4920553" y="0"/>
                </a:lnTo>
                <a:lnTo>
                  <a:pt x="5412652" y="1828800"/>
                </a:lnTo>
                <a:lnTo>
                  <a:pt x="10521680" y="1828800"/>
                </a:lnTo>
              </a:path>
            </a:pathLst>
          </a:cu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椭圆 34"/>
          <p:cNvSpPr>
            <a:spLocks noChangeAspect="1"/>
          </p:cNvSpPr>
          <p:nvPr/>
        </p:nvSpPr>
        <p:spPr>
          <a:xfrm>
            <a:off x="729628" y="3119039"/>
            <a:ext cx="720000" cy="720000"/>
          </a:xfrm>
          <a:prstGeom prst="ellipse">
            <a:avLst/>
          </a:prstGeom>
          <a:gradFill>
            <a:gsLst>
              <a:gs pos="0">
                <a:srgbClr val="E45E5E"/>
              </a:gs>
              <a:gs pos="100000">
                <a:srgbClr val="F0A6A6"/>
              </a:gs>
            </a:gsLst>
            <a:lin ang="2700000" scaled="1"/>
          </a:gradFill>
          <a:ln w="15875">
            <a:gradFill flip="none" rotWithShape="1">
              <a:gsLst>
                <a:gs pos="0">
                  <a:srgbClr val="F2B0B0"/>
                </a:gs>
                <a:gs pos="100000">
                  <a:srgbClr val="E87475"/>
                </a:gs>
              </a:gsLst>
              <a:lin ang="2700000" scaled="1"/>
              <a:tileRect/>
            </a:gradFill>
          </a:ln>
          <a:effectLst>
            <a:outerShdw blurRad="635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椭圆 35"/>
          <p:cNvSpPr>
            <a:spLocks noChangeAspect="1"/>
          </p:cNvSpPr>
          <p:nvPr/>
        </p:nvSpPr>
        <p:spPr>
          <a:xfrm>
            <a:off x="2515877" y="3146039"/>
            <a:ext cx="720000" cy="720000"/>
          </a:xfrm>
          <a:prstGeom prst="ellipse">
            <a:avLst/>
          </a:prstGeom>
          <a:gradFill>
            <a:gsLst>
              <a:gs pos="0">
                <a:srgbClr val="019BAB"/>
              </a:gs>
              <a:gs pos="100000">
                <a:srgbClr val="01E1F9"/>
              </a:gs>
            </a:gsLst>
            <a:lin ang="2700000" scaled="1"/>
          </a:gradFill>
          <a:ln w="15875">
            <a:gradFill flip="none" rotWithShape="1">
              <a:gsLst>
                <a:gs pos="0">
                  <a:srgbClr val="00E2BC"/>
                </a:gs>
                <a:gs pos="100000">
                  <a:srgbClr val="019BAB"/>
                </a:gs>
              </a:gsLst>
              <a:lin ang="2700000" scaled="1"/>
              <a:tileRect/>
            </a:gradFill>
          </a:ln>
          <a:effectLst>
            <a:outerShdw blurRad="635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椭圆 36"/>
          <p:cNvSpPr>
            <a:spLocks noChangeAspect="1"/>
          </p:cNvSpPr>
          <p:nvPr/>
        </p:nvSpPr>
        <p:spPr>
          <a:xfrm>
            <a:off x="5790507" y="1898322"/>
            <a:ext cx="720000" cy="720000"/>
          </a:xfrm>
          <a:prstGeom prst="ellipse">
            <a:avLst/>
          </a:prstGeom>
          <a:gradFill>
            <a:gsLst>
              <a:gs pos="0">
                <a:srgbClr val="FFAA2D"/>
              </a:gs>
              <a:gs pos="100000">
                <a:srgbClr val="FFCC81"/>
              </a:gs>
            </a:gsLst>
            <a:lin ang="2700000" scaled="1"/>
          </a:gradFill>
          <a:ln w="15875">
            <a:gradFill flip="none" rotWithShape="1">
              <a:gsLst>
                <a:gs pos="0">
                  <a:srgbClr val="FFCC81"/>
                </a:gs>
                <a:gs pos="100000">
                  <a:srgbClr val="FFAA2D"/>
                </a:gs>
              </a:gsLst>
              <a:lin ang="2700000" scaled="1"/>
              <a:tileRect/>
            </a:gradFill>
          </a:ln>
          <a:effectLst>
            <a:outerShdw blurRad="635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椭圆 37"/>
          <p:cNvSpPr>
            <a:spLocks noChangeAspect="1"/>
          </p:cNvSpPr>
          <p:nvPr/>
        </p:nvSpPr>
        <p:spPr>
          <a:xfrm>
            <a:off x="7713556" y="1898322"/>
            <a:ext cx="720000" cy="720000"/>
          </a:xfrm>
          <a:prstGeom prst="ellipse">
            <a:avLst/>
          </a:prstGeom>
          <a:gradFill>
            <a:gsLst>
              <a:gs pos="0">
                <a:srgbClr val="613971"/>
              </a:gs>
              <a:gs pos="100000">
                <a:srgbClr val="9961AF"/>
              </a:gs>
            </a:gsLst>
            <a:lin ang="2700000" scaled="1"/>
          </a:gradFill>
          <a:ln w="15875">
            <a:gradFill flip="none" rotWithShape="1">
              <a:gsLst>
                <a:gs pos="0">
                  <a:srgbClr val="9961AF"/>
                </a:gs>
                <a:gs pos="100000">
                  <a:srgbClr val="613971"/>
                </a:gs>
              </a:gsLst>
              <a:lin ang="2700000" scaled="1"/>
              <a:tileRect/>
            </a:gradFill>
          </a:ln>
          <a:effectLst>
            <a:outerShdw blurRad="635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711200" y="241300"/>
            <a:ext cx="1262063" cy="4159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685800" eaLnBrk="0" hangingPunct="0"/>
            <a:r>
              <a:rPr lang="zh-CN" altLang="en-US" sz="2100" dirty="0">
                <a:solidFill>
                  <a:srgbClr val="6649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教育背景</a:t>
            </a:r>
          </a:p>
        </p:txBody>
      </p:sp>
      <p:sp>
        <p:nvSpPr>
          <p:cNvPr id="49" name="矩形 48"/>
          <p:cNvSpPr/>
          <p:nvPr/>
        </p:nvSpPr>
        <p:spPr>
          <a:xfrm>
            <a:off x="368300" y="2701925"/>
            <a:ext cx="1555750" cy="2968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000" baseline="-3000" dirty="0">
                <a:solidFill>
                  <a:srgbClr val="000000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rPr>
              <a:t>四川大学附属中学</a:t>
            </a:r>
          </a:p>
        </p:txBody>
      </p:sp>
      <p:sp>
        <p:nvSpPr>
          <p:cNvPr id="50" name="矩形 49"/>
          <p:cNvSpPr/>
          <p:nvPr/>
        </p:nvSpPr>
        <p:spPr>
          <a:xfrm>
            <a:off x="603250" y="3959225"/>
            <a:ext cx="915988" cy="2778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1200" dirty="0">
                <a:solidFill>
                  <a:srgbClr val="0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2003-2006</a:t>
            </a:r>
            <a:endParaRPr lang="zh-CN" altLang="en-US" sz="1200" dirty="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2389188" y="2825750"/>
            <a:ext cx="915987" cy="2778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1200" dirty="0">
                <a:solidFill>
                  <a:srgbClr val="0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2006-2009</a:t>
            </a:r>
            <a:endParaRPr lang="zh-CN" altLang="en-US" sz="1200" dirty="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2098675" y="3932238"/>
            <a:ext cx="1555750" cy="29686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000" baseline="-3000" dirty="0">
                <a:solidFill>
                  <a:srgbClr val="000000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rPr>
              <a:t>四川大学附属高中</a:t>
            </a:r>
          </a:p>
        </p:txBody>
      </p:sp>
      <p:sp>
        <p:nvSpPr>
          <p:cNvPr id="60" name="矩形 59"/>
          <p:cNvSpPr/>
          <p:nvPr/>
        </p:nvSpPr>
        <p:spPr>
          <a:xfrm>
            <a:off x="5688013" y="2722563"/>
            <a:ext cx="915987" cy="2778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1200" dirty="0">
                <a:solidFill>
                  <a:srgbClr val="0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2009-2013</a:t>
            </a:r>
            <a:endParaRPr lang="zh-CN" altLang="en-US" sz="1200" dirty="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1" name="矩形 60"/>
          <p:cNvSpPr/>
          <p:nvPr/>
        </p:nvSpPr>
        <p:spPr bwMode="auto">
          <a:xfrm>
            <a:off x="5287963" y="1373188"/>
            <a:ext cx="17240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中国传媒大学南广分院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  <a:ea typeface="+mn-ea"/>
              <a:cs typeface="+mn-cs"/>
              <a:sym typeface="+mn-ea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视觉传达设计专业</a:t>
            </a:r>
          </a:p>
        </p:txBody>
      </p:sp>
      <p:sp>
        <p:nvSpPr>
          <p:cNvPr id="62" name="矩形 61"/>
          <p:cNvSpPr/>
          <p:nvPr/>
        </p:nvSpPr>
        <p:spPr>
          <a:xfrm>
            <a:off x="7608888" y="1520825"/>
            <a:ext cx="915987" cy="2778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1200" dirty="0">
                <a:solidFill>
                  <a:srgbClr val="0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2013-2016</a:t>
            </a:r>
            <a:endParaRPr lang="zh-CN" altLang="en-US" sz="1200" dirty="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3" name="矩形 62"/>
          <p:cNvSpPr/>
          <p:nvPr/>
        </p:nvSpPr>
        <p:spPr bwMode="auto">
          <a:xfrm>
            <a:off x="7458075" y="2689225"/>
            <a:ext cx="141446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清华大学视觉传达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  <a:cs typeface="+mn-cs"/>
              <a:sym typeface="+mn-ea"/>
            </a:endParaRP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设计专业研究生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3970338" y="2411413"/>
            <a:ext cx="971550" cy="971550"/>
            <a:chOff x="4108984" y="2537488"/>
            <a:chExt cx="720000" cy="720000"/>
          </a:xfrm>
        </p:grpSpPr>
        <p:sp>
          <p:nvSpPr>
            <p:cNvPr id="39" name="椭圆 38"/>
            <p:cNvSpPr/>
            <p:nvPr/>
          </p:nvSpPr>
          <p:spPr>
            <a:xfrm>
              <a:off x="4108984" y="2537488"/>
              <a:ext cx="720000" cy="720000"/>
            </a:xfrm>
            <a:prstGeom prst="ellipse">
              <a:avLst/>
            </a:pr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03200" dist="1016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10" name="矩形 63"/>
            <p:cNvSpPr/>
            <p:nvPr/>
          </p:nvSpPr>
          <p:spPr>
            <a:xfrm>
              <a:off x="4207365" y="2659304"/>
              <a:ext cx="517171" cy="52477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rgbClr val="66495F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rPr>
                <a:t>求学</a:t>
              </a:r>
              <a:endParaRPr lang="en-US" altLang="zh-CN" sz="2000" dirty="0">
                <a:solidFill>
                  <a:srgbClr val="66495F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endParaRPr>
            </a:p>
            <a:p>
              <a:pPr algn="ctr"/>
              <a:r>
                <a:rPr lang="zh-CN" altLang="en-US" sz="2000" dirty="0">
                  <a:solidFill>
                    <a:srgbClr val="66495F"/>
                  </a:solidFill>
                  <a:latin typeface="方正正黑简体" panose="02000000000000000000" pitchFamily="2" charset="-122"/>
                  <a:ea typeface="方正正黑简体" panose="02000000000000000000" pitchFamily="2" charset="-122"/>
                </a:rPr>
                <a:t>之路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01613" y="188913"/>
            <a:ext cx="519112" cy="519112"/>
            <a:chOff x="201987" y="189664"/>
            <a:chExt cx="518543" cy="518543"/>
          </a:xfrm>
        </p:grpSpPr>
        <p:grpSp>
          <p:nvGrpSpPr>
            <p:cNvPr id="10266" name="组合 23"/>
            <p:cNvGrpSpPr/>
            <p:nvPr/>
          </p:nvGrpSpPr>
          <p:grpSpPr>
            <a:xfrm>
              <a:off x="201987" y="189664"/>
              <a:ext cx="518543" cy="518543"/>
              <a:chOff x="3471566" y="2551257"/>
              <a:chExt cx="711520" cy="711520"/>
            </a:xfrm>
          </p:grpSpPr>
          <p:sp>
            <p:nvSpPr>
              <p:cNvPr id="26" name="Oval 2287"/>
              <p:cNvSpPr/>
              <p:nvPr/>
            </p:nvSpPr>
            <p:spPr>
              <a:xfrm>
                <a:off x="3471566" y="2551257"/>
                <a:ext cx="711520" cy="711520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</a:gradFill>
              <a:ln w="15875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1"/>
                </a:gradFill>
              </a:ln>
              <a:effectLst>
                <a:outerShdw blurRad="63500" dist="254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AU" sz="1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</a:t>
                </a:r>
                <a:endPara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7" name="Freeform 5"/>
              <p:cNvSpPr>
                <a:spLocks noChangeAspect="1"/>
              </p:cNvSpPr>
              <p:nvPr/>
            </p:nvSpPr>
            <p:spPr bwMode="auto">
              <a:xfrm>
                <a:off x="3535180" y="2601017"/>
                <a:ext cx="612000" cy="61200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15875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50800" dist="25400" dir="13500000">
                  <a:prstClr val="black">
                    <a:alpha val="50000"/>
                  </a:prstClr>
                </a:innerShdw>
              </a:effectLst>
            </p:spPr>
            <p:txBody>
              <a:bodyPr/>
              <a:lstStyle/>
              <a:p>
                <a:pPr marL="0" marR="0" lvl="0" indent="0" algn="l" defTabSz="6858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29" name="KSO_Shape"/>
            <p:cNvSpPr>
              <a:spLocks noChangeAspect="1"/>
            </p:cNvSpPr>
            <p:nvPr/>
          </p:nvSpPr>
          <p:spPr bwMode="auto">
            <a:xfrm>
              <a:off x="325676" y="368854"/>
              <a:ext cx="288608" cy="169677"/>
            </a:xfrm>
            <a:custGeom>
              <a:avLst/>
              <a:gdLst>
                <a:gd name="T0" fmla="*/ 1905000 w 6649"/>
                <a:gd name="T1" fmla="*/ 302090 h 3908"/>
                <a:gd name="T2" fmla="*/ 952357 w 6649"/>
                <a:gd name="T3" fmla="*/ 0 h 3908"/>
                <a:gd name="T4" fmla="*/ 0 w 6649"/>
                <a:gd name="T5" fmla="*/ 302090 h 3908"/>
                <a:gd name="T6" fmla="*/ 488785 w 6649"/>
                <a:gd name="T7" fmla="*/ 456861 h 3908"/>
                <a:gd name="T8" fmla="*/ 400540 w 6649"/>
                <a:gd name="T9" fmla="*/ 923753 h 3908"/>
                <a:gd name="T10" fmla="*/ 952357 w 6649"/>
                <a:gd name="T11" fmla="*/ 1120083 h 3908"/>
                <a:gd name="T12" fmla="*/ 1504460 w 6649"/>
                <a:gd name="T13" fmla="*/ 923753 h 3908"/>
                <a:gd name="T14" fmla="*/ 1416215 w 6649"/>
                <a:gd name="T15" fmla="*/ 456861 h 3908"/>
                <a:gd name="T16" fmla="*/ 1905000 w 6649"/>
                <a:gd name="T17" fmla="*/ 302090 h 39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649" h="3908">
                  <a:moveTo>
                    <a:pt x="6649" y="1054"/>
                  </a:moveTo>
                  <a:lnTo>
                    <a:pt x="3324" y="0"/>
                  </a:lnTo>
                  <a:lnTo>
                    <a:pt x="0" y="1054"/>
                  </a:lnTo>
                  <a:lnTo>
                    <a:pt x="1706" y="1594"/>
                  </a:lnTo>
                  <a:lnTo>
                    <a:pt x="1398" y="3223"/>
                  </a:lnTo>
                  <a:lnTo>
                    <a:pt x="3324" y="3908"/>
                  </a:lnTo>
                  <a:lnTo>
                    <a:pt x="5251" y="3223"/>
                  </a:lnTo>
                  <a:lnTo>
                    <a:pt x="4943" y="1594"/>
                  </a:lnTo>
                  <a:lnTo>
                    <a:pt x="6649" y="10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5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3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9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59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mph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27" dur="250" fill="hold"/>
                                        <p:tgtEl>
                                          <p:spTgt spid="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6" presetClass="emph" presetSubtype="0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3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59"/>
                            </p:stCondLst>
                            <p:childTnLst>
                              <p:par>
                                <p:cTn id="31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59"/>
                            </p:stCondLst>
                            <p:childTnLst>
                              <p:par>
                                <p:cTn id="48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9" grpId="0"/>
      <p:bldP spid="60" grpId="0"/>
      <p:bldP spid="61" grpId="0"/>
      <p:bldP spid="62" grpId="0"/>
      <p:bldP spid="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 1216"/>
          <p:cNvSpPr/>
          <p:nvPr/>
        </p:nvSpPr>
        <p:spPr bwMode="auto">
          <a:xfrm>
            <a:off x="5197322" y="2070460"/>
            <a:ext cx="1283494" cy="1288256"/>
          </a:xfrm>
          <a:custGeom>
            <a:avLst/>
            <a:gdLst>
              <a:gd name="T0" fmla="*/ 129 w 455"/>
              <a:gd name="T1" fmla="*/ 457 h 457"/>
              <a:gd name="T2" fmla="*/ 121 w 455"/>
              <a:gd name="T3" fmla="*/ 457 h 457"/>
              <a:gd name="T4" fmla="*/ 0 w 455"/>
              <a:gd name="T5" fmla="*/ 347 h 457"/>
              <a:gd name="T6" fmla="*/ 0 w 455"/>
              <a:gd name="T7" fmla="*/ 345 h 457"/>
              <a:gd name="T8" fmla="*/ 0 w 455"/>
              <a:gd name="T9" fmla="*/ 0 h 457"/>
              <a:gd name="T10" fmla="*/ 122 w 455"/>
              <a:gd name="T11" fmla="*/ 0 h 457"/>
              <a:gd name="T12" fmla="*/ 455 w 455"/>
              <a:gd name="T13" fmla="*/ 333 h 457"/>
              <a:gd name="T14" fmla="*/ 455 w 455"/>
              <a:gd name="T15" fmla="*/ 455 h 457"/>
              <a:gd name="T16" fmla="*/ 378 w 455"/>
              <a:gd name="T17" fmla="*/ 456 h 457"/>
              <a:gd name="T18" fmla="*/ 129 w 455"/>
              <a:gd name="T19" fmla="*/ 457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5" h="457">
                <a:moveTo>
                  <a:pt x="129" y="457"/>
                </a:moveTo>
                <a:cubicBezTo>
                  <a:pt x="126" y="457"/>
                  <a:pt x="123" y="457"/>
                  <a:pt x="121" y="457"/>
                </a:cubicBezTo>
                <a:cubicBezTo>
                  <a:pt x="45" y="452"/>
                  <a:pt x="0" y="390"/>
                  <a:pt x="0" y="347"/>
                </a:cubicBezTo>
                <a:cubicBezTo>
                  <a:pt x="0" y="346"/>
                  <a:pt x="0" y="345"/>
                  <a:pt x="0" y="345"/>
                </a:cubicBezTo>
                <a:cubicBezTo>
                  <a:pt x="0" y="256"/>
                  <a:pt x="0" y="0"/>
                  <a:pt x="0" y="0"/>
                </a:cubicBezTo>
                <a:cubicBezTo>
                  <a:pt x="122" y="0"/>
                  <a:pt x="122" y="0"/>
                  <a:pt x="122" y="0"/>
                </a:cubicBezTo>
                <a:cubicBezTo>
                  <a:pt x="306" y="0"/>
                  <a:pt x="455" y="149"/>
                  <a:pt x="455" y="333"/>
                </a:cubicBezTo>
                <a:cubicBezTo>
                  <a:pt x="455" y="455"/>
                  <a:pt x="455" y="455"/>
                  <a:pt x="455" y="455"/>
                </a:cubicBezTo>
                <a:cubicBezTo>
                  <a:pt x="455" y="455"/>
                  <a:pt x="423" y="455"/>
                  <a:pt x="378" y="456"/>
                </a:cubicBezTo>
                <a:cubicBezTo>
                  <a:pt x="303" y="456"/>
                  <a:pt x="192" y="456"/>
                  <a:pt x="129" y="457"/>
                </a:cubicBezTo>
              </a:path>
            </a:pathLst>
          </a:custGeom>
          <a:gradFill flip="none" rotWithShape="1">
            <a:gsLst>
              <a:gs pos="0">
                <a:srgbClr val="F7F9F8"/>
              </a:gs>
              <a:gs pos="100000">
                <a:srgbClr val="E2E2E4"/>
              </a:gs>
            </a:gsLst>
            <a:lin ang="18900000" scaled="1"/>
            <a:tileRect/>
          </a:gradFill>
          <a:ln w="25400">
            <a:gradFill flip="none" rotWithShape="1">
              <a:gsLst>
                <a:gs pos="0">
                  <a:srgbClr val="FFFFFF"/>
                </a:gs>
                <a:gs pos="100000">
                  <a:srgbClr val="D9D9DA"/>
                </a:gs>
              </a:gsLst>
              <a:lin ang="8100000" scaled="0"/>
              <a:tileRect/>
            </a:gradFill>
          </a:ln>
          <a:effectLst>
            <a:outerShdw blurRad="254000" dist="114300" dir="8100000" sx="102000" sy="102000" algn="tr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1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9" name="Freeform 695"/>
          <p:cNvSpPr/>
          <p:nvPr/>
        </p:nvSpPr>
        <p:spPr bwMode="auto">
          <a:xfrm>
            <a:off x="3856754" y="502369"/>
            <a:ext cx="1287066" cy="1288256"/>
          </a:xfrm>
          <a:custGeom>
            <a:avLst/>
            <a:gdLst>
              <a:gd name="T0" fmla="*/ 326 w 456"/>
              <a:gd name="T1" fmla="*/ 457 h 457"/>
              <a:gd name="T2" fmla="*/ 335 w 456"/>
              <a:gd name="T3" fmla="*/ 457 h 457"/>
              <a:gd name="T4" fmla="*/ 456 w 456"/>
              <a:gd name="T5" fmla="*/ 347 h 457"/>
              <a:gd name="T6" fmla="*/ 456 w 456"/>
              <a:gd name="T7" fmla="*/ 345 h 457"/>
              <a:gd name="T8" fmla="*/ 456 w 456"/>
              <a:gd name="T9" fmla="*/ 0 h 457"/>
              <a:gd name="T10" fmla="*/ 333 w 456"/>
              <a:gd name="T11" fmla="*/ 0 h 457"/>
              <a:gd name="T12" fmla="*/ 0 w 456"/>
              <a:gd name="T13" fmla="*/ 333 h 457"/>
              <a:gd name="T14" fmla="*/ 0 w 456"/>
              <a:gd name="T15" fmla="*/ 455 h 457"/>
              <a:gd name="T16" fmla="*/ 77 w 456"/>
              <a:gd name="T17" fmla="*/ 456 h 457"/>
              <a:gd name="T18" fmla="*/ 326 w 456"/>
              <a:gd name="T19" fmla="*/ 457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6" h="457">
                <a:moveTo>
                  <a:pt x="326" y="457"/>
                </a:moveTo>
                <a:cubicBezTo>
                  <a:pt x="329" y="457"/>
                  <a:pt x="332" y="457"/>
                  <a:pt x="335" y="457"/>
                </a:cubicBezTo>
                <a:cubicBezTo>
                  <a:pt x="411" y="452"/>
                  <a:pt x="456" y="390"/>
                  <a:pt x="456" y="347"/>
                </a:cubicBezTo>
                <a:cubicBezTo>
                  <a:pt x="456" y="347"/>
                  <a:pt x="456" y="346"/>
                  <a:pt x="456" y="345"/>
                </a:cubicBezTo>
                <a:cubicBezTo>
                  <a:pt x="456" y="257"/>
                  <a:pt x="456" y="0"/>
                  <a:pt x="456" y="0"/>
                </a:cubicBezTo>
                <a:cubicBezTo>
                  <a:pt x="333" y="0"/>
                  <a:pt x="333" y="0"/>
                  <a:pt x="333" y="0"/>
                </a:cubicBezTo>
                <a:cubicBezTo>
                  <a:pt x="150" y="0"/>
                  <a:pt x="0" y="149"/>
                  <a:pt x="0" y="333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55"/>
                  <a:pt x="32" y="456"/>
                  <a:pt x="77" y="456"/>
                </a:cubicBezTo>
                <a:cubicBezTo>
                  <a:pt x="152" y="456"/>
                  <a:pt x="263" y="456"/>
                  <a:pt x="326" y="457"/>
                </a:cubicBezTo>
              </a:path>
            </a:pathLst>
          </a:custGeom>
          <a:gradFill flip="none" rotWithShape="1">
            <a:gsLst>
              <a:gs pos="0">
                <a:srgbClr val="F7F9F8"/>
              </a:gs>
              <a:gs pos="100000">
                <a:srgbClr val="E2E2E4"/>
              </a:gs>
            </a:gsLst>
            <a:lin ang="18900000" scaled="1"/>
            <a:tileRect/>
          </a:gradFill>
          <a:ln w="25400">
            <a:gradFill flip="none" rotWithShape="1">
              <a:gsLst>
                <a:gs pos="0">
                  <a:srgbClr val="FFFFFF"/>
                </a:gs>
                <a:gs pos="100000">
                  <a:srgbClr val="D9D9DA"/>
                </a:gs>
              </a:gsLst>
              <a:lin ang="8100000" scaled="0"/>
              <a:tileRect/>
            </a:gradFill>
          </a:ln>
          <a:effectLst>
            <a:outerShdw blurRad="254000" dist="114300" dir="8100000" sx="102000" sy="102000" algn="tr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1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0" name="Freeform 862"/>
          <p:cNvSpPr/>
          <p:nvPr/>
        </p:nvSpPr>
        <p:spPr bwMode="auto">
          <a:xfrm>
            <a:off x="3856754" y="1852018"/>
            <a:ext cx="1287066" cy="1288256"/>
          </a:xfrm>
          <a:custGeom>
            <a:avLst/>
            <a:gdLst>
              <a:gd name="T0" fmla="*/ 326 w 456"/>
              <a:gd name="T1" fmla="*/ 1 h 457"/>
              <a:gd name="T2" fmla="*/ 335 w 456"/>
              <a:gd name="T3" fmla="*/ 0 h 457"/>
              <a:gd name="T4" fmla="*/ 456 w 456"/>
              <a:gd name="T5" fmla="*/ 110 h 457"/>
              <a:gd name="T6" fmla="*/ 456 w 456"/>
              <a:gd name="T7" fmla="*/ 112 h 457"/>
              <a:gd name="T8" fmla="*/ 455 w 456"/>
              <a:gd name="T9" fmla="*/ 457 h 457"/>
              <a:gd name="T10" fmla="*/ 333 w 456"/>
              <a:gd name="T11" fmla="*/ 457 h 457"/>
              <a:gd name="T12" fmla="*/ 0 w 456"/>
              <a:gd name="T13" fmla="*/ 124 h 457"/>
              <a:gd name="T14" fmla="*/ 1 w 456"/>
              <a:gd name="T15" fmla="*/ 2 h 457"/>
              <a:gd name="T16" fmla="*/ 77 w 456"/>
              <a:gd name="T17" fmla="*/ 1 h 457"/>
              <a:gd name="T18" fmla="*/ 326 w 456"/>
              <a:gd name="T19" fmla="*/ 1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6" h="457">
                <a:moveTo>
                  <a:pt x="326" y="1"/>
                </a:moveTo>
                <a:cubicBezTo>
                  <a:pt x="329" y="1"/>
                  <a:pt x="332" y="0"/>
                  <a:pt x="335" y="0"/>
                </a:cubicBezTo>
                <a:cubicBezTo>
                  <a:pt x="411" y="5"/>
                  <a:pt x="456" y="67"/>
                  <a:pt x="456" y="110"/>
                </a:cubicBezTo>
                <a:cubicBezTo>
                  <a:pt x="456" y="111"/>
                  <a:pt x="456" y="112"/>
                  <a:pt x="456" y="112"/>
                </a:cubicBezTo>
                <a:cubicBezTo>
                  <a:pt x="455" y="201"/>
                  <a:pt x="455" y="457"/>
                  <a:pt x="455" y="457"/>
                </a:cubicBezTo>
                <a:cubicBezTo>
                  <a:pt x="333" y="457"/>
                  <a:pt x="333" y="457"/>
                  <a:pt x="333" y="457"/>
                </a:cubicBezTo>
                <a:cubicBezTo>
                  <a:pt x="149" y="457"/>
                  <a:pt x="0" y="308"/>
                  <a:pt x="0" y="124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32" y="2"/>
                  <a:pt x="77" y="1"/>
                </a:cubicBezTo>
                <a:cubicBezTo>
                  <a:pt x="152" y="1"/>
                  <a:pt x="264" y="1"/>
                  <a:pt x="326" y="1"/>
                </a:cubicBezTo>
              </a:path>
            </a:pathLst>
          </a:custGeom>
          <a:gradFill flip="none" rotWithShape="1">
            <a:gsLst>
              <a:gs pos="0">
                <a:srgbClr val="F7F9F8"/>
              </a:gs>
              <a:gs pos="100000">
                <a:srgbClr val="E2E2E4"/>
              </a:gs>
            </a:gsLst>
            <a:lin ang="18900000" scaled="1"/>
            <a:tileRect/>
          </a:gradFill>
          <a:ln w="25400">
            <a:gradFill flip="none" rotWithShape="1">
              <a:gsLst>
                <a:gs pos="0">
                  <a:srgbClr val="FFFFFF"/>
                </a:gs>
                <a:gs pos="100000">
                  <a:srgbClr val="D9D9DA"/>
                </a:gs>
              </a:gsLst>
              <a:lin ang="8100000" scaled="0"/>
              <a:tileRect/>
            </a:gradFill>
          </a:ln>
          <a:effectLst>
            <a:outerShdw blurRad="254000" dist="114300" dir="8100000" sx="102000" sy="102000" algn="tr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1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" name="Freeform 870"/>
          <p:cNvSpPr/>
          <p:nvPr/>
        </p:nvSpPr>
        <p:spPr bwMode="auto">
          <a:xfrm>
            <a:off x="5197322" y="3425617"/>
            <a:ext cx="1283494" cy="1287065"/>
          </a:xfrm>
          <a:custGeom>
            <a:avLst/>
            <a:gdLst>
              <a:gd name="T0" fmla="*/ 129 w 455"/>
              <a:gd name="T1" fmla="*/ 0 h 457"/>
              <a:gd name="T2" fmla="*/ 121 w 455"/>
              <a:gd name="T3" fmla="*/ 0 h 457"/>
              <a:gd name="T4" fmla="*/ 0 w 455"/>
              <a:gd name="T5" fmla="*/ 110 h 457"/>
              <a:gd name="T6" fmla="*/ 0 w 455"/>
              <a:gd name="T7" fmla="*/ 112 h 457"/>
              <a:gd name="T8" fmla="*/ 0 w 455"/>
              <a:gd name="T9" fmla="*/ 457 h 457"/>
              <a:gd name="T10" fmla="*/ 122 w 455"/>
              <a:gd name="T11" fmla="*/ 457 h 457"/>
              <a:gd name="T12" fmla="*/ 455 w 455"/>
              <a:gd name="T13" fmla="*/ 124 h 457"/>
              <a:gd name="T14" fmla="*/ 455 w 455"/>
              <a:gd name="T15" fmla="*/ 2 h 457"/>
              <a:gd name="T16" fmla="*/ 378 w 455"/>
              <a:gd name="T17" fmla="*/ 1 h 457"/>
              <a:gd name="T18" fmla="*/ 129 w 455"/>
              <a:gd name="T19" fmla="*/ 0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5" h="457">
                <a:moveTo>
                  <a:pt x="129" y="0"/>
                </a:moveTo>
                <a:cubicBezTo>
                  <a:pt x="126" y="0"/>
                  <a:pt x="123" y="0"/>
                  <a:pt x="121" y="0"/>
                </a:cubicBezTo>
                <a:cubicBezTo>
                  <a:pt x="45" y="5"/>
                  <a:pt x="0" y="67"/>
                  <a:pt x="0" y="110"/>
                </a:cubicBezTo>
                <a:cubicBezTo>
                  <a:pt x="0" y="111"/>
                  <a:pt x="0" y="111"/>
                  <a:pt x="0" y="112"/>
                </a:cubicBezTo>
                <a:cubicBezTo>
                  <a:pt x="0" y="200"/>
                  <a:pt x="0" y="457"/>
                  <a:pt x="0" y="457"/>
                </a:cubicBezTo>
                <a:cubicBezTo>
                  <a:pt x="122" y="457"/>
                  <a:pt x="122" y="457"/>
                  <a:pt x="122" y="457"/>
                </a:cubicBezTo>
                <a:cubicBezTo>
                  <a:pt x="306" y="457"/>
                  <a:pt x="455" y="308"/>
                  <a:pt x="455" y="124"/>
                </a:cubicBezTo>
                <a:cubicBezTo>
                  <a:pt x="455" y="2"/>
                  <a:pt x="455" y="2"/>
                  <a:pt x="455" y="2"/>
                </a:cubicBezTo>
                <a:cubicBezTo>
                  <a:pt x="455" y="2"/>
                  <a:pt x="423" y="2"/>
                  <a:pt x="378" y="1"/>
                </a:cubicBezTo>
                <a:cubicBezTo>
                  <a:pt x="304" y="1"/>
                  <a:pt x="192" y="1"/>
                  <a:pt x="129" y="0"/>
                </a:cubicBezTo>
              </a:path>
            </a:pathLst>
          </a:custGeom>
          <a:gradFill flip="none" rotWithShape="1">
            <a:gsLst>
              <a:gs pos="0">
                <a:srgbClr val="F7F9F8"/>
              </a:gs>
              <a:gs pos="100000">
                <a:srgbClr val="E2E2E4"/>
              </a:gs>
            </a:gsLst>
            <a:lin ang="18900000" scaled="1"/>
            <a:tileRect/>
          </a:gradFill>
          <a:ln w="25400">
            <a:gradFill flip="none" rotWithShape="1">
              <a:gsLst>
                <a:gs pos="0">
                  <a:srgbClr val="FFFFFF"/>
                </a:gs>
                <a:gs pos="100000">
                  <a:srgbClr val="D9D9DA"/>
                </a:gs>
              </a:gsLst>
              <a:lin ang="8100000" scaled="0"/>
              <a:tileRect/>
            </a:gradFill>
          </a:ln>
          <a:effectLst>
            <a:outerShdw blurRad="254000" dist="114300" dir="8100000" sx="102000" sy="102000" algn="tr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1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8" name="文本框 107"/>
          <p:cNvSpPr txBox="1"/>
          <p:nvPr/>
        </p:nvSpPr>
        <p:spPr>
          <a:xfrm>
            <a:off x="711200" y="282575"/>
            <a:ext cx="1262063" cy="4159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685800" eaLnBrk="0" hangingPunct="0"/>
            <a:r>
              <a:rPr lang="zh-CN" altLang="en-US" sz="2100" dirty="0">
                <a:solidFill>
                  <a:srgbClr val="6649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项目经验</a:t>
            </a:r>
          </a:p>
        </p:txBody>
      </p:sp>
      <p:grpSp>
        <p:nvGrpSpPr>
          <p:cNvPr id="109" name="组合 108"/>
          <p:cNvGrpSpPr/>
          <p:nvPr/>
        </p:nvGrpSpPr>
        <p:grpSpPr>
          <a:xfrm>
            <a:off x="6462713" y="2447925"/>
            <a:ext cx="2681287" cy="885825"/>
            <a:chOff x="-1016967" y="5987982"/>
            <a:chExt cx="1586790" cy="886894"/>
          </a:xfrm>
        </p:grpSpPr>
        <p:sp>
          <p:nvSpPr>
            <p:cNvPr id="110" name="文本框 109"/>
            <p:cNvSpPr txBox="1"/>
            <p:nvPr/>
          </p:nvSpPr>
          <p:spPr>
            <a:xfrm>
              <a:off x="-1016028" y="6200964"/>
              <a:ext cx="1585851" cy="67391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R="0" defTabSz="685800" eaLnBrk="0" hangingPunct="0">
                <a:lnSpc>
                  <a:spcPct val="120000"/>
                </a:lnSpc>
                <a:buClrTx/>
                <a:buSzTx/>
                <a:buFontTx/>
                <a:buNone/>
                <a:defRPr/>
              </a:pPr>
              <a:r>
                <a:rPr kumimoji="0" lang="zh-TW" altLang="zh-CN" sz="1050" kern="1200" cap="none" spc="0" normalizeH="0" baseline="0" noProof="0" dirty="0">
                  <a:latin typeface="+mn-ea"/>
                  <a:ea typeface="+mn-ea"/>
                  <a:cs typeface="+mn-cs"/>
                  <a:sym typeface="+mn-ea"/>
                </a:rPr>
                <a:t>参与电视新闻采编，工作内容包括：新闻现场学习记者采访工作室</a:t>
              </a:r>
              <a:r>
                <a:rPr kumimoji="0" lang="zh-CN" altLang="zh-CN" sz="1050" kern="1200" cap="none" spc="0" normalizeH="0" baseline="0" noProof="0" dirty="0">
                  <a:latin typeface="+mn-ea"/>
                  <a:ea typeface="+mn-ea"/>
                  <a:cs typeface="+mn-cs"/>
                  <a:sym typeface="+mn-ea"/>
                </a:rPr>
                <a:t>采编</a:t>
              </a:r>
              <a:r>
                <a:rPr kumimoji="0" lang="zh-TW" altLang="zh-CN" sz="1050" kern="1200" cap="none" spc="0" normalizeH="0" baseline="0" noProof="0" dirty="0">
                  <a:latin typeface="+mn-ea"/>
                  <a:ea typeface="+mn-ea"/>
                  <a:cs typeface="+mn-cs"/>
                  <a:sym typeface="+mn-ea"/>
                </a:rPr>
                <a:t>同期声、写新闻稿并由记者修改指导</a:t>
              </a:r>
              <a:endParaRPr kumimoji="0" lang="zh-CN" altLang="en-US" sz="1050" kern="1200" cap="none" spc="0" normalizeH="0" baseline="0" noProof="0" dirty="0">
                <a:latin typeface="+mn-ea"/>
                <a:ea typeface="+mn-ea"/>
                <a:cs typeface="+mn-cs"/>
                <a:sym typeface="+mn-ea"/>
              </a:endParaRPr>
            </a:p>
          </p:txBody>
        </p:sp>
        <p:sp>
          <p:nvSpPr>
            <p:cNvPr id="111" name="文本框 110"/>
            <p:cNvSpPr txBox="1"/>
            <p:nvPr/>
          </p:nvSpPr>
          <p:spPr>
            <a:xfrm>
              <a:off x="-1016967" y="5987982"/>
              <a:ext cx="1586790" cy="27655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R="0" defTabSz="685800" eaLnBrk="0" hangingPunct="0">
                <a:buClrTx/>
                <a:buSzTx/>
                <a:buFontTx/>
                <a:buNone/>
                <a:defRPr/>
              </a:pPr>
              <a:r>
                <a:rPr kumimoji="0" lang="en-US" altLang="zh-TW" sz="1200" kern="1200" cap="none" spc="100" normalizeH="0" baseline="0" noProof="0" dirty="0">
                  <a:latin typeface="+mn-ea"/>
                  <a:ea typeface="+mn-ea"/>
                  <a:cs typeface="+mn-cs"/>
                  <a:sym typeface="+mn-ea"/>
                </a:rPr>
                <a:t>2014.07  </a:t>
              </a:r>
              <a:r>
                <a:rPr kumimoji="0" lang="zh-TW" altLang="zh-CN" sz="1200" kern="1200" cap="none" spc="0" normalizeH="0" baseline="0" noProof="0" dirty="0">
                  <a:latin typeface="+mn-ea"/>
                  <a:ea typeface="+mn-ea"/>
                  <a:cs typeface="+mn-cs"/>
                  <a:sym typeface="+mn-ea"/>
                </a:rPr>
                <a:t>《温州零距离》栏目</a:t>
              </a:r>
              <a:r>
                <a:rPr kumimoji="0" lang="zh-CN" altLang="en-US" sz="1200" kern="1200" cap="none" spc="0" normalizeH="0" baseline="0" noProof="0" dirty="0">
                  <a:latin typeface="+mn-ea"/>
                  <a:ea typeface="+mn-ea"/>
                  <a:cs typeface="+mn-cs"/>
                  <a:sym typeface="+mn-ea"/>
                </a:rPr>
                <a:t>组</a:t>
              </a:r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-165100" y="1982788"/>
            <a:ext cx="3829050" cy="690562"/>
            <a:chOff x="-1016967" y="5987982"/>
            <a:chExt cx="2534343" cy="691052"/>
          </a:xfrm>
        </p:grpSpPr>
        <p:sp>
          <p:nvSpPr>
            <p:cNvPr id="113" name="文本框 112"/>
            <p:cNvSpPr txBox="1"/>
            <p:nvPr/>
          </p:nvSpPr>
          <p:spPr>
            <a:xfrm>
              <a:off x="-1013815" y="6199269"/>
              <a:ext cx="2510177" cy="4797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R="0" algn="r" defTabSz="685800" eaLnBrk="0" hangingPunct="0">
                <a:lnSpc>
                  <a:spcPct val="120000"/>
                </a:lnSpc>
                <a:buClrTx/>
                <a:buSzTx/>
                <a:buFontTx/>
                <a:buNone/>
                <a:defRPr/>
              </a:pPr>
              <a:r>
                <a:rPr kumimoji="0" lang="zh-CN" altLang="zh-CN" sz="1050" kern="1200" cap="none" spc="0" normalizeH="0" baseline="0" noProof="0" dirty="0">
                  <a:latin typeface="+mn-ea"/>
                  <a:ea typeface="+mn-ea"/>
                  <a:cs typeface="+mn-cs"/>
                  <a:sym typeface="+mn-ea"/>
                </a:rPr>
                <a:t>代表</a:t>
              </a:r>
              <a:r>
                <a:rPr kumimoji="0" lang="zh-CN" altLang="en-US" sz="1050" kern="1200" cap="none" spc="0" normalizeH="0" baseline="0" noProof="0" dirty="0">
                  <a:latin typeface="+mn-ea"/>
                  <a:ea typeface="+mn-ea"/>
                  <a:cs typeface="+mn-cs"/>
                  <a:sym typeface="+mn-ea"/>
                </a:rPr>
                <a:t>某某</a:t>
              </a:r>
              <a:r>
                <a:rPr kumimoji="0" lang="zh-CN" altLang="zh-CN" sz="1050" kern="1200" cap="none" spc="0" normalizeH="0" baseline="0" noProof="0" dirty="0">
                  <a:latin typeface="+mn-ea"/>
                  <a:ea typeface="+mn-ea"/>
                  <a:cs typeface="+mn-cs"/>
                  <a:sym typeface="+mn-ea"/>
                </a:rPr>
                <a:t>大学工程管理研究所参加由</a:t>
              </a:r>
              <a:r>
                <a:rPr kumimoji="0" lang="en-US" altLang="zh-CN" sz="1050" kern="1200" cap="none" spc="0" normalizeH="0" baseline="0" noProof="0" dirty="0">
                  <a:latin typeface="+mn-ea"/>
                  <a:ea typeface="+mn-ea"/>
                  <a:cs typeface="+mn-cs"/>
                  <a:sym typeface="+mn-ea"/>
                </a:rPr>
                <a:t>The Real Estate Academy in China  </a:t>
              </a:r>
              <a:r>
                <a:rPr kumimoji="0" lang="zh-CN" altLang="zh-CN" sz="1050" kern="1200" cap="none" spc="0" normalizeH="0" baseline="0" noProof="0" dirty="0">
                  <a:latin typeface="+mn-ea"/>
                  <a:ea typeface="+mn-ea"/>
                  <a:cs typeface="+mn-cs"/>
                  <a:sym typeface="+mn-ea"/>
                </a:rPr>
                <a:t>组织的国际房地产研究培训课程</a:t>
              </a:r>
              <a:endParaRPr kumimoji="0" lang="zh-CN" altLang="en-US" sz="1050" kern="1200" cap="none" spc="0" normalizeH="0" baseline="0" noProof="0" dirty="0">
                <a:latin typeface="+mn-ea"/>
                <a:ea typeface="+mn-ea"/>
                <a:cs typeface="+mn-cs"/>
                <a:sym typeface="+mn-ea"/>
              </a:endParaRPr>
            </a:p>
          </p:txBody>
        </p:sp>
        <p:sp>
          <p:nvSpPr>
            <p:cNvPr id="114" name="文本框 113"/>
            <p:cNvSpPr txBox="1"/>
            <p:nvPr/>
          </p:nvSpPr>
          <p:spPr>
            <a:xfrm>
              <a:off x="-1016967" y="5987982"/>
              <a:ext cx="2534343" cy="26212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R="0" algn="r" defTabSz="685800" eaLnBrk="0" hangingPunct="0">
                <a:buClrTx/>
                <a:buSzTx/>
                <a:buFontTx/>
                <a:buNone/>
                <a:defRPr/>
              </a:pPr>
              <a:r>
                <a:rPr kumimoji="0" lang="en-US" altLang="zh-CN" sz="1100" kern="1200" cap="none" spc="0" normalizeH="0" baseline="0" noProof="0" dirty="0">
                  <a:latin typeface="+mn-ea"/>
                  <a:ea typeface="+mn-ea"/>
                  <a:cs typeface="Arial" panose="020B0604020202020204" pitchFamily="34" charset="0"/>
                  <a:sym typeface="+mn-ea"/>
                </a:rPr>
                <a:t>2015.03      The Asian Cities Program</a:t>
              </a:r>
              <a:endParaRPr kumimoji="0" lang="zh-CN" altLang="en-US" sz="1100" kern="1200" cap="none" spc="100" normalizeH="0" baseline="0" noProof="0" dirty="0">
                <a:latin typeface="+mn-ea"/>
                <a:ea typeface="+mn-ea"/>
                <a:cs typeface="+mn-cs"/>
                <a:sym typeface="+mn-ea"/>
              </a:endParaRPr>
            </a:p>
          </p:txBody>
        </p:sp>
      </p:grpSp>
      <p:grpSp>
        <p:nvGrpSpPr>
          <p:cNvPr id="115" name="组合 114"/>
          <p:cNvGrpSpPr/>
          <p:nvPr/>
        </p:nvGrpSpPr>
        <p:grpSpPr>
          <a:xfrm>
            <a:off x="5294313" y="550863"/>
            <a:ext cx="3563937" cy="693737"/>
            <a:chOff x="-1016967" y="5987982"/>
            <a:chExt cx="2109381" cy="692994"/>
          </a:xfrm>
        </p:grpSpPr>
        <p:sp>
          <p:nvSpPr>
            <p:cNvPr id="116" name="文本框 115"/>
            <p:cNvSpPr txBox="1"/>
            <p:nvPr/>
          </p:nvSpPr>
          <p:spPr>
            <a:xfrm>
              <a:off x="-1016028" y="6200479"/>
              <a:ext cx="2108442" cy="48049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R="0" defTabSz="685800" eaLnBrk="0" hangingPunct="0">
                <a:lnSpc>
                  <a:spcPct val="120000"/>
                </a:lnSpc>
                <a:buClrTx/>
                <a:buSzTx/>
                <a:buFontTx/>
                <a:buNone/>
                <a:defRPr/>
              </a:pPr>
              <a:r>
                <a:rPr kumimoji="0" lang="zh-TW" altLang="zh-CN" sz="1050" kern="1200" cap="none" spc="0" normalizeH="0" baseline="0" noProof="0" dirty="0">
                  <a:latin typeface="+mn-ea"/>
                  <a:ea typeface="+mn-ea"/>
                  <a:cs typeface="+mn-cs"/>
                  <a:sym typeface="+mn-ea"/>
                </a:rPr>
                <a:t>参与电视新闻采编，工作内容包括：新闻现场学习记者采访工作室</a:t>
              </a:r>
              <a:r>
                <a:rPr kumimoji="0" lang="zh-CN" altLang="zh-CN" sz="1050" kern="1200" cap="none" spc="0" normalizeH="0" baseline="0" noProof="0" dirty="0">
                  <a:latin typeface="+mn-ea"/>
                  <a:ea typeface="+mn-ea"/>
                  <a:cs typeface="+mn-cs"/>
                  <a:sym typeface="+mn-ea"/>
                </a:rPr>
                <a:t>采编</a:t>
              </a:r>
              <a:r>
                <a:rPr kumimoji="0" lang="zh-TW" altLang="zh-CN" sz="1050" kern="1200" cap="none" spc="0" normalizeH="0" baseline="0" noProof="0" dirty="0">
                  <a:latin typeface="+mn-ea"/>
                  <a:ea typeface="+mn-ea"/>
                  <a:cs typeface="+mn-cs"/>
                  <a:sym typeface="+mn-ea"/>
                </a:rPr>
                <a:t>同期声、写新闻稿并由记者修改指导</a:t>
              </a:r>
              <a:endParaRPr kumimoji="0" lang="zh-CN" altLang="en-US" sz="1050" kern="1200" cap="none" spc="0" normalizeH="0" baseline="0" noProof="0" dirty="0">
                <a:latin typeface="+mn-ea"/>
                <a:ea typeface="+mn-ea"/>
                <a:cs typeface="+mn-cs"/>
                <a:sym typeface="+mn-ea"/>
              </a:endParaRPr>
            </a:p>
          </p:txBody>
        </p:sp>
        <p:sp>
          <p:nvSpPr>
            <p:cNvPr id="117" name="文本框 116"/>
            <p:cNvSpPr txBox="1"/>
            <p:nvPr/>
          </p:nvSpPr>
          <p:spPr>
            <a:xfrm>
              <a:off x="-1016967" y="5987982"/>
              <a:ext cx="1538110" cy="27751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R="0" defTabSz="685800" eaLnBrk="0" hangingPunct="0">
                <a:buClrTx/>
                <a:buSzTx/>
                <a:buFontTx/>
                <a:buNone/>
                <a:defRPr/>
              </a:pPr>
              <a:r>
                <a:rPr kumimoji="0" lang="en-US" altLang="zh-TW" sz="1200" kern="1200" cap="none" spc="100" normalizeH="0" baseline="0" noProof="0" dirty="0">
                  <a:latin typeface="+mn-ea"/>
                  <a:ea typeface="+mn-ea"/>
                  <a:cs typeface="+mn-cs"/>
                  <a:sym typeface="+mn-ea"/>
                </a:rPr>
                <a:t>2015.06   </a:t>
              </a:r>
              <a:r>
                <a:rPr kumimoji="0" lang="zh-CN" altLang="en-US" sz="1200" kern="1200" cap="none" spc="0" normalizeH="0" baseline="0" noProof="0" dirty="0">
                  <a:latin typeface="方正正黑简体" panose="02000000000000000000" pitchFamily="2" charset="-122"/>
                  <a:ea typeface="方正正黑简体" panose="02000000000000000000" pitchFamily="2" charset="-122"/>
                  <a:cs typeface="Arial" panose="020B0604020202020204" pitchFamily="34" charset="0"/>
                  <a:sym typeface="+mn-ea"/>
                </a:rPr>
                <a:t>阿里巴巴公司实习</a:t>
              </a:r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1201738" y="3779838"/>
            <a:ext cx="3829050" cy="790575"/>
            <a:chOff x="-1016967" y="5987982"/>
            <a:chExt cx="2534343" cy="789926"/>
          </a:xfrm>
        </p:grpSpPr>
        <p:sp>
          <p:nvSpPr>
            <p:cNvPr id="119" name="文本框 118"/>
            <p:cNvSpPr txBox="1"/>
            <p:nvPr/>
          </p:nvSpPr>
          <p:spPr>
            <a:xfrm>
              <a:off x="-902439" y="6198946"/>
              <a:ext cx="2398800" cy="5789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R="0" defTabSz="685800" eaLnBrk="0" hangingPunct="0">
                <a:lnSpc>
                  <a:spcPct val="150000"/>
                </a:lnSpc>
                <a:buClrTx/>
                <a:buSzTx/>
                <a:buFontTx/>
                <a:buNone/>
                <a:defRPr/>
              </a:pPr>
              <a:r>
                <a:rPr kumimoji="0" lang="zh-CN" altLang="zh-CN" sz="1050" kern="1200" cap="none" spc="0" normalizeH="0" baseline="0" noProof="0" dirty="0">
                  <a:latin typeface="+mn-ea"/>
                  <a:ea typeface="微软雅黑" panose="020B0503020204020204" pitchFamily="34" charset="-122"/>
                  <a:cs typeface="+mn-cs"/>
                  <a:sym typeface="+mn-ea"/>
                </a:rPr>
                <a:t>参与“上海市徐汇区建设工程现场综合管理考核评价体系”课题研究</a:t>
              </a:r>
              <a:r>
                <a:rPr kumimoji="0" lang="zh-CN" altLang="en-US" sz="1050" kern="1200" cap="none" spc="0" normalizeH="0" baseline="0" noProof="0" dirty="0">
                  <a:latin typeface="+mn-ea"/>
                  <a:ea typeface="微软雅黑" panose="020B0503020204020204" pitchFamily="34" charset="-122"/>
                  <a:cs typeface="+mn-cs"/>
                  <a:sym typeface="+mn-ea"/>
                </a:rPr>
                <a:t>，撰写完成课题报告论文，并在杂志发表</a:t>
              </a:r>
            </a:p>
          </p:txBody>
        </p:sp>
        <p:sp>
          <p:nvSpPr>
            <p:cNvPr id="10258" name="文本框 119"/>
            <p:cNvSpPr txBox="1"/>
            <p:nvPr/>
          </p:nvSpPr>
          <p:spPr>
            <a:xfrm>
              <a:off x="-1016967" y="5987982"/>
              <a:ext cx="2534343" cy="26172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r" defTabSz="685800" eaLnBrk="0" hangingPunct="0"/>
              <a:r>
                <a:rPr lang="en-US" altLang="zh-CN" sz="1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2014.05         </a:t>
              </a:r>
              <a:r>
                <a:rPr lang="zh-CN" altLang="zh-CN" sz="1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上海市徐汇区建设工程</a:t>
              </a:r>
              <a:endPara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1" name="Group 4"/>
          <p:cNvGrpSpPr>
            <a:grpSpLocks noChangeAspect="1"/>
          </p:cNvGrpSpPr>
          <p:nvPr/>
        </p:nvGrpSpPr>
        <p:grpSpPr bwMode="auto">
          <a:xfrm rot="2517849">
            <a:off x="4369725" y="879301"/>
            <a:ext cx="473435" cy="568495"/>
            <a:chOff x="1392" y="848"/>
            <a:chExt cx="254" cy="305"/>
          </a:xfrm>
          <a:gradFill>
            <a:gsLst>
              <a:gs pos="0">
                <a:schemeClr val="bg1">
                  <a:lumMod val="75000"/>
                </a:schemeClr>
              </a:gs>
              <a:gs pos="83000">
                <a:schemeClr val="bg1">
                  <a:lumMod val="50000"/>
                </a:schemeClr>
              </a:gs>
            </a:gsLst>
            <a:lin ang="2700000" scaled="0"/>
          </a:gradFill>
        </p:grpSpPr>
        <p:sp>
          <p:nvSpPr>
            <p:cNvPr id="122" name="Freeform 5"/>
            <p:cNvSpPr/>
            <p:nvPr/>
          </p:nvSpPr>
          <p:spPr bwMode="auto">
            <a:xfrm>
              <a:off x="1468" y="1027"/>
              <a:ext cx="165" cy="126"/>
            </a:xfrm>
            <a:custGeom>
              <a:avLst/>
              <a:gdLst>
                <a:gd name="T0" fmla="*/ 41 w 68"/>
                <a:gd name="T1" fmla="*/ 5 h 52"/>
                <a:gd name="T2" fmla="*/ 25 w 68"/>
                <a:gd name="T3" fmla="*/ 2 h 52"/>
                <a:gd name="T4" fmla="*/ 14 w 68"/>
                <a:gd name="T5" fmla="*/ 19 h 52"/>
                <a:gd name="T6" fmla="*/ 5 w 68"/>
                <a:gd name="T7" fmla="*/ 44 h 52"/>
                <a:gd name="T8" fmla="*/ 18 w 68"/>
                <a:gd name="T9" fmla="*/ 48 h 52"/>
                <a:gd name="T10" fmla="*/ 32 w 68"/>
                <a:gd name="T11" fmla="*/ 48 h 52"/>
                <a:gd name="T12" fmla="*/ 45 w 68"/>
                <a:gd name="T13" fmla="*/ 45 h 52"/>
                <a:gd name="T14" fmla="*/ 55 w 68"/>
                <a:gd name="T15" fmla="*/ 36 h 52"/>
                <a:gd name="T16" fmla="*/ 63 w 68"/>
                <a:gd name="T17" fmla="*/ 18 h 52"/>
                <a:gd name="T18" fmla="*/ 41 w 68"/>
                <a:gd name="T1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52">
                  <a:moveTo>
                    <a:pt x="41" y="5"/>
                  </a:moveTo>
                  <a:cubicBezTo>
                    <a:pt x="37" y="0"/>
                    <a:pt x="29" y="0"/>
                    <a:pt x="25" y="2"/>
                  </a:cubicBezTo>
                  <a:cubicBezTo>
                    <a:pt x="21" y="4"/>
                    <a:pt x="15" y="4"/>
                    <a:pt x="14" y="19"/>
                  </a:cubicBezTo>
                  <a:cubicBezTo>
                    <a:pt x="12" y="33"/>
                    <a:pt x="0" y="27"/>
                    <a:pt x="5" y="44"/>
                  </a:cubicBezTo>
                  <a:cubicBezTo>
                    <a:pt x="6" y="47"/>
                    <a:pt x="10" y="51"/>
                    <a:pt x="18" y="48"/>
                  </a:cubicBezTo>
                  <a:cubicBezTo>
                    <a:pt x="26" y="45"/>
                    <a:pt x="29" y="44"/>
                    <a:pt x="32" y="48"/>
                  </a:cubicBezTo>
                  <a:cubicBezTo>
                    <a:pt x="34" y="52"/>
                    <a:pt x="43" y="47"/>
                    <a:pt x="45" y="45"/>
                  </a:cubicBezTo>
                  <a:cubicBezTo>
                    <a:pt x="47" y="42"/>
                    <a:pt x="48" y="37"/>
                    <a:pt x="55" y="36"/>
                  </a:cubicBezTo>
                  <a:cubicBezTo>
                    <a:pt x="61" y="35"/>
                    <a:pt x="68" y="24"/>
                    <a:pt x="63" y="18"/>
                  </a:cubicBezTo>
                  <a:cubicBezTo>
                    <a:pt x="57" y="11"/>
                    <a:pt x="50" y="16"/>
                    <a:pt x="4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23" name="Freeform 6"/>
            <p:cNvSpPr/>
            <p:nvPr/>
          </p:nvSpPr>
          <p:spPr bwMode="auto">
            <a:xfrm>
              <a:off x="1392" y="976"/>
              <a:ext cx="73" cy="97"/>
            </a:xfrm>
            <a:custGeom>
              <a:avLst/>
              <a:gdLst>
                <a:gd name="T0" fmla="*/ 26 w 30"/>
                <a:gd name="T1" fmla="*/ 17 h 40"/>
                <a:gd name="T2" fmla="*/ 8 w 30"/>
                <a:gd name="T3" fmla="*/ 1 h 40"/>
                <a:gd name="T4" fmla="*/ 4 w 30"/>
                <a:gd name="T5" fmla="*/ 22 h 40"/>
                <a:gd name="T6" fmla="*/ 21 w 30"/>
                <a:gd name="T7" fmla="*/ 37 h 40"/>
                <a:gd name="T8" fmla="*/ 26 w 30"/>
                <a:gd name="T9" fmla="*/ 1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40">
                  <a:moveTo>
                    <a:pt x="26" y="17"/>
                  </a:moveTo>
                  <a:cubicBezTo>
                    <a:pt x="23" y="5"/>
                    <a:pt x="9" y="0"/>
                    <a:pt x="8" y="1"/>
                  </a:cubicBezTo>
                  <a:cubicBezTo>
                    <a:pt x="6" y="1"/>
                    <a:pt x="0" y="4"/>
                    <a:pt x="4" y="22"/>
                  </a:cubicBezTo>
                  <a:cubicBezTo>
                    <a:pt x="8" y="40"/>
                    <a:pt x="16" y="39"/>
                    <a:pt x="21" y="37"/>
                  </a:cubicBezTo>
                  <a:cubicBezTo>
                    <a:pt x="27" y="35"/>
                    <a:pt x="30" y="29"/>
                    <a:pt x="26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24" name="Freeform 7"/>
            <p:cNvSpPr/>
            <p:nvPr/>
          </p:nvSpPr>
          <p:spPr bwMode="auto">
            <a:xfrm>
              <a:off x="1414" y="872"/>
              <a:ext cx="88" cy="136"/>
            </a:xfrm>
            <a:custGeom>
              <a:avLst/>
              <a:gdLst>
                <a:gd name="T0" fmla="*/ 27 w 36"/>
                <a:gd name="T1" fmla="*/ 46 h 56"/>
                <a:gd name="T2" fmla="*/ 29 w 36"/>
                <a:gd name="T3" fmla="*/ 19 h 56"/>
                <a:gd name="T4" fmla="*/ 15 w 36"/>
                <a:gd name="T5" fmla="*/ 1 h 56"/>
                <a:gd name="T6" fmla="*/ 4 w 36"/>
                <a:gd name="T7" fmla="*/ 26 h 56"/>
                <a:gd name="T8" fmla="*/ 27 w 36"/>
                <a:gd name="T9" fmla="*/ 4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6">
                  <a:moveTo>
                    <a:pt x="27" y="46"/>
                  </a:moveTo>
                  <a:cubicBezTo>
                    <a:pt x="36" y="44"/>
                    <a:pt x="34" y="32"/>
                    <a:pt x="29" y="19"/>
                  </a:cubicBezTo>
                  <a:cubicBezTo>
                    <a:pt x="25" y="5"/>
                    <a:pt x="18" y="2"/>
                    <a:pt x="15" y="1"/>
                  </a:cubicBezTo>
                  <a:cubicBezTo>
                    <a:pt x="12" y="0"/>
                    <a:pt x="0" y="6"/>
                    <a:pt x="4" y="26"/>
                  </a:cubicBezTo>
                  <a:cubicBezTo>
                    <a:pt x="8" y="56"/>
                    <a:pt x="27" y="46"/>
                    <a:pt x="27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25" name="Freeform 8"/>
            <p:cNvSpPr/>
            <p:nvPr/>
          </p:nvSpPr>
          <p:spPr bwMode="auto">
            <a:xfrm>
              <a:off x="1563" y="913"/>
              <a:ext cx="83" cy="100"/>
            </a:xfrm>
            <a:custGeom>
              <a:avLst/>
              <a:gdLst>
                <a:gd name="T0" fmla="*/ 26 w 34"/>
                <a:gd name="T1" fmla="*/ 17 h 41"/>
                <a:gd name="T2" fmla="*/ 9 w 34"/>
                <a:gd name="T3" fmla="*/ 2 h 41"/>
                <a:gd name="T4" fmla="*/ 5 w 34"/>
                <a:gd name="T5" fmla="*/ 27 h 41"/>
                <a:gd name="T6" fmla="*/ 21 w 34"/>
                <a:gd name="T7" fmla="*/ 39 h 41"/>
                <a:gd name="T8" fmla="*/ 26 w 34"/>
                <a:gd name="T9" fmla="*/ 1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1">
                  <a:moveTo>
                    <a:pt x="26" y="17"/>
                  </a:moveTo>
                  <a:cubicBezTo>
                    <a:pt x="18" y="0"/>
                    <a:pt x="11" y="1"/>
                    <a:pt x="9" y="2"/>
                  </a:cubicBezTo>
                  <a:cubicBezTo>
                    <a:pt x="8" y="2"/>
                    <a:pt x="0" y="14"/>
                    <a:pt x="5" y="27"/>
                  </a:cubicBezTo>
                  <a:cubicBezTo>
                    <a:pt x="9" y="39"/>
                    <a:pt x="15" y="41"/>
                    <a:pt x="21" y="39"/>
                  </a:cubicBezTo>
                  <a:cubicBezTo>
                    <a:pt x="26" y="37"/>
                    <a:pt x="34" y="33"/>
                    <a:pt x="26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26" name="Freeform 9"/>
            <p:cNvSpPr/>
            <p:nvPr/>
          </p:nvSpPr>
          <p:spPr bwMode="auto">
            <a:xfrm>
              <a:off x="1477" y="848"/>
              <a:ext cx="110" cy="126"/>
            </a:xfrm>
            <a:custGeom>
              <a:avLst/>
              <a:gdLst>
                <a:gd name="T0" fmla="*/ 24 w 45"/>
                <a:gd name="T1" fmla="*/ 48 h 52"/>
                <a:gd name="T2" fmla="*/ 29 w 45"/>
                <a:gd name="T3" fmla="*/ 18 h 52"/>
                <a:gd name="T4" fmla="*/ 6 w 45"/>
                <a:gd name="T5" fmla="*/ 5 h 52"/>
                <a:gd name="T6" fmla="*/ 5 w 45"/>
                <a:gd name="T7" fmla="*/ 29 h 52"/>
                <a:gd name="T8" fmla="*/ 24 w 45"/>
                <a:gd name="T9" fmla="*/ 4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2">
                  <a:moveTo>
                    <a:pt x="24" y="48"/>
                  </a:moveTo>
                  <a:cubicBezTo>
                    <a:pt x="24" y="48"/>
                    <a:pt x="45" y="44"/>
                    <a:pt x="29" y="18"/>
                  </a:cubicBezTo>
                  <a:cubicBezTo>
                    <a:pt x="20" y="0"/>
                    <a:pt x="8" y="3"/>
                    <a:pt x="6" y="5"/>
                  </a:cubicBezTo>
                  <a:cubicBezTo>
                    <a:pt x="4" y="8"/>
                    <a:pt x="0" y="14"/>
                    <a:pt x="5" y="29"/>
                  </a:cubicBezTo>
                  <a:cubicBezTo>
                    <a:pt x="10" y="42"/>
                    <a:pt x="15" y="52"/>
                    <a:pt x="24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28" name="Group 4"/>
          <p:cNvGrpSpPr>
            <a:grpSpLocks noChangeAspect="1"/>
          </p:cNvGrpSpPr>
          <p:nvPr/>
        </p:nvGrpSpPr>
        <p:grpSpPr bwMode="auto">
          <a:xfrm rot="983383">
            <a:off x="5544865" y="3757742"/>
            <a:ext cx="473435" cy="568495"/>
            <a:chOff x="1392" y="848"/>
            <a:chExt cx="254" cy="305"/>
          </a:xfrm>
          <a:solidFill>
            <a:schemeClr val="accent3">
              <a:lumMod val="75000"/>
            </a:schemeClr>
          </a:solidFill>
        </p:grpSpPr>
        <p:sp>
          <p:nvSpPr>
            <p:cNvPr id="129" name="Freeform 5"/>
            <p:cNvSpPr/>
            <p:nvPr/>
          </p:nvSpPr>
          <p:spPr bwMode="auto">
            <a:xfrm>
              <a:off x="1468" y="1027"/>
              <a:ext cx="165" cy="126"/>
            </a:xfrm>
            <a:custGeom>
              <a:avLst/>
              <a:gdLst>
                <a:gd name="T0" fmla="*/ 41 w 68"/>
                <a:gd name="T1" fmla="*/ 5 h 52"/>
                <a:gd name="T2" fmla="*/ 25 w 68"/>
                <a:gd name="T3" fmla="*/ 2 h 52"/>
                <a:gd name="T4" fmla="*/ 14 w 68"/>
                <a:gd name="T5" fmla="*/ 19 h 52"/>
                <a:gd name="T6" fmla="*/ 5 w 68"/>
                <a:gd name="T7" fmla="*/ 44 h 52"/>
                <a:gd name="T8" fmla="*/ 18 w 68"/>
                <a:gd name="T9" fmla="*/ 48 h 52"/>
                <a:gd name="T10" fmla="*/ 32 w 68"/>
                <a:gd name="T11" fmla="*/ 48 h 52"/>
                <a:gd name="T12" fmla="*/ 45 w 68"/>
                <a:gd name="T13" fmla="*/ 45 h 52"/>
                <a:gd name="T14" fmla="*/ 55 w 68"/>
                <a:gd name="T15" fmla="*/ 36 h 52"/>
                <a:gd name="T16" fmla="*/ 63 w 68"/>
                <a:gd name="T17" fmla="*/ 18 h 52"/>
                <a:gd name="T18" fmla="*/ 41 w 68"/>
                <a:gd name="T1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52">
                  <a:moveTo>
                    <a:pt x="41" y="5"/>
                  </a:moveTo>
                  <a:cubicBezTo>
                    <a:pt x="37" y="0"/>
                    <a:pt x="29" y="0"/>
                    <a:pt x="25" y="2"/>
                  </a:cubicBezTo>
                  <a:cubicBezTo>
                    <a:pt x="21" y="4"/>
                    <a:pt x="15" y="4"/>
                    <a:pt x="14" y="19"/>
                  </a:cubicBezTo>
                  <a:cubicBezTo>
                    <a:pt x="12" y="33"/>
                    <a:pt x="0" y="27"/>
                    <a:pt x="5" y="44"/>
                  </a:cubicBezTo>
                  <a:cubicBezTo>
                    <a:pt x="6" y="47"/>
                    <a:pt x="10" y="51"/>
                    <a:pt x="18" y="48"/>
                  </a:cubicBezTo>
                  <a:cubicBezTo>
                    <a:pt x="26" y="45"/>
                    <a:pt x="29" y="44"/>
                    <a:pt x="32" y="48"/>
                  </a:cubicBezTo>
                  <a:cubicBezTo>
                    <a:pt x="34" y="52"/>
                    <a:pt x="43" y="47"/>
                    <a:pt x="45" y="45"/>
                  </a:cubicBezTo>
                  <a:cubicBezTo>
                    <a:pt x="47" y="42"/>
                    <a:pt x="48" y="37"/>
                    <a:pt x="55" y="36"/>
                  </a:cubicBezTo>
                  <a:cubicBezTo>
                    <a:pt x="61" y="35"/>
                    <a:pt x="68" y="24"/>
                    <a:pt x="63" y="18"/>
                  </a:cubicBezTo>
                  <a:cubicBezTo>
                    <a:pt x="57" y="11"/>
                    <a:pt x="50" y="16"/>
                    <a:pt x="4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0" name="Freeform 6"/>
            <p:cNvSpPr/>
            <p:nvPr/>
          </p:nvSpPr>
          <p:spPr bwMode="auto">
            <a:xfrm>
              <a:off x="1392" y="976"/>
              <a:ext cx="73" cy="97"/>
            </a:xfrm>
            <a:custGeom>
              <a:avLst/>
              <a:gdLst>
                <a:gd name="T0" fmla="*/ 26 w 30"/>
                <a:gd name="T1" fmla="*/ 17 h 40"/>
                <a:gd name="T2" fmla="*/ 8 w 30"/>
                <a:gd name="T3" fmla="*/ 1 h 40"/>
                <a:gd name="T4" fmla="*/ 4 w 30"/>
                <a:gd name="T5" fmla="*/ 22 h 40"/>
                <a:gd name="T6" fmla="*/ 21 w 30"/>
                <a:gd name="T7" fmla="*/ 37 h 40"/>
                <a:gd name="T8" fmla="*/ 26 w 30"/>
                <a:gd name="T9" fmla="*/ 1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40">
                  <a:moveTo>
                    <a:pt x="26" y="17"/>
                  </a:moveTo>
                  <a:cubicBezTo>
                    <a:pt x="23" y="5"/>
                    <a:pt x="9" y="0"/>
                    <a:pt x="8" y="1"/>
                  </a:cubicBezTo>
                  <a:cubicBezTo>
                    <a:pt x="6" y="1"/>
                    <a:pt x="0" y="4"/>
                    <a:pt x="4" y="22"/>
                  </a:cubicBezTo>
                  <a:cubicBezTo>
                    <a:pt x="8" y="40"/>
                    <a:pt x="16" y="39"/>
                    <a:pt x="21" y="37"/>
                  </a:cubicBezTo>
                  <a:cubicBezTo>
                    <a:pt x="27" y="35"/>
                    <a:pt x="30" y="29"/>
                    <a:pt x="26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1" name="Freeform 7"/>
            <p:cNvSpPr/>
            <p:nvPr/>
          </p:nvSpPr>
          <p:spPr bwMode="auto">
            <a:xfrm>
              <a:off x="1414" y="872"/>
              <a:ext cx="88" cy="136"/>
            </a:xfrm>
            <a:custGeom>
              <a:avLst/>
              <a:gdLst>
                <a:gd name="T0" fmla="*/ 27 w 36"/>
                <a:gd name="T1" fmla="*/ 46 h 56"/>
                <a:gd name="T2" fmla="*/ 29 w 36"/>
                <a:gd name="T3" fmla="*/ 19 h 56"/>
                <a:gd name="T4" fmla="*/ 15 w 36"/>
                <a:gd name="T5" fmla="*/ 1 h 56"/>
                <a:gd name="T6" fmla="*/ 4 w 36"/>
                <a:gd name="T7" fmla="*/ 26 h 56"/>
                <a:gd name="T8" fmla="*/ 27 w 36"/>
                <a:gd name="T9" fmla="*/ 4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6">
                  <a:moveTo>
                    <a:pt x="27" y="46"/>
                  </a:moveTo>
                  <a:cubicBezTo>
                    <a:pt x="36" y="44"/>
                    <a:pt x="34" y="32"/>
                    <a:pt x="29" y="19"/>
                  </a:cubicBezTo>
                  <a:cubicBezTo>
                    <a:pt x="25" y="5"/>
                    <a:pt x="18" y="2"/>
                    <a:pt x="15" y="1"/>
                  </a:cubicBezTo>
                  <a:cubicBezTo>
                    <a:pt x="12" y="0"/>
                    <a:pt x="0" y="6"/>
                    <a:pt x="4" y="26"/>
                  </a:cubicBezTo>
                  <a:cubicBezTo>
                    <a:pt x="8" y="56"/>
                    <a:pt x="27" y="46"/>
                    <a:pt x="27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2" name="Freeform 8"/>
            <p:cNvSpPr/>
            <p:nvPr/>
          </p:nvSpPr>
          <p:spPr bwMode="auto">
            <a:xfrm>
              <a:off x="1563" y="913"/>
              <a:ext cx="83" cy="100"/>
            </a:xfrm>
            <a:custGeom>
              <a:avLst/>
              <a:gdLst>
                <a:gd name="T0" fmla="*/ 26 w 34"/>
                <a:gd name="T1" fmla="*/ 17 h 41"/>
                <a:gd name="T2" fmla="*/ 9 w 34"/>
                <a:gd name="T3" fmla="*/ 2 h 41"/>
                <a:gd name="T4" fmla="*/ 5 w 34"/>
                <a:gd name="T5" fmla="*/ 27 h 41"/>
                <a:gd name="T6" fmla="*/ 21 w 34"/>
                <a:gd name="T7" fmla="*/ 39 h 41"/>
                <a:gd name="T8" fmla="*/ 26 w 34"/>
                <a:gd name="T9" fmla="*/ 1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1">
                  <a:moveTo>
                    <a:pt x="26" y="17"/>
                  </a:moveTo>
                  <a:cubicBezTo>
                    <a:pt x="18" y="0"/>
                    <a:pt x="11" y="1"/>
                    <a:pt x="9" y="2"/>
                  </a:cubicBezTo>
                  <a:cubicBezTo>
                    <a:pt x="8" y="2"/>
                    <a:pt x="0" y="14"/>
                    <a:pt x="5" y="27"/>
                  </a:cubicBezTo>
                  <a:cubicBezTo>
                    <a:pt x="9" y="39"/>
                    <a:pt x="15" y="41"/>
                    <a:pt x="21" y="39"/>
                  </a:cubicBezTo>
                  <a:cubicBezTo>
                    <a:pt x="26" y="37"/>
                    <a:pt x="34" y="33"/>
                    <a:pt x="26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3" name="Freeform 9"/>
            <p:cNvSpPr/>
            <p:nvPr/>
          </p:nvSpPr>
          <p:spPr bwMode="auto">
            <a:xfrm>
              <a:off x="1477" y="848"/>
              <a:ext cx="110" cy="126"/>
            </a:xfrm>
            <a:custGeom>
              <a:avLst/>
              <a:gdLst>
                <a:gd name="T0" fmla="*/ 24 w 45"/>
                <a:gd name="T1" fmla="*/ 48 h 52"/>
                <a:gd name="T2" fmla="*/ 29 w 45"/>
                <a:gd name="T3" fmla="*/ 18 h 52"/>
                <a:gd name="T4" fmla="*/ 6 w 45"/>
                <a:gd name="T5" fmla="*/ 5 h 52"/>
                <a:gd name="T6" fmla="*/ 5 w 45"/>
                <a:gd name="T7" fmla="*/ 29 h 52"/>
                <a:gd name="T8" fmla="*/ 24 w 45"/>
                <a:gd name="T9" fmla="*/ 4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2">
                  <a:moveTo>
                    <a:pt x="24" y="48"/>
                  </a:moveTo>
                  <a:cubicBezTo>
                    <a:pt x="24" y="48"/>
                    <a:pt x="45" y="44"/>
                    <a:pt x="29" y="18"/>
                  </a:cubicBezTo>
                  <a:cubicBezTo>
                    <a:pt x="20" y="0"/>
                    <a:pt x="8" y="3"/>
                    <a:pt x="6" y="5"/>
                  </a:cubicBezTo>
                  <a:cubicBezTo>
                    <a:pt x="4" y="8"/>
                    <a:pt x="0" y="14"/>
                    <a:pt x="5" y="29"/>
                  </a:cubicBezTo>
                  <a:cubicBezTo>
                    <a:pt x="10" y="42"/>
                    <a:pt x="15" y="52"/>
                    <a:pt x="24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34" name="Group 4"/>
          <p:cNvGrpSpPr>
            <a:grpSpLocks noChangeAspect="1"/>
          </p:cNvGrpSpPr>
          <p:nvPr/>
        </p:nvGrpSpPr>
        <p:grpSpPr bwMode="auto">
          <a:xfrm rot="20935578">
            <a:off x="5592810" y="2489417"/>
            <a:ext cx="473435" cy="568493"/>
            <a:chOff x="1392" y="848"/>
            <a:chExt cx="254" cy="305"/>
          </a:xfrm>
          <a:solidFill>
            <a:schemeClr val="accent4"/>
          </a:solidFill>
        </p:grpSpPr>
        <p:sp>
          <p:nvSpPr>
            <p:cNvPr id="135" name="Freeform 5"/>
            <p:cNvSpPr/>
            <p:nvPr/>
          </p:nvSpPr>
          <p:spPr bwMode="auto">
            <a:xfrm>
              <a:off x="1468" y="1027"/>
              <a:ext cx="165" cy="126"/>
            </a:xfrm>
            <a:custGeom>
              <a:avLst/>
              <a:gdLst>
                <a:gd name="T0" fmla="*/ 41 w 68"/>
                <a:gd name="T1" fmla="*/ 5 h 52"/>
                <a:gd name="T2" fmla="*/ 25 w 68"/>
                <a:gd name="T3" fmla="*/ 2 h 52"/>
                <a:gd name="T4" fmla="*/ 14 w 68"/>
                <a:gd name="T5" fmla="*/ 19 h 52"/>
                <a:gd name="T6" fmla="*/ 5 w 68"/>
                <a:gd name="T7" fmla="*/ 44 h 52"/>
                <a:gd name="T8" fmla="*/ 18 w 68"/>
                <a:gd name="T9" fmla="*/ 48 h 52"/>
                <a:gd name="T10" fmla="*/ 32 w 68"/>
                <a:gd name="T11" fmla="*/ 48 h 52"/>
                <a:gd name="T12" fmla="*/ 45 w 68"/>
                <a:gd name="T13" fmla="*/ 45 h 52"/>
                <a:gd name="T14" fmla="*/ 55 w 68"/>
                <a:gd name="T15" fmla="*/ 36 h 52"/>
                <a:gd name="T16" fmla="*/ 63 w 68"/>
                <a:gd name="T17" fmla="*/ 18 h 52"/>
                <a:gd name="T18" fmla="*/ 41 w 68"/>
                <a:gd name="T1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52">
                  <a:moveTo>
                    <a:pt x="41" y="5"/>
                  </a:moveTo>
                  <a:cubicBezTo>
                    <a:pt x="37" y="0"/>
                    <a:pt x="29" y="0"/>
                    <a:pt x="25" y="2"/>
                  </a:cubicBezTo>
                  <a:cubicBezTo>
                    <a:pt x="21" y="4"/>
                    <a:pt x="15" y="4"/>
                    <a:pt x="14" y="19"/>
                  </a:cubicBezTo>
                  <a:cubicBezTo>
                    <a:pt x="12" y="33"/>
                    <a:pt x="0" y="27"/>
                    <a:pt x="5" y="44"/>
                  </a:cubicBezTo>
                  <a:cubicBezTo>
                    <a:pt x="6" y="47"/>
                    <a:pt x="10" y="51"/>
                    <a:pt x="18" y="48"/>
                  </a:cubicBezTo>
                  <a:cubicBezTo>
                    <a:pt x="26" y="45"/>
                    <a:pt x="29" y="44"/>
                    <a:pt x="32" y="48"/>
                  </a:cubicBezTo>
                  <a:cubicBezTo>
                    <a:pt x="34" y="52"/>
                    <a:pt x="43" y="47"/>
                    <a:pt x="45" y="45"/>
                  </a:cubicBezTo>
                  <a:cubicBezTo>
                    <a:pt x="47" y="42"/>
                    <a:pt x="48" y="37"/>
                    <a:pt x="55" y="36"/>
                  </a:cubicBezTo>
                  <a:cubicBezTo>
                    <a:pt x="61" y="35"/>
                    <a:pt x="68" y="24"/>
                    <a:pt x="63" y="18"/>
                  </a:cubicBezTo>
                  <a:cubicBezTo>
                    <a:pt x="57" y="11"/>
                    <a:pt x="50" y="16"/>
                    <a:pt x="4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6" name="Freeform 6"/>
            <p:cNvSpPr/>
            <p:nvPr/>
          </p:nvSpPr>
          <p:spPr bwMode="auto">
            <a:xfrm>
              <a:off x="1392" y="976"/>
              <a:ext cx="73" cy="97"/>
            </a:xfrm>
            <a:custGeom>
              <a:avLst/>
              <a:gdLst>
                <a:gd name="T0" fmla="*/ 26 w 30"/>
                <a:gd name="T1" fmla="*/ 17 h 40"/>
                <a:gd name="T2" fmla="*/ 8 w 30"/>
                <a:gd name="T3" fmla="*/ 1 h 40"/>
                <a:gd name="T4" fmla="*/ 4 w 30"/>
                <a:gd name="T5" fmla="*/ 22 h 40"/>
                <a:gd name="T6" fmla="*/ 21 w 30"/>
                <a:gd name="T7" fmla="*/ 37 h 40"/>
                <a:gd name="T8" fmla="*/ 26 w 30"/>
                <a:gd name="T9" fmla="*/ 1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40">
                  <a:moveTo>
                    <a:pt x="26" y="17"/>
                  </a:moveTo>
                  <a:cubicBezTo>
                    <a:pt x="23" y="5"/>
                    <a:pt x="9" y="0"/>
                    <a:pt x="8" y="1"/>
                  </a:cubicBezTo>
                  <a:cubicBezTo>
                    <a:pt x="6" y="1"/>
                    <a:pt x="0" y="4"/>
                    <a:pt x="4" y="22"/>
                  </a:cubicBezTo>
                  <a:cubicBezTo>
                    <a:pt x="8" y="40"/>
                    <a:pt x="16" y="39"/>
                    <a:pt x="21" y="37"/>
                  </a:cubicBezTo>
                  <a:cubicBezTo>
                    <a:pt x="27" y="35"/>
                    <a:pt x="30" y="29"/>
                    <a:pt x="26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7" name="Freeform 7"/>
            <p:cNvSpPr/>
            <p:nvPr/>
          </p:nvSpPr>
          <p:spPr bwMode="auto">
            <a:xfrm>
              <a:off x="1414" y="872"/>
              <a:ext cx="88" cy="136"/>
            </a:xfrm>
            <a:custGeom>
              <a:avLst/>
              <a:gdLst>
                <a:gd name="T0" fmla="*/ 27 w 36"/>
                <a:gd name="T1" fmla="*/ 46 h 56"/>
                <a:gd name="T2" fmla="*/ 29 w 36"/>
                <a:gd name="T3" fmla="*/ 19 h 56"/>
                <a:gd name="T4" fmla="*/ 15 w 36"/>
                <a:gd name="T5" fmla="*/ 1 h 56"/>
                <a:gd name="T6" fmla="*/ 4 w 36"/>
                <a:gd name="T7" fmla="*/ 26 h 56"/>
                <a:gd name="T8" fmla="*/ 27 w 36"/>
                <a:gd name="T9" fmla="*/ 4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6">
                  <a:moveTo>
                    <a:pt x="27" y="46"/>
                  </a:moveTo>
                  <a:cubicBezTo>
                    <a:pt x="36" y="44"/>
                    <a:pt x="34" y="32"/>
                    <a:pt x="29" y="19"/>
                  </a:cubicBezTo>
                  <a:cubicBezTo>
                    <a:pt x="25" y="5"/>
                    <a:pt x="18" y="2"/>
                    <a:pt x="15" y="1"/>
                  </a:cubicBezTo>
                  <a:cubicBezTo>
                    <a:pt x="12" y="0"/>
                    <a:pt x="0" y="6"/>
                    <a:pt x="4" y="26"/>
                  </a:cubicBezTo>
                  <a:cubicBezTo>
                    <a:pt x="8" y="56"/>
                    <a:pt x="27" y="46"/>
                    <a:pt x="27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8" name="Freeform 8"/>
            <p:cNvSpPr/>
            <p:nvPr/>
          </p:nvSpPr>
          <p:spPr bwMode="auto">
            <a:xfrm>
              <a:off x="1563" y="913"/>
              <a:ext cx="83" cy="100"/>
            </a:xfrm>
            <a:custGeom>
              <a:avLst/>
              <a:gdLst>
                <a:gd name="T0" fmla="*/ 26 w 34"/>
                <a:gd name="T1" fmla="*/ 17 h 41"/>
                <a:gd name="T2" fmla="*/ 9 w 34"/>
                <a:gd name="T3" fmla="*/ 2 h 41"/>
                <a:gd name="T4" fmla="*/ 5 w 34"/>
                <a:gd name="T5" fmla="*/ 27 h 41"/>
                <a:gd name="T6" fmla="*/ 21 w 34"/>
                <a:gd name="T7" fmla="*/ 39 h 41"/>
                <a:gd name="T8" fmla="*/ 26 w 34"/>
                <a:gd name="T9" fmla="*/ 1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1">
                  <a:moveTo>
                    <a:pt x="26" y="17"/>
                  </a:moveTo>
                  <a:cubicBezTo>
                    <a:pt x="18" y="0"/>
                    <a:pt x="11" y="1"/>
                    <a:pt x="9" y="2"/>
                  </a:cubicBezTo>
                  <a:cubicBezTo>
                    <a:pt x="8" y="2"/>
                    <a:pt x="0" y="14"/>
                    <a:pt x="5" y="27"/>
                  </a:cubicBezTo>
                  <a:cubicBezTo>
                    <a:pt x="9" y="39"/>
                    <a:pt x="15" y="41"/>
                    <a:pt x="21" y="39"/>
                  </a:cubicBezTo>
                  <a:cubicBezTo>
                    <a:pt x="26" y="37"/>
                    <a:pt x="34" y="33"/>
                    <a:pt x="26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9" name="Freeform 9"/>
            <p:cNvSpPr/>
            <p:nvPr/>
          </p:nvSpPr>
          <p:spPr bwMode="auto">
            <a:xfrm>
              <a:off x="1477" y="848"/>
              <a:ext cx="110" cy="126"/>
            </a:xfrm>
            <a:custGeom>
              <a:avLst/>
              <a:gdLst>
                <a:gd name="T0" fmla="*/ 24 w 45"/>
                <a:gd name="T1" fmla="*/ 48 h 52"/>
                <a:gd name="T2" fmla="*/ 29 w 45"/>
                <a:gd name="T3" fmla="*/ 18 h 52"/>
                <a:gd name="T4" fmla="*/ 6 w 45"/>
                <a:gd name="T5" fmla="*/ 5 h 52"/>
                <a:gd name="T6" fmla="*/ 5 w 45"/>
                <a:gd name="T7" fmla="*/ 29 h 52"/>
                <a:gd name="T8" fmla="*/ 24 w 45"/>
                <a:gd name="T9" fmla="*/ 4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2">
                  <a:moveTo>
                    <a:pt x="24" y="48"/>
                  </a:moveTo>
                  <a:cubicBezTo>
                    <a:pt x="24" y="48"/>
                    <a:pt x="45" y="44"/>
                    <a:pt x="29" y="18"/>
                  </a:cubicBezTo>
                  <a:cubicBezTo>
                    <a:pt x="20" y="0"/>
                    <a:pt x="8" y="3"/>
                    <a:pt x="6" y="5"/>
                  </a:cubicBezTo>
                  <a:cubicBezTo>
                    <a:pt x="4" y="8"/>
                    <a:pt x="0" y="14"/>
                    <a:pt x="5" y="29"/>
                  </a:cubicBezTo>
                  <a:cubicBezTo>
                    <a:pt x="10" y="42"/>
                    <a:pt x="15" y="52"/>
                    <a:pt x="24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40" name="Group 4"/>
          <p:cNvGrpSpPr>
            <a:grpSpLocks noChangeAspect="1"/>
          </p:cNvGrpSpPr>
          <p:nvPr/>
        </p:nvGrpSpPr>
        <p:grpSpPr bwMode="auto">
          <a:xfrm rot="1069970">
            <a:off x="4326542" y="2114843"/>
            <a:ext cx="473435" cy="568494"/>
            <a:chOff x="1392" y="848"/>
            <a:chExt cx="254" cy="305"/>
          </a:xfrm>
          <a:gradFill>
            <a:gsLst>
              <a:gs pos="0">
                <a:srgbClr val="FFCC81"/>
              </a:gs>
              <a:gs pos="100000">
                <a:srgbClr val="FFAA2D"/>
              </a:gs>
            </a:gsLst>
            <a:lin ang="2700000" scaled="1"/>
          </a:gradFill>
        </p:grpSpPr>
        <p:sp>
          <p:nvSpPr>
            <p:cNvPr id="141" name="Freeform 5"/>
            <p:cNvSpPr/>
            <p:nvPr/>
          </p:nvSpPr>
          <p:spPr bwMode="auto">
            <a:xfrm>
              <a:off x="1468" y="1027"/>
              <a:ext cx="165" cy="126"/>
            </a:xfrm>
            <a:custGeom>
              <a:avLst/>
              <a:gdLst>
                <a:gd name="T0" fmla="*/ 41 w 68"/>
                <a:gd name="T1" fmla="*/ 5 h 52"/>
                <a:gd name="T2" fmla="*/ 25 w 68"/>
                <a:gd name="T3" fmla="*/ 2 h 52"/>
                <a:gd name="T4" fmla="*/ 14 w 68"/>
                <a:gd name="T5" fmla="*/ 19 h 52"/>
                <a:gd name="T6" fmla="*/ 5 w 68"/>
                <a:gd name="T7" fmla="*/ 44 h 52"/>
                <a:gd name="T8" fmla="*/ 18 w 68"/>
                <a:gd name="T9" fmla="*/ 48 h 52"/>
                <a:gd name="T10" fmla="*/ 32 w 68"/>
                <a:gd name="T11" fmla="*/ 48 h 52"/>
                <a:gd name="T12" fmla="*/ 45 w 68"/>
                <a:gd name="T13" fmla="*/ 45 h 52"/>
                <a:gd name="T14" fmla="*/ 55 w 68"/>
                <a:gd name="T15" fmla="*/ 36 h 52"/>
                <a:gd name="T16" fmla="*/ 63 w 68"/>
                <a:gd name="T17" fmla="*/ 18 h 52"/>
                <a:gd name="T18" fmla="*/ 41 w 68"/>
                <a:gd name="T1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52">
                  <a:moveTo>
                    <a:pt x="41" y="5"/>
                  </a:moveTo>
                  <a:cubicBezTo>
                    <a:pt x="37" y="0"/>
                    <a:pt x="29" y="0"/>
                    <a:pt x="25" y="2"/>
                  </a:cubicBezTo>
                  <a:cubicBezTo>
                    <a:pt x="21" y="4"/>
                    <a:pt x="15" y="4"/>
                    <a:pt x="14" y="19"/>
                  </a:cubicBezTo>
                  <a:cubicBezTo>
                    <a:pt x="12" y="33"/>
                    <a:pt x="0" y="27"/>
                    <a:pt x="5" y="44"/>
                  </a:cubicBezTo>
                  <a:cubicBezTo>
                    <a:pt x="6" y="47"/>
                    <a:pt x="10" y="51"/>
                    <a:pt x="18" y="48"/>
                  </a:cubicBezTo>
                  <a:cubicBezTo>
                    <a:pt x="26" y="45"/>
                    <a:pt x="29" y="44"/>
                    <a:pt x="32" y="48"/>
                  </a:cubicBezTo>
                  <a:cubicBezTo>
                    <a:pt x="34" y="52"/>
                    <a:pt x="43" y="47"/>
                    <a:pt x="45" y="45"/>
                  </a:cubicBezTo>
                  <a:cubicBezTo>
                    <a:pt x="47" y="42"/>
                    <a:pt x="48" y="37"/>
                    <a:pt x="55" y="36"/>
                  </a:cubicBezTo>
                  <a:cubicBezTo>
                    <a:pt x="61" y="35"/>
                    <a:pt x="68" y="24"/>
                    <a:pt x="63" y="18"/>
                  </a:cubicBezTo>
                  <a:cubicBezTo>
                    <a:pt x="57" y="11"/>
                    <a:pt x="50" y="16"/>
                    <a:pt x="4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42" name="Freeform 6"/>
            <p:cNvSpPr/>
            <p:nvPr/>
          </p:nvSpPr>
          <p:spPr bwMode="auto">
            <a:xfrm>
              <a:off x="1392" y="976"/>
              <a:ext cx="73" cy="97"/>
            </a:xfrm>
            <a:custGeom>
              <a:avLst/>
              <a:gdLst>
                <a:gd name="T0" fmla="*/ 26 w 30"/>
                <a:gd name="T1" fmla="*/ 17 h 40"/>
                <a:gd name="T2" fmla="*/ 8 w 30"/>
                <a:gd name="T3" fmla="*/ 1 h 40"/>
                <a:gd name="T4" fmla="*/ 4 w 30"/>
                <a:gd name="T5" fmla="*/ 22 h 40"/>
                <a:gd name="T6" fmla="*/ 21 w 30"/>
                <a:gd name="T7" fmla="*/ 37 h 40"/>
                <a:gd name="T8" fmla="*/ 26 w 30"/>
                <a:gd name="T9" fmla="*/ 1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40">
                  <a:moveTo>
                    <a:pt x="26" y="17"/>
                  </a:moveTo>
                  <a:cubicBezTo>
                    <a:pt x="23" y="5"/>
                    <a:pt x="9" y="0"/>
                    <a:pt x="8" y="1"/>
                  </a:cubicBezTo>
                  <a:cubicBezTo>
                    <a:pt x="6" y="1"/>
                    <a:pt x="0" y="4"/>
                    <a:pt x="4" y="22"/>
                  </a:cubicBezTo>
                  <a:cubicBezTo>
                    <a:pt x="8" y="40"/>
                    <a:pt x="16" y="39"/>
                    <a:pt x="21" y="37"/>
                  </a:cubicBezTo>
                  <a:cubicBezTo>
                    <a:pt x="27" y="35"/>
                    <a:pt x="30" y="29"/>
                    <a:pt x="26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43" name="Freeform 7"/>
            <p:cNvSpPr/>
            <p:nvPr/>
          </p:nvSpPr>
          <p:spPr bwMode="auto">
            <a:xfrm>
              <a:off x="1414" y="872"/>
              <a:ext cx="88" cy="136"/>
            </a:xfrm>
            <a:custGeom>
              <a:avLst/>
              <a:gdLst>
                <a:gd name="T0" fmla="*/ 27 w 36"/>
                <a:gd name="T1" fmla="*/ 46 h 56"/>
                <a:gd name="T2" fmla="*/ 29 w 36"/>
                <a:gd name="T3" fmla="*/ 19 h 56"/>
                <a:gd name="T4" fmla="*/ 15 w 36"/>
                <a:gd name="T5" fmla="*/ 1 h 56"/>
                <a:gd name="T6" fmla="*/ 4 w 36"/>
                <a:gd name="T7" fmla="*/ 26 h 56"/>
                <a:gd name="T8" fmla="*/ 27 w 36"/>
                <a:gd name="T9" fmla="*/ 4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6">
                  <a:moveTo>
                    <a:pt x="27" y="46"/>
                  </a:moveTo>
                  <a:cubicBezTo>
                    <a:pt x="36" y="44"/>
                    <a:pt x="34" y="32"/>
                    <a:pt x="29" y="19"/>
                  </a:cubicBezTo>
                  <a:cubicBezTo>
                    <a:pt x="25" y="5"/>
                    <a:pt x="18" y="2"/>
                    <a:pt x="15" y="1"/>
                  </a:cubicBezTo>
                  <a:cubicBezTo>
                    <a:pt x="12" y="0"/>
                    <a:pt x="0" y="6"/>
                    <a:pt x="4" y="26"/>
                  </a:cubicBezTo>
                  <a:cubicBezTo>
                    <a:pt x="8" y="56"/>
                    <a:pt x="27" y="46"/>
                    <a:pt x="27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44" name="Freeform 8"/>
            <p:cNvSpPr/>
            <p:nvPr/>
          </p:nvSpPr>
          <p:spPr bwMode="auto">
            <a:xfrm>
              <a:off x="1563" y="913"/>
              <a:ext cx="83" cy="100"/>
            </a:xfrm>
            <a:custGeom>
              <a:avLst/>
              <a:gdLst>
                <a:gd name="T0" fmla="*/ 26 w 34"/>
                <a:gd name="T1" fmla="*/ 17 h 41"/>
                <a:gd name="T2" fmla="*/ 9 w 34"/>
                <a:gd name="T3" fmla="*/ 2 h 41"/>
                <a:gd name="T4" fmla="*/ 5 w 34"/>
                <a:gd name="T5" fmla="*/ 27 h 41"/>
                <a:gd name="T6" fmla="*/ 21 w 34"/>
                <a:gd name="T7" fmla="*/ 39 h 41"/>
                <a:gd name="T8" fmla="*/ 26 w 34"/>
                <a:gd name="T9" fmla="*/ 1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1">
                  <a:moveTo>
                    <a:pt x="26" y="17"/>
                  </a:moveTo>
                  <a:cubicBezTo>
                    <a:pt x="18" y="0"/>
                    <a:pt x="11" y="1"/>
                    <a:pt x="9" y="2"/>
                  </a:cubicBezTo>
                  <a:cubicBezTo>
                    <a:pt x="8" y="2"/>
                    <a:pt x="0" y="14"/>
                    <a:pt x="5" y="27"/>
                  </a:cubicBezTo>
                  <a:cubicBezTo>
                    <a:pt x="9" y="39"/>
                    <a:pt x="15" y="41"/>
                    <a:pt x="21" y="39"/>
                  </a:cubicBezTo>
                  <a:cubicBezTo>
                    <a:pt x="26" y="37"/>
                    <a:pt x="34" y="33"/>
                    <a:pt x="26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45" name="Freeform 9"/>
            <p:cNvSpPr/>
            <p:nvPr/>
          </p:nvSpPr>
          <p:spPr bwMode="auto">
            <a:xfrm>
              <a:off x="1477" y="848"/>
              <a:ext cx="110" cy="126"/>
            </a:xfrm>
            <a:custGeom>
              <a:avLst/>
              <a:gdLst>
                <a:gd name="T0" fmla="*/ 24 w 45"/>
                <a:gd name="T1" fmla="*/ 48 h 52"/>
                <a:gd name="T2" fmla="*/ 29 w 45"/>
                <a:gd name="T3" fmla="*/ 18 h 52"/>
                <a:gd name="T4" fmla="*/ 6 w 45"/>
                <a:gd name="T5" fmla="*/ 5 h 52"/>
                <a:gd name="T6" fmla="*/ 5 w 45"/>
                <a:gd name="T7" fmla="*/ 29 h 52"/>
                <a:gd name="T8" fmla="*/ 24 w 45"/>
                <a:gd name="T9" fmla="*/ 4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2">
                  <a:moveTo>
                    <a:pt x="24" y="48"/>
                  </a:moveTo>
                  <a:cubicBezTo>
                    <a:pt x="24" y="48"/>
                    <a:pt x="45" y="44"/>
                    <a:pt x="29" y="18"/>
                  </a:cubicBezTo>
                  <a:cubicBezTo>
                    <a:pt x="20" y="0"/>
                    <a:pt x="8" y="3"/>
                    <a:pt x="6" y="5"/>
                  </a:cubicBezTo>
                  <a:cubicBezTo>
                    <a:pt x="4" y="8"/>
                    <a:pt x="0" y="14"/>
                    <a:pt x="5" y="29"/>
                  </a:cubicBezTo>
                  <a:cubicBezTo>
                    <a:pt x="10" y="42"/>
                    <a:pt x="15" y="52"/>
                    <a:pt x="24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93675" y="204788"/>
            <a:ext cx="517525" cy="517525"/>
            <a:chOff x="193002" y="204286"/>
            <a:chExt cx="518543" cy="518543"/>
          </a:xfrm>
        </p:grpSpPr>
        <p:grpSp>
          <p:nvGrpSpPr>
            <p:cNvPr id="12312" name="组合 46"/>
            <p:cNvGrpSpPr/>
            <p:nvPr/>
          </p:nvGrpSpPr>
          <p:grpSpPr>
            <a:xfrm>
              <a:off x="193002" y="204286"/>
              <a:ext cx="518543" cy="518543"/>
              <a:chOff x="3471566" y="2551257"/>
              <a:chExt cx="711520" cy="711520"/>
            </a:xfrm>
          </p:grpSpPr>
          <p:sp>
            <p:nvSpPr>
              <p:cNvPr id="49" name="Oval 2287"/>
              <p:cNvSpPr/>
              <p:nvPr/>
            </p:nvSpPr>
            <p:spPr>
              <a:xfrm>
                <a:off x="3471566" y="2551257"/>
                <a:ext cx="711520" cy="711520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</a:gradFill>
              <a:ln w="15875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1"/>
                </a:gradFill>
              </a:ln>
              <a:effectLst>
                <a:outerShdw blurRad="63500" dist="254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AU" sz="1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</a:t>
                </a:r>
                <a:endPara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0" name="Freeform 5"/>
              <p:cNvSpPr>
                <a:spLocks noChangeAspect="1"/>
              </p:cNvSpPr>
              <p:nvPr/>
            </p:nvSpPr>
            <p:spPr bwMode="auto">
              <a:xfrm>
                <a:off x="3535180" y="2601017"/>
                <a:ext cx="612000" cy="61200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15875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50800" dist="25400" dir="13500000">
                  <a:prstClr val="black">
                    <a:alpha val="50000"/>
                  </a:prstClr>
                </a:innerShdw>
              </a:effectLst>
            </p:spPr>
            <p:txBody>
              <a:bodyPr/>
              <a:lstStyle/>
              <a:p>
                <a:pPr marL="0" marR="0" lvl="0" indent="0" algn="l" defTabSz="6858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10265" name="KSO_Shape"/>
            <p:cNvSpPr>
              <a:spLocks noChangeAspect="1"/>
            </p:cNvSpPr>
            <p:nvPr/>
          </p:nvSpPr>
          <p:spPr>
            <a:xfrm>
              <a:off x="328958" y="341905"/>
              <a:ext cx="270000" cy="230995"/>
            </a:xfrm>
            <a:custGeom>
              <a:avLst/>
              <a:gdLst/>
              <a:ahLst/>
              <a:cxnLst>
                <a:cxn ang="0">
                  <a:pos x="135000" y="0"/>
                </a:cxn>
                <a:cxn ang="0">
                  <a:pos x="270000" y="124590"/>
                </a:cxn>
                <a:cxn ang="0">
                  <a:pos x="216719" y="124590"/>
                </a:cxn>
                <a:cxn ang="0">
                  <a:pos x="217491" y="127170"/>
                </a:cxn>
                <a:cxn ang="0">
                  <a:pos x="217491" y="210229"/>
                </a:cxn>
                <a:cxn ang="0">
                  <a:pos x="202490" y="230995"/>
                </a:cxn>
                <a:cxn ang="0">
                  <a:pos x="157500" y="230995"/>
                </a:cxn>
                <a:cxn ang="0">
                  <a:pos x="157500" y="147944"/>
                </a:cxn>
                <a:cxn ang="0">
                  <a:pos x="112500" y="147944"/>
                </a:cxn>
                <a:cxn ang="0">
                  <a:pos x="112500" y="230995"/>
                </a:cxn>
                <a:cxn ang="0">
                  <a:pos x="67510" y="230995"/>
                </a:cxn>
                <a:cxn ang="0">
                  <a:pos x="52509" y="210229"/>
                </a:cxn>
                <a:cxn ang="0">
                  <a:pos x="52509" y="127170"/>
                </a:cxn>
                <a:cxn ang="0">
                  <a:pos x="53281" y="124590"/>
                </a:cxn>
                <a:cxn ang="0">
                  <a:pos x="0" y="124590"/>
                </a:cxn>
                <a:cxn ang="0">
                  <a:pos x="135000" y="0"/>
                </a:cxn>
              </a:cxnLst>
              <a:rect l="0" t="0" r="0" b="0"/>
              <a:pathLst>
                <a:path w="648072" h="400516">
                  <a:moveTo>
                    <a:pt x="324036" y="0"/>
                  </a:moveTo>
                  <a:lnTo>
                    <a:pt x="648072" y="216024"/>
                  </a:lnTo>
                  <a:lnTo>
                    <a:pt x="520183" y="216024"/>
                  </a:lnTo>
                  <a:cubicBezTo>
                    <a:pt x="521934" y="217353"/>
                    <a:pt x="522036" y="218913"/>
                    <a:pt x="522036" y="220497"/>
                  </a:cubicBezTo>
                  <a:lnTo>
                    <a:pt x="522036" y="364511"/>
                  </a:lnTo>
                  <a:cubicBezTo>
                    <a:pt x="522036" y="384396"/>
                    <a:pt x="505916" y="400516"/>
                    <a:pt x="486031" y="400516"/>
                  </a:cubicBezTo>
                  <a:lnTo>
                    <a:pt x="378042" y="400516"/>
                  </a:lnTo>
                  <a:lnTo>
                    <a:pt x="378042" y="256516"/>
                  </a:lnTo>
                  <a:lnTo>
                    <a:pt x="270030" y="256516"/>
                  </a:lnTo>
                  <a:lnTo>
                    <a:pt x="270030" y="400516"/>
                  </a:lnTo>
                  <a:lnTo>
                    <a:pt x="162041" y="400516"/>
                  </a:lnTo>
                  <a:cubicBezTo>
                    <a:pt x="142156" y="400516"/>
                    <a:pt x="126036" y="384396"/>
                    <a:pt x="126036" y="364511"/>
                  </a:cubicBezTo>
                  <a:lnTo>
                    <a:pt x="126036" y="220497"/>
                  </a:lnTo>
                  <a:lnTo>
                    <a:pt x="127889" y="216024"/>
                  </a:lnTo>
                  <a:lnTo>
                    <a:pt x="0" y="216024"/>
                  </a:lnTo>
                  <a:lnTo>
                    <a:pt x="324036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5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3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9"/>
                            </p:stCondLst>
                            <p:childTnLst>
                              <p:par>
                                <p:cTn id="17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decel="10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decel="10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59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59"/>
                            </p:stCondLst>
                            <p:childTnLst>
                              <p:par>
                                <p:cTn id="38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59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2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59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8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59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" presetClass="entr" presetSubtype="2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文本框 107"/>
          <p:cNvSpPr txBox="1"/>
          <p:nvPr/>
        </p:nvSpPr>
        <p:spPr>
          <a:xfrm>
            <a:off x="711200" y="282575"/>
            <a:ext cx="1262063" cy="4159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685800" eaLnBrk="0" hangingPunct="0"/>
            <a:r>
              <a:rPr lang="zh-CN" altLang="en-US" sz="2100" dirty="0">
                <a:solidFill>
                  <a:srgbClr val="6649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语言能力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973138" y="1379538"/>
            <a:ext cx="2152650" cy="2252662"/>
            <a:chOff x="973148" y="1379560"/>
            <a:chExt cx="2152196" cy="2252462"/>
          </a:xfrm>
        </p:grpSpPr>
        <p:sp>
          <p:nvSpPr>
            <p:cNvPr id="45" name="MH_Other_1"/>
            <p:cNvSpPr/>
            <p:nvPr>
              <p:custDataLst>
                <p:tags r:id="rId7"/>
              </p:custDataLst>
            </p:nvPr>
          </p:nvSpPr>
          <p:spPr>
            <a:xfrm>
              <a:off x="1052506" y="1562106"/>
              <a:ext cx="1966497" cy="1973088"/>
            </a:xfrm>
            <a:custGeom>
              <a:avLst/>
              <a:gdLst>
                <a:gd name="connsiteX0" fmla="*/ 0 w 8242300"/>
                <a:gd name="connsiteY0" fmla="*/ 927100 h 8267700"/>
                <a:gd name="connsiteX1" fmla="*/ 787400 w 8242300"/>
                <a:gd name="connsiteY1" fmla="*/ 8267700 h 8267700"/>
                <a:gd name="connsiteX2" fmla="*/ 8242300 w 8242300"/>
                <a:gd name="connsiteY2" fmla="*/ 7200900 h 8267700"/>
                <a:gd name="connsiteX3" fmla="*/ 7251700 w 8242300"/>
                <a:gd name="connsiteY3" fmla="*/ 0 h 8267700"/>
                <a:gd name="connsiteX4" fmla="*/ 0 w 8242300"/>
                <a:gd name="connsiteY4" fmla="*/ 927100 h 826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42300" h="8267700">
                  <a:moveTo>
                    <a:pt x="0" y="927100"/>
                  </a:moveTo>
                  <a:lnTo>
                    <a:pt x="787400" y="8267700"/>
                  </a:lnTo>
                  <a:lnTo>
                    <a:pt x="8242300" y="7200900"/>
                  </a:lnTo>
                  <a:lnTo>
                    <a:pt x="7251700" y="0"/>
                  </a:lnTo>
                  <a:lnTo>
                    <a:pt x="0" y="927100"/>
                  </a:lnTo>
                  <a:close/>
                </a:path>
              </a:pathLst>
            </a:custGeom>
            <a:solidFill>
              <a:schemeClr val="accent3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8" name="MH_SubTitle_1"/>
            <p:cNvSpPr/>
            <p:nvPr>
              <p:custDataLst>
                <p:tags r:id="rId8"/>
              </p:custDataLst>
            </p:nvPr>
          </p:nvSpPr>
          <p:spPr>
            <a:xfrm>
              <a:off x="973148" y="1379560"/>
              <a:ext cx="2152196" cy="2252462"/>
            </a:xfrm>
            <a:custGeom>
              <a:avLst/>
              <a:gdLst>
                <a:gd name="connsiteX0" fmla="*/ 0 w 8915400"/>
                <a:gd name="connsiteY0" fmla="*/ 2438400 h 9436100"/>
                <a:gd name="connsiteX1" fmla="*/ 2438400 w 8915400"/>
                <a:gd name="connsiteY1" fmla="*/ 9436100 h 9436100"/>
                <a:gd name="connsiteX2" fmla="*/ 6921500 w 8915400"/>
                <a:gd name="connsiteY2" fmla="*/ 7683500 h 9436100"/>
                <a:gd name="connsiteX3" fmla="*/ 8915400 w 8915400"/>
                <a:gd name="connsiteY3" fmla="*/ 6464300 h 9436100"/>
                <a:gd name="connsiteX4" fmla="*/ 8636000 w 8915400"/>
                <a:gd name="connsiteY4" fmla="*/ 4508500 h 9436100"/>
                <a:gd name="connsiteX5" fmla="*/ 6896100 w 8915400"/>
                <a:gd name="connsiteY5" fmla="*/ 0 h 9436100"/>
                <a:gd name="connsiteX6" fmla="*/ 0 w 8915400"/>
                <a:gd name="connsiteY6" fmla="*/ 2438400 h 9436100"/>
                <a:gd name="connsiteX0-1" fmla="*/ 0 w 8915400"/>
                <a:gd name="connsiteY0-2" fmla="*/ 2438400 h 9436100"/>
                <a:gd name="connsiteX1-3" fmla="*/ 2438400 w 8915400"/>
                <a:gd name="connsiteY1-4" fmla="*/ 9436100 h 9436100"/>
                <a:gd name="connsiteX2-5" fmla="*/ 6921500 w 8915400"/>
                <a:gd name="connsiteY2-6" fmla="*/ 7683500 h 9436100"/>
                <a:gd name="connsiteX3-7" fmla="*/ 8915400 w 8915400"/>
                <a:gd name="connsiteY3-8" fmla="*/ 6464300 h 9436100"/>
                <a:gd name="connsiteX4-9" fmla="*/ 8636000 w 8915400"/>
                <a:gd name="connsiteY4-10" fmla="*/ 4508500 h 9436100"/>
                <a:gd name="connsiteX5-11" fmla="*/ 6896100 w 8915400"/>
                <a:gd name="connsiteY5-12" fmla="*/ 0 h 9436100"/>
                <a:gd name="connsiteX6-13" fmla="*/ 0 w 8915400"/>
                <a:gd name="connsiteY6-14" fmla="*/ 2438400 h 9436100"/>
                <a:gd name="connsiteX0-15" fmla="*/ 0 w 8921390"/>
                <a:gd name="connsiteY0-16" fmla="*/ 2438400 h 9436100"/>
                <a:gd name="connsiteX1-17" fmla="*/ 2438400 w 8921390"/>
                <a:gd name="connsiteY1-18" fmla="*/ 9436100 h 9436100"/>
                <a:gd name="connsiteX2-19" fmla="*/ 6921500 w 8921390"/>
                <a:gd name="connsiteY2-20" fmla="*/ 7683500 h 9436100"/>
                <a:gd name="connsiteX3-21" fmla="*/ 8915400 w 8921390"/>
                <a:gd name="connsiteY3-22" fmla="*/ 6464300 h 9436100"/>
                <a:gd name="connsiteX4-23" fmla="*/ 8636000 w 8921390"/>
                <a:gd name="connsiteY4-24" fmla="*/ 4508500 h 9436100"/>
                <a:gd name="connsiteX5-25" fmla="*/ 6896100 w 8921390"/>
                <a:gd name="connsiteY5-26" fmla="*/ 0 h 9436100"/>
                <a:gd name="connsiteX6-27" fmla="*/ 0 w 8921390"/>
                <a:gd name="connsiteY6-28" fmla="*/ 2438400 h 9436100"/>
                <a:gd name="connsiteX0-29" fmla="*/ 0 w 8939563"/>
                <a:gd name="connsiteY0-30" fmla="*/ 2438400 h 9436100"/>
                <a:gd name="connsiteX1-31" fmla="*/ 2438400 w 8939563"/>
                <a:gd name="connsiteY1-32" fmla="*/ 9436100 h 9436100"/>
                <a:gd name="connsiteX2-33" fmla="*/ 6921500 w 8939563"/>
                <a:gd name="connsiteY2-34" fmla="*/ 7683500 h 9436100"/>
                <a:gd name="connsiteX3-35" fmla="*/ 8915400 w 8939563"/>
                <a:gd name="connsiteY3-36" fmla="*/ 6464300 h 9436100"/>
                <a:gd name="connsiteX4-37" fmla="*/ 8636000 w 8939563"/>
                <a:gd name="connsiteY4-38" fmla="*/ 4508500 h 9436100"/>
                <a:gd name="connsiteX5-39" fmla="*/ 6896100 w 8939563"/>
                <a:gd name="connsiteY5-40" fmla="*/ 0 h 9436100"/>
                <a:gd name="connsiteX6-41" fmla="*/ 0 w 8939563"/>
                <a:gd name="connsiteY6-42" fmla="*/ 2438400 h 9436100"/>
                <a:gd name="connsiteX0-43" fmla="*/ 0 w 8947302"/>
                <a:gd name="connsiteY0-44" fmla="*/ 2438400 h 9436100"/>
                <a:gd name="connsiteX1-45" fmla="*/ 2438400 w 8947302"/>
                <a:gd name="connsiteY1-46" fmla="*/ 9436100 h 9436100"/>
                <a:gd name="connsiteX2-47" fmla="*/ 6921500 w 8947302"/>
                <a:gd name="connsiteY2-48" fmla="*/ 7683500 h 9436100"/>
                <a:gd name="connsiteX3-49" fmla="*/ 8915400 w 8947302"/>
                <a:gd name="connsiteY3-50" fmla="*/ 6464300 h 9436100"/>
                <a:gd name="connsiteX4-51" fmla="*/ 8636000 w 8947302"/>
                <a:gd name="connsiteY4-52" fmla="*/ 4508500 h 9436100"/>
                <a:gd name="connsiteX5-53" fmla="*/ 6896100 w 8947302"/>
                <a:gd name="connsiteY5-54" fmla="*/ 0 h 9436100"/>
                <a:gd name="connsiteX6-55" fmla="*/ 0 w 8947302"/>
                <a:gd name="connsiteY6-56" fmla="*/ 2438400 h 9436100"/>
                <a:gd name="connsiteX0-57" fmla="*/ 0 w 8967474"/>
                <a:gd name="connsiteY0-58" fmla="*/ 2438400 h 9436100"/>
                <a:gd name="connsiteX1-59" fmla="*/ 2438400 w 8967474"/>
                <a:gd name="connsiteY1-60" fmla="*/ 9436100 h 9436100"/>
                <a:gd name="connsiteX2-61" fmla="*/ 6921500 w 8967474"/>
                <a:gd name="connsiteY2-62" fmla="*/ 7683500 h 9436100"/>
                <a:gd name="connsiteX3-63" fmla="*/ 8915400 w 8967474"/>
                <a:gd name="connsiteY3-64" fmla="*/ 6464300 h 9436100"/>
                <a:gd name="connsiteX4-65" fmla="*/ 8636000 w 8967474"/>
                <a:gd name="connsiteY4-66" fmla="*/ 4508500 h 9436100"/>
                <a:gd name="connsiteX5-67" fmla="*/ 6896100 w 8967474"/>
                <a:gd name="connsiteY5-68" fmla="*/ 0 h 9436100"/>
                <a:gd name="connsiteX6-69" fmla="*/ 0 w 8967474"/>
                <a:gd name="connsiteY6-70" fmla="*/ 2438400 h 9436100"/>
                <a:gd name="connsiteX0-71" fmla="*/ 0 w 8967474"/>
                <a:gd name="connsiteY0-72" fmla="*/ 2438400 h 9436100"/>
                <a:gd name="connsiteX1-73" fmla="*/ 2438400 w 8967474"/>
                <a:gd name="connsiteY1-74" fmla="*/ 9436100 h 9436100"/>
                <a:gd name="connsiteX2-75" fmla="*/ 6921500 w 8967474"/>
                <a:gd name="connsiteY2-76" fmla="*/ 7683500 h 9436100"/>
                <a:gd name="connsiteX3-77" fmla="*/ 8915400 w 8967474"/>
                <a:gd name="connsiteY3-78" fmla="*/ 6464300 h 9436100"/>
                <a:gd name="connsiteX4-79" fmla="*/ 8636000 w 8967474"/>
                <a:gd name="connsiteY4-80" fmla="*/ 4508500 h 9436100"/>
                <a:gd name="connsiteX5-81" fmla="*/ 6896100 w 8967474"/>
                <a:gd name="connsiteY5-82" fmla="*/ 0 h 9436100"/>
                <a:gd name="connsiteX6-83" fmla="*/ 0 w 8967474"/>
                <a:gd name="connsiteY6-84" fmla="*/ 2438400 h 9436100"/>
                <a:gd name="connsiteX0-85" fmla="*/ 0 w 8967474"/>
                <a:gd name="connsiteY0-86" fmla="*/ 2438400 h 9436100"/>
                <a:gd name="connsiteX1-87" fmla="*/ 2438400 w 8967474"/>
                <a:gd name="connsiteY1-88" fmla="*/ 9436100 h 9436100"/>
                <a:gd name="connsiteX2-89" fmla="*/ 6921500 w 8967474"/>
                <a:gd name="connsiteY2-90" fmla="*/ 7683500 h 9436100"/>
                <a:gd name="connsiteX3-91" fmla="*/ 8915400 w 8967474"/>
                <a:gd name="connsiteY3-92" fmla="*/ 6464300 h 9436100"/>
                <a:gd name="connsiteX4-93" fmla="*/ 8636000 w 8967474"/>
                <a:gd name="connsiteY4-94" fmla="*/ 4508500 h 9436100"/>
                <a:gd name="connsiteX5-95" fmla="*/ 6896100 w 8967474"/>
                <a:gd name="connsiteY5-96" fmla="*/ 0 h 9436100"/>
                <a:gd name="connsiteX6-97" fmla="*/ 0 w 8967474"/>
                <a:gd name="connsiteY6-98" fmla="*/ 2438400 h 9436100"/>
                <a:gd name="connsiteX0-99" fmla="*/ 0 w 8967474"/>
                <a:gd name="connsiteY0-100" fmla="*/ 2438400 h 9436100"/>
                <a:gd name="connsiteX1-101" fmla="*/ 2438400 w 8967474"/>
                <a:gd name="connsiteY1-102" fmla="*/ 9436100 h 9436100"/>
                <a:gd name="connsiteX2-103" fmla="*/ 6921500 w 8967474"/>
                <a:gd name="connsiteY2-104" fmla="*/ 7683500 h 9436100"/>
                <a:gd name="connsiteX3-105" fmla="*/ 8915400 w 8967474"/>
                <a:gd name="connsiteY3-106" fmla="*/ 6464300 h 9436100"/>
                <a:gd name="connsiteX4-107" fmla="*/ 8636000 w 8967474"/>
                <a:gd name="connsiteY4-108" fmla="*/ 4508500 h 9436100"/>
                <a:gd name="connsiteX5-109" fmla="*/ 6896100 w 8967474"/>
                <a:gd name="connsiteY5-110" fmla="*/ 0 h 9436100"/>
                <a:gd name="connsiteX6-111" fmla="*/ 0 w 8967474"/>
                <a:gd name="connsiteY6-112" fmla="*/ 2438400 h 9436100"/>
                <a:gd name="connsiteX0-113" fmla="*/ 0 w 9017122"/>
                <a:gd name="connsiteY0-114" fmla="*/ 2438400 h 9436100"/>
                <a:gd name="connsiteX1-115" fmla="*/ 2438400 w 9017122"/>
                <a:gd name="connsiteY1-116" fmla="*/ 9436100 h 9436100"/>
                <a:gd name="connsiteX2-117" fmla="*/ 6959600 w 9017122"/>
                <a:gd name="connsiteY2-118" fmla="*/ 7708900 h 9436100"/>
                <a:gd name="connsiteX3-119" fmla="*/ 8915400 w 9017122"/>
                <a:gd name="connsiteY3-120" fmla="*/ 6464300 h 9436100"/>
                <a:gd name="connsiteX4-121" fmla="*/ 8636000 w 9017122"/>
                <a:gd name="connsiteY4-122" fmla="*/ 4508500 h 9436100"/>
                <a:gd name="connsiteX5-123" fmla="*/ 6896100 w 9017122"/>
                <a:gd name="connsiteY5-124" fmla="*/ 0 h 9436100"/>
                <a:gd name="connsiteX6-125" fmla="*/ 0 w 9017122"/>
                <a:gd name="connsiteY6-126" fmla="*/ 2438400 h 9436100"/>
                <a:gd name="connsiteX0-127" fmla="*/ 0 w 9017122"/>
                <a:gd name="connsiteY0-128" fmla="*/ 2438400 h 9436100"/>
                <a:gd name="connsiteX1-129" fmla="*/ 2438400 w 9017122"/>
                <a:gd name="connsiteY1-130" fmla="*/ 9436100 h 9436100"/>
                <a:gd name="connsiteX2-131" fmla="*/ 6959600 w 9017122"/>
                <a:gd name="connsiteY2-132" fmla="*/ 7708900 h 9436100"/>
                <a:gd name="connsiteX3-133" fmla="*/ 8915400 w 9017122"/>
                <a:gd name="connsiteY3-134" fmla="*/ 6464300 h 9436100"/>
                <a:gd name="connsiteX4-135" fmla="*/ 8636000 w 9017122"/>
                <a:gd name="connsiteY4-136" fmla="*/ 4508500 h 9436100"/>
                <a:gd name="connsiteX5-137" fmla="*/ 6896100 w 9017122"/>
                <a:gd name="connsiteY5-138" fmla="*/ 0 h 9436100"/>
                <a:gd name="connsiteX6-139" fmla="*/ 0 w 9017122"/>
                <a:gd name="connsiteY6-140" fmla="*/ 2438400 h 94361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9017122" h="9436100">
                  <a:moveTo>
                    <a:pt x="0" y="2438400"/>
                  </a:moveTo>
                  <a:lnTo>
                    <a:pt x="2438400" y="9436100"/>
                  </a:lnTo>
                  <a:lnTo>
                    <a:pt x="6959600" y="7708900"/>
                  </a:lnTo>
                  <a:cubicBezTo>
                    <a:pt x="7632700" y="7480300"/>
                    <a:pt x="8636000" y="6997700"/>
                    <a:pt x="8915400" y="6464300"/>
                  </a:cubicBezTo>
                  <a:cubicBezTo>
                    <a:pt x="9194800" y="5930900"/>
                    <a:pt x="8830733" y="5173133"/>
                    <a:pt x="8636000" y="4508500"/>
                  </a:cubicBezTo>
                  <a:lnTo>
                    <a:pt x="6896100" y="0"/>
                  </a:lnTo>
                  <a:lnTo>
                    <a:pt x="0" y="24384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/>
                </a:gs>
                <a:gs pos="100000">
                  <a:schemeClr val="accent3">
                    <a:lumMod val="75000"/>
                  </a:schemeClr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95000"/>
                </a:schemeClr>
              </a:solidFill>
            </a:ln>
            <a:effectLst>
              <a:outerShdw blurRad="635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pic>
          <p:nvPicPr>
            <p:cNvPr id="12293" name="MH_Other_5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12" cstate="screen"/>
            <a:stretch>
              <a:fillRect/>
            </a:stretch>
          </p:blipFill>
          <p:spPr>
            <a:xfrm>
              <a:off x="1145438" y="1725549"/>
              <a:ext cx="264082" cy="35728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294" name="TextBox 51"/>
            <p:cNvSpPr txBox="1"/>
            <p:nvPr/>
          </p:nvSpPr>
          <p:spPr>
            <a:xfrm rot="-1182555">
              <a:off x="1388985" y="1777987"/>
              <a:ext cx="1450669" cy="14079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685800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英语：良好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defTabSz="685800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您的内容打在这里，或者通过复制您的文本后在此框中选择粘贴，并选择只保留文字，您的内容打在这里或者粘贴</a:t>
              </a:r>
              <a:endParaRPr lang="en-US" altLang="zh-CN" sz="9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448050" y="1379538"/>
            <a:ext cx="2151063" cy="2252662"/>
            <a:chOff x="3447325" y="1379560"/>
            <a:chExt cx="2152196" cy="2252462"/>
          </a:xfrm>
        </p:grpSpPr>
        <p:sp>
          <p:nvSpPr>
            <p:cNvPr id="46" name="MH_Other_2"/>
            <p:cNvSpPr/>
            <p:nvPr>
              <p:custDataLst>
                <p:tags r:id="rId4"/>
              </p:custDataLst>
            </p:nvPr>
          </p:nvSpPr>
          <p:spPr>
            <a:xfrm>
              <a:off x="3526742" y="1562106"/>
              <a:ext cx="1966360" cy="1973088"/>
            </a:xfrm>
            <a:custGeom>
              <a:avLst/>
              <a:gdLst>
                <a:gd name="connsiteX0" fmla="*/ 0 w 8242300"/>
                <a:gd name="connsiteY0" fmla="*/ 927100 h 8267700"/>
                <a:gd name="connsiteX1" fmla="*/ 787400 w 8242300"/>
                <a:gd name="connsiteY1" fmla="*/ 8267700 h 8267700"/>
                <a:gd name="connsiteX2" fmla="*/ 8242300 w 8242300"/>
                <a:gd name="connsiteY2" fmla="*/ 7200900 h 8267700"/>
                <a:gd name="connsiteX3" fmla="*/ 7251700 w 8242300"/>
                <a:gd name="connsiteY3" fmla="*/ 0 h 8267700"/>
                <a:gd name="connsiteX4" fmla="*/ 0 w 8242300"/>
                <a:gd name="connsiteY4" fmla="*/ 927100 h 826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42300" h="8267700">
                  <a:moveTo>
                    <a:pt x="0" y="927100"/>
                  </a:moveTo>
                  <a:lnTo>
                    <a:pt x="787400" y="8267700"/>
                  </a:lnTo>
                  <a:lnTo>
                    <a:pt x="8242300" y="7200900"/>
                  </a:lnTo>
                  <a:lnTo>
                    <a:pt x="7251700" y="0"/>
                  </a:lnTo>
                  <a:lnTo>
                    <a:pt x="0" y="927100"/>
                  </a:lnTo>
                  <a:close/>
                </a:path>
              </a:pathLst>
            </a:custGeom>
            <a:solidFill>
              <a:schemeClr val="accent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9" name="MH_SubTitle_2"/>
            <p:cNvSpPr/>
            <p:nvPr>
              <p:custDataLst>
                <p:tags r:id="rId5"/>
              </p:custDataLst>
            </p:nvPr>
          </p:nvSpPr>
          <p:spPr>
            <a:xfrm>
              <a:off x="3447325" y="1379560"/>
              <a:ext cx="2152196" cy="2252462"/>
            </a:xfrm>
            <a:custGeom>
              <a:avLst/>
              <a:gdLst>
                <a:gd name="connsiteX0" fmla="*/ 0 w 8915400"/>
                <a:gd name="connsiteY0" fmla="*/ 2438400 h 9436100"/>
                <a:gd name="connsiteX1" fmla="*/ 2438400 w 8915400"/>
                <a:gd name="connsiteY1" fmla="*/ 9436100 h 9436100"/>
                <a:gd name="connsiteX2" fmla="*/ 6921500 w 8915400"/>
                <a:gd name="connsiteY2" fmla="*/ 7683500 h 9436100"/>
                <a:gd name="connsiteX3" fmla="*/ 8915400 w 8915400"/>
                <a:gd name="connsiteY3" fmla="*/ 6464300 h 9436100"/>
                <a:gd name="connsiteX4" fmla="*/ 8636000 w 8915400"/>
                <a:gd name="connsiteY4" fmla="*/ 4508500 h 9436100"/>
                <a:gd name="connsiteX5" fmla="*/ 6896100 w 8915400"/>
                <a:gd name="connsiteY5" fmla="*/ 0 h 9436100"/>
                <a:gd name="connsiteX6" fmla="*/ 0 w 8915400"/>
                <a:gd name="connsiteY6" fmla="*/ 2438400 h 9436100"/>
                <a:gd name="connsiteX0-1" fmla="*/ 0 w 8915400"/>
                <a:gd name="connsiteY0-2" fmla="*/ 2438400 h 9436100"/>
                <a:gd name="connsiteX1-3" fmla="*/ 2438400 w 8915400"/>
                <a:gd name="connsiteY1-4" fmla="*/ 9436100 h 9436100"/>
                <a:gd name="connsiteX2-5" fmla="*/ 6921500 w 8915400"/>
                <a:gd name="connsiteY2-6" fmla="*/ 7683500 h 9436100"/>
                <a:gd name="connsiteX3-7" fmla="*/ 8915400 w 8915400"/>
                <a:gd name="connsiteY3-8" fmla="*/ 6464300 h 9436100"/>
                <a:gd name="connsiteX4-9" fmla="*/ 8636000 w 8915400"/>
                <a:gd name="connsiteY4-10" fmla="*/ 4508500 h 9436100"/>
                <a:gd name="connsiteX5-11" fmla="*/ 6896100 w 8915400"/>
                <a:gd name="connsiteY5-12" fmla="*/ 0 h 9436100"/>
                <a:gd name="connsiteX6-13" fmla="*/ 0 w 8915400"/>
                <a:gd name="connsiteY6-14" fmla="*/ 2438400 h 9436100"/>
                <a:gd name="connsiteX0-15" fmla="*/ 0 w 8921390"/>
                <a:gd name="connsiteY0-16" fmla="*/ 2438400 h 9436100"/>
                <a:gd name="connsiteX1-17" fmla="*/ 2438400 w 8921390"/>
                <a:gd name="connsiteY1-18" fmla="*/ 9436100 h 9436100"/>
                <a:gd name="connsiteX2-19" fmla="*/ 6921500 w 8921390"/>
                <a:gd name="connsiteY2-20" fmla="*/ 7683500 h 9436100"/>
                <a:gd name="connsiteX3-21" fmla="*/ 8915400 w 8921390"/>
                <a:gd name="connsiteY3-22" fmla="*/ 6464300 h 9436100"/>
                <a:gd name="connsiteX4-23" fmla="*/ 8636000 w 8921390"/>
                <a:gd name="connsiteY4-24" fmla="*/ 4508500 h 9436100"/>
                <a:gd name="connsiteX5-25" fmla="*/ 6896100 w 8921390"/>
                <a:gd name="connsiteY5-26" fmla="*/ 0 h 9436100"/>
                <a:gd name="connsiteX6-27" fmla="*/ 0 w 8921390"/>
                <a:gd name="connsiteY6-28" fmla="*/ 2438400 h 9436100"/>
                <a:gd name="connsiteX0-29" fmla="*/ 0 w 8939563"/>
                <a:gd name="connsiteY0-30" fmla="*/ 2438400 h 9436100"/>
                <a:gd name="connsiteX1-31" fmla="*/ 2438400 w 8939563"/>
                <a:gd name="connsiteY1-32" fmla="*/ 9436100 h 9436100"/>
                <a:gd name="connsiteX2-33" fmla="*/ 6921500 w 8939563"/>
                <a:gd name="connsiteY2-34" fmla="*/ 7683500 h 9436100"/>
                <a:gd name="connsiteX3-35" fmla="*/ 8915400 w 8939563"/>
                <a:gd name="connsiteY3-36" fmla="*/ 6464300 h 9436100"/>
                <a:gd name="connsiteX4-37" fmla="*/ 8636000 w 8939563"/>
                <a:gd name="connsiteY4-38" fmla="*/ 4508500 h 9436100"/>
                <a:gd name="connsiteX5-39" fmla="*/ 6896100 w 8939563"/>
                <a:gd name="connsiteY5-40" fmla="*/ 0 h 9436100"/>
                <a:gd name="connsiteX6-41" fmla="*/ 0 w 8939563"/>
                <a:gd name="connsiteY6-42" fmla="*/ 2438400 h 9436100"/>
                <a:gd name="connsiteX0-43" fmla="*/ 0 w 8947302"/>
                <a:gd name="connsiteY0-44" fmla="*/ 2438400 h 9436100"/>
                <a:gd name="connsiteX1-45" fmla="*/ 2438400 w 8947302"/>
                <a:gd name="connsiteY1-46" fmla="*/ 9436100 h 9436100"/>
                <a:gd name="connsiteX2-47" fmla="*/ 6921500 w 8947302"/>
                <a:gd name="connsiteY2-48" fmla="*/ 7683500 h 9436100"/>
                <a:gd name="connsiteX3-49" fmla="*/ 8915400 w 8947302"/>
                <a:gd name="connsiteY3-50" fmla="*/ 6464300 h 9436100"/>
                <a:gd name="connsiteX4-51" fmla="*/ 8636000 w 8947302"/>
                <a:gd name="connsiteY4-52" fmla="*/ 4508500 h 9436100"/>
                <a:gd name="connsiteX5-53" fmla="*/ 6896100 w 8947302"/>
                <a:gd name="connsiteY5-54" fmla="*/ 0 h 9436100"/>
                <a:gd name="connsiteX6-55" fmla="*/ 0 w 8947302"/>
                <a:gd name="connsiteY6-56" fmla="*/ 2438400 h 9436100"/>
                <a:gd name="connsiteX0-57" fmla="*/ 0 w 8967474"/>
                <a:gd name="connsiteY0-58" fmla="*/ 2438400 h 9436100"/>
                <a:gd name="connsiteX1-59" fmla="*/ 2438400 w 8967474"/>
                <a:gd name="connsiteY1-60" fmla="*/ 9436100 h 9436100"/>
                <a:gd name="connsiteX2-61" fmla="*/ 6921500 w 8967474"/>
                <a:gd name="connsiteY2-62" fmla="*/ 7683500 h 9436100"/>
                <a:gd name="connsiteX3-63" fmla="*/ 8915400 w 8967474"/>
                <a:gd name="connsiteY3-64" fmla="*/ 6464300 h 9436100"/>
                <a:gd name="connsiteX4-65" fmla="*/ 8636000 w 8967474"/>
                <a:gd name="connsiteY4-66" fmla="*/ 4508500 h 9436100"/>
                <a:gd name="connsiteX5-67" fmla="*/ 6896100 w 8967474"/>
                <a:gd name="connsiteY5-68" fmla="*/ 0 h 9436100"/>
                <a:gd name="connsiteX6-69" fmla="*/ 0 w 8967474"/>
                <a:gd name="connsiteY6-70" fmla="*/ 2438400 h 9436100"/>
                <a:gd name="connsiteX0-71" fmla="*/ 0 w 8967474"/>
                <a:gd name="connsiteY0-72" fmla="*/ 2438400 h 9436100"/>
                <a:gd name="connsiteX1-73" fmla="*/ 2438400 w 8967474"/>
                <a:gd name="connsiteY1-74" fmla="*/ 9436100 h 9436100"/>
                <a:gd name="connsiteX2-75" fmla="*/ 6921500 w 8967474"/>
                <a:gd name="connsiteY2-76" fmla="*/ 7683500 h 9436100"/>
                <a:gd name="connsiteX3-77" fmla="*/ 8915400 w 8967474"/>
                <a:gd name="connsiteY3-78" fmla="*/ 6464300 h 9436100"/>
                <a:gd name="connsiteX4-79" fmla="*/ 8636000 w 8967474"/>
                <a:gd name="connsiteY4-80" fmla="*/ 4508500 h 9436100"/>
                <a:gd name="connsiteX5-81" fmla="*/ 6896100 w 8967474"/>
                <a:gd name="connsiteY5-82" fmla="*/ 0 h 9436100"/>
                <a:gd name="connsiteX6-83" fmla="*/ 0 w 8967474"/>
                <a:gd name="connsiteY6-84" fmla="*/ 2438400 h 9436100"/>
                <a:gd name="connsiteX0-85" fmla="*/ 0 w 8967474"/>
                <a:gd name="connsiteY0-86" fmla="*/ 2438400 h 9436100"/>
                <a:gd name="connsiteX1-87" fmla="*/ 2438400 w 8967474"/>
                <a:gd name="connsiteY1-88" fmla="*/ 9436100 h 9436100"/>
                <a:gd name="connsiteX2-89" fmla="*/ 6921500 w 8967474"/>
                <a:gd name="connsiteY2-90" fmla="*/ 7683500 h 9436100"/>
                <a:gd name="connsiteX3-91" fmla="*/ 8915400 w 8967474"/>
                <a:gd name="connsiteY3-92" fmla="*/ 6464300 h 9436100"/>
                <a:gd name="connsiteX4-93" fmla="*/ 8636000 w 8967474"/>
                <a:gd name="connsiteY4-94" fmla="*/ 4508500 h 9436100"/>
                <a:gd name="connsiteX5-95" fmla="*/ 6896100 w 8967474"/>
                <a:gd name="connsiteY5-96" fmla="*/ 0 h 9436100"/>
                <a:gd name="connsiteX6-97" fmla="*/ 0 w 8967474"/>
                <a:gd name="connsiteY6-98" fmla="*/ 2438400 h 9436100"/>
                <a:gd name="connsiteX0-99" fmla="*/ 0 w 8967474"/>
                <a:gd name="connsiteY0-100" fmla="*/ 2438400 h 9436100"/>
                <a:gd name="connsiteX1-101" fmla="*/ 2438400 w 8967474"/>
                <a:gd name="connsiteY1-102" fmla="*/ 9436100 h 9436100"/>
                <a:gd name="connsiteX2-103" fmla="*/ 6921500 w 8967474"/>
                <a:gd name="connsiteY2-104" fmla="*/ 7683500 h 9436100"/>
                <a:gd name="connsiteX3-105" fmla="*/ 8915400 w 8967474"/>
                <a:gd name="connsiteY3-106" fmla="*/ 6464300 h 9436100"/>
                <a:gd name="connsiteX4-107" fmla="*/ 8636000 w 8967474"/>
                <a:gd name="connsiteY4-108" fmla="*/ 4508500 h 9436100"/>
                <a:gd name="connsiteX5-109" fmla="*/ 6896100 w 8967474"/>
                <a:gd name="connsiteY5-110" fmla="*/ 0 h 9436100"/>
                <a:gd name="connsiteX6-111" fmla="*/ 0 w 8967474"/>
                <a:gd name="connsiteY6-112" fmla="*/ 2438400 h 9436100"/>
                <a:gd name="connsiteX0-113" fmla="*/ 0 w 9017122"/>
                <a:gd name="connsiteY0-114" fmla="*/ 2438400 h 9436100"/>
                <a:gd name="connsiteX1-115" fmla="*/ 2438400 w 9017122"/>
                <a:gd name="connsiteY1-116" fmla="*/ 9436100 h 9436100"/>
                <a:gd name="connsiteX2-117" fmla="*/ 6959600 w 9017122"/>
                <a:gd name="connsiteY2-118" fmla="*/ 7708900 h 9436100"/>
                <a:gd name="connsiteX3-119" fmla="*/ 8915400 w 9017122"/>
                <a:gd name="connsiteY3-120" fmla="*/ 6464300 h 9436100"/>
                <a:gd name="connsiteX4-121" fmla="*/ 8636000 w 9017122"/>
                <a:gd name="connsiteY4-122" fmla="*/ 4508500 h 9436100"/>
                <a:gd name="connsiteX5-123" fmla="*/ 6896100 w 9017122"/>
                <a:gd name="connsiteY5-124" fmla="*/ 0 h 9436100"/>
                <a:gd name="connsiteX6-125" fmla="*/ 0 w 9017122"/>
                <a:gd name="connsiteY6-126" fmla="*/ 2438400 h 9436100"/>
                <a:gd name="connsiteX0-127" fmla="*/ 0 w 9017122"/>
                <a:gd name="connsiteY0-128" fmla="*/ 2438400 h 9436100"/>
                <a:gd name="connsiteX1-129" fmla="*/ 2438400 w 9017122"/>
                <a:gd name="connsiteY1-130" fmla="*/ 9436100 h 9436100"/>
                <a:gd name="connsiteX2-131" fmla="*/ 6959600 w 9017122"/>
                <a:gd name="connsiteY2-132" fmla="*/ 7708900 h 9436100"/>
                <a:gd name="connsiteX3-133" fmla="*/ 8915400 w 9017122"/>
                <a:gd name="connsiteY3-134" fmla="*/ 6464300 h 9436100"/>
                <a:gd name="connsiteX4-135" fmla="*/ 8636000 w 9017122"/>
                <a:gd name="connsiteY4-136" fmla="*/ 4508500 h 9436100"/>
                <a:gd name="connsiteX5-137" fmla="*/ 6896100 w 9017122"/>
                <a:gd name="connsiteY5-138" fmla="*/ 0 h 9436100"/>
                <a:gd name="connsiteX6-139" fmla="*/ 0 w 9017122"/>
                <a:gd name="connsiteY6-140" fmla="*/ 2438400 h 94361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9017122" h="9436100">
                  <a:moveTo>
                    <a:pt x="0" y="2438400"/>
                  </a:moveTo>
                  <a:lnTo>
                    <a:pt x="2438400" y="9436100"/>
                  </a:lnTo>
                  <a:lnTo>
                    <a:pt x="6959600" y="7708900"/>
                  </a:lnTo>
                  <a:cubicBezTo>
                    <a:pt x="7632700" y="7480300"/>
                    <a:pt x="8636000" y="6997700"/>
                    <a:pt x="8915400" y="6464300"/>
                  </a:cubicBezTo>
                  <a:cubicBezTo>
                    <a:pt x="9194800" y="5930900"/>
                    <a:pt x="8830733" y="5173133"/>
                    <a:pt x="8636000" y="4508500"/>
                  </a:cubicBezTo>
                  <a:lnTo>
                    <a:pt x="6896100" y="0"/>
                  </a:lnTo>
                  <a:lnTo>
                    <a:pt x="0" y="24384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accent2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95000"/>
                </a:schemeClr>
              </a:solidFill>
            </a:ln>
            <a:effectLst>
              <a:outerShdw blurRad="635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pic>
          <p:nvPicPr>
            <p:cNvPr id="12298" name="MH_Other_6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2" cstate="screen"/>
            <a:stretch>
              <a:fillRect/>
            </a:stretch>
          </p:blipFill>
          <p:spPr>
            <a:xfrm>
              <a:off x="3619615" y="1725549"/>
              <a:ext cx="264082" cy="35728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299" name="TextBox 51"/>
            <p:cNvSpPr txBox="1"/>
            <p:nvPr/>
          </p:nvSpPr>
          <p:spPr>
            <a:xfrm rot="-1182555">
              <a:off x="3826938" y="1785924"/>
              <a:ext cx="1451739" cy="140798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685800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粤语：精通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defTabSz="685800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您的内容打在这里，或者通过复制您的文本后在此框中选择粘贴，并选择只保留文字，您的内容打在这里或者粘贴</a:t>
              </a:r>
              <a:endParaRPr lang="en-US" altLang="zh-CN" sz="9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8" name="TextBox 36"/>
          <p:cNvSpPr txBox="1"/>
          <p:nvPr/>
        </p:nvSpPr>
        <p:spPr>
          <a:xfrm>
            <a:off x="1146175" y="4156075"/>
            <a:ext cx="7170738" cy="527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defTabSz="684530">
              <a:lnSpc>
                <a:spcPct val="150000"/>
              </a:lnSpc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您的内容打在这里，或者通过复制您的文本后，在此框中选择粘贴，并选择只保留文字。您的内容打在这里，或者通过复制您的文本后，在此框中选择粘贴，并选择只保留文字，您的内容打在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这里，或者通过复制您的文本后</a:t>
            </a:r>
            <a:endParaRPr lang="zh-CN" altLang="en-US" sz="9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5921375" y="1379538"/>
            <a:ext cx="2152650" cy="2252662"/>
            <a:chOff x="5921503" y="1379560"/>
            <a:chExt cx="2152196" cy="2252462"/>
          </a:xfrm>
        </p:grpSpPr>
        <p:sp>
          <p:nvSpPr>
            <p:cNvPr id="47" name="MH_Other_3"/>
            <p:cNvSpPr/>
            <p:nvPr>
              <p:custDataLst>
                <p:tags r:id="rId1"/>
              </p:custDataLst>
            </p:nvPr>
          </p:nvSpPr>
          <p:spPr>
            <a:xfrm>
              <a:off x="6000861" y="1562106"/>
              <a:ext cx="1966498" cy="1973088"/>
            </a:xfrm>
            <a:custGeom>
              <a:avLst/>
              <a:gdLst>
                <a:gd name="connsiteX0" fmla="*/ 0 w 8242300"/>
                <a:gd name="connsiteY0" fmla="*/ 927100 h 8267700"/>
                <a:gd name="connsiteX1" fmla="*/ 787400 w 8242300"/>
                <a:gd name="connsiteY1" fmla="*/ 8267700 h 8267700"/>
                <a:gd name="connsiteX2" fmla="*/ 8242300 w 8242300"/>
                <a:gd name="connsiteY2" fmla="*/ 7200900 h 8267700"/>
                <a:gd name="connsiteX3" fmla="*/ 7251700 w 8242300"/>
                <a:gd name="connsiteY3" fmla="*/ 0 h 8267700"/>
                <a:gd name="connsiteX4" fmla="*/ 0 w 8242300"/>
                <a:gd name="connsiteY4" fmla="*/ 927100 h 826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42300" h="8267700">
                  <a:moveTo>
                    <a:pt x="0" y="927100"/>
                  </a:moveTo>
                  <a:lnTo>
                    <a:pt x="787400" y="8267700"/>
                  </a:lnTo>
                  <a:lnTo>
                    <a:pt x="8242300" y="7200900"/>
                  </a:lnTo>
                  <a:lnTo>
                    <a:pt x="7251700" y="0"/>
                  </a:lnTo>
                  <a:lnTo>
                    <a:pt x="0" y="927100"/>
                  </a:ln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" name="MH_SubTitle_3"/>
            <p:cNvSpPr/>
            <p:nvPr>
              <p:custDataLst>
                <p:tags r:id="rId2"/>
              </p:custDataLst>
            </p:nvPr>
          </p:nvSpPr>
          <p:spPr>
            <a:xfrm>
              <a:off x="5921503" y="1379560"/>
              <a:ext cx="2152196" cy="2252462"/>
            </a:xfrm>
            <a:custGeom>
              <a:avLst/>
              <a:gdLst>
                <a:gd name="connsiteX0" fmla="*/ 0 w 8915400"/>
                <a:gd name="connsiteY0" fmla="*/ 2438400 h 9436100"/>
                <a:gd name="connsiteX1" fmla="*/ 2438400 w 8915400"/>
                <a:gd name="connsiteY1" fmla="*/ 9436100 h 9436100"/>
                <a:gd name="connsiteX2" fmla="*/ 6921500 w 8915400"/>
                <a:gd name="connsiteY2" fmla="*/ 7683500 h 9436100"/>
                <a:gd name="connsiteX3" fmla="*/ 8915400 w 8915400"/>
                <a:gd name="connsiteY3" fmla="*/ 6464300 h 9436100"/>
                <a:gd name="connsiteX4" fmla="*/ 8636000 w 8915400"/>
                <a:gd name="connsiteY4" fmla="*/ 4508500 h 9436100"/>
                <a:gd name="connsiteX5" fmla="*/ 6896100 w 8915400"/>
                <a:gd name="connsiteY5" fmla="*/ 0 h 9436100"/>
                <a:gd name="connsiteX6" fmla="*/ 0 w 8915400"/>
                <a:gd name="connsiteY6" fmla="*/ 2438400 h 9436100"/>
                <a:gd name="connsiteX0-1" fmla="*/ 0 w 8915400"/>
                <a:gd name="connsiteY0-2" fmla="*/ 2438400 h 9436100"/>
                <a:gd name="connsiteX1-3" fmla="*/ 2438400 w 8915400"/>
                <a:gd name="connsiteY1-4" fmla="*/ 9436100 h 9436100"/>
                <a:gd name="connsiteX2-5" fmla="*/ 6921500 w 8915400"/>
                <a:gd name="connsiteY2-6" fmla="*/ 7683500 h 9436100"/>
                <a:gd name="connsiteX3-7" fmla="*/ 8915400 w 8915400"/>
                <a:gd name="connsiteY3-8" fmla="*/ 6464300 h 9436100"/>
                <a:gd name="connsiteX4-9" fmla="*/ 8636000 w 8915400"/>
                <a:gd name="connsiteY4-10" fmla="*/ 4508500 h 9436100"/>
                <a:gd name="connsiteX5-11" fmla="*/ 6896100 w 8915400"/>
                <a:gd name="connsiteY5-12" fmla="*/ 0 h 9436100"/>
                <a:gd name="connsiteX6-13" fmla="*/ 0 w 8915400"/>
                <a:gd name="connsiteY6-14" fmla="*/ 2438400 h 9436100"/>
                <a:gd name="connsiteX0-15" fmla="*/ 0 w 8921390"/>
                <a:gd name="connsiteY0-16" fmla="*/ 2438400 h 9436100"/>
                <a:gd name="connsiteX1-17" fmla="*/ 2438400 w 8921390"/>
                <a:gd name="connsiteY1-18" fmla="*/ 9436100 h 9436100"/>
                <a:gd name="connsiteX2-19" fmla="*/ 6921500 w 8921390"/>
                <a:gd name="connsiteY2-20" fmla="*/ 7683500 h 9436100"/>
                <a:gd name="connsiteX3-21" fmla="*/ 8915400 w 8921390"/>
                <a:gd name="connsiteY3-22" fmla="*/ 6464300 h 9436100"/>
                <a:gd name="connsiteX4-23" fmla="*/ 8636000 w 8921390"/>
                <a:gd name="connsiteY4-24" fmla="*/ 4508500 h 9436100"/>
                <a:gd name="connsiteX5-25" fmla="*/ 6896100 w 8921390"/>
                <a:gd name="connsiteY5-26" fmla="*/ 0 h 9436100"/>
                <a:gd name="connsiteX6-27" fmla="*/ 0 w 8921390"/>
                <a:gd name="connsiteY6-28" fmla="*/ 2438400 h 9436100"/>
                <a:gd name="connsiteX0-29" fmla="*/ 0 w 8939563"/>
                <a:gd name="connsiteY0-30" fmla="*/ 2438400 h 9436100"/>
                <a:gd name="connsiteX1-31" fmla="*/ 2438400 w 8939563"/>
                <a:gd name="connsiteY1-32" fmla="*/ 9436100 h 9436100"/>
                <a:gd name="connsiteX2-33" fmla="*/ 6921500 w 8939563"/>
                <a:gd name="connsiteY2-34" fmla="*/ 7683500 h 9436100"/>
                <a:gd name="connsiteX3-35" fmla="*/ 8915400 w 8939563"/>
                <a:gd name="connsiteY3-36" fmla="*/ 6464300 h 9436100"/>
                <a:gd name="connsiteX4-37" fmla="*/ 8636000 w 8939563"/>
                <a:gd name="connsiteY4-38" fmla="*/ 4508500 h 9436100"/>
                <a:gd name="connsiteX5-39" fmla="*/ 6896100 w 8939563"/>
                <a:gd name="connsiteY5-40" fmla="*/ 0 h 9436100"/>
                <a:gd name="connsiteX6-41" fmla="*/ 0 w 8939563"/>
                <a:gd name="connsiteY6-42" fmla="*/ 2438400 h 9436100"/>
                <a:gd name="connsiteX0-43" fmla="*/ 0 w 8947302"/>
                <a:gd name="connsiteY0-44" fmla="*/ 2438400 h 9436100"/>
                <a:gd name="connsiteX1-45" fmla="*/ 2438400 w 8947302"/>
                <a:gd name="connsiteY1-46" fmla="*/ 9436100 h 9436100"/>
                <a:gd name="connsiteX2-47" fmla="*/ 6921500 w 8947302"/>
                <a:gd name="connsiteY2-48" fmla="*/ 7683500 h 9436100"/>
                <a:gd name="connsiteX3-49" fmla="*/ 8915400 w 8947302"/>
                <a:gd name="connsiteY3-50" fmla="*/ 6464300 h 9436100"/>
                <a:gd name="connsiteX4-51" fmla="*/ 8636000 w 8947302"/>
                <a:gd name="connsiteY4-52" fmla="*/ 4508500 h 9436100"/>
                <a:gd name="connsiteX5-53" fmla="*/ 6896100 w 8947302"/>
                <a:gd name="connsiteY5-54" fmla="*/ 0 h 9436100"/>
                <a:gd name="connsiteX6-55" fmla="*/ 0 w 8947302"/>
                <a:gd name="connsiteY6-56" fmla="*/ 2438400 h 9436100"/>
                <a:gd name="connsiteX0-57" fmla="*/ 0 w 8967474"/>
                <a:gd name="connsiteY0-58" fmla="*/ 2438400 h 9436100"/>
                <a:gd name="connsiteX1-59" fmla="*/ 2438400 w 8967474"/>
                <a:gd name="connsiteY1-60" fmla="*/ 9436100 h 9436100"/>
                <a:gd name="connsiteX2-61" fmla="*/ 6921500 w 8967474"/>
                <a:gd name="connsiteY2-62" fmla="*/ 7683500 h 9436100"/>
                <a:gd name="connsiteX3-63" fmla="*/ 8915400 w 8967474"/>
                <a:gd name="connsiteY3-64" fmla="*/ 6464300 h 9436100"/>
                <a:gd name="connsiteX4-65" fmla="*/ 8636000 w 8967474"/>
                <a:gd name="connsiteY4-66" fmla="*/ 4508500 h 9436100"/>
                <a:gd name="connsiteX5-67" fmla="*/ 6896100 w 8967474"/>
                <a:gd name="connsiteY5-68" fmla="*/ 0 h 9436100"/>
                <a:gd name="connsiteX6-69" fmla="*/ 0 w 8967474"/>
                <a:gd name="connsiteY6-70" fmla="*/ 2438400 h 9436100"/>
                <a:gd name="connsiteX0-71" fmla="*/ 0 w 8967474"/>
                <a:gd name="connsiteY0-72" fmla="*/ 2438400 h 9436100"/>
                <a:gd name="connsiteX1-73" fmla="*/ 2438400 w 8967474"/>
                <a:gd name="connsiteY1-74" fmla="*/ 9436100 h 9436100"/>
                <a:gd name="connsiteX2-75" fmla="*/ 6921500 w 8967474"/>
                <a:gd name="connsiteY2-76" fmla="*/ 7683500 h 9436100"/>
                <a:gd name="connsiteX3-77" fmla="*/ 8915400 w 8967474"/>
                <a:gd name="connsiteY3-78" fmla="*/ 6464300 h 9436100"/>
                <a:gd name="connsiteX4-79" fmla="*/ 8636000 w 8967474"/>
                <a:gd name="connsiteY4-80" fmla="*/ 4508500 h 9436100"/>
                <a:gd name="connsiteX5-81" fmla="*/ 6896100 w 8967474"/>
                <a:gd name="connsiteY5-82" fmla="*/ 0 h 9436100"/>
                <a:gd name="connsiteX6-83" fmla="*/ 0 w 8967474"/>
                <a:gd name="connsiteY6-84" fmla="*/ 2438400 h 9436100"/>
                <a:gd name="connsiteX0-85" fmla="*/ 0 w 8967474"/>
                <a:gd name="connsiteY0-86" fmla="*/ 2438400 h 9436100"/>
                <a:gd name="connsiteX1-87" fmla="*/ 2438400 w 8967474"/>
                <a:gd name="connsiteY1-88" fmla="*/ 9436100 h 9436100"/>
                <a:gd name="connsiteX2-89" fmla="*/ 6921500 w 8967474"/>
                <a:gd name="connsiteY2-90" fmla="*/ 7683500 h 9436100"/>
                <a:gd name="connsiteX3-91" fmla="*/ 8915400 w 8967474"/>
                <a:gd name="connsiteY3-92" fmla="*/ 6464300 h 9436100"/>
                <a:gd name="connsiteX4-93" fmla="*/ 8636000 w 8967474"/>
                <a:gd name="connsiteY4-94" fmla="*/ 4508500 h 9436100"/>
                <a:gd name="connsiteX5-95" fmla="*/ 6896100 w 8967474"/>
                <a:gd name="connsiteY5-96" fmla="*/ 0 h 9436100"/>
                <a:gd name="connsiteX6-97" fmla="*/ 0 w 8967474"/>
                <a:gd name="connsiteY6-98" fmla="*/ 2438400 h 9436100"/>
                <a:gd name="connsiteX0-99" fmla="*/ 0 w 8967474"/>
                <a:gd name="connsiteY0-100" fmla="*/ 2438400 h 9436100"/>
                <a:gd name="connsiteX1-101" fmla="*/ 2438400 w 8967474"/>
                <a:gd name="connsiteY1-102" fmla="*/ 9436100 h 9436100"/>
                <a:gd name="connsiteX2-103" fmla="*/ 6921500 w 8967474"/>
                <a:gd name="connsiteY2-104" fmla="*/ 7683500 h 9436100"/>
                <a:gd name="connsiteX3-105" fmla="*/ 8915400 w 8967474"/>
                <a:gd name="connsiteY3-106" fmla="*/ 6464300 h 9436100"/>
                <a:gd name="connsiteX4-107" fmla="*/ 8636000 w 8967474"/>
                <a:gd name="connsiteY4-108" fmla="*/ 4508500 h 9436100"/>
                <a:gd name="connsiteX5-109" fmla="*/ 6896100 w 8967474"/>
                <a:gd name="connsiteY5-110" fmla="*/ 0 h 9436100"/>
                <a:gd name="connsiteX6-111" fmla="*/ 0 w 8967474"/>
                <a:gd name="connsiteY6-112" fmla="*/ 2438400 h 9436100"/>
                <a:gd name="connsiteX0-113" fmla="*/ 0 w 9017122"/>
                <a:gd name="connsiteY0-114" fmla="*/ 2438400 h 9436100"/>
                <a:gd name="connsiteX1-115" fmla="*/ 2438400 w 9017122"/>
                <a:gd name="connsiteY1-116" fmla="*/ 9436100 h 9436100"/>
                <a:gd name="connsiteX2-117" fmla="*/ 6959600 w 9017122"/>
                <a:gd name="connsiteY2-118" fmla="*/ 7708900 h 9436100"/>
                <a:gd name="connsiteX3-119" fmla="*/ 8915400 w 9017122"/>
                <a:gd name="connsiteY3-120" fmla="*/ 6464300 h 9436100"/>
                <a:gd name="connsiteX4-121" fmla="*/ 8636000 w 9017122"/>
                <a:gd name="connsiteY4-122" fmla="*/ 4508500 h 9436100"/>
                <a:gd name="connsiteX5-123" fmla="*/ 6896100 w 9017122"/>
                <a:gd name="connsiteY5-124" fmla="*/ 0 h 9436100"/>
                <a:gd name="connsiteX6-125" fmla="*/ 0 w 9017122"/>
                <a:gd name="connsiteY6-126" fmla="*/ 2438400 h 9436100"/>
                <a:gd name="connsiteX0-127" fmla="*/ 0 w 9017122"/>
                <a:gd name="connsiteY0-128" fmla="*/ 2438400 h 9436100"/>
                <a:gd name="connsiteX1-129" fmla="*/ 2438400 w 9017122"/>
                <a:gd name="connsiteY1-130" fmla="*/ 9436100 h 9436100"/>
                <a:gd name="connsiteX2-131" fmla="*/ 6959600 w 9017122"/>
                <a:gd name="connsiteY2-132" fmla="*/ 7708900 h 9436100"/>
                <a:gd name="connsiteX3-133" fmla="*/ 8915400 w 9017122"/>
                <a:gd name="connsiteY3-134" fmla="*/ 6464300 h 9436100"/>
                <a:gd name="connsiteX4-135" fmla="*/ 8636000 w 9017122"/>
                <a:gd name="connsiteY4-136" fmla="*/ 4508500 h 9436100"/>
                <a:gd name="connsiteX5-137" fmla="*/ 6896100 w 9017122"/>
                <a:gd name="connsiteY5-138" fmla="*/ 0 h 9436100"/>
                <a:gd name="connsiteX6-139" fmla="*/ 0 w 9017122"/>
                <a:gd name="connsiteY6-140" fmla="*/ 2438400 h 94361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9017122" h="9436100">
                  <a:moveTo>
                    <a:pt x="0" y="2438400"/>
                  </a:moveTo>
                  <a:lnTo>
                    <a:pt x="2438400" y="9436100"/>
                  </a:lnTo>
                  <a:lnTo>
                    <a:pt x="6959600" y="7708900"/>
                  </a:lnTo>
                  <a:cubicBezTo>
                    <a:pt x="7632700" y="7480300"/>
                    <a:pt x="8636000" y="6997700"/>
                    <a:pt x="8915400" y="6464300"/>
                  </a:cubicBezTo>
                  <a:cubicBezTo>
                    <a:pt x="9194800" y="5930900"/>
                    <a:pt x="8830733" y="5173133"/>
                    <a:pt x="8636000" y="4508500"/>
                  </a:cubicBezTo>
                  <a:lnTo>
                    <a:pt x="6896100" y="0"/>
                  </a:lnTo>
                  <a:lnTo>
                    <a:pt x="0" y="24384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95000"/>
                </a:schemeClr>
              </a:solidFill>
            </a:ln>
            <a:effectLst>
              <a:outerShdw blurRad="635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pic>
          <p:nvPicPr>
            <p:cNvPr id="12304" name="MH_Other_4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12" cstate="screen"/>
            <a:stretch>
              <a:fillRect/>
            </a:stretch>
          </p:blipFill>
          <p:spPr>
            <a:xfrm>
              <a:off x="6093792" y="1725549"/>
              <a:ext cx="264082" cy="35728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05" name="TextBox 51"/>
            <p:cNvSpPr txBox="1"/>
            <p:nvPr/>
          </p:nvSpPr>
          <p:spPr>
            <a:xfrm rot="-1182555">
              <a:off x="6311946" y="1779574"/>
              <a:ext cx="1450669" cy="140798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685800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德语：一般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defTabSz="685800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您的内容打在这里，或者通过复制您的文本后在此框中选择粘贴，并选择只保留文字，您的内容打在这里或者粘贴</a:t>
              </a:r>
              <a:endParaRPr lang="en-US" altLang="zh-CN" sz="9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93675" y="204788"/>
            <a:ext cx="517525" cy="517525"/>
            <a:chOff x="193002" y="204286"/>
            <a:chExt cx="518543" cy="518543"/>
          </a:xfrm>
        </p:grpSpPr>
        <p:grpSp>
          <p:nvGrpSpPr>
            <p:cNvPr id="14344" name="组合 63"/>
            <p:cNvGrpSpPr/>
            <p:nvPr/>
          </p:nvGrpSpPr>
          <p:grpSpPr>
            <a:xfrm>
              <a:off x="193002" y="204286"/>
              <a:ext cx="518543" cy="518543"/>
              <a:chOff x="3471566" y="2551257"/>
              <a:chExt cx="711520" cy="711520"/>
            </a:xfrm>
          </p:grpSpPr>
          <p:sp>
            <p:nvSpPr>
              <p:cNvPr id="66" name="Oval 2287"/>
              <p:cNvSpPr/>
              <p:nvPr/>
            </p:nvSpPr>
            <p:spPr>
              <a:xfrm>
                <a:off x="3471566" y="2551257"/>
                <a:ext cx="711520" cy="711520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</a:gradFill>
              <a:ln w="15875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1"/>
                </a:gradFill>
              </a:ln>
              <a:effectLst>
                <a:outerShdw blurRad="63500" dist="254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AU" sz="1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</a:t>
                </a:r>
                <a:endPara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7" name="Freeform 5"/>
              <p:cNvSpPr>
                <a:spLocks noChangeAspect="1"/>
              </p:cNvSpPr>
              <p:nvPr/>
            </p:nvSpPr>
            <p:spPr bwMode="auto">
              <a:xfrm>
                <a:off x="3535180" y="2601017"/>
                <a:ext cx="612000" cy="61200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15875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50800" dist="25400" dir="13500000">
                  <a:prstClr val="black">
                    <a:alpha val="50000"/>
                  </a:prstClr>
                </a:innerShdw>
              </a:effectLst>
            </p:spPr>
            <p:txBody>
              <a:bodyPr/>
              <a:lstStyle/>
              <a:p>
                <a:pPr marL="0" marR="0" lvl="0" indent="0" algn="l" defTabSz="6858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68" name="KSO_Shape"/>
            <p:cNvSpPr>
              <a:spLocks noChangeAspect="1"/>
            </p:cNvSpPr>
            <p:nvPr/>
          </p:nvSpPr>
          <p:spPr bwMode="auto">
            <a:xfrm>
              <a:off x="366380" y="323582"/>
              <a:ext cx="198827" cy="268816"/>
            </a:xfrm>
            <a:custGeom>
              <a:avLst/>
              <a:gdLst>
                <a:gd name="T0" fmla="*/ 1224924 w 2376488"/>
                <a:gd name="T1" fmla="*/ 2761395 h 3225800"/>
                <a:gd name="T2" fmla="*/ 1200514 w 2376488"/>
                <a:gd name="T3" fmla="*/ 2844137 h 3225800"/>
                <a:gd name="T4" fmla="*/ 434302 w 2376488"/>
                <a:gd name="T5" fmla="*/ 2840318 h 3225800"/>
                <a:gd name="T6" fmla="*/ 417817 w 2376488"/>
                <a:gd name="T7" fmla="*/ 2755348 h 3225800"/>
                <a:gd name="T8" fmla="*/ 1946947 w 2376488"/>
                <a:gd name="T9" fmla="*/ 2276790 h 3225800"/>
                <a:gd name="T10" fmla="*/ 2007871 w 2376488"/>
                <a:gd name="T11" fmla="*/ 2336867 h 3225800"/>
                <a:gd name="T12" fmla="*/ 1960274 w 2376488"/>
                <a:gd name="T13" fmla="*/ 2408268 h 3225800"/>
                <a:gd name="T14" fmla="*/ 421315 w 2376488"/>
                <a:gd name="T15" fmla="*/ 2381532 h 3225800"/>
                <a:gd name="T16" fmla="*/ 429565 w 2376488"/>
                <a:gd name="T17" fmla="*/ 2296291 h 3225800"/>
                <a:gd name="T18" fmla="*/ 1966620 w 2376488"/>
                <a:gd name="T19" fmla="*/ 1981797 h 3225800"/>
                <a:gd name="T20" fmla="*/ 2006602 w 2376488"/>
                <a:gd name="T21" fmla="*/ 2057463 h 3225800"/>
                <a:gd name="T22" fmla="*/ 1940284 w 2376488"/>
                <a:gd name="T23" fmla="*/ 2111375 h 3225800"/>
                <a:gd name="T24" fmla="*/ 412748 w 2376488"/>
                <a:gd name="T25" fmla="*/ 2064084 h 3225800"/>
                <a:gd name="T26" fmla="*/ 445431 w 2376488"/>
                <a:gd name="T27" fmla="*/ 1984634 h 3225800"/>
                <a:gd name="T28" fmla="*/ 1983438 w 2376488"/>
                <a:gd name="T29" fmla="*/ 1691813 h 3225800"/>
                <a:gd name="T30" fmla="*/ 1999621 w 2376488"/>
                <a:gd name="T31" fmla="*/ 1776110 h 3225800"/>
                <a:gd name="T32" fmla="*/ 464152 w 2376488"/>
                <a:gd name="T33" fmla="*/ 1809766 h 3225800"/>
                <a:gd name="T34" fmla="*/ 409575 w 2376488"/>
                <a:gd name="T35" fmla="*/ 1743712 h 3225800"/>
                <a:gd name="T36" fmla="*/ 464152 w 2376488"/>
                <a:gd name="T37" fmla="*/ 1677973 h 3225800"/>
                <a:gd name="T38" fmla="*/ 839503 w 2376488"/>
                <a:gd name="T39" fmla="*/ 1405929 h 3225800"/>
                <a:gd name="T40" fmla="*/ 831271 w 2376488"/>
                <a:gd name="T41" fmla="*/ 1491484 h 3225800"/>
                <a:gd name="T42" fmla="*/ 445349 w 2376488"/>
                <a:gd name="T43" fmla="*/ 1503122 h 3225800"/>
                <a:gd name="T44" fmla="*/ 412741 w 2376488"/>
                <a:gd name="T45" fmla="*/ 1423858 h 3225800"/>
                <a:gd name="T46" fmla="*/ 1305682 w 2376488"/>
                <a:gd name="T47" fmla="*/ 909637 h 3225800"/>
                <a:gd name="T48" fmla="*/ 1477663 w 2376488"/>
                <a:gd name="T49" fmla="*/ 930614 h 3225800"/>
                <a:gd name="T50" fmla="*/ 1610543 w 2376488"/>
                <a:gd name="T51" fmla="*/ 964305 h 3225800"/>
                <a:gd name="T52" fmla="*/ 1857547 w 2376488"/>
                <a:gd name="T53" fmla="*/ 995452 h 3225800"/>
                <a:gd name="T54" fmla="*/ 1953551 w 2376488"/>
                <a:gd name="T55" fmla="*/ 1129896 h 3225800"/>
                <a:gd name="T56" fmla="*/ 1951644 w 2376488"/>
                <a:gd name="T57" fmla="*/ 1484281 h 3225800"/>
                <a:gd name="T58" fmla="*/ 1772351 w 2376488"/>
                <a:gd name="T59" fmla="*/ 1229696 h 3225800"/>
                <a:gd name="T60" fmla="*/ 1346691 w 2376488"/>
                <a:gd name="T61" fmla="*/ 1512886 h 3225800"/>
                <a:gd name="T62" fmla="*/ 1134337 w 2376488"/>
                <a:gd name="T63" fmla="*/ 1276735 h 3225800"/>
                <a:gd name="T64" fmla="*/ 953455 w 2376488"/>
                <a:gd name="T65" fmla="*/ 1247177 h 3225800"/>
                <a:gd name="T66" fmla="*/ 985244 w 2376488"/>
                <a:gd name="T67" fmla="*/ 1088260 h 3225800"/>
                <a:gd name="T68" fmla="*/ 1137516 w 2376488"/>
                <a:gd name="T69" fmla="*/ 966212 h 3225800"/>
                <a:gd name="T70" fmla="*/ 1523318 w 2376488"/>
                <a:gd name="T71" fmla="*/ 269565 h 3225800"/>
                <a:gd name="T72" fmla="*/ 1643237 w 2376488"/>
                <a:gd name="T73" fmla="*/ 362372 h 3225800"/>
                <a:gd name="T74" fmla="*/ 1694767 w 2376488"/>
                <a:gd name="T75" fmla="*/ 516202 h 3225800"/>
                <a:gd name="T76" fmla="*/ 1720850 w 2376488"/>
                <a:gd name="T77" fmla="*/ 562923 h 3225800"/>
                <a:gd name="T78" fmla="*/ 1679181 w 2376488"/>
                <a:gd name="T79" fmla="*/ 652233 h 3225800"/>
                <a:gd name="T80" fmla="*/ 1618744 w 2376488"/>
                <a:gd name="T81" fmla="*/ 782861 h 3225800"/>
                <a:gd name="T82" fmla="*/ 1514411 w 2376488"/>
                <a:gd name="T83" fmla="*/ 865815 h 3225800"/>
                <a:gd name="T84" fmla="*/ 1382405 w 2376488"/>
                <a:gd name="T85" fmla="*/ 850559 h 3225800"/>
                <a:gd name="T86" fmla="*/ 1291750 w 2376488"/>
                <a:gd name="T87" fmla="*/ 748218 h 3225800"/>
                <a:gd name="T88" fmla="*/ 1240220 w 2376488"/>
                <a:gd name="T89" fmla="*/ 647783 h 3225800"/>
                <a:gd name="T90" fmla="*/ 1206503 w 2376488"/>
                <a:gd name="T91" fmla="*/ 551481 h 3225800"/>
                <a:gd name="T92" fmla="*/ 1239266 w 2376488"/>
                <a:gd name="T93" fmla="*/ 512705 h 3225800"/>
                <a:gd name="T94" fmla="*/ 1288251 w 2376488"/>
                <a:gd name="T95" fmla="*/ 361736 h 3225800"/>
                <a:gd name="T96" fmla="*/ 1408488 w 2376488"/>
                <a:gd name="T97" fmla="*/ 269565 h 3225800"/>
                <a:gd name="T98" fmla="*/ 124794 w 2376488"/>
                <a:gd name="T99" fmla="*/ 3092133 h 3225800"/>
                <a:gd name="T100" fmla="*/ 2233594 w 2376488"/>
                <a:gd name="T101" fmla="*/ 3105468 h 3225800"/>
                <a:gd name="T102" fmla="*/ 2257092 w 2376488"/>
                <a:gd name="T103" fmla="*/ 152400 h 3225800"/>
                <a:gd name="T104" fmla="*/ 2230736 w 2376488"/>
                <a:gd name="T105" fmla="*/ 120015 h 3225800"/>
                <a:gd name="T106" fmla="*/ 2289799 w 2376488"/>
                <a:gd name="T107" fmla="*/ 15557 h 3225800"/>
                <a:gd name="T108" fmla="*/ 2360928 w 2376488"/>
                <a:gd name="T109" fmla="*/ 86677 h 3225800"/>
                <a:gd name="T110" fmla="*/ 2372995 w 2376488"/>
                <a:gd name="T111" fmla="*/ 3104198 h 3225800"/>
                <a:gd name="T112" fmla="*/ 2320918 w 2376488"/>
                <a:gd name="T113" fmla="*/ 3191193 h 3225800"/>
                <a:gd name="T114" fmla="*/ 2224068 w 2376488"/>
                <a:gd name="T115" fmla="*/ 3225800 h 3225800"/>
                <a:gd name="T116" fmla="*/ 61285 w 2376488"/>
                <a:gd name="T117" fmla="*/ 3195638 h 3225800"/>
                <a:gd name="T118" fmla="*/ 5080 w 2376488"/>
                <a:gd name="T119" fmla="*/ 3111818 h 3225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376488" h="3225800">
                  <a:moveTo>
                    <a:pt x="477415" y="2719387"/>
                  </a:moveTo>
                  <a:lnTo>
                    <a:pt x="1162156" y="2719387"/>
                  </a:lnTo>
                  <a:lnTo>
                    <a:pt x="1169130" y="2720024"/>
                  </a:lnTo>
                  <a:lnTo>
                    <a:pt x="1175787" y="2720978"/>
                  </a:lnTo>
                  <a:lnTo>
                    <a:pt x="1182444" y="2722570"/>
                  </a:lnTo>
                  <a:lnTo>
                    <a:pt x="1188468" y="2724797"/>
                  </a:lnTo>
                  <a:lnTo>
                    <a:pt x="1194491" y="2727980"/>
                  </a:lnTo>
                  <a:lnTo>
                    <a:pt x="1200514" y="2731162"/>
                  </a:lnTo>
                  <a:lnTo>
                    <a:pt x="1205269" y="2735299"/>
                  </a:lnTo>
                  <a:lnTo>
                    <a:pt x="1210342" y="2739436"/>
                  </a:lnTo>
                  <a:lnTo>
                    <a:pt x="1214463" y="2744528"/>
                  </a:lnTo>
                  <a:lnTo>
                    <a:pt x="1218584" y="2749938"/>
                  </a:lnTo>
                  <a:lnTo>
                    <a:pt x="1222071" y="2755348"/>
                  </a:lnTo>
                  <a:lnTo>
                    <a:pt x="1224924" y="2761395"/>
                  </a:lnTo>
                  <a:lnTo>
                    <a:pt x="1227143" y="2767442"/>
                  </a:lnTo>
                  <a:lnTo>
                    <a:pt x="1228728" y="2774125"/>
                  </a:lnTo>
                  <a:lnTo>
                    <a:pt x="1229679" y="2780808"/>
                  </a:lnTo>
                  <a:lnTo>
                    <a:pt x="1230313" y="2787809"/>
                  </a:lnTo>
                  <a:lnTo>
                    <a:pt x="1229679" y="2794810"/>
                  </a:lnTo>
                  <a:lnTo>
                    <a:pt x="1228728" y="2801493"/>
                  </a:lnTo>
                  <a:lnTo>
                    <a:pt x="1227143" y="2808176"/>
                  </a:lnTo>
                  <a:lnTo>
                    <a:pt x="1224924" y="2814223"/>
                  </a:lnTo>
                  <a:lnTo>
                    <a:pt x="1222071" y="2820269"/>
                  </a:lnTo>
                  <a:lnTo>
                    <a:pt x="1218584" y="2825679"/>
                  </a:lnTo>
                  <a:lnTo>
                    <a:pt x="1214463" y="2831090"/>
                  </a:lnTo>
                  <a:lnTo>
                    <a:pt x="1210342" y="2836181"/>
                  </a:lnTo>
                  <a:lnTo>
                    <a:pt x="1205269" y="2840318"/>
                  </a:lnTo>
                  <a:lnTo>
                    <a:pt x="1200514" y="2844137"/>
                  </a:lnTo>
                  <a:lnTo>
                    <a:pt x="1194491" y="2847638"/>
                  </a:lnTo>
                  <a:lnTo>
                    <a:pt x="1188468" y="2850820"/>
                  </a:lnTo>
                  <a:lnTo>
                    <a:pt x="1182444" y="2853048"/>
                  </a:lnTo>
                  <a:lnTo>
                    <a:pt x="1175787" y="2854639"/>
                  </a:lnTo>
                  <a:lnTo>
                    <a:pt x="1169130" y="2855594"/>
                  </a:lnTo>
                  <a:lnTo>
                    <a:pt x="1162156" y="2855912"/>
                  </a:lnTo>
                  <a:lnTo>
                    <a:pt x="477415" y="2855912"/>
                  </a:lnTo>
                  <a:lnTo>
                    <a:pt x="470441" y="2855594"/>
                  </a:lnTo>
                  <a:lnTo>
                    <a:pt x="464100" y="2854639"/>
                  </a:lnTo>
                  <a:lnTo>
                    <a:pt x="457126" y="2853048"/>
                  </a:lnTo>
                  <a:lnTo>
                    <a:pt x="451103" y="2850820"/>
                  </a:lnTo>
                  <a:lnTo>
                    <a:pt x="445397" y="2847638"/>
                  </a:lnTo>
                  <a:lnTo>
                    <a:pt x="439374" y="2844137"/>
                  </a:lnTo>
                  <a:lnTo>
                    <a:pt x="434302" y="2840318"/>
                  </a:lnTo>
                  <a:lnTo>
                    <a:pt x="429546" y="2836181"/>
                  </a:lnTo>
                  <a:lnTo>
                    <a:pt x="425108" y="2831090"/>
                  </a:lnTo>
                  <a:lnTo>
                    <a:pt x="421304" y="2825679"/>
                  </a:lnTo>
                  <a:lnTo>
                    <a:pt x="417817" y="2820269"/>
                  </a:lnTo>
                  <a:lnTo>
                    <a:pt x="414964" y="2814223"/>
                  </a:lnTo>
                  <a:lnTo>
                    <a:pt x="412745" y="2808176"/>
                  </a:lnTo>
                  <a:lnTo>
                    <a:pt x="410843" y="2801493"/>
                  </a:lnTo>
                  <a:lnTo>
                    <a:pt x="409575" y="2794810"/>
                  </a:lnTo>
                  <a:lnTo>
                    <a:pt x="409575" y="2787809"/>
                  </a:lnTo>
                  <a:lnTo>
                    <a:pt x="409575" y="2780808"/>
                  </a:lnTo>
                  <a:lnTo>
                    <a:pt x="410843" y="2774125"/>
                  </a:lnTo>
                  <a:lnTo>
                    <a:pt x="412745" y="2767442"/>
                  </a:lnTo>
                  <a:lnTo>
                    <a:pt x="414964" y="2761395"/>
                  </a:lnTo>
                  <a:lnTo>
                    <a:pt x="417817" y="2755348"/>
                  </a:lnTo>
                  <a:lnTo>
                    <a:pt x="421304" y="2749938"/>
                  </a:lnTo>
                  <a:lnTo>
                    <a:pt x="425108" y="2744528"/>
                  </a:lnTo>
                  <a:lnTo>
                    <a:pt x="429546" y="2739436"/>
                  </a:lnTo>
                  <a:lnTo>
                    <a:pt x="434302" y="2735299"/>
                  </a:lnTo>
                  <a:lnTo>
                    <a:pt x="439374" y="2731162"/>
                  </a:lnTo>
                  <a:lnTo>
                    <a:pt x="445397" y="2727980"/>
                  </a:lnTo>
                  <a:lnTo>
                    <a:pt x="451103" y="2724797"/>
                  </a:lnTo>
                  <a:lnTo>
                    <a:pt x="457126" y="2722570"/>
                  </a:lnTo>
                  <a:lnTo>
                    <a:pt x="464100" y="2720978"/>
                  </a:lnTo>
                  <a:lnTo>
                    <a:pt x="470441" y="2720024"/>
                  </a:lnTo>
                  <a:lnTo>
                    <a:pt x="477415" y="2719387"/>
                  </a:lnTo>
                  <a:close/>
                  <a:moveTo>
                    <a:pt x="477479" y="2276475"/>
                  </a:moveTo>
                  <a:lnTo>
                    <a:pt x="1940284" y="2276475"/>
                  </a:lnTo>
                  <a:lnTo>
                    <a:pt x="1946947" y="2276790"/>
                  </a:lnTo>
                  <a:lnTo>
                    <a:pt x="1953928" y="2277733"/>
                  </a:lnTo>
                  <a:lnTo>
                    <a:pt x="1960274" y="2279621"/>
                  </a:lnTo>
                  <a:lnTo>
                    <a:pt x="1966620" y="2281822"/>
                  </a:lnTo>
                  <a:lnTo>
                    <a:pt x="1972649" y="2284339"/>
                  </a:lnTo>
                  <a:lnTo>
                    <a:pt x="1978044" y="2287799"/>
                  </a:lnTo>
                  <a:lnTo>
                    <a:pt x="1983438" y="2291573"/>
                  </a:lnTo>
                  <a:lnTo>
                    <a:pt x="1988197" y="2296291"/>
                  </a:lnTo>
                  <a:lnTo>
                    <a:pt x="1992640" y="2300695"/>
                  </a:lnTo>
                  <a:lnTo>
                    <a:pt x="1996448" y="2306042"/>
                  </a:lnTo>
                  <a:lnTo>
                    <a:pt x="1999621" y="2311704"/>
                  </a:lnTo>
                  <a:lnTo>
                    <a:pt x="2002794" y="2317366"/>
                  </a:lnTo>
                  <a:lnTo>
                    <a:pt x="2005015" y="2323971"/>
                  </a:lnTo>
                  <a:lnTo>
                    <a:pt x="2006602" y="2330262"/>
                  </a:lnTo>
                  <a:lnTo>
                    <a:pt x="2007871" y="2336867"/>
                  </a:lnTo>
                  <a:lnTo>
                    <a:pt x="2008188" y="2343787"/>
                  </a:lnTo>
                  <a:lnTo>
                    <a:pt x="2007871" y="2350707"/>
                  </a:lnTo>
                  <a:lnTo>
                    <a:pt x="2006602" y="2357312"/>
                  </a:lnTo>
                  <a:lnTo>
                    <a:pt x="2005015" y="2363603"/>
                  </a:lnTo>
                  <a:lnTo>
                    <a:pt x="2002794" y="2370208"/>
                  </a:lnTo>
                  <a:lnTo>
                    <a:pt x="1999621" y="2375870"/>
                  </a:lnTo>
                  <a:lnTo>
                    <a:pt x="1996448" y="2381532"/>
                  </a:lnTo>
                  <a:lnTo>
                    <a:pt x="1992640" y="2386879"/>
                  </a:lnTo>
                  <a:lnTo>
                    <a:pt x="1988197" y="2391283"/>
                  </a:lnTo>
                  <a:lnTo>
                    <a:pt x="1983438" y="2395686"/>
                  </a:lnTo>
                  <a:lnTo>
                    <a:pt x="1978044" y="2399775"/>
                  </a:lnTo>
                  <a:lnTo>
                    <a:pt x="1972649" y="2402921"/>
                  </a:lnTo>
                  <a:lnTo>
                    <a:pt x="1966620" y="2406066"/>
                  </a:lnTo>
                  <a:lnTo>
                    <a:pt x="1960274" y="2408268"/>
                  </a:lnTo>
                  <a:lnTo>
                    <a:pt x="1953928" y="2409841"/>
                  </a:lnTo>
                  <a:lnTo>
                    <a:pt x="1946947" y="2411099"/>
                  </a:lnTo>
                  <a:lnTo>
                    <a:pt x="1940284" y="2411413"/>
                  </a:lnTo>
                  <a:lnTo>
                    <a:pt x="477479" y="2411413"/>
                  </a:lnTo>
                  <a:lnTo>
                    <a:pt x="470498" y="2411099"/>
                  </a:lnTo>
                  <a:lnTo>
                    <a:pt x="464152" y="2409841"/>
                  </a:lnTo>
                  <a:lnTo>
                    <a:pt x="457171" y="2408268"/>
                  </a:lnTo>
                  <a:lnTo>
                    <a:pt x="451142" y="2406066"/>
                  </a:lnTo>
                  <a:lnTo>
                    <a:pt x="445431" y="2402921"/>
                  </a:lnTo>
                  <a:lnTo>
                    <a:pt x="439402" y="2399775"/>
                  </a:lnTo>
                  <a:lnTo>
                    <a:pt x="434325" y="2395686"/>
                  </a:lnTo>
                  <a:lnTo>
                    <a:pt x="429565" y="2391283"/>
                  </a:lnTo>
                  <a:lnTo>
                    <a:pt x="425123" y="2386879"/>
                  </a:lnTo>
                  <a:lnTo>
                    <a:pt x="421315" y="2381532"/>
                  </a:lnTo>
                  <a:lnTo>
                    <a:pt x="417825" y="2375870"/>
                  </a:lnTo>
                  <a:lnTo>
                    <a:pt x="414969" y="2370208"/>
                  </a:lnTo>
                  <a:lnTo>
                    <a:pt x="412748" y="2363603"/>
                  </a:lnTo>
                  <a:lnTo>
                    <a:pt x="410844" y="2357312"/>
                  </a:lnTo>
                  <a:lnTo>
                    <a:pt x="409575" y="2350707"/>
                  </a:lnTo>
                  <a:lnTo>
                    <a:pt x="409575" y="2343787"/>
                  </a:lnTo>
                  <a:lnTo>
                    <a:pt x="409575" y="2336867"/>
                  </a:lnTo>
                  <a:lnTo>
                    <a:pt x="410844" y="2330262"/>
                  </a:lnTo>
                  <a:lnTo>
                    <a:pt x="412748" y="2323971"/>
                  </a:lnTo>
                  <a:lnTo>
                    <a:pt x="414969" y="2317366"/>
                  </a:lnTo>
                  <a:lnTo>
                    <a:pt x="417825" y="2311704"/>
                  </a:lnTo>
                  <a:lnTo>
                    <a:pt x="421315" y="2306042"/>
                  </a:lnTo>
                  <a:lnTo>
                    <a:pt x="425123" y="2300695"/>
                  </a:lnTo>
                  <a:lnTo>
                    <a:pt x="429565" y="2296291"/>
                  </a:lnTo>
                  <a:lnTo>
                    <a:pt x="434325" y="2291573"/>
                  </a:lnTo>
                  <a:lnTo>
                    <a:pt x="439402" y="2287799"/>
                  </a:lnTo>
                  <a:lnTo>
                    <a:pt x="445431" y="2284339"/>
                  </a:lnTo>
                  <a:lnTo>
                    <a:pt x="451142" y="2281822"/>
                  </a:lnTo>
                  <a:lnTo>
                    <a:pt x="457171" y="2279621"/>
                  </a:lnTo>
                  <a:lnTo>
                    <a:pt x="464152" y="2277733"/>
                  </a:lnTo>
                  <a:lnTo>
                    <a:pt x="470498" y="2276790"/>
                  </a:lnTo>
                  <a:lnTo>
                    <a:pt x="477479" y="2276475"/>
                  </a:lnTo>
                  <a:close/>
                  <a:moveTo>
                    <a:pt x="477479" y="1976437"/>
                  </a:moveTo>
                  <a:lnTo>
                    <a:pt x="1940284" y="1976437"/>
                  </a:lnTo>
                  <a:lnTo>
                    <a:pt x="1946947" y="1977068"/>
                  </a:lnTo>
                  <a:lnTo>
                    <a:pt x="1953928" y="1977698"/>
                  </a:lnTo>
                  <a:lnTo>
                    <a:pt x="1960274" y="1979590"/>
                  </a:lnTo>
                  <a:lnTo>
                    <a:pt x="1966620" y="1981797"/>
                  </a:lnTo>
                  <a:lnTo>
                    <a:pt x="1972649" y="1984634"/>
                  </a:lnTo>
                  <a:lnTo>
                    <a:pt x="1978044" y="1988102"/>
                  </a:lnTo>
                  <a:lnTo>
                    <a:pt x="1983438" y="1991886"/>
                  </a:lnTo>
                  <a:lnTo>
                    <a:pt x="1988197" y="1996300"/>
                  </a:lnTo>
                  <a:lnTo>
                    <a:pt x="1992640" y="2001029"/>
                  </a:lnTo>
                  <a:lnTo>
                    <a:pt x="1996448" y="2006073"/>
                  </a:lnTo>
                  <a:lnTo>
                    <a:pt x="1999621" y="2011748"/>
                  </a:lnTo>
                  <a:lnTo>
                    <a:pt x="2002794" y="2017738"/>
                  </a:lnTo>
                  <a:lnTo>
                    <a:pt x="2005015" y="2024044"/>
                  </a:lnTo>
                  <a:lnTo>
                    <a:pt x="2006602" y="2030665"/>
                  </a:lnTo>
                  <a:lnTo>
                    <a:pt x="2007871" y="2036970"/>
                  </a:lnTo>
                  <a:lnTo>
                    <a:pt x="2008188" y="2043906"/>
                  </a:lnTo>
                  <a:lnTo>
                    <a:pt x="2007871" y="2051158"/>
                  </a:lnTo>
                  <a:lnTo>
                    <a:pt x="2006602" y="2057463"/>
                  </a:lnTo>
                  <a:lnTo>
                    <a:pt x="2005015" y="2064084"/>
                  </a:lnTo>
                  <a:lnTo>
                    <a:pt x="2002794" y="2070389"/>
                  </a:lnTo>
                  <a:lnTo>
                    <a:pt x="1999621" y="2076064"/>
                  </a:lnTo>
                  <a:lnTo>
                    <a:pt x="1996448" y="2081739"/>
                  </a:lnTo>
                  <a:lnTo>
                    <a:pt x="1992640" y="2087099"/>
                  </a:lnTo>
                  <a:lnTo>
                    <a:pt x="1988197" y="2091513"/>
                  </a:lnTo>
                  <a:lnTo>
                    <a:pt x="1983438" y="2096242"/>
                  </a:lnTo>
                  <a:lnTo>
                    <a:pt x="1978044" y="2100025"/>
                  </a:lnTo>
                  <a:lnTo>
                    <a:pt x="1972649" y="2103493"/>
                  </a:lnTo>
                  <a:lnTo>
                    <a:pt x="1966620" y="2106016"/>
                  </a:lnTo>
                  <a:lnTo>
                    <a:pt x="1960274" y="2108538"/>
                  </a:lnTo>
                  <a:lnTo>
                    <a:pt x="1953928" y="2110429"/>
                  </a:lnTo>
                  <a:lnTo>
                    <a:pt x="1946947" y="2111060"/>
                  </a:lnTo>
                  <a:lnTo>
                    <a:pt x="1940284" y="2111375"/>
                  </a:lnTo>
                  <a:lnTo>
                    <a:pt x="477479" y="2111375"/>
                  </a:lnTo>
                  <a:lnTo>
                    <a:pt x="470498" y="2111060"/>
                  </a:lnTo>
                  <a:lnTo>
                    <a:pt x="464152" y="2110429"/>
                  </a:lnTo>
                  <a:lnTo>
                    <a:pt x="457171" y="2108538"/>
                  </a:lnTo>
                  <a:lnTo>
                    <a:pt x="451142" y="2106016"/>
                  </a:lnTo>
                  <a:lnTo>
                    <a:pt x="445431" y="2103493"/>
                  </a:lnTo>
                  <a:lnTo>
                    <a:pt x="439402" y="2100025"/>
                  </a:lnTo>
                  <a:lnTo>
                    <a:pt x="434325" y="2096242"/>
                  </a:lnTo>
                  <a:lnTo>
                    <a:pt x="429565" y="2091513"/>
                  </a:lnTo>
                  <a:lnTo>
                    <a:pt x="425123" y="2087099"/>
                  </a:lnTo>
                  <a:lnTo>
                    <a:pt x="421315" y="2081739"/>
                  </a:lnTo>
                  <a:lnTo>
                    <a:pt x="417825" y="2076064"/>
                  </a:lnTo>
                  <a:lnTo>
                    <a:pt x="414969" y="2070389"/>
                  </a:lnTo>
                  <a:lnTo>
                    <a:pt x="412748" y="2064084"/>
                  </a:lnTo>
                  <a:lnTo>
                    <a:pt x="410844" y="2057463"/>
                  </a:lnTo>
                  <a:lnTo>
                    <a:pt x="409575" y="2051158"/>
                  </a:lnTo>
                  <a:lnTo>
                    <a:pt x="409575" y="2043906"/>
                  </a:lnTo>
                  <a:lnTo>
                    <a:pt x="409575" y="2036970"/>
                  </a:lnTo>
                  <a:lnTo>
                    <a:pt x="410844" y="2030665"/>
                  </a:lnTo>
                  <a:lnTo>
                    <a:pt x="412748" y="2024044"/>
                  </a:lnTo>
                  <a:lnTo>
                    <a:pt x="414969" y="2017738"/>
                  </a:lnTo>
                  <a:lnTo>
                    <a:pt x="417825" y="2011748"/>
                  </a:lnTo>
                  <a:lnTo>
                    <a:pt x="421315" y="2006073"/>
                  </a:lnTo>
                  <a:lnTo>
                    <a:pt x="425123" y="2001029"/>
                  </a:lnTo>
                  <a:lnTo>
                    <a:pt x="429565" y="1996300"/>
                  </a:lnTo>
                  <a:lnTo>
                    <a:pt x="434325" y="1991886"/>
                  </a:lnTo>
                  <a:lnTo>
                    <a:pt x="439402" y="1988102"/>
                  </a:lnTo>
                  <a:lnTo>
                    <a:pt x="445431" y="1984634"/>
                  </a:lnTo>
                  <a:lnTo>
                    <a:pt x="451142" y="1981797"/>
                  </a:lnTo>
                  <a:lnTo>
                    <a:pt x="457171" y="1979590"/>
                  </a:lnTo>
                  <a:lnTo>
                    <a:pt x="464152" y="1977698"/>
                  </a:lnTo>
                  <a:lnTo>
                    <a:pt x="470498" y="1977068"/>
                  </a:lnTo>
                  <a:lnTo>
                    <a:pt x="477479" y="1976437"/>
                  </a:lnTo>
                  <a:close/>
                  <a:moveTo>
                    <a:pt x="477479" y="1676400"/>
                  </a:moveTo>
                  <a:lnTo>
                    <a:pt x="1940284" y="1676400"/>
                  </a:lnTo>
                  <a:lnTo>
                    <a:pt x="1946947" y="1676715"/>
                  </a:lnTo>
                  <a:lnTo>
                    <a:pt x="1953928" y="1677973"/>
                  </a:lnTo>
                  <a:lnTo>
                    <a:pt x="1960274" y="1679231"/>
                  </a:lnTo>
                  <a:lnTo>
                    <a:pt x="1966620" y="1681747"/>
                  </a:lnTo>
                  <a:lnTo>
                    <a:pt x="1972649" y="1684578"/>
                  </a:lnTo>
                  <a:lnTo>
                    <a:pt x="1978044" y="1688038"/>
                  </a:lnTo>
                  <a:lnTo>
                    <a:pt x="1983438" y="1691813"/>
                  </a:lnTo>
                  <a:lnTo>
                    <a:pt x="1988197" y="1695902"/>
                  </a:lnTo>
                  <a:lnTo>
                    <a:pt x="1992640" y="1700934"/>
                  </a:lnTo>
                  <a:lnTo>
                    <a:pt x="1996448" y="1706282"/>
                  </a:lnTo>
                  <a:lnTo>
                    <a:pt x="1999621" y="1711629"/>
                  </a:lnTo>
                  <a:lnTo>
                    <a:pt x="2002794" y="1717605"/>
                  </a:lnTo>
                  <a:lnTo>
                    <a:pt x="2005015" y="1723581"/>
                  </a:lnTo>
                  <a:lnTo>
                    <a:pt x="2006602" y="1730187"/>
                  </a:lnTo>
                  <a:lnTo>
                    <a:pt x="2007871" y="1736792"/>
                  </a:lnTo>
                  <a:lnTo>
                    <a:pt x="2008188" y="1743712"/>
                  </a:lnTo>
                  <a:lnTo>
                    <a:pt x="2007871" y="1750632"/>
                  </a:lnTo>
                  <a:lnTo>
                    <a:pt x="2006602" y="1757552"/>
                  </a:lnTo>
                  <a:lnTo>
                    <a:pt x="2005015" y="1763843"/>
                  </a:lnTo>
                  <a:lnTo>
                    <a:pt x="2002794" y="1769819"/>
                  </a:lnTo>
                  <a:lnTo>
                    <a:pt x="1999621" y="1776110"/>
                  </a:lnTo>
                  <a:lnTo>
                    <a:pt x="1996448" y="1781771"/>
                  </a:lnTo>
                  <a:lnTo>
                    <a:pt x="1992640" y="1786490"/>
                  </a:lnTo>
                  <a:lnTo>
                    <a:pt x="1988197" y="1791522"/>
                  </a:lnTo>
                  <a:lnTo>
                    <a:pt x="1983438" y="1795611"/>
                  </a:lnTo>
                  <a:lnTo>
                    <a:pt x="1978044" y="1799700"/>
                  </a:lnTo>
                  <a:lnTo>
                    <a:pt x="1972649" y="1803160"/>
                  </a:lnTo>
                  <a:lnTo>
                    <a:pt x="1966620" y="1805991"/>
                  </a:lnTo>
                  <a:lnTo>
                    <a:pt x="1960274" y="1808193"/>
                  </a:lnTo>
                  <a:lnTo>
                    <a:pt x="1953928" y="1809766"/>
                  </a:lnTo>
                  <a:lnTo>
                    <a:pt x="1946947" y="1810709"/>
                  </a:lnTo>
                  <a:lnTo>
                    <a:pt x="1940284" y="1811338"/>
                  </a:lnTo>
                  <a:lnTo>
                    <a:pt x="477479" y="1811338"/>
                  </a:lnTo>
                  <a:lnTo>
                    <a:pt x="470498" y="1810709"/>
                  </a:lnTo>
                  <a:lnTo>
                    <a:pt x="464152" y="1809766"/>
                  </a:lnTo>
                  <a:lnTo>
                    <a:pt x="457171" y="1808193"/>
                  </a:lnTo>
                  <a:lnTo>
                    <a:pt x="451142" y="1805991"/>
                  </a:lnTo>
                  <a:lnTo>
                    <a:pt x="445431" y="1803160"/>
                  </a:lnTo>
                  <a:lnTo>
                    <a:pt x="439402" y="1799700"/>
                  </a:lnTo>
                  <a:lnTo>
                    <a:pt x="434325" y="1795611"/>
                  </a:lnTo>
                  <a:lnTo>
                    <a:pt x="429565" y="1791522"/>
                  </a:lnTo>
                  <a:lnTo>
                    <a:pt x="425123" y="1786490"/>
                  </a:lnTo>
                  <a:lnTo>
                    <a:pt x="421315" y="1781771"/>
                  </a:lnTo>
                  <a:lnTo>
                    <a:pt x="417825" y="1776110"/>
                  </a:lnTo>
                  <a:lnTo>
                    <a:pt x="414969" y="1769819"/>
                  </a:lnTo>
                  <a:lnTo>
                    <a:pt x="412748" y="1763843"/>
                  </a:lnTo>
                  <a:lnTo>
                    <a:pt x="410844" y="1757552"/>
                  </a:lnTo>
                  <a:lnTo>
                    <a:pt x="409575" y="1750632"/>
                  </a:lnTo>
                  <a:lnTo>
                    <a:pt x="409575" y="1743712"/>
                  </a:lnTo>
                  <a:lnTo>
                    <a:pt x="409575" y="1736792"/>
                  </a:lnTo>
                  <a:lnTo>
                    <a:pt x="410844" y="1730187"/>
                  </a:lnTo>
                  <a:lnTo>
                    <a:pt x="412748" y="1723581"/>
                  </a:lnTo>
                  <a:lnTo>
                    <a:pt x="414969" y="1717605"/>
                  </a:lnTo>
                  <a:lnTo>
                    <a:pt x="417825" y="1711629"/>
                  </a:lnTo>
                  <a:lnTo>
                    <a:pt x="421315" y="1706282"/>
                  </a:lnTo>
                  <a:lnTo>
                    <a:pt x="425123" y="1700934"/>
                  </a:lnTo>
                  <a:lnTo>
                    <a:pt x="429565" y="1695902"/>
                  </a:lnTo>
                  <a:lnTo>
                    <a:pt x="434325" y="1691813"/>
                  </a:lnTo>
                  <a:lnTo>
                    <a:pt x="439402" y="1688038"/>
                  </a:lnTo>
                  <a:lnTo>
                    <a:pt x="445431" y="1684578"/>
                  </a:lnTo>
                  <a:lnTo>
                    <a:pt x="451142" y="1681747"/>
                  </a:lnTo>
                  <a:lnTo>
                    <a:pt x="457171" y="1679231"/>
                  </a:lnTo>
                  <a:lnTo>
                    <a:pt x="464152" y="1677973"/>
                  </a:lnTo>
                  <a:lnTo>
                    <a:pt x="470498" y="1676715"/>
                  </a:lnTo>
                  <a:lnTo>
                    <a:pt x="477479" y="1676400"/>
                  </a:lnTo>
                  <a:close/>
                  <a:moveTo>
                    <a:pt x="477325" y="1376362"/>
                  </a:moveTo>
                  <a:lnTo>
                    <a:pt x="783466" y="1376362"/>
                  </a:lnTo>
                  <a:lnTo>
                    <a:pt x="790431" y="1376677"/>
                  </a:lnTo>
                  <a:lnTo>
                    <a:pt x="796763" y="1377935"/>
                  </a:lnTo>
                  <a:lnTo>
                    <a:pt x="803411" y="1379508"/>
                  </a:lnTo>
                  <a:lnTo>
                    <a:pt x="809743" y="1381709"/>
                  </a:lnTo>
                  <a:lnTo>
                    <a:pt x="815442" y="1384226"/>
                  </a:lnTo>
                  <a:lnTo>
                    <a:pt x="821457" y="1387686"/>
                  </a:lnTo>
                  <a:lnTo>
                    <a:pt x="826522" y="1392089"/>
                  </a:lnTo>
                  <a:lnTo>
                    <a:pt x="831271" y="1396178"/>
                  </a:lnTo>
                  <a:lnTo>
                    <a:pt x="835703" y="1401211"/>
                  </a:lnTo>
                  <a:lnTo>
                    <a:pt x="839503" y="1405929"/>
                  </a:lnTo>
                  <a:lnTo>
                    <a:pt x="842985" y="1411591"/>
                  </a:lnTo>
                  <a:lnTo>
                    <a:pt x="845834" y="1417882"/>
                  </a:lnTo>
                  <a:lnTo>
                    <a:pt x="848050" y="1423858"/>
                  </a:lnTo>
                  <a:lnTo>
                    <a:pt x="849950" y="1430149"/>
                  </a:lnTo>
                  <a:lnTo>
                    <a:pt x="850583" y="1437069"/>
                  </a:lnTo>
                  <a:lnTo>
                    <a:pt x="850900" y="1443989"/>
                  </a:lnTo>
                  <a:lnTo>
                    <a:pt x="850583" y="1450594"/>
                  </a:lnTo>
                  <a:lnTo>
                    <a:pt x="849950" y="1457514"/>
                  </a:lnTo>
                  <a:lnTo>
                    <a:pt x="848050" y="1463805"/>
                  </a:lnTo>
                  <a:lnTo>
                    <a:pt x="845834" y="1470095"/>
                  </a:lnTo>
                  <a:lnTo>
                    <a:pt x="842985" y="1476072"/>
                  </a:lnTo>
                  <a:lnTo>
                    <a:pt x="839503" y="1481419"/>
                  </a:lnTo>
                  <a:lnTo>
                    <a:pt x="835703" y="1486766"/>
                  </a:lnTo>
                  <a:lnTo>
                    <a:pt x="831271" y="1491484"/>
                  </a:lnTo>
                  <a:lnTo>
                    <a:pt x="826522" y="1495888"/>
                  </a:lnTo>
                  <a:lnTo>
                    <a:pt x="821457" y="1499662"/>
                  </a:lnTo>
                  <a:lnTo>
                    <a:pt x="815442" y="1503122"/>
                  </a:lnTo>
                  <a:lnTo>
                    <a:pt x="809743" y="1505953"/>
                  </a:lnTo>
                  <a:lnTo>
                    <a:pt x="803411" y="1508155"/>
                  </a:lnTo>
                  <a:lnTo>
                    <a:pt x="796763" y="1509728"/>
                  </a:lnTo>
                  <a:lnTo>
                    <a:pt x="790431" y="1510986"/>
                  </a:lnTo>
                  <a:lnTo>
                    <a:pt x="783466" y="1511300"/>
                  </a:lnTo>
                  <a:lnTo>
                    <a:pt x="477325" y="1511300"/>
                  </a:lnTo>
                  <a:lnTo>
                    <a:pt x="470360" y="1510986"/>
                  </a:lnTo>
                  <a:lnTo>
                    <a:pt x="464028" y="1509728"/>
                  </a:lnTo>
                  <a:lnTo>
                    <a:pt x="457063" y="1508155"/>
                  </a:lnTo>
                  <a:lnTo>
                    <a:pt x="451048" y="1505953"/>
                  </a:lnTo>
                  <a:lnTo>
                    <a:pt x="445349" y="1503122"/>
                  </a:lnTo>
                  <a:lnTo>
                    <a:pt x="439334" y="1499662"/>
                  </a:lnTo>
                  <a:lnTo>
                    <a:pt x="434269" y="1495888"/>
                  </a:lnTo>
                  <a:lnTo>
                    <a:pt x="429520" y="1491484"/>
                  </a:lnTo>
                  <a:lnTo>
                    <a:pt x="425088" y="1486766"/>
                  </a:lnTo>
                  <a:lnTo>
                    <a:pt x="421289" y="1481419"/>
                  </a:lnTo>
                  <a:lnTo>
                    <a:pt x="417806" y="1476072"/>
                  </a:lnTo>
                  <a:lnTo>
                    <a:pt x="414957" y="1470095"/>
                  </a:lnTo>
                  <a:lnTo>
                    <a:pt x="412741" y="1463805"/>
                  </a:lnTo>
                  <a:lnTo>
                    <a:pt x="410841" y="1457514"/>
                  </a:lnTo>
                  <a:lnTo>
                    <a:pt x="409575" y="1450594"/>
                  </a:lnTo>
                  <a:lnTo>
                    <a:pt x="409575" y="1443989"/>
                  </a:lnTo>
                  <a:lnTo>
                    <a:pt x="409575" y="1437069"/>
                  </a:lnTo>
                  <a:lnTo>
                    <a:pt x="410841" y="1430149"/>
                  </a:lnTo>
                  <a:lnTo>
                    <a:pt x="412741" y="1423858"/>
                  </a:lnTo>
                  <a:lnTo>
                    <a:pt x="414957" y="1417882"/>
                  </a:lnTo>
                  <a:lnTo>
                    <a:pt x="417806" y="1411591"/>
                  </a:lnTo>
                  <a:lnTo>
                    <a:pt x="421289" y="1405929"/>
                  </a:lnTo>
                  <a:lnTo>
                    <a:pt x="425088" y="1401211"/>
                  </a:lnTo>
                  <a:lnTo>
                    <a:pt x="429520" y="1396178"/>
                  </a:lnTo>
                  <a:lnTo>
                    <a:pt x="434269" y="1392089"/>
                  </a:lnTo>
                  <a:lnTo>
                    <a:pt x="439334" y="1387686"/>
                  </a:lnTo>
                  <a:lnTo>
                    <a:pt x="445349" y="1384226"/>
                  </a:lnTo>
                  <a:lnTo>
                    <a:pt x="451048" y="1381709"/>
                  </a:lnTo>
                  <a:lnTo>
                    <a:pt x="457063" y="1379508"/>
                  </a:lnTo>
                  <a:lnTo>
                    <a:pt x="464028" y="1377935"/>
                  </a:lnTo>
                  <a:lnTo>
                    <a:pt x="470360" y="1376677"/>
                  </a:lnTo>
                  <a:lnTo>
                    <a:pt x="477325" y="1376362"/>
                  </a:lnTo>
                  <a:close/>
                  <a:moveTo>
                    <a:pt x="1305682" y="909637"/>
                  </a:moveTo>
                  <a:lnTo>
                    <a:pt x="1307590" y="922668"/>
                  </a:lnTo>
                  <a:lnTo>
                    <a:pt x="1310451" y="941103"/>
                  </a:lnTo>
                  <a:lnTo>
                    <a:pt x="1314901" y="964305"/>
                  </a:lnTo>
                  <a:lnTo>
                    <a:pt x="1319987" y="991956"/>
                  </a:lnTo>
                  <a:lnTo>
                    <a:pt x="1333021" y="1054252"/>
                  </a:lnTo>
                  <a:lnTo>
                    <a:pt x="1347644" y="1121315"/>
                  </a:lnTo>
                  <a:lnTo>
                    <a:pt x="1374665" y="1241138"/>
                  </a:lnTo>
                  <a:lnTo>
                    <a:pt x="1386427" y="1293898"/>
                  </a:lnTo>
                  <a:lnTo>
                    <a:pt x="1430933" y="1032957"/>
                  </a:lnTo>
                  <a:lnTo>
                    <a:pt x="1404865" y="971297"/>
                  </a:lnTo>
                  <a:lnTo>
                    <a:pt x="1447781" y="930614"/>
                  </a:lnTo>
                  <a:lnTo>
                    <a:pt x="1461133" y="930614"/>
                  </a:lnTo>
                  <a:lnTo>
                    <a:pt x="1463994" y="930614"/>
                  </a:lnTo>
                  <a:lnTo>
                    <a:pt x="1477663" y="930614"/>
                  </a:lnTo>
                  <a:lnTo>
                    <a:pt x="1520897" y="971297"/>
                  </a:lnTo>
                  <a:lnTo>
                    <a:pt x="1506909" y="1001809"/>
                  </a:lnTo>
                  <a:lnTo>
                    <a:pt x="1498326" y="1023422"/>
                  </a:lnTo>
                  <a:lnTo>
                    <a:pt x="1495147" y="1030096"/>
                  </a:lnTo>
                  <a:lnTo>
                    <a:pt x="1494512" y="1032957"/>
                  </a:lnTo>
                  <a:lnTo>
                    <a:pt x="1496419" y="1044399"/>
                  </a:lnTo>
                  <a:lnTo>
                    <a:pt x="1501823" y="1073957"/>
                  </a:lnTo>
                  <a:lnTo>
                    <a:pt x="1517082" y="1163904"/>
                  </a:lnTo>
                  <a:lnTo>
                    <a:pt x="1538699" y="1293898"/>
                  </a:lnTo>
                  <a:lnTo>
                    <a:pt x="1551097" y="1241138"/>
                  </a:lnTo>
                  <a:lnTo>
                    <a:pt x="1577482" y="1121315"/>
                  </a:lnTo>
                  <a:lnTo>
                    <a:pt x="1592105" y="1054252"/>
                  </a:lnTo>
                  <a:lnTo>
                    <a:pt x="1605139" y="991956"/>
                  </a:lnTo>
                  <a:lnTo>
                    <a:pt x="1610543" y="964305"/>
                  </a:lnTo>
                  <a:lnTo>
                    <a:pt x="1614676" y="941103"/>
                  </a:lnTo>
                  <a:lnTo>
                    <a:pt x="1618172" y="922668"/>
                  </a:lnTo>
                  <a:lnTo>
                    <a:pt x="1619762" y="909637"/>
                  </a:lnTo>
                  <a:lnTo>
                    <a:pt x="1622623" y="910273"/>
                  </a:lnTo>
                  <a:lnTo>
                    <a:pt x="1627074" y="911544"/>
                  </a:lnTo>
                  <a:lnTo>
                    <a:pt x="1650280" y="918854"/>
                  </a:lnTo>
                  <a:lnTo>
                    <a:pt x="1679844" y="928389"/>
                  </a:lnTo>
                  <a:lnTo>
                    <a:pt x="1713859" y="939831"/>
                  </a:lnTo>
                  <a:lnTo>
                    <a:pt x="1750099" y="952545"/>
                  </a:lnTo>
                  <a:lnTo>
                    <a:pt x="1787928" y="966212"/>
                  </a:lnTo>
                  <a:lnTo>
                    <a:pt x="1806048" y="973522"/>
                  </a:lnTo>
                  <a:lnTo>
                    <a:pt x="1824168" y="980832"/>
                  </a:lnTo>
                  <a:lnTo>
                    <a:pt x="1841334" y="988142"/>
                  </a:lnTo>
                  <a:lnTo>
                    <a:pt x="1857547" y="995452"/>
                  </a:lnTo>
                  <a:lnTo>
                    <a:pt x="1872806" y="1002763"/>
                  </a:lnTo>
                  <a:lnTo>
                    <a:pt x="1886475" y="1009755"/>
                  </a:lnTo>
                  <a:lnTo>
                    <a:pt x="1896966" y="1020561"/>
                  </a:lnTo>
                  <a:lnTo>
                    <a:pt x="1902688" y="1027236"/>
                  </a:lnTo>
                  <a:lnTo>
                    <a:pt x="1908728" y="1034546"/>
                  </a:lnTo>
                  <a:lnTo>
                    <a:pt x="1915086" y="1042810"/>
                  </a:lnTo>
                  <a:lnTo>
                    <a:pt x="1921126" y="1052027"/>
                  </a:lnTo>
                  <a:lnTo>
                    <a:pt x="1927484" y="1062833"/>
                  </a:lnTo>
                  <a:lnTo>
                    <a:pt x="1933842" y="1074593"/>
                  </a:lnTo>
                  <a:lnTo>
                    <a:pt x="1939882" y="1088260"/>
                  </a:lnTo>
                  <a:lnTo>
                    <a:pt x="1945604" y="1103198"/>
                  </a:lnTo>
                  <a:lnTo>
                    <a:pt x="1948147" y="1111780"/>
                  </a:lnTo>
                  <a:lnTo>
                    <a:pt x="1951008" y="1120679"/>
                  </a:lnTo>
                  <a:lnTo>
                    <a:pt x="1953551" y="1129896"/>
                  </a:lnTo>
                  <a:lnTo>
                    <a:pt x="1956412" y="1139431"/>
                  </a:lnTo>
                  <a:lnTo>
                    <a:pt x="1958637" y="1149602"/>
                  </a:lnTo>
                  <a:lnTo>
                    <a:pt x="1960863" y="1160408"/>
                  </a:lnTo>
                  <a:lnTo>
                    <a:pt x="1963088" y="1171532"/>
                  </a:lnTo>
                  <a:lnTo>
                    <a:pt x="1964995" y="1183292"/>
                  </a:lnTo>
                  <a:lnTo>
                    <a:pt x="1966903" y="1195688"/>
                  </a:lnTo>
                  <a:lnTo>
                    <a:pt x="1968492" y="1208719"/>
                  </a:lnTo>
                  <a:lnTo>
                    <a:pt x="1970082" y="1222386"/>
                  </a:lnTo>
                  <a:lnTo>
                    <a:pt x="1971353" y="1236688"/>
                  </a:lnTo>
                  <a:lnTo>
                    <a:pt x="1971989" y="1247177"/>
                  </a:lnTo>
                  <a:lnTo>
                    <a:pt x="1972307" y="1266883"/>
                  </a:lnTo>
                  <a:lnTo>
                    <a:pt x="1973260" y="1326953"/>
                  </a:lnTo>
                  <a:lnTo>
                    <a:pt x="1974850" y="1481738"/>
                  </a:lnTo>
                  <a:lnTo>
                    <a:pt x="1951644" y="1484281"/>
                  </a:lnTo>
                  <a:lnTo>
                    <a:pt x="1929073" y="1487459"/>
                  </a:lnTo>
                  <a:lnTo>
                    <a:pt x="1906503" y="1489684"/>
                  </a:lnTo>
                  <a:lnTo>
                    <a:pt x="1883614" y="1491909"/>
                  </a:lnTo>
                  <a:lnTo>
                    <a:pt x="1836884" y="1495723"/>
                  </a:lnTo>
                  <a:lnTo>
                    <a:pt x="1786974" y="1499537"/>
                  </a:lnTo>
                  <a:lnTo>
                    <a:pt x="1786339" y="1378760"/>
                  </a:lnTo>
                  <a:lnTo>
                    <a:pt x="1786339" y="1291991"/>
                  </a:lnTo>
                  <a:lnTo>
                    <a:pt x="1786021" y="1285953"/>
                  </a:lnTo>
                  <a:lnTo>
                    <a:pt x="1785385" y="1279914"/>
                  </a:lnTo>
                  <a:lnTo>
                    <a:pt x="1784431" y="1268472"/>
                  </a:lnTo>
                  <a:lnTo>
                    <a:pt x="1782524" y="1257665"/>
                  </a:lnTo>
                  <a:lnTo>
                    <a:pt x="1779663" y="1247813"/>
                  </a:lnTo>
                  <a:lnTo>
                    <a:pt x="1776166" y="1238595"/>
                  </a:lnTo>
                  <a:lnTo>
                    <a:pt x="1772351" y="1229696"/>
                  </a:lnTo>
                  <a:lnTo>
                    <a:pt x="1768536" y="1221115"/>
                  </a:lnTo>
                  <a:lnTo>
                    <a:pt x="1764404" y="1213486"/>
                  </a:lnTo>
                  <a:lnTo>
                    <a:pt x="1764404" y="1504622"/>
                  </a:lnTo>
                  <a:lnTo>
                    <a:pt x="1729118" y="1506847"/>
                  </a:lnTo>
                  <a:lnTo>
                    <a:pt x="1692878" y="1508754"/>
                  </a:lnTo>
                  <a:lnTo>
                    <a:pt x="1655366" y="1510343"/>
                  </a:lnTo>
                  <a:lnTo>
                    <a:pt x="1616583" y="1511933"/>
                  </a:lnTo>
                  <a:lnTo>
                    <a:pt x="1577800" y="1512886"/>
                  </a:lnTo>
                  <a:lnTo>
                    <a:pt x="1538699" y="1513840"/>
                  </a:lnTo>
                  <a:lnTo>
                    <a:pt x="1500552" y="1514157"/>
                  </a:lnTo>
                  <a:lnTo>
                    <a:pt x="1462722" y="1514475"/>
                  </a:lnTo>
                  <a:lnTo>
                    <a:pt x="1424575" y="1514157"/>
                  </a:lnTo>
                  <a:lnTo>
                    <a:pt x="1386110" y="1513840"/>
                  </a:lnTo>
                  <a:lnTo>
                    <a:pt x="1346691" y="1512886"/>
                  </a:lnTo>
                  <a:lnTo>
                    <a:pt x="1307590" y="1511933"/>
                  </a:lnTo>
                  <a:lnTo>
                    <a:pt x="1268489" y="1510343"/>
                  </a:lnTo>
                  <a:lnTo>
                    <a:pt x="1230659" y="1508754"/>
                  </a:lnTo>
                  <a:lnTo>
                    <a:pt x="1193783" y="1506847"/>
                  </a:lnTo>
                  <a:lnTo>
                    <a:pt x="1158815" y="1504622"/>
                  </a:lnTo>
                  <a:lnTo>
                    <a:pt x="1158815" y="1213486"/>
                  </a:lnTo>
                  <a:lnTo>
                    <a:pt x="1155000" y="1222068"/>
                  </a:lnTo>
                  <a:lnTo>
                    <a:pt x="1150867" y="1230967"/>
                  </a:lnTo>
                  <a:lnTo>
                    <a:pt x="1146735" y="1240185"/>
                  </a:lnTo>
                  <a:lnTo>
                    <a:pt x="1142284" y="1250037"/>
                  </a:lnTo>
                  <a:lnTo>
                    <a:pt x="1138469" y="1260208"/>
                  </a:lnTo>
                  <a:lnTo>
                    <a:pt x="1137198" y="1265611"/>
                  </a:lnTo>
                  <a:lnTo>
                    <a:pt x="1135608" y="1271014"/>
                  </a:lnTo>
                  <a:lnTo>
                    <a:pt x="1134337" y="1276735"/>
                  </a:lnTo>
                  <a:lnTo>
                    <a:pt x="1133701" y="1282774"/>
                  </a:lnTo>
                  <a:lnTo>
                    <a:pt x="1133065" y="1289131"/>
                  </a:lnTo>
                  <a:lnTo>
                    <a:pt x="1132747" y="1295170"/>
                  </a:lnTo>
                  <a:lnTo>
                    <a:pt x="1132429" y="1381303"/>
                  </a:lnTo>
                  <a:lnTo>
                    <a:pt x="1131794" y="1502715"/>
                  </a:lnTo>
                  <a:lnTo>
                    <a:pt x="1106680" y="1500808"/>
                  </a:lnTo>
                  <a:lnTo>
                    <a:pt x="1083156" y="1498584"/>
                  </a:lnTo>
                  <a:lnTo>
                    <a:pt x="1060585" y="1495723"/>
                  </a:lnTo>
                  <a:lnTo>
                    <a:pt x="1038651" y="1493180"/>
                  </a:lnTo>
                  <a:lnTo>
                    <a:pt x="995417" y="1487777"/>
                  </a:lnTo>
                  <a:lnTo>
                    <a:pt x="950912" y="1481738"/>
                  </a:lnTo>
                  <a:lnTo>
                    <a:pt x="952183" y="1326953"/>
                  </a:lnTo>
                  <a:lnTo>
                    <a:pt x="952819" y="1266883"/>
                  </a:lnTo>
                  <a:lnTo>
                    <a:pt x="953455" y="1247177"/>
                  </a:lnTo>
                  <a:lnTo>
                    <a:pt x="954091" y="1236688"/>
                  </a:lnTo>
                  <a:lnTo>
                    <a:pt x="955044" y="1222386"/>
                  </a:lnTo>
                  <a:lnTo>
                    <a:pt x="956634" y="1208719"/>
                  </a:lnTo>
                  <a:lnTo>
                    <a:pt x="958223" y="1195688"/>
                  </a:lnTo>
                  <a:lnTo>
                    <a:pt x="960131" y="1183292"/>
                  </a:lnTo>
                  <a:lnTo>
                    <a:pt x="962038" y="1171532"/>
                  </a:lnTo>
                  <a:lnTo>
                    <a:pt x="964263" y="1160408"/>
                  </a:lnTo>
                  <a:lnTo>
                    <a:pt x="966489" y="1149602"/>
                  </a:lnTo>
                  <a:lnTo>
                    <a:pt x="969032" y="1139431"/>
                  </a:lnTo>
                  <a:lnTo>
                    <a:pt x="971575" y="1129896"/>
                  </a:lnTo>
                  <a:lnTo>
                    <a:pt x="974118" y="1120679"/>
                  </a:lnTo>
                  <a:lnTo>
                    <a:pt x="976979" y="1111780"/>
                  </a:lnTo>
                  <a:lnTo>
                    <a:pt x="979522" y="1103198"/>
                  </a:lnTo>
                  <a:lnTo>
                    <a:pt x="985244" y="1088260"/>
                  </a:lnTo>
                  <a:lnTo>
                    <a:pt x="991602" y="1074593"/>
                  </a:lnTo>
                  <a:lnTo>
                    <a:pt x="997960" y="1062833"/>
                  </a:lnTo>
                  <a:lnTo>
                    <a:pt x="1004000" y="1052027"/>
                  </a:lnTo>
                  <a:lnTo>
                    <a:pt x="1010358" y="1042810"/>
                  </a:lnTo>
                  <a:lnTo>
                    <a:pt x="1016398" y="1034546"/>
                  </a:lnTo>
                  <a:lnTo>
                    <a:pt x="1022438" y="1027236"/>
                  </a:lnTo>
                  <a:lnTo>
                    <a:pt x="1028160" y="1020561"/>
                  </a:lnTo>
                  <a:lnTo>
                    <a:pt x="1038651" y="1009755"/>
                  </a:lnTo>
                  <a:lnTo>
                    <a:pt x="1052320" y="1002763"/>
                  </a:lnTo>
                  <a:lnTo>
                    <a:pt x="1067261" y="995452"/>
                  </a:lnTo>
                  <a:lnTo>
                    <a:pt x="1083792" y="988142"/>
                  </a:lnTo>
                  <a:lnTo>
                    <a:pt x="1100958" y="980832"/>
                  </a:lnTo>
                  <a:lnTo>
                    <a:pt x="1119078" y="973522"/>
                  </a:lnTo>
                  <a:lnTo>
                    <a:pt x="1137516" y="966212"/>
                  </a:lnTo>
                  <a:lnTo>
                    <a:pt x="1174709" y="952545"/>
                  </a:lnTo>
                  <a:lnTo>
                    <a:pt x="1211268" y="939831"/>
                  </a:lnTo>
                  <a:lnTo>
                    <a:pt x="1245282" y="928389"/>
                  </a:lnTo>
                  <a:lnTo>
                    <a:pt x="1274847" y="918854"/>
                  </a:lnTo>
                  <a:lnTo>
                    <a:pt x="1298371" y="911544"/>
                  </a:lnTo>
                  <a:lnTo>
                    <a:pt x="1302821" y="910273"/>
                  </a:lnTo>
                  <a:lnTo>
                    <a:pt x="1305682" y="909637"/>
                  </a:lnTo>
                  <a:close/>
                  <a:moveTo>
                    <a:pt x="1453656" y="261937"/>
                  </a:moveTo>
                  <a:lnTo>
                    <a:pt x="1465744" y="261937"/>
                  </a:lnTo>
                  <a:lnTo>
                    <a:pt x="1477831" y="261937"/>
                  </a:lnTo>
                  <a:lnTo>
                    <a:pt x="1489600" y="263208"/>
                  </a:lnTo>
                  <a:lnTo>
                    <a:pt x="1501052" y="264798"/>
                  </a:lnTo>
                  <a:lnTo>
                    <a:pt x="1512185" y="267022"/>
                  </a:lnTo>
                  <a:lnTo>
                    <a:pt x="1523318" y="269565"/>
                  </a:lnTo>
                  <a:lnTo>
                    <a:pt x="1534133" y="273061"/>
                  </a:lnTo>
                  <a:lnTo>
                    <a:pt x="1544311" y="276875"/>
                  </a:lnTo>
                  <a:lnTo>
                    <a:pt x="1554490" y="281643"/>
                  </a:lnTo>
                  <a:lnTo>
                    <a:pt x="1564033" y="286410"/>
                  </a:lnTo>
                  <a:lnTo>
                    <a:pt x="1573575" y="291813"/>
                  </a:lnTo>
                  <a:lnTo>
                    <a:pt x="1582800" y="298170"/>
                  </a:lnTo>
                  <a:lnTo>
                    <a:pt x="1591388" y="304526"/>
                  </a:lnTo>
                  <a:lnTo>
                    <a:pt x="1599977" y="311519"/>
                  </a:lnTo>
                  <a:lnTo>
                    <a:pt x="1607929" y="319147"/>
                  </a:lnTo>
                  <a:lnTo>
                    <a:pt x="1615563" y="326775"/>
                  </a:lnTo>
                  <a:lnTo>
                    <a:pt x="1623197" y="335038"/>
                  </a:lnTo>
                  <a:lnTo>
                    <a:pt x="1630195" y="343937"/>
                  </a:lnTo>
                  <a:lnTo>
                    <a:pt x="1637193" y="352837"/>
                  </a:lnTo>
                  <a:lnTo>
                    <a:pt x="1643237" y="362372"/>
                  </a:lnTo>
                  <a:lnTo>
                    <a:pt x="1649280" y="372224"/>
                  </a:lnTo>
                  <a:lnTo>
                    <a:pt x="1654688" y="382713"/>
                  </a:lnTo>
                  <a:lnTo>
                    <a:pt x="1660095" y="392883"/>
                  </a:lnTo>
                  <a:lnTo>
                    <a:pt x="1664867" y="404007"/>
                  </a:lnTo>
                  <a:lnTo>
                    <a:pt x="1669320" y="415131"/>
                  </a:lnTo>
                  <a:lnTo>
                    <a:pt x="1673137" y="426573"/>
                  </a:lnTo>
                  <a:lnTo>
                    <a:pt x="1676636" y="438333"/>
                  </a:lnTo>
                  <a:lnTo>
                    <a:pt x="1679817" y="450411"/>
                  </a:lnTo>
                  <a:lnTo>
                    <a:pt x="1682361" y="462806"/>
                  </a:lnTo>
                  <a:lnTo>
                    <a:pt x="1684588" y="474884"/>
                  </a:lnTo>
                  <a:lnTo>
                    <a:pt x="1686497" y="487915"/>
                  </a:lnTo>
                  <a:lnTo>
                    <a:pt x="1687769" y="500628"/>
                  </a:lnTo>
                  <a:lnTo>
                    <a:pt x="1688405" y="513659"/>
                  </a:lnTo>
                  <a:lnTo>
                    <a:pt x="1694767" y="516202"/>
                  </a:lnTo>
                  <a:lnTo>
                    <a:pt x="1700492" y="519698"/>
                  </a:lnTo>
                  <a:lnTo>
                    <a:pt x="1702719" y="521605"/>
                  </a:lnTo>
                  <a:lnTo>
                    <a:pt x="1705264" y="523512"/>
                  </a:lnTo>
                  <a:lnTo>
                    <a:pt x="1707808" y="525736"/>
                  </a:lnTo>
                  <a:lnTo>
                    <a:pt x="1709717" y="528279"/>
                  </a:lnTo>
                  <a:lnTo>
                    <a:pt x="1711625" y="531140"/>
                  </a:lnTo>
                  <a:lnTo>
                    <a:pt x="1713534" y="534000"/>
                  </a:lnTo>
                  <a:lnTo>
                    <a:pt x="1714806" y="536860"/>
                  </a:lnTo>
                  <a:lnTo>
                    <a:pt x="1716397" y="540357"/>
                  </a:lnTo>
                  <a:lnTo>
                    <a:pt x="1717669" y="543853"/>
                  </a:lnTo>
                  <a:lnTo>
                    <a:pt x="1718623" y="547667"/>
                  </a:lnTo>
                  <a:lnTo>
                    <a:pt x="1719578" y="551799"/>
                  </a:lnTo>
                  <a:lnTo>
                    <a:pt x="1719896" y="556248"/>
                  </a:lnTo>
                  <a:lnTo>
                    <a:pt x="1720850" y="562923"/>
                  </a:lnTo>
                  <a:lnTo>
                    <a:pt x="1720850" y="570233"/>
                  </a:lnTo>
                  <a:lnTo>
                    <a:pt x="1719896" y="577543"/>
                  </a:lnTo>
                  <a:lnTo>
                    <a:pt x="1719260" y="585171"/>
                  </a:lnTo>
                  <a:lnTo>
                    <a:pt x="1717669" y="592481"/>
                  </a:lnTo>
                  <a:lnTo>
                    <a:pt x="1715442" y="599791"/>
                  </a:lnTo>
                  <a:lnTo>
                    <a:pt x="1712898" y="607101"/>
                  </a:lnTo>
                  <a:lnTo>
                    <a:pt x="1710035" y="614411"/>
                  </a:lnTo>
                  <a:lnTo>
                    <a:pt x="1706854" y="620768"/>
                  </a:lnTo>
                  <a:lnTo>
                    <a:pt x="1703037" y="627442"/>
                  </a:lnTo>
                  <a:lnTo>
                    <a:pt x="1699220" y="633481"/>
                  </a:lnTo>
                  <a:lnTo>
                    <a:pt x="1694767" y="639202"/>
                  </a:lnTo>
                  <a:lnTo>
                    <a:pt x="1689996" y="644287"/>
                  </a:lnTo>
                  <a:lnTo>
                    <a:pt x="1684588" y="648419"/>
                  </a:lnTo>
                  <a:lnTo>
                    <a:pt x="1679181" y="652233"/>
                  </a:lnTo>
                  <a:lnTo>
                    <a:pt x="1673455" y="655411"/>
                  </a:lnTo>
                  <a:lnTo>
                    <a:pt x="1670910" y="665900"/>
                  </a:lnTo>
                  <a:lnTo>
                    <a:pt x="1667729" y="676388"/>
                  </a:lnTo>
                  <a:lnTo>
                    <a:pt x="1664867" y="687194"/>
                  </a:lnTo>
                  <a:lnTo>
                    <a:pt x="1661050" y="697365"/>
                  </a:lnTo>
                  <a:lnTo>
                    <a:pt x="1657551" y="707853"/>
                  </a:lnTo>
                  <a:lnTo>
                    <a:pt x="1653097" y="717706"/>
                  </a:lnTo>
                  <a:lnTo>
                    <a:pt x="1648962" y="727559"/>
                  </a:lnTo>
                  <a:lnTo>
                    <a:pt x="1644827" y="737094"/>
                  </a:lnTo>
                  <a:lnTo>
                    <a:pt x="1640056" y="746947"/>
                  </a:lnTo>
                  <a:lnTo>
                    <a:pt x="1635284" y="756481"/>
                  </a:lnTo>
                  <a:lnTo>
                    <a:pt x="1629877" y="765699"/>
                  </a:lnTo>
                  <a:lnTo>
                    <a:pt x="1624469" y="774280"/>
                  </a:lnTo>
                  <a:lnTo>
                    <a:pt x="1618744" y="782861"/>
                  </a:lnTo>
                  <a:lnTo>
                    <a:pt x="1613018" y="791125"/>
                  </a:lnTo>
                  <a:lnTo>
                    <a:pt x="1606975" y="799389"/>
                  </a:lnTo>
                  <a:lnTo>
                    <a:pt x="1600613" y="807016"/>
                  </a:lnTo>
                  <a:lnTo>
                    <a:pt x="1593933" y="814327"/>
                  </a:lnTo>
                  <a:lnTo>
                    <a:pt x="1587253" y="821637"/>
                  </a:lnTo>
                  <a:lnTo>
                    <a:pt x="1579937" y="827993"/>
                  </a:lnTo>
                  <a:lnTo>
                    <a:pt x="1572621" y="834032"/>
                  </a:lnTo>
                  <a:lnTo>
                    <a:pt x="1564987" y="840389"/>
                  </a:lnTo>
                  <a:lnTo>
                    <a:pt x="1557353" y="845474"/>
                  </a:lnTo>
                  <a:lnTo>
                    <a:pt x="1549401" y="850559"/>
                  </a:lnTo>
                  <a:lnTo>
                    <a:pt x="1540812" y="855327"/>
                  </a:lnTo>
                  <a:lnTo>
                    <a:pt x="1532542" y="859141"/>
                  </a:lnTo>
                  <a:lnTo>
                    <a:pt x="1523636" y="862955"/>
                  </a:lnTo>
                  <a:lnTo>
                    <a:pt x="1514411" y="865815"/>
                  </a:lnTo>
                  <a:lnTo>
                    <a:pt x="1505187" y="868040"/>
                  </a:lnTo>
                  <a:lnTo>
                    <a:pt x="1495644" y="870583"/>
                  </a:lnTo>
                  <a:lnTo>
                    <a:pt x="1486101" y="872172"/>
                  </a:lnTo>
                  <a:lnTo>
                    <a:pt x="1475923" y="872807"/>
                  </a:lnTo>
                  <a:lnTo>
                    <a:pt x="1465744" y="873125"/>
                  </a:lnTo>
                  <a:lnTo>
                    <a:pt x="1455565" y="872807"/>
                  </a:lnTo>
                  <a:lnTo>
                    <a:pt x="1445386" y="872172"/>
                  </a:lnTo>
                  <a:lnTo>
                    <a:pt x="1435525" y="870583"/>
                  </a:lnTo>
                  <a:lnTo>
                    <a:pt x="1426301" y="868676"/>
                  </a:lnTo>
                  <a:lnTo>
                    <a:pt x="1417076" y="865815"/>
                  </a:lnTo>
                  <a:lnTo>
                    <a:pt x="1407852" y="862955"/>
                  </a:lnTo>
                  <a:lnTo>
                    <a:pt x="1399263" y="859459"/>
                  </a:lnTo>
                  <a:lnTo>
                    <a:pt x="1390675" y="855327"/>
                  </a:lnTo>
                  <a:lnTo>
                    <a:pt x="1382405" y="850559"/>
                  </a:lnTo>
                  <a:lnTo>
                    <a:pt x="1374771" y="846110"/>
                  </a:lnTo>
                  <a:lnTo>
                    <a:pt x="1366500" y="840707"/>
                  </a:lnTo>
                  <a:lnTo>
                    <a:pt x="1359184" y="834350"/>
                  </a:lnTo>
                  <a:lnTo>
                    <a:pt x="1351868" y="828311"/>
                  </a:lnTo>
                  <a:lnTo>
                    <a:pt x="1344871" y="821955"/>
                  </a:lnTo>
                  <a:lnTo>
                    <a:pt x="1337873" y="814962"/>
                  </a:lnTo>
                  <a:lnTo>
                    <a:pt x="1331193" y="807652"/>
                  </a:lnTo>
                  <a:lnTo>
                    <a:pt x="1325149" y="800024"/>
                  </a:lnTo>
                  <a:lnTo>
                    <a:pt x="1319105" y="792078"/>
                  </a:lnTo>
                  <a:lnTo>
                    <a:pt x="1313062" y="783815"/>
                  </a:lnTo>
                  <a:lnTo>
                    <a:pt x="1307654" y="775233"/>
                  </a:lnTo>
                  <a:lnTo>
                    <a:pt x="1302247" y="766334"/>
                  </a:lnTo>
                  <a:lnTo>
                    <a:pt x="1296840" y="757435"/>
                  </a:lnTo>
                  <a:lnTo>
                    <a:pt x="1291750" y="748218"/>
                  </a:lnTo>
                  <a:lnTo>
                    <a:pt x="1287297" y="738683"/>
                  </a:lnTo>
                  <a:lnTo>
                    <a:pt x="1283162" y="729148"/>
                  </a:lnTo>
                  <a:lnTo>
                    <a:pt x="1278709" y="719295"/>
                  </a:lnTo>
                  <a:lnTo>
                    <a:pt x="1274573" y="709443"/>
                  </a:lnTo>
                  <a:lnTo>
                    <a:pt x="1270756" y="698954"/>
                  </a:lnTo>
                  <a:lnTo>
                    <a:pt x="1267257" y="688466"/>
                  </a:lnTo>
                  <a:lnTo>
                    <a:pt x="1264395" y="678295"/>
                  </a:lnTo>
                  <a:lnTo>
                    <a:pt x="1261214" y="667807"/>
                  </a:lnTo>
                  <a:lnTo>
                    <a:pt x="1258033" y="657318"/>
                  </a:lnTo>
                  <a:lnTo>
                    <a:pt x="1255170" y="656047"/>
                  </a:lnTo>
                  <a:lnTo>
                    <a:pt x="1251989" y="654776"/>
                  </a:lnTo>
                  <a:lnTo>
                    <a:pt x="1248808" y="653504"/>
                  </a:lnTo>
                  <a:lnTo>
                    <a:pt x="1245946" y="651915"/>
                  </a:lnTo>
                  <a:lnTo>
                    <a:pt x="1240220" y="647783"/>
                  </a:lnTo>
                  <a:lnTo>
                    <a:pt x="1234812" y="642698"/>
                  </a:lnTo>
                  <a:lnTo>
                    <a:pt x="1229723" y="637295"/>
                  </a:lnTo>
                  <a:lnTo>
                    <a:pt x="1225270" y="631256"/>
                  </a:lnTo>
                  <a:lnTo>
                    <a:pt x="1220817" y="624582"/>
                  </a:lnTo>
                  <a:lnTo>
                    <a:pt x="1217000" y="617907"/>
                  </a:lnTo>
                  <a:lnTo>
                    <a:pt x="1214137" y="609962"/>
                  </a:lnTo>
                  <a:lnTo>
                    <a:pt x="1210956" y="602334"/>
                  </a:lnTo>
                  <a:lnTo>
                    <a:pt x="1208729" y="594706"/>
                  </a:lnTo>
                  <a:lnTo>
                    <a:pt x="1207139" y="587078"/>
                  </a:lnTo>
                  <a:lnTo>
                    <a:pt x="1205548" y="579132"/>
                  </a:lnTo>
                  <a:lnTo>
                    <a:pt x="1205230" y="571186"/>
                  </a:lnTo>
                  <a:lnTo>
                    <a:pt x="1204912" y="563558"/>
                  </a:lnTo>
                  <a:lnTo>
                    <a:pt x="1205548" y="556248"/>
                  </a:lnTo>
                  <a:lnTo>
                    <a:pt x="1206503" y="551481"/>
                  </a:lnTo>
                  <a:lnTo>
                    <a:pt x="1207139" y="547031"/>
                  </a:lnTo>
                  <a:lnTo>
                    <a:pt x="1208411" y="542581"/>
                  </a:lnTo>
                  <a:lnTo>
                    <a:pt x="1209684" y="538767"/>
                  </a:lnTo>
                  <a:lnTo>
                    <a:pt x="1211274" y="534954"/>
                  </a:lnTo>
                  <a:lnTo>
                    <a:pt x="1213183" y="532093"/>
                  </a:lnTo>
                  <a:lnTo>
                    <a:pt x="1215727" y="528915"/>
                  </a:lnTo>
                  <a:lnTo>
                    <a:pt x="1217954" y="525736"/>
                  </a:lnTo>
                  <a:lnTo>
                    <a:pt x="1220180" y="523512"/>
                  </a:lnTo>
                  <a:lnTo>
                    <a:pt x="1222725" y="521287"/>
                  </a:lnTo>
                  <a:lnTo>
                    <a:pt x="1225906" y="519062"/>
                  </a:lnTo>
                  <a:lnTo>
                    <a:pt x="1229087" y="517155"/>
                  </a:lnTo>
                  <a:lnTo>
                    <a:pt x="1232586" y="515566"/>
                  </a:lnTo>
                  <a:lnTo>
                    <a:pt x="1235449" y="513977"/>
                  </a:lnTo>
                  <a:lnTo>
                    <a:pt x="1239266" y="512705"/>
                  </a:lnTo>
                  <a:lnTo>
                    <a:pt x="1242765" y="511752"/>
                  </a:lnTo>
                  <a:lnTo>
                    <a:pt x="1244037" y="498721"/>
                  </a:lnTo>
                  <a:lnTo>
                    <a:pt x="1244991" y="486008"/>
                  </a:lnTo>
                  <a:lnTo>
                    <a:pt x="1246900" y="473294"/>
                  </a:lnTo>
                  <a:lnTo>
                    <a:pt x="1249445" y="461217"/>
                  </a:lnTo>
                  <a:lnTo>
                    <a:pt x="1251989" y="448821"/>
                  </a:lnTo>
                  <a:lnTo>
                    <a:pt x="1255170" y="437062"/>
                  </a:lnTo>
                  <a:lnTo>
                    <a:pt x="1258987" y="425302"/>
                  </a:lnTo>
                  <a:lnTo>
                    <a:pt x="1262804" y="413542"/>
                  </a:lnTo>
                  <a:lnTo>
                    <a:pt x="1266939" y="402736"/>
                  </a:lnTo>
                  <a:lnTo>
                    <a:pt x="1272029" y="391930"/>
                  </a:lnTo>
                  <a:lnTo>
                    <a:pt x="1276800" y="381441"/>
                  </a:lnTo>
                  <a:lnTo>
                    <a:pt x="1282526" y="371271"/>
                  </a:lnTo>
                  <a:lnTo>
                    <a:pt x="1288251" y="361736"/>
                  </a:lnTo>
                  <a:lnTo>
                    <a:pt x="1294931" y="351883"/>
                  </a:lnTo>
                  <a:lnTo>
                    <a:pt x="1301293" y="343302"/>
                  </a:lnTo>
                  <a:lnTo>
                    <a:pt x="1308609" y="334402"/>
                  </a:lnTo>
                  <a:lnTo>
                    <a:pt x="1315925" y="326457"/>
                  </a:lnTo>
                  <a:lnTo>
                    <a:pt x="1323559" y="318193"/>
                  </a:lnTo>
                  <a:lnTo>
                    <a:pt x="1332147" y="311201"/>
                  </a:lnTo>
                  <a:lnTo>
                    <a:pt x="1340417" y="304209"/>
                  </a:lnTo>
                  <a:lnTo>
                    <a:pt x="1349324" y="297534"/>
                  </a:lnTo>
                  <a:lnTo>
                    <a:pt x="1358230" y="291813"/>
                  </a:lnTo>
                  <a:lnTo>
                    <a:pt x="1367773" y="286092"/>
                  </a:lnTo>
                  <a:lnTo>
                    <a:pt x="1377315" y="281325"/>
                  </a:lnTo>
                  <a:lnTo>
                    <a:pt x="1387176" y="276875"/>
                  </a:lnTo>
                  <a:lnTo>
                    <a:pt x="1397673" y="273061"/>
                  </a:lnTo>
                  <a:lnTo>
                    <a:pt x="1408488" y="269565"/>
                  </a:lnTo>
                  <a:lnTo>
                    <a:pt x="1419303" y="267022"/>
                  </a:lnTo>
                  <a:lnTo>
                    <a:pt x="1430436" y="264798"/>
                  </a:lnTo>
                  <a:lnTo>
                    <a:pt x="1442205" y="263208"/>
                  </a:lnTo>
                  <a:lnTo>
                    <a:pt x="1453656" y="261937"/>
                  </a:lnTo>
                  <a:close/>
                  <a:moveTo>
                    <a:pt x="767182" y="119062"/>
                  </a:moveTo>
                  <a:lnTo>
                    <a:pt x="746542" y="795338"/>
                  </a:lnTo>
                  <a:lnTo>
                    <a:pt x="119396" y="795338"/>
                  </a:lnTo>
                  <a:lnTo>
                    <a:pt x="119396" y="3073718"/>
                  </a:lnTo>
                  <a:lnTo>
                    <a:pt x="119396" y="3077210"/>
                  </a:lnTo>
                  <a:lnTo>
                    <a:pt x="119713" y="3080068"/>
                  </a:lnTo>
                  <a:lnTo>
                    <a:pt x="120666" y="3083560"/>
                  </a:lnTo>
                  <a:lnTo>
                    <a:pt x="121619" y="3086100"/>
                  </a:lnTo>
                  <a:lnTo>
                    <a:pt x="123206" y="3089275"/>
                  </a:lnTo>
                  <a:lnTo>
                    <a:pt x="124794" y="3092133"/>
                  </a:lnTo>
                  <a:lnTo>
                    <a:pt x="126699" y="3094673"/>
                  </a:lnTo>
                  <a:lnTo>
                    <a:pt x="128922" y="3096895"/>
                  </a:lnTo>
                  <a:lnTo>
                    <a:pt x="131780" y="3099118"/>
                  </a:lnTo>
                  <a:lnTo>
                    <a:pt x="134003" y="3101023"/>
                  </a:lnTo>
                  <a:lnTo>
                    <a:pt x="136543" y="3102610"/>
                  </a:lnTo>
                  <a:lnTo>
                    <a:pt x="139718" y="3104198"/>
                  </a:lnTo>
                  <a:lnTo>
                    <a:pt x="142894" y="3105468"/>
                  </a:lnTo>
                  <a:lnTo>
                    <a:pt x="145752" y="3106103"/>
                  </a:lnTo>
                  <a:lnTo>
                    <a:pt x="149245" y="3106420"/>
                  </a:lnTo>
                  <a:lnTo>
                    <a:pt x="152420" y="3106738"/>
                  </a:lnTo>
                  <a:lnTo>
                    <a:pt x="2224068" y="3106738"/>
                  </a:lnTo>
                  <a:lnTo>
                    <a:pt x="2227243" y="3106420"/>
                  </a:lnTo>
                  <a:lnTo>
                    <a:pt x="2230736" y="3106103"/>
                  </a:lnTo>
                  <a:lnTo>
                    <a:pt x="2233594" y="3105468"/>
                  </a:lnTo>
                  <a:lnTo>
                    <a:pt x="2236769" y="3104198"/>
                  </a:lnTo>
                  <a:lnTo>
                    <a:pt x="2239310" y="3102610"/>
                  </a:lnTo>
                  <a:lnTo>
                    <a:pt x="2242168" y="3101023"/>
                  </a:lnTo>
                  <a:lnTo>
                    <a:pt x="2244708" y="3099118"/>
                  </a:lnTo>
                  <a:lnTo>
                    <a:pt x="2247566" y="3096895"/>
                  </a:lnTo>
                  <a:lnTo>
                    <a:pt x="2249471" y="3094673"/>
                  </a:lnTo>
                  <a:lnTo>
                    <a:pt x="2251694" y="3092133"/>
                  </a:lnTo>
                  <a:lnTo>
                    <a:pt x="2253282" y="3089275"/>
                  </a:lnTo>
                  <a:lnTo>
                    <a:pt x="2254552" y="3086100"/>
                  </a:lnTo>
                  <a:lnTo>
                    <a:pt x="2255822" y="3083560"/>
                  </a:lnTo>
                  <a:lnTo>
                    <a:pt x="2256774" y="3080068"/>
                  </a:lnTo>
                  <a:lnTo>
                    <a:pt x="2257092" y="3077210"/>
                  </a:lnTo>
                  <a:lnTo>
                    <a:pt x="2257092" y="3073718"/>
                  </a:lnTo>
                  <a:lnTo>
                    <a:pt x="2257092" y="152400"/>
                  </a:lnTo>
                  <a:lnTo>
                    <a:pt x="2257092" y="148907"/>
                  </a:lnTo>
                  <a:lnTo>
                    <a:pt x="2256774" y="146050"/>
                  </a:lnTo>
                  <a:lnTo>
                    <a:pt x="2255504" y="142875"/>
                  </a:lnTo>
                  <a:lnTo>
                    <a:pt x="2254234" y="139700"/>
                  </a:lnTo>
                  <a:lnTo>
                    <a:pt x="2253282" y="136842"/>
                  </a:lnTo>
                  <a:lnTo>
                    <a:pt x="2251376" y="133985"/>
                  </a:lnTo>
                  <a:lnTo>
                    <a:pt x="2249471" y="131445"/>
                  </a:lnTo>
                  <a:lnTo>
                    <a:pt x="2247566" y="128905"/>
                  </a:lnTo>
                  <a:lnTo>
                    <a:pt x="2244708" y="126682"/>
                  </a:lnTo>
                  <a:lnTo>
                    <a:pt x="2242168" y="124777"/>
                  </a:lnTo>
                  <a:lnTo>
                    <a:pt x="2239310" y="123190"/>
                  </a:lnTo>
                  <a:lnTo>
                    <a:pt x="2236769" y="121920"/>
                  </a:lnTo>
                  <a:lnTo>
                    <a:pt x="2233594" y="120650"/>
                  </a:lnTo>
                  <a:lnTo>
                    <a:pt x="2230736" y="120015"/>
                  </a:lnTo>
                  <a:lnTo>
                    <a:pt x="2227243" y="119380"/>
                  </a:lnTo>
                  <a:lnTo>
                    <a:pt x="2224068" y="119062"/>
                  </a:lnTo>
                  <a:lnTo>
                    <a:pt x="767182" y="119062"/>
                  </a:lnTo>
                  <a:close/>
                  <a:moveTo>
                    <a:pt x="688114" y="0"/>
                  </a:moveTo>
                  <a:lnTo>
                    <a:pt x="2224068" y="0"/>
                  </a:lnTo>
                  <a:lnTo>
                    <a:pt x="2231688" y="635"/>
                  </a:lnTo>
                  <a:lnTo>
                    <a:pt x="2239310" y="952"/>
                  </a:lnTo>
                  <a:lnTo>
                    <a:pt x="2246931" y="2222"/>
                  </a:lnTo>
                  <a:lnTo>
                    <a:pt x="2254552" y="3175"/>
                  </a:lnTo>
                  <a:lnTo>
                    <a:pt x="2261855" y="5080"/>
                  </a:lnTo>
                  <a:lnTo>
                    <a:pt x="2269159" y="6985"/>
                  </a:lnTo>
                  <a:lnTo>
                    <a:pt x="2276144" y="9207"/>
                  </a:lnTo>
                  <a:lnTo>
                    <a:pt x="2283130" y="12382"/>
                  </a:lnTo>
                  <a:lnTo>
                    <a:pt x="2289799" y="15557"/>
                  </a:lnTo>
                  <a:lnTo>
                    <a:pt x="2296467" y="18415"/>
                  </a:lnTo>
                  <a:lnTo>
                    <a:pt x="2302818" y="22225"/>
                  </a:lnTo>
                  <a:lnTo>
                    <a:pt x="2309169" y="26035"/>
                  </a:lnTo>
                  <a:lnTo>
                    <a:pt x="2315202" y="30480"/>
                  </a:lnTo>
                  <a:lnTo>
                    <a:pt x="2320918" y="34925"/>
                  </a:lnTo>
                  <a:lnTo>
                    <a:pt x="2326316" y="40005"/>
                  </a:lnTo>
                  <a:lnTo>
                    <a:pt x="2331714" y="44767"/>
                  </a:lnTo>
                  <a:lnTo>
                    <a:pt x="2336478" y="50165"/>
                  </a:lnTo>
                  <a:lnTo>
                    <a:pt x="2341241" y="55562"/>
                  </a:lnTo>
                  <a:lnTo>
                    <a:pt x="2345686" y="61277"/>
                  </a:lnTo>
                  <a:lnTo>
                    <a:pt x="2350132" y="67627"/>
                  </a:lnTo>
                  <a:lnTo>
                    <a:pt x="2354260" y="73660"/>
                  </a:lnTo>
                  <a:lnTo>
                    <a:pt x="2357753" y="79692"/>
                  </a:lnTo>
                  <a:lnTo>
                    <a:pt x="2360928" y="86677"/>
                  </a:lnTo>
                  <a:lnTo>
                    <a:pt x="2364104" y="93027"/>
                  </a:lnTo>
                  <a:lnTo>
                    <a:pt x="2366962" y="100012"/>
                  </a:lnTo>
                  <a:lnTo>
                    <a:pt x="2369184" y="107315"/>
                  </a:lnTo>
                  <a:lnTo>
                    <a:pt x="2371407" y="114617"/>
                  </a:lnTo>
                  <a:lnTo>
                    <a:pt x="2372995" y="121920"/>
                  </a:lnTo>
                  <a:lnTo>
                    <a:pt x="2374583" y="129540"/>
                  </a:lnTo>
                  <a:lnTo>
                    <a:pt x="2375218" y="137160"/>
                  </a:lnTo>
                  <a:lnTo>
                    <a:pt x="2375853" y="144780"/>
                  </a:lnTo>
                  <a:lnTo>
                    <a:pt x="2376488" y="152400"/>
                  </a:lnTo>
                  <a:lnTo>
                    <a:pt x="2376488" y="3073718"/>
                  </a:lnTo>
                  <a:lnTo>
                    <a:pt x="2375853" y="3081338"/>
                  </a:lnTo>
                  <a:lnTo>
                    <a:pt x="2375218" y="3089275"/>
                  </a:lnTo>
                  <a:lnTo>
                    <a:pt x="2374583" y="3096895"/>
                  </a:lnTo>
                  <a:lnTo>
                    <a:pt x="2372995" y="3104198"/>
                  </a:lnTo>
                  <a:lnTo>
                    <a:pt x="2371407" y="3111500"/>
                  </a:lnTo>
                  <a:lnTo>
                    <a:pt x="2369184" y="3118803"/>
                  </a:lnTo>
                  <a:lnTo>
                    <a:pt x="2366962" y="3126105"/>
                  </a:lnTo>
                  <a:lnTo>
                    <a:pt x="2364104" y="3132773"/>
                  </a:lnTo>
                  <a:lnTo>
                    <a:pt x="2360928" y="3139758"/>
                  </a:lnTo>
                  <a:lnTo>
                    <a:pt x="2357753" y="3146425"/>
                  </a:lnTo>
                  <a:lnTo>
                    <a:pt x="2354260" y="3152458"/>
                  </a:lnTo>
                  <a:lnTo>
                    <a:pt x="2350132" y="3158490"/>
                  </a:lnTo>
                  <a:lnTo>
                    <a:pt x="2345686" y="3164523"/>
                  </a:lnTo>
                  <a:lnTo>
                    <a:pt x="2341241" y="3170238"/>
                  </a:lnTo>
                  <a:lnTo>
                    <a:pt x="2336478" y="3176270"/>
                  </a:lnTo>
                  <a:lnTo>
                    <a:pt x="2331714" y="3181033"/>
                  </a:lnTo>
                  <a:lnTo>
                    <a:pt x="2326316" y="3186113"/>
                  </a:lnTo>
                  <a:lnTo>
                    <a:pt x="2320918" y="3191193"/>
                  </a:lnTo>
                  <a:lnTo>
                    <a:pt x="2315202" y="3195638"/>
                  </a:lnTo>
                  <a:lnTo>
                    <a:pt x="2309169" y="3199765"/>
                  </a:lnTo>
                  <a:lnTo>
                    <a:pt x="2302818" y="3203575"/>
                  </a:lnTo>
                  <a:lnTo>
                    <a:pt x="2296467" y="3207385"/>
                  </a:lnTo>
                  <a:lnTo>
                    <a:pt x="2289799" y="3210878"/>
                  </a:lnTo>
                  <a:lnTo>
                    <a:pt x="2283130" y="3214053"/>
                  </a:lnTo>
                  <a:lnTo>
                    <a:pt x="2276144" y="3216593"/>
                  </a:lnTo>
                  <a:lnTo>
                    <a:pt x="2269159" y="3218815"/>
                  </a:lnTo>
                  <a:lnTo>
                    <a:pt x="2261855" y="3221038"/>
                  </a:lnTo>
                  <a:lnTo>
                    <a:pt x="2254552" y="3222943"/>
                  </a:lnTo>
                  <a:lnTo>
                    <a:pt x="2246931" y="3223895"/>
                  </a:lnTo>
                  <a:lnTo>
                    <a:pt x="2239310" y="3225165"/>
                  </a:lnTo>
                  <a:lnTo>
                    <a:pt x="2231688" y="3225483"/>
                  </a:lnTo>
                  <a:lnTo>
                    <a:pt x="2224068" y="3225800"/>
                  </a:lnTo>
                  <a:lnTo>
                    <a:pt x="152420" y="3225800"/>
                  </a:lnTo>
                  <a:lnTo>
                    <a:pt x="144799" y="3225483"/>
                  </a:lnTo>
                  <a:lnTo>
                    <a:pt x="137178" y="3225165"/>
                  </a:lnTo>
                  <a:lnTo>
                    <a:pt x="129557" y="3223895"/>
                  </a:lnTo>
                  <a:lnTo>
                    <a:pt x="121619" y="3222943"/>
                  </a:lnTo>
                  <a:lnTo>
                    <a:pt x="114633" y="3221038"/>
                  </a:lnTo>
                  <a:lnTo>
                    <a:pt x="107329" y="3218815"/>
                  </a:lnTo>
                  <a:lnTo>
                    <a:pt x="100343" y="3216593"/>
                  </a:lnTo>
                  <a:lnTo>
                    <a:pt x="93040" y="3214053"/>
                  </a:lnTo>
                  <a:lnTo>
                    <a:pt x="86689" y="3210878"/>
                  </a:lnTo>
                  <a:lnTo>
                    <a:pt x="80020" y="3207385"/>
                  </a:lnTo>
                  <a:lnTo>
                    <a:pt x="73670" y="3203575"/>
                  </a:lnTo>
                  <a:lnTo>
                    <a:pt x="67319" y="3199765"/>
                  </a:lnTo>
                  <a:lnTo>
                    <a:pt x="61285" y="3195638"/>
                  </a:lnTo>
                  <a:lnTo>
                    <a:pt x="55570" y="3191193"/>
                  </a:lnTo>
                  <a:lnTo>
                    <a:pt x="50171" y="3186430"/>
                  </a:lnTo>
                  <a:lnTo>
                    <a:pt x="44773" y="3181033"/>
                  </a:lnTo>
                  <a:lnTo>
                    <a:pt x="40010" y="3176270"/>
                  </a:lnTo>
                  <a:lnTo>
                    <a:pt x="34929" y="3170238"/>
                  </a:lnTo>
                  <a:lnTo>
                    <a:pt x="30801" y="3164523"/>
                  </a:lnTo>
                  <a:lnTo>
                    <a:pt x="26038" y="3158808"/>
                  </a:lnTo>
                  <a:lnTo>
                    <a:pt x="22228" y="3152458"/>
                  </a:lnTo>
                  <a:lnTo>
                    <a:pt x="18735" y="3146425"/>
                  </a:lnTo>
                  <a:lnTo>
                    <a:pt x="15242" y="3139758"/>
                  </a:lnTo>
                  <a:lnTo>
                    <a:pt x="12384" y="3132773"/>
                  </a:lnTo>
                  <a:lnTo>
                    <a:pt x="9526" y="3126105"/>
                  </a:lnTo>
                  <a:lnTo>
                    <a:pt x="6986" y="3118803"/>
                  </a:lnTo>
                  <a:lnTo>
                    <a:pt x="5080" y="3111818"/>
                  </a:lnTo>
                  <a:lnTo>
                    <a:pt x="3175" y="3104198"/>
                  </a:lnTo>
                  <a:lnTo>
                    <a:pt x="1905" y="3096895"/>
                  </a:lnTo>
                  <a:lnTo>
                    <a:pt x="952" y="3089275"/>
                  </a:lnTo>
                  <a:lnTo>
                    <a:pt x="317" y="3081338"/>
                  </a:lnTo>
                  <a:lnTo>
                    <a:pt x="0" y="3073718"/>
                  </a:lnTo>
                  <a:lnTo>
                    <a:pt x="0" y="743268"/>
                  </a:lnTo>
                  <a:lnTo>
                    <a:pt x="68811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5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3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9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59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35100" y="1263650"/>
            <a:ext cx="1581150" cy="685800"/>
            <a:chOff x="1435100" y="1263650"/>
            <a:chExt cx="1339850" cy="685801"/>
          </a:xfrm>
        </p:grpSpPr>
        <p:sp>
          <p:nvSpPr>
            <p:cNvPr id="192" name="Text Placeholder 32"/>
            <p:cNvSpPr txBox="1"/>
            <p:nvPr/>
          </p:nvSpPr>
          <p:spPr>
            <a:xfrm>
              <a:off x="1445862" y="1460500"/>
              <a:ext cx="1226851" cy="488951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75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+mn-ea"/>
                  <a:ea typeface="+mn-ea"/>
                  <a:cs typeface="+mn-cs"/>
                  <a:sym typeface="+mn-ea"/>
                </a:rPr>
                <a:t>这里可添加详细文字说明这里可添加详细文字说明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endParaRPr>
            </a:p>
          </p:txBody>
        </p:sp>
        <p:sp>
          <p:nvSpPr>
            <p:cNvPr id="193" name="Text Placeholder 33"/>
            <p:cNvSpPr txBox="1"/>
            <p:nvPr/>
          </p:nvSpPr>
          <p:spPr>
            <a:xfrm>
              <a:off x="1435100" y="1263650"/>
              <a:ext cx="1339850" cy="249238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+mn-ea"/>
                  <a:ea typeface="+mn-ea"/>
                  <a:cs typeface="+mn-cs"/>
                  <a:sym typeface="+mn-ea"/>
                </a:rPr>
                <a:t>国家奖学金</a:t>
              </a:r>
              <a:endPara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63575" y="3440113"/>
            <a:ext cx="1581150" cy="496887"/>
            <a:chOff x="663575" y="3440113"/>
            <a:chExt cx="1339850" cy="496887"/>
          </a:xfrm>
        </p:grpSpPr>
        <p:sp>
          <p:nvSpPr>
            <p:cNvPr id="194" name="Text Placeholder 32"/>
            <p:cNvSpPr txBox="1"/>
            <p:nvPr/>
          </p:nvSpPr>
          <p:spPr>
            <a:xfrm>
              <a:off x="691825" y="3649663"/>
              <a:ext cx="1291422" cy="287337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75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+mn-ea"/>
                  <a:ea typeface="+mn-ea"/>
                  <a:cs typeface="+mn-cs"/>
                  <a:sym typeface="+mn-ea"/>
                </a:rPr>
                <a:t>这里可添加详细文字说明这里可添加详细文字说明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endParaRPr>
            </a:p>
          </p:txBody>
        </p:sp>
        <p:sp>
          <p:nvSpPr>
            <p:cNvPr id="195" name="Text Placeholder 33"/>
            <p:cNvSpPr txBox="1"/>
            <p:nvPr/>
          </p:nvSpPr>
          <p:spPr>
            <a:xfrm>
              <a:off x="663575" y="3440113"/>
              <a:ext cx="1339850" cy="249237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+mn-ea"/>
                  <a:ea typeface="+mn-ea"/>
                  <a:cs typeface="+mn-cs"/>
                  <a:sym typeface="+mn-ea"/>
                </a:rPr>
                <a:t>书画大赛校一等奖</a:t>
              </a:r>
              <a:endPara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065338" y="4183063"/>
            <a:ext cx="1581150" cy="496887"/>
            <a:chOff x="2065338" y="4183063"/>
            <a:chExt cx="1339850" cy="496887"/>
          </a:xfrm>
        </p:grpSpPr>
        <p:sp>
          <p:nvSpPr>
            <p:cNvPr id="196" name="Text Placeholder 32"/>
            <p:cNvSpPr txBox="1"/>
            <p:nvPr/>
          </p:nvSpPr>
          <p:spPr>
            <a:xfrm>
              <a:off x="2093587" y="4392613"/>
              <a:ext cx="1261827" cy="287337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75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+mn-ea"/>
                  <a:ea typeface="+mn-ea"/>
                  <a:cs typeface="+mn-cs"/>
                  <a:sym typeface="+mn-ea"/>
                </a:rPr>
                <a:t>这里可添加详细文字说明这里可添加详细文字说明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endParaRPr>
            </a:p>
          </p:txBody>
        </p:sp>
        <p:sp>
          <p:nvSpPr>
            <p:cNvPr id="197" name="Text Placeholder 33"/>
            <p:cNvSpPr txBox="1"/>
            <p:nvPr/>
          </p:nvSpPr>
          <p:spPr>
            <a:xfrm>
              <a:off x="2065338" y="4183063"/>
              <a:ext cx="1339850" cy="249237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19BAB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  <a:sym typeface="+mn-ea"/>
                </a:rPr>
                <a:t>挑战杯创业大赛</a:t>
              </a: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19BAB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  <a:sym typeface="+mn-ea"/>
                </a:rPr>
                <a:t>银奖</a:t>
              </a:r>
              <a:endParaRPr kumimoji="0" lang="en-AU" sz="1100" b="1" i="0" u="none" strike="noStrike" kern="1200" cap="none" spc="0" normalizeH="0" baseline="0" noProof="0" dirty="0">
                <a:ln>
                  <a:noFill/>
                </a:ln>
                <a:solidFill>
                  <a:srgbClr val="019BAB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181725" y="1263650"/>
            <a:ext cx="1581150" cy="484188"/>
            <a:chOff x="6181725" y="1263650"/>
            <a:chExt cx="1339850" cy="484188"/>
          </a:xfrm>
        </p:grpSpPr>
        <p:sp>
          <p:nvSpPr>
            <p:cNvPr id="198" name="Text Placeholder 32"/>
            <p:cNvSpPr txBox="1"/>
            <p:nvPr/>
          </p:nvSpPr>
          <p:spPr>
            <a:xfrm>
              <a:off x="6192487" y="1460500"/>
              <a:ext cx="1251065" cy="287338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75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+mn-ea"/>
                  <a:ea typeface="+mn-ea"/>
                  <a:cs typeface="+mn-cs"/>
                  <a:sym typeface="+mn-ea"/>
                </a:rPr>
                <a:t>这里可添加详细文字说明这里可添加详细文字说明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endParaRPr>
            </a:p>
          </p:txBody>
        </p:sp>
        <p:sp>
          <p:nvSpPr>
            <p:cNvPr id="199" name="Text Placeholder 33"/>
            <p:cNvSpPr txBox="1"/>
            <p:nvPr/>
          </p:nvSpPr>
          <p:spPr>
            <a:xfrm>
              <a:off x="6181725" y="1263650"/>
              <a:ext cx="1339850" cy="249238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  <a:sym typeface="+mn-ea"/>
                </a:rPr>
                <a:t>情商奖学金</a:t>
              </a:r>
              <a:endPara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7262813" y="2005013"/>
            <a:ext cx="1581150" cy="496887"/>
            <a:chOff x="7262813" y="2005013"/>
            <a:chExt cx="1339850" cy="496887"/>
          </a:xfrm>
        </p:grpSpPr>
        <p:sp>
          <p:nvSpPr>
            <p:cNvPr id="200" name="Text Placeholder 32"/>
            <p:cNvSpPr txBox="1"/>
            <p:nvPr/>
          </p:nvSpPr>
          <p:spPr>
            <a:xfrm>
              <a:off x="7272229" y="2216150"/>
              <a:ext cx="1267208" cy="285750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75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+mn-ea"/>
                  <a:ea typeface="+mn-ea"/>
                  <a:cs typeface="+mn-cs"/>
                  <a:sym typeface="+mn-ea"/>
                </a:rPr>
                <a:t>这里可添加详细文字说明这里可添加详细文字说明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endParaRPr>
            </a:p>
          </p:txBody>
        </p:sp>
        <p:sp>
          <p:nvSpPr>
            <p:cNvPr id="201" name="Text Placeholder 33"/>
            <p:cNvSpPr txBox="1"/>
            <p:nvPr/>
          </p:nvSpPr>
          <p:spPr>
            <a:xfrm>
              <a:off x="7262813" y="2005013"/>
              <a:ext cx="1339850" cy="249237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  <a:sym typeface="+mn-ea"/>
                </a:rPr>
                <a:t>舞蹈“飞”校一等奖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408738" y="4183063"/>
            <a:ext cx="1804987" cy="496887"/>
            <a:chOff x="6408738" y="4183063"/>
            <a:chExt cx="1528762" cy="496887"/>
          </a:xfrm>
        </p:grpSpPr>
        <p:sp>
          <p:nvSpPr>
            <p:cNvPr id="202" name="Text Placeholder 32"/>
            <p:cNvSpPr txBox="1"/>
            <p:nvPr/>
          </p:nvSpPr>
          <p:spPr>
            <a:xfrm>
              <a:off x="6419494" y="4392613"/>
              <a:ext cx="1290776" cy="287337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75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+mn-ea"/>
                  <a:ea typeface="+mn-ea"/>
                  <a:cs typeface="+mn-cs"/>
                  <a:sym typeface="+mn-ea"/>
                </a:rPr>
                <a:t>这里可添加详细文字说明这里可添加详细文字说明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endParaRPr>
            </a:p>
          </p:txBody>
        </p:sp>
        <p:sp>
          <p:nvSpPr>
            <p:cNvPr id="203" name="Text Placeholder 33"/>
            <p:cNvSpPr txBox="1"/>
            <p:nvPr/>
          </p:nvSpPr>
          <p:spPr>
            <a:xfrm>
              <a:off x="6408738" y="4183063"/>
              <a:ext cx="1528762" cy="249237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19BAB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  <a:sym typeface="+mn-ea"/>
                </a:rPr>
                <a:t>海辉杯论文大赛一等奖</a:t>
              </a:r>
            </a:p>
          </p:txBody>
        </p:sp>
      </p:grpSp>
      <p:cxnSp>
        <p:nvCxnSpPr>
          <p:cNvPr id="205" name="Straight Connector 190"/>
          <p:cNvCxnSpPr/>
          <p:nvPr/>
        </p:nvCxnSpPr>
        <p:spPr bwMode="auto">
          <a:xfrm flipH="1">
            <a:off x="1206500" y="2895600"/>
            <a:ext cx="76835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191"/>
          <p:cNvCxnSpPr/>
          <p:nvPr/>
        </p:nvCxnSpPr>
        <p:spPr bwMode="auto">
          <a:xfrm flipH="1">
            <a:off x="1206500" y="2895600"/>
            <a:ext cx="0" cy="26987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193"/>
          <p:cNvCxnSpPr/>
          <p:nvPr/>
        </p:nvCxnSpPr>
        <p:spPr bwMode="auto">
          <a:xfrm rot="10800000">
            <a:off x="1912938" y="2138363"/>
            <a:ext cx="1211263" cy="0"/>
          </a:xfrm>
          <a:prstGeom prst="line">
            <a:avLst/>
          </a:prstGeom>
          <a:ln>
            <a:solidFill>
              <a:srgbClr val="F23B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194"/>
          <p:cNvCxnSpPr/>
          <p:nvPr/>
        </p:nvCxnSpPr>
        <p:spPr bwMode="auto">
          <a:xfrm rot="10800000">
            <a:off x="1914525" y="1868488"/>
            <a:ext cx="0" cy="269875"/>
          </a:xfrm>
          <a:prstGeom prst="line">
            <a:avLst/>
          </a:prstGeom>
          <a:ln>
            <a:solidFill>
              <a:srgbClr val="F23B4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0" name="Group 195"/>
          <p:cNvGrpSpPr/>
          <p:nvPr/>
        </p:nvGrpSpPr>
        <p:grpSpPr>
          <a:xfrm rot="-5400000" flipH="1">
            <a:off x="5475288" y="1268413"/>
            <a:ext cx="287337" cy="671512"/>
            <a:chOff x="1652259" y="4256917"/>
            <a:chExt cx="1206254" cy="360191"/>
          </a:xfrm>
        </p:grpSpPr>
        <p:cxnSp>
          <p:nvCxnSpPr>
            <p:cNvPr id="211" name="Straight Connector 196"/>
            <p:cNvCxnSpPr/>
            <p:nvPr/>
          </p:nvCxnSpPr>
          <p:spPr>
            <a:xfrm flipH="1">
              <a:off x="1652261" y="4256917"/>
              <a:ext cx="1206254" cy="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197"/>
            <p:cNvCxnSpPr/>
            <p:nvPr/>
          </p:nvCxnSpPr>
          <p:spPr>
            <a:xfrm flipH="1">
              <a:off x="1665588" y="4256917"/>
              <a:ext cx="0" cy="360191"/>
            </a:xfrm>
            <a:prstGeom prst="line">
              <a:avLst/>
            </a:prstGeom>
            <a:ln>
              <a:solidFill>
                <a:schemeClr val="accent4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198"/>
          <p:cNvGrpSpPr/>
          <p:nvPr/>
        </p:nvGrpSpPr>
        <p:grpSpPr>
          <a:xfrm rot="-5400000" flipH="1">
            <a:off x="6681788" y="2106613"/>
            <a:ext cx="327025" cy="492125"/>
            <a:chOff x="1652259" y="4256917"/>
            <a:chExt cx="1206254" cy="360191"/>
          </a:xfrm>
        </p:grpSpPr>
        <p:cxnSp>
          <p:nvCxnSpPr>
            <p:cNvPr id="214" name="Straight Connector 199"/>
            <p:cNvCxnSpPr/>
            <p:nvPr/>
          </p:nvCxnSpPr>
          <p:spPr>
            <a:xfrm flipH="1">
              <a:off x="1652259" y="4256917"/>
              <a:ext cx="1206254" cy="0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00"/>
            <p:cNvCxnSpPr/>
            <p:nvPr/>
          </p:nvCxnSpPr>
          <p:spPr>
            <a:xfrm flipH="1">
              <a:off x="1652257" y="4256917"/>
              <a:ext cx="0" cy="360191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7" name="Straight Connector 202"/>
          <p:cNvCxnSpPr/>
          <p:nvPr/>
        </p:nvCxnSpPr>
        <p:spPr bwMode="auto">
          <a:xfrm rot="16200000" flipH="1">
            <a:off x="5452269" y="4126706"/>
            <a:ext cx="531813" cy="0"/>
          </a:xfrm>
          <a:prstGeom prst="line">
            <a:avLst/>
          </a:prstGeom>
          <a:ln>
            <a:solidFill>
              <a:srgbClr val="019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03"/>
          <p:cNvCxnSpPr/>
          <p:nvPr/>
        </p:nvCxnSpPr>
        <p:spPr bwMode="auto">
          <a:xfrm rot="16200000" flipH="1">
            <a:off x="5995194" y="4115594"/>
            <a:ext cx="0" cy="557213"/>
          </a:xfrm>
          <a:prstGeom prst="line">
            <a:avLst/>
          </a:prstGeom>
          <a:ln>
            <a:solidFill>
              <a:srgbClr val="019BA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9" name="Group 204"/>
          <p:cNvGrpSpPr/>
          <p:nvPr/>
        </p:nvGrpSpPr>
        <p:grpSpPr>
          <a:xfrm>
            <a:off x="2419350" y="3609975"/>
            <a:ext cx="236538" cy="357188"/>
            <a:chOff x="1652259" y="4256917"/>
            <a:chExt cx="1206254" cy="360191"/>
          </a:xfrm>
        </p:grpSpPr>
        <p:cxnSp>
          <p:nvCxnSpPr>
            <p:cNvPr id="220" name="Straight Connector 205"/>
            <p:cNvCxnSpPr/>
            <p:nvPr/>
          </p:nvCxnSpPr>
          <p:spPr>
            <a:xfrm flipH="1">
              <a:off x="1652259" y="4256917"/>
              <a:ext cx="1206254" cy="0"/>
            </a:xfrm>
            <a:prstGeom prst="line">
              <a:avLst/>
            </a:prstGeom>
            <a:ln>
              <a:solidFill>
                <a:srgbClr val="019BA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06"/>
            <p:cNvCxnSpPr/>
            <p:nvPr/>
          </p:nvCxnSpPr>
          <p:spPr>
            <a:xfrm flipH="1">
              <a:off x="1652259" y="4256917"/>
              <a:ext cx="0" cy="360191"/>
            </a:xfrm>
            <a:prstGeom prst="line">
              <a:avLst/>
            </a:prstGeom>
            <a:ln>
              <a:solidFill>
                <a:srgbClr val="019BAB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组合 14"/>
          <p:cNvGrpSpPr/>
          <p:nvPr/>
        </p:nvGrpSpPr>
        <p:grpSpPr>
          <a:xfrm>
            <a:off x="3227388" y="1563688"/>
            <a:ext cx="1389062" cy="1603375"/>
            <a:chOff x="3227388" y="1563688"/>
            <a:chExt cx="1389062" cy="1603375"/>
          </a:xfrm>
        </p:grpSpPr>
        <p:sp>
          <p:nvSpPr>
            <p:cNvPr id="186" name="Freeform 5"/>
            <p:cNvSpPr/>
            <p:nvPr/>
          </p:nvSpPr>
          <p:spPr bwMode="auto">
            <a:xfrm flipH="1">
              <a:off x="3227388" y="1563688"/>
              <a:ext cx="1389062" cy="1603375"/>
            </a:xfrm>
            <a:custGeom>
              <a:avLst/>
              <a:gdLst>
                <a:gd name="T0" fmla="*/ 2010 w 2010"/>
                <a:gd name="T1" fmla="*/ 1740 h 2320"/>
                <a:gd name="T2" fmla="*/ 1005 w 2010"/>
                <a:gd name="T3" fmla="*/ 2320 h 2320"/>
                <a:gd name="T4" fmla="*/ 0 w 2010"/>
                <a:gd name="T5" fmla="*/ 1740 h 2320"/>
                <a:gd name="T6" fmla="*/ 0 w 2010"/>
                <a:gd name="T7" fmla="*/ 581 h 2320"/>
                <a:gd name="T8" fmla="*/ 1005 w 2010"/>
                <a:gd name="T9" fmla="*/ 0 h 2320"/>
                <a:gd name="T10" fmla="*/ 2010 w 2010"/>
                <a:gd name="T11" fmla="*/ 581 h 2320"/>
                <a:gd name="T12" fmla="*/ 2010 w 2010"/>
                <a:gd name="T13" fmla="*/ 1740 h 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0" h="2320">
                  <a:moveTo>
                    <a:pt x="2010" y="1740"/>
                  </a:moveTo>
                  <a:lnTo>
                    <a:pt x="1005" y="2320"/>
                  </a:lnTo>
                  <a:lnTo>
                    <a:pt x="0" y="1740"/>
                  </a:lnTo>
                  <a:lnTo>
                    <a:pt x="0" y="581"/>
                  </a:lnTo>
                  <a:lnTo>
                    <a:pt x="1005" y="0"/>
                  </a:lnTo>
                  <a:lnTo>
                    <a:pt x="2010" y="581"/>
                  </a:lnTo>
                  <a:lnTo>
                    <a:pt x="2010" y="174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03200" dist="1016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4" name="Freeform 216"/>
            <p:cNvSpPr>
              <a:spLocks noEditPoints="1"/>
            </p:cNvSpPr>
            <p:nvPr/>
          </p:nvSpPr>
          <p:spPr bwMode="auto">
            <a:xfrm>
              <a:off x="3703638" y="2105025"/>
              <a:ext cx="431800" cy="554038"/>
            </a:xfrm>
            <a:custGeom>
              <a:avLst/>
              <a:gdLst>
                <a:gd name="T0" fmla="*/ 84 w 138"/>
                <a:gd name="T1" fmla="*/ 71 h 176"/>
                <a:gd name="T2" fmla="*/ 69 w 138"/>
                <a:gd name="T3" fmla="*/ 69 h 176"/>
                <a:gd name="T4" fmla="*/ 54 w 138"/>
                <a:gd name="T5" fmla="*/ 71 h 176"/>
                <a:gd name="T6" fmla="*/ 54 w 138"/>
                <a:gd name="T7" fmla="*/ 26 h 176"/>
                <a:gd name="T8" fmla="*/ 15 w 138"/>
                <a:gd name="T9" fmla="*/ 26 h 176"/>
                <a:gd name="T10" fmla="*/ 15 w 138"/>
                <a:gd name="T11" fmla="*/ 48 h 176"/>
                <a:gd name="T12" fmla="*/ 34 w 138"/>
                <a:gd name="T13" fmla="*/ 82 h 176"/>
                <a:gd name="T14" fmla="*/ 16 w 138"/>
                <a:gd name="T15" fmla="*/ 122 h 176"/>
                <a:gd name="T16" fmla="*/ 69 w 138"/>
                <a:gd name="T17" fmla="*/ 176 h 176"/>
                <a:gd name="T18" fmla="*/ 122 w 138"/>
                <a:gd name="T19" fmla="*/ 122 h 176"/>
                <a:gd name="T20" fmla="*/ 101 w 138"/>
                <a:gd name="T21" fmla="*/ 80 h 176"/>
                <a:gd name="T22" fmla="*/ 123 w 138"/>
                <a:gd name="T23" fmla="*/ 49 h 176"/>
                <a:gd name="T24" fmla="*/ 123 w 138"/>
                <a:gd name="T25" fmla="*/ 26 h 176"/>
                <a:gd name="T26" fmla="*/ 84 w 138"/>
                <a:gd name="T27" fmla="*/ 26 h 176"/>
                <a:gd name="T28" fmla="*/ 84 w 138"/>
                <a:gd name="T29" fmla="*/ 71 h 176"/>
                <a:gd name="T30" fmla="*/ 103 w 138"/>
                <a:gd name="T31" fmla="*/ 122 h 176"/>
                <a:gd name="T32" fmla="*/ 69 w 138"/>
                <a:gd name="T33" fmla="*/ 157 h 176"/>
                <a:gd name="T34" fmla="*/ 35 w 138"/>
                <a:gd name="T35" fmla="*/ 122 h 176"/>
                <a:gd name="T36" fmla="*/ 69 w 138"/>
                <a:gd name="T37" fmla="*/ 88 h 176"/>
                <a:gd name="T38" fmla="*/ 103 w 138"/>
                <a:gd name="T39" fmla="*/ 122 h 176"/>
                <a:gd name="T40" fmla="*/ 0 w 138"/>
                <a:gd name="T41" fmla="*/ 0 h 176"/>
                <a:gd name="T42" fmla="*/ 0 w 138"/>
                <a:gd name="T43" fmla="*/ 16 h 176"/>
                <a:gd name="T44" fmla="*/ 138 w 138"/>
                <a:gd name="T45" fmla="*/ 16 h 176"/>
                <a:gd name="T46" fmla="*/ 138 w 138"/>
                <a:gd name="T47" fmla="*/ 0 h 176"/>
                <a:gd name="T48" fmla="*/ 0 w 138"/>
                <a:gd name="T49" fmla="*/ 0 h 176"/>
                <a:gd name="T50" fmla="*/ 68 w 138"/>
                <a:gd name="T51" fmla="*/ 91 h 176"/>
                <a:gd name="T52" fmla="*/ 61 w 138"/>
                <a:gd name="T53" fmla="*/ 111 h 176"/>
                <a:gd name="T54" fmla="*/ 39 w 138"/>
                <a:gd name="T55" fmla="*/ 111 h 176"/>
                <a:gd name="T56" fmla="*/ 38 w 138"/>
                <a:gd name="T57" fmla="*/ 112 h 176"/>
                <a:gd name="T58" fmla="*/ 38 w 138"/>
                <a:gd name="T59" fmla="*/ 114 h 176"/>
                <a:gd name="T60" fmla="*/ 56 w 138"/>
                <a:gd name="T61" fmla="*/ 127 h 176"/>
                <a:gd name="T62" fmla="*/ 49 w 138"/>
                <a:gd name="T63" fmla="*/ 148 h 176"/>
                <a:gd name="T64" fmla="*/ 50 w 138"/>
                <a:gd name="T65" fmla="*/ 149 h 176"/>
                <a:gd name="T66" fmla="*/ 51 w 138"/>
                <a:gd name="T67" fmla="*/ 149 h 176"/>
                <a:gd name="T68" fmla="*/ 69 w 138"/>
                <a:gd name="T69" fmla="*/ 136 h 176"/>
                <a:gd name="T70" fmla="*/ 87 w 138"/>
                <a:gd name="T71" fmla="*/ 149 h 176"/>
                <a:gd name="T72" fmla="*/ 88 w 138"/>
                <a:gd name="T73" fmla="*/ 149 h 176"/>
                <a:gd name="T74" fmla="*/ 88 w 138"/>
                <a:gd name="T75" fmla="*/ 149 h 176"/>
                <a:gd name="T76" fmla="*/ 89 w 138"/>
                <a:gd name="T77" fmla="*/ 148 h 176"/>
                <a:gd name="T78" fmla="*/ 82 w 138"/>
                <a:gd name="T79" fmla="*/ 127 h 176"/>
                <a:gd name="T80" fmla="*/ 100 w 138"/>
                <a:gd name="T81" fmla="*/ 114 h 176"/>
                <a:gd name="T82" fmla="*/ 100 w 138"/>
                <a:gd name="T83" fmla="*/ 112 h 176"/>
                <a:gd name="T84" fmla="*/ 99 w 138"/>
                <a:gd name="T85" fmla="*/ 111 h 176"/>
                <a:gd name="T86" fmla="*/ 77 w 138"/>
                <a:gd name="T87" fmla="*/ 111 h 176"/>
                <a:gd name="T88" fmla="*/ 70 w 138"/>
                <a:gd name="T89" fmla="*/ 91 h 176"/>
                <a:gd name="T90" fmla="*/ 69 w 138"/>
                <a:gd name="T91" fmla="*/ 90 h 176"/>
                <a:gd name="T92" fmla="*/ 68 w 138"/>
                <a:gd name="T93" fmla="*/ 9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8" h="176">
                  <a:moveTo>
                    <a:pt x="84" y="71"/>
                  </a:moveTo>
                  <a:cubicBezTo>
                    <a:pt x="79" y="70"/>
                    <a:pt x="74" y="69"/>
                    <a:pt x="69" y="69"/>
                  </a:cubicBezTo>
                  <a:cubicBezTo>
                    <a:pt x="64" y="69"/>
                    <a:pt x="59" y="70"/>
                    <a:pt x="54" y="71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34" y="82"/>
                    <a:pt x="34" y="82"/>
                    <a:pt x="34" y="82"/>
                  </a:cubicBezTo>
                  <a:cubicBezTo>
                    <a:pt x="23" y="92"/>
                    <a:pt x="16" y="106"/>
                    <a:pt x="16" y="122"/>
                  </a:cubicBezTo>
                  <a:cubicBezTo>
                    <a:pt x="16" y="152"/>
                    <a:pt x="40" y="176"/>
                    <a:pt x="69" y="176"/>
                  </a:cubicBezTo>
                  <a:cubicBezTo>
                    <a:pt x="98" y="176"/>
                    <a:pt x="122" y="152"/>
                    <a:pt x="122" y="122"/>
                  </a:cubicBezTo>
                  <a:cubicBezTo>
                    <a:pt x="122" y="105"/>
                    <a:pt x="114" y="90"/>
                    <a:pt x="101" y="80"/>
                  </a:cubicBezTo>
                  <a:cubicBezTo>
                    <a:pt x="123" y="49"/>
                    <a:pt x="123" y="49"/>
                    <a:pt x="123" y="49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84" y="26"/>
                    <a:pt x="84" y="26"/>
                    <a:pt x="84" y="26"/>
                  </a:cubicBezTo>
                  <a:lnTo>
                    <a:pt x="84" y="71"/>
                  </a:lnTo>
                  <a:close/>
                  <a:moveTo>
                    <a:pt x="103" y="122"/>
                  </a:moveTo>
                  <a:cubicBezTo>
                    <a:pt x="103" y="141"/>
                    <a:pt x="88" y="157"/>
                    <a:pt x="69" y="157"/>
                  </a:cubicBezTo>
                  <a:cubicBezTo>
                    <a:pt x="50" y="157"/>
                    <a:pt x="35" y="141"/>
                    <a:pt x="35" y="122"/>
                  </a:cubicBezTo>
                  <a:cubicBezTo>
                    <a:pt x="35" y="104"/>
                    <a:pt x="50" y="88"/>
                    <a:pt x="69" y="88"/>
                  </a:cubicBezTo>
                  <a:cubicBezTo>
                    <a:pt x="88" y="88"/>
                    <a:pt x="103" y="104"/>
                    <a:pt x="103" y="122"/>
                  </a:cubicBezTo>
                  <a:close/>
                  <a:moveTo>
                    <a:pt x="0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0"/>
                    <a:pt x="138" y="0"/>
                    <a:pt x="138" y="0"/>
                  </a:cubicBezTo>
                  <a:lnTo>
                    <a:pt x="0" y="0"/>
                  </a:lnTo>
                  <a:close/>
                  <a:moveTo>
                    <a:pt x="68" y="91"/>
                  </a:moveTo>
                  <a:cubicBezTo>
                    <a:pt x="61" y="111"/>
                    <a:pt x="61" y="111"/>
                    <a:pt x="61" y="111"/>
                  </a:cubicBezTo>
                  <a:cubicBezTo>
                    <a:pt x="39" y="111"/>
                    <a:pt x="39" y="111"/>
                    <a:pt x="39" y="111"/>
                  </a:cubicBezTo>
                  <a:cubicBezTo>
                    <a:pt x="39" y="111"/>
                    <a:pt x="38" y="112"/>
                    <a:pt x="38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56" y="127"/>
                    <a:pt x="56" y="127"/>
                    <a:pt x="56" y="127"/>
                  </a:cubicBezTo>
                  <a:cubicBezTo>
                    <a:pt x="49" y="148"/>
                    <a:pt x="49" y="148"/>
                    <a:pt x="49" y="148"/>
                  </a:cubicBezTo>
                  <a:cubicBezTo>
                    <a:pt x="49" y="148"/>
                    <a:pt x="49" y="149"/>
                    <a:pt x="50" y="149"/>
                  </a:cubicBezTo>
                  <a:cubicBezTo>
                    <a:pt x="50" y="149"/>
                    <a:pt x="51" y="149"/>
                    <a:pt x="51" y="149"/>
                  </a:cubicBezTo>
                  <a:cubicBezTo>
                    <a:pt x="69" y="136"/>
                    <a:pt x="69" y="136"/>
                    <a:pt x="69" y="136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7" y="149"/>
                    <a:pt x="87" y="149"/>
                    <a:pt x="88" y="149"/>
                  </a:cubicBezTo>
                  <a:cubicBezTo>
                    <a:pt x="88" y="149"/>
                    <a:pt x="88" y="149"/>
                    <a:pt x="88" y="149"/>
                  </a:cubicBezTo>
                  <a:cubicBezTo>
                    <a:pt x="89" y="149"/>
                    <a:pt x="89" y="148"/>
                    <a:pt x="89" y="148"/>
                  </a:cubicBezTo>
                  <a:cubicBezTo>
                    <a:pt x="82" y="127"/>
                    <a:pt x="82" y="127"/>
                    <a:pt x="82" y="127"/>
                  </a:cubicBezTo>
                  <a:cubicBezTo>
                    <a:pt x="100" y="114"/>
                    <a:pt x="100" y="114"/>
                    <a:pt x="100" y="114"/>
                  </a:cubicBezTo>
                  <a:cubicBezTo>
                    <a:pt x="100" y="113"/>
                    <a:pt x="100" y="113"/>
                    <a:pt x="100" y="112"/>
                  </a:cubicBezTo>
                  <a:cubicBezTo>
                    <a:pt x="100" y="112"/>
                    <a:pt x="99" y="111"/>
                    <a:pt x="99" y="111"/>
                  </a:cubicBezTo>
                  <a:cubicBezTo>
                    <a:pt x="77" y="111"/>
                    <a:pt x="77" y="111"/>
                    <a:pt x="77" y="111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0" y="90"/>
                    <a:pt x="70" y="90"/>
                    <a:pt x="69" y="90"/>
                  </a:cubicBezTo>
                  <a:cubicBezTo>
                    <a:pt x="68" y="90"/>
                    <a:pt x="68" y="90"/>
                    <a:pt x="68" y="9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5103813" y="2355850"/>
            <a:ext cx="1225550" cy="1414463"/>
            <a:chOff x="5103813" y="2355850"/>
            <a:chExt cx="1225550" cy="1414463"/>
          </a:xfrm>
        </p:grpSpPr>
        <p:sp>
          <p:nvSpPr>
            <p:cNvPr id="189" name="Freeform 5"/>
            <p:cNvSpPr/>
            <p:nvPr/>
          </p:nvSpPr>
          <p:spPr bwMode="auto">
            <a:xfrm flipH="1">
              <a:off x="5103813" y="2355850"/>
              <a:ext cx="1225550" cy="1414463"/>
            </a:xfrm>
            <a:custGeom>
              <a:avLst/>
              <a:gdLst>
                <a:gd name="T0" fmla="*/ 2010 w 2010"/>
                <a:gd name="T1" fmla="*/ 1740 h 2320"/>
                <a:gd name="T2" fmla="*/ 1005 w 2010"/>
                <a:gd name="T3" fmla="*/ 2320 h 2320"/>
                <a:gd name="T4" fmla="*/ 0 w 2010"/>
                <a:gd name="T5" fmla="*/ 1740 h 2320"/>
                <a:gd name="T6" fmla="*/ 0 w 2010"/>
                <a:gd name="T7" fmla="*/ 581 h 2320"/>
                <a:gd name="T8" fmla="*/ 1005 w 2010"/>
                <a:gd name="T9" fmla="*/ 0 h 2320"/>
                <a:gd name="T10" fmla="*/ 2010 w 2010"/>
                <a:gd name="T11" fmla="*/ 581 h 2320"/>
                <a:gd name="T12" fmla="*/ 2010 w 2010"/>
                <a:gd name="T13" fmla="*/ 1740 h 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0" h="2320">
                  <a:moveTo>
                    <a:pt x="2010" y="1740"/>
                  </a:moveTo>
                  <a:lnTo>
                    <a:pt x="1005" y="2320"/>
                  </a:lnTo>
                  <a:lnTo>
                    <a:pt x="0" y="1740"/>
                  </a:lnTo>
                  <a:lnTo>
                    <a:pt x="0" y="581"/>
                  </a:lnTo>
                  <a:lnTo>
                    <a:pt x="1005" y="0"/>
                  </a:lnTo>
                  <a:lnTo>
                    <a:pt x="2010" y="581"/>
                  </a:lnTo>
                  <a:lnTo>
                    <a:pt x="2010" y="1740"/>
                  </a:lnTo>
                  <a:close/>
                </a:path>
              </a:pathLst>
            </a:custGeom>
            <a:gradFill>
              <a:gsLst>
                <a:gs pos="0">
                  <a:srgbClr val="019BAB"/>
                </a:gs>
                <a:gs pos="100000">
                  <a:srgbClr val="01E1F9"/>
                </a:gs>
              </a:gsLst>
              <a:lin ang="2700000" scaled="1"/>
            </a:gradFill>
            <a:ln w="15875">
              <a:gradFill flip="none" rotWithShape="1">
                <a:gsLst>
                  <a:gs pos="0">
                    <a:srgbClr val="00E2BC"/>
                  </a:gs>
                  <a:gs pos="100000">
                    <a:srgbClr val="019BAB"/>
                  </a:gs>
                </a:gsLst>
                <a:lin ang="2700000" scaled="1"/>
                <a:tileRect/>
              </a:gradFill>
            </a:ln>
            <a:effectLst>
              <a:outerShdw blurRad="63500" dist="254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AU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+mn-ea"/>
                </a:rPr>
                <a:t></a:t>
              </a:r>
              <a:endPara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+mn-ea"/>
              </a:endParaRPr>
            </a:p>
          </p:txBody>
        </p:sp>
        <p:sp>
          <p:nvSpPr>
            <p:cNvPr id="65" name="Freeform 216"/>
            <p:cNvSpPr>
              <a:spLocks noEditPoints="1"/>
            </p:cNvSpPr>
            <p:nvPr/>
          </p:nvSpPr>
          <p:spPr bwMode="auto">
            <a:xfrm>
              <a:off x="5546725" y="2879725"/>
              <a:ext cx="336550" cy="430213"/>
            </a:xfrm>
            <a:custGeom>
              <a:avLst/>
              <a:gdLst>
                <a:gd name="T0" fmla="*/ 84 w 138"/>
                <a:gd name="T1" fmla="*/ 71 h 176"/>
                <a:gd name="T2" fmla="*/ 69 w 138"/>
                <a:gd name="T3" fmla="*/ 69 h 176"/>
                <a:gd name="T4" fmla="*/ 54 w 138"/>
                <a:gd name="T5" fmla="*/ 71 h 176"/>
                <a:gd name="T6" fmla="*/ 54 w 138"/>
                <a:gd name="T7" fmla="*/ 26 h 176"/>
                <a:gd name="T8" fmla="*/ 15 w 138"/>
                <a:gd name="T9" fmla="*/ 26 h 176"/>
                <a:gd name="T10" fmla="*/ 15 w 138"/>
                <a:gd name="T11" fmla="*/ 48 h 176"/>
                <a:gd name="T12" fmla="*/ 34 w 138"/>
                <a:gd name="T13" fmla="*/ 82 h 176"/>
                <a:gd name="T14" fmla="*/ 16 w 138"/>
                <a:gd name="T15" fmla="*/ 122 h 176"/>
                <a:gd name="T16" fmla="*/ 69 w 138"/>
                <a:gd name="T17" fmla="*/ 176 h 176"/>
                <a:gd name="T18" fmla="*/ 122 w 138"/>
                <a:gd name="T19" fmla="*/ 122 h 176"/>
                <a:gd name="T20" fmla="*/ 101 w 138"/>
                <a:gd name="T21" fmla="*/ 80 h 176"/>
                <a:gd name="T22" fmla="*/ 123 w 138"/>
                <a:gd name="T23" fmla="*/ 49 h 176"/>
                <a:gd name="T24" fmla="*/ 123 w 138"/>
                <a:gd name="T25" fmla="*/ 26 h 176"/>
                <a:gd name="T26" fmla="*/ 84 w 138"/>
                <a:gd name="T27" fmla="*/ 26 h 176"/>
                <a:gd name="T28" fmla="*/ 84 w 138"/>
                <a:gd name="T29" fmla="*/ 71 h 176"/>
                <a:gd name="T30" fmla="*/ 103 w 138"/>
                <a:gd name="T31" fmla="*/ 122 h 176"/>
                <a:gd name="T32" fmla="*/ 69 w 138"/>
                <a:gd name="T33" fmla="*/ 157 h 176"/>
                <a:gd name="T34" fmla="*/ 35 w 138"/>
                <a:gd name="T35" fmla="*/ 122 h 176"/>
                <a:gd name="T36" fmla="*/ 69 w 138"/>
                <a:gd name="T37" fmla="*/ 88 h 176"/>
                <a:gd name="T38" fmla="*/ 103 w 138"/>
                <a:gd name="T39" fmla="*/ 122 h 176"/>
                <a:gd name="T40" fmla="*/ 0 w 138"/>
                <a:gd name="T41" fmla="*/ 0 h 176"/>
                <a:gd name="T42" fmla="*/ 0 w 138"/>
                <a:gd name="T43" fmla="*/ 16 h 176"/>
                <a:gd name="T44" fmla="*/ 138 w 138"/>
                <a:gd name="T45" fmla="*/ 16 h 176"/>
                <a:gd name="T46" fmla="*/ 138 w 138"/>
                <a:gd name="T47" fmla="*/ 0 h 176"/>
                <a:gd name="T48" fmla="*/ 0 w 138"/>
                <a:gd name="T49" fmla="*/ 0 h 176"/>
                <a:gd name="T50" fmla="*/ 68 w 138"/>
                <a:gd name="T51" fmla="*/ 91 h 176"/>
                <a:gd name="T52" fmla="*/ 61 w 138"/>
                <a:gd name="T53" fmla="*/ 111 h 176"/>
                <a:gd name="T54" fmla="*/ 39 w 138"/>
                <a:gd name="T55" fmla="*/ 111 h 176"/>
                <a:gd name="T56" fmla="*/ 38 w 138"/>
                <a:gd name="T57" fmla="*/ 112 h 176"/>
                <a:gd name="T58" fmla="*/ 38 w 138"/>
                <a:gd name="T59" fmla="*/ 114 h 176"/>
                <a:gd name="T60" fmla="*/ 56 w 138"/>
                <a:gd name="T61" fmla="*/ 127 h 176"/>
                <a:gd name="T62" fmla="*/ 49 w 138"/>
                <a:gd name="T63" fmla="*/ 148 h 176"/>
                <a:gd name="T64" fmla="*/ 50 w 138"/>
                <a:gd name="T65" fmla="*/ 149 h 176"/>
                <a:gd name="T66" fmla="*/ 51 w 138"/>
                <a:gd name="T67" fmla="*/ 149 h 176"/>
                <a:gd name="T68" fmla="*/ 69 w 138"/>
                <a:gd name="T69" fmla="*/ 136 h 176"/>
                <a:gd name="T70" fmla="*/ 87 w 138"/>
                <a:gd name="T71" fmla="*/ 149 h 176"/>
                <a:gd name="T72" fmla="*/ 88 w 138"/>
                <a:gd name="T73" fmla="*/ 149 h 176"/>
                <a:gd name="T74" fmla="*/ 88 w 138"/>
                <a:gd name="T75" fmla="*/ 149 h 176"/>
                <a:gd name="T76" fmla="*/ 89 w 138"/>
                <a:gd name="T77" fmla="*/ 148 h 176"/>
                <a:gd name="T78" fmla="*/ 82 w 138"/>
                <a:gd name="T79" fmla="*/ 127 h 176"/>
                <a:gd name="T80" fmla="*/ 100 w 138"/>
                <a:gd name="T81" fmla="*/ 114 h 176"/>
                <a:gd name="T82" fmla="*/ 100 w 138"/>
                <a:gd name="T83" fmla="*/ 112 h 176"/>
                <a:gd name="T84" fmla="*/ 99 w 138"/>
                <a:gd name="T85" fmla="*/ 111 h 176"/>
                <a:gd name="T86" fmla="*/ 77 w 138"/>
                <a:gd name="T87" fmla="*/ 111 h 176"/>
                <a:gd name="T88" fmla="*/ 70 w 138"/>
                <a:gd name="T89" fmla="*/ 91 h 176"/>
                <a:gd name="T90" fmla="*/ 69 w 138"/>
                <a:gd name="T91" fmla="*/ 90 h 176"/>
                <a:gd name="T92" fmla="*/ 68 w 138"/>
                <a:gd name="T93" fmla="*/ 9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8" h="176">
                  <a:moveTo>
                    <a:pt x="84" y="71"/>
                  </a:moveTo>
                  <a:cubicBezTo>
                    <a:pt x="79" y="70"/>
                    <a:pt x="74" y="69"/>
                    <a:pt x="69" y="69"/>
                  </a:cubicBezTo>
                  <a:cubicBezTo>
                    <a:pt x="64" y="69"/>
                    <a:pt x="59" y="70"/>
                    <a:pt x="54" y="71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34" y="82"/>
                    <a:pt x="34" y="82"/>
                    <a:pt x="34" y="82"/>
                  </a:cubicBezTo>
                  <a:cubicBezTo>
                    <a:pt x="23" y="92"/>
                    <a:pt x="16" y="106"/>
                    <a:pt x="16" y="122"/>
                  </a:cubicBezTo>
                  <a:cubicBezTo>
                    <a:pt x="16" y="152"/>
                    <a:pt x="40" y="176"/>
                    <a:pt x="69" y="176"/>
                  </a:cubicBezTo>
                  <a:cubicBezTo>
                    <a:pt x="98" y="176"/>
                    <a:pt x="122" y="152"/>
                    <a:pt x="122" y="122"/>
                  </a:cubicBezTo>
                  <a:cubicBezTo>
                    <a:pt x="122" y="105"/>
                    <a:pt x="114" y="90"/>
                    <a:pt x="101" y="80"/>
                  </a:cubicBezTo>
                  <a:cubicBezTo>
                    <a:pt x="123" y="49"/>
                    <a:pt x="123" y="49"/>
                    <a:pt x="123" y="49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84" y="26"/>
                    <a:pt x="84" y="26"/>
                    <a:pt x="84" y="26"/>
                  </a:cubicBezTo>
                  <a:lnTo>
                    <a:pt x="84" y="71"/>
                  </a:lnTo>
                  <a:close/>
                  <a:moveTo>
                    <a:pt x="103" y="122"/>
                  </a:moveTo>
                  <a:cubicBezTo>
                    <a:pt x="103" y="141"/>
                    <a:pt x="88" y="157"/>
                    <a:pt x="69" y="157"/>
                  </a:cubicBezTo>
                  <a:cubicBezTo>
                    <a:pt x="50" y="157"/>
                    <a:pt x="35" y="141"/>
                    <a:pt x="35" y="122"/>
                  </a:cubicBezTo>
                  <a:cubicBezTo>
                    <a:pt x="35" y="104"/>
                    <a:pt x="50" y="88"/>
                    <a:pt x="69" y="88"/>
                  </a:cubicBezTo>
                  <a:cubicBezTo>
                    <a:pt x="88" y="88"/>
                    <a:pt x="103" y="104"/>
                    <a:pt x="103" y="122"/>
                  </a:cubicBezTo>
                  <a:close/>
                  <a:moveTo>
                    <a:pt x="0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0"/>
                    <a:pt x="138" y="0"/>
                    <a:pt x="138" y="0"/>
                  </a:cubicBezTo>
                  <a:lnTo>
                    <a:pt x="0" y="0"/>
                  </a:lnTo>
                  <a:close/>
                  <a:moveTo>
                    <a:pt x="68" y="91"/>
                  </a:moveTo>
                  <a:cubicBezTo>
                    <a:pt x="61" y="111"/>
                    <a:pt x="61" y="111"/>
                    <a:pt x="61" y="111"/>
                  </a:cubicBezTo>
                  <a:cubicBezTo>
                    <a:pt x="39" y="111"/>
                    <a:pt x="39" y="111"/>
                    <a:pt x="39" y="111"/>
                  </a:cubicBezTo>
                  <a:cubicBezTo>
                    <a:pt x="39" y="111"/>
                    <a:pt x="38" y="112"/>
                    <a:pt x="38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56" y="127"/>
                    <a:pt x="56" y="127"/>
                    <a:pt x="56" y="127"/>
                  </a:cubicBezTo>
                  <a:cubicBezTo>
                    <a:pt x="49" y="148"/>
                    <a:pt x="49" y="148"/>
                    <a:pt x="49" y="148"/>
                  </a:cubicBezTo>
                  <a:cubicBezTo>
                    <a:pt x="49" y="148"/>
                    <a:pt x="49" y="149"/>
                    <a:pt x="50" y="149"/>
                  </a:cubicBezTo>
                  <a:cubicBezTo>
                    <a:pt x="50" y="149"/>
                    <a:pt x="51" y="149"/>
                    <a:pt x="51" y="149"/>
                  </a:cubicBezTo>
                  <a:cubicBezTo>
                    <a:pt x="69" y="136"/>
                    <a:pt x="69" y="136"/>
                    <a:pt x="69" y="136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7" y="149"/>
                    <a:pt x="87" y="149"/>
                    <a:pt x="88" y="149"/>
                  </a:cubicBezTo>
                  <a:cubicBezTo>
                    <a:pt x="88" y="149"/>
                    <a:pt x="88" y="149"/>
                    <a:pt x="88" y="149"/>
                  </a:cubicBezTo>
                  <a:cubicBezTo>
                    <a:pt x="89" y="149"/>
                    <a:pt x="89" y="148"/>
                    <a:pt x="89" y="148"/>
                  </a:cubicBezTo>
                  <a:cubicBezTo>
                    <a:pt x="82" y="127"/>
                    <a:pt x="82" y="127"/>
                    <a:pt x="82" y="127"/>
                  </a:cubicBezTo>
                  <a:cubicBezTo>
                    <a:pt x="100" y="114"/>
                    <a:pt x="100" y="114"/>
                    <a:pt x="100" y="114"/>
                  </a:cubicBezTo>
                  <a:cubicBezTo>
                    <a:pt x="100" y="113"/>
                    <a:pt x="100" y="113"/>
                    <a:pt x="100" y="112"/>
                  </a:cubicBezTo>
                  <a:cubicBezTo>
                    <a:pt x="100" y="112"/>
                    <a:pt x="99" y="111"/>
                    <a:pt x="99" y="111"/>
                  </a:cubicBezTo>
                  <a:cubicBezTo>
                    <a:pt x="77" y="111"/>
                    <a:pt x="77" y="111"/>
                    <a:pt x="77" y="111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0" y="90"/>
                    <a:pt x="70" y="90"/>
                    <a:pt x="69" y="90"/>
                  </a:cubicBezTo>
                  <a:cubicBezTo>
                    <a:pt x="68" y="90"/>
                    <a:pt x="68" y="90"/>
                    <a:pt x="68" y="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2776538" y="2838450"/>
            <a:ext cx="884237" cy="1022350"/>
            <a:chOff x="2776538" y="2838450"/>
            <a:chExt cx="884237" cy="1022350"/>
          </a:xfrm>
        </p:grpSpPr>
        <p:sp>
          <p:nvSpPr>
            <p:cNvPr id="187" name="Freeform 5"/>
            <p:cNvSpPr/>
            <p:nvPr/>
          </p:nvSpPr>
          <p:spPr bwMode="auto">
            <a:xfrm flipH="1">
              <a:off x="2776538" y="2838450"/>
              <a:ext cx="884237" cy="1022350"/>
            </a:xfrm>
            <a:custGeom>
              <a:avLst/>
              <a:gdLst>
                <a:gd name="T0" fmla="*/ 2010 w 2010"/>
                <a:gd name="T1" fmla="*/ 1740 h 2320"/>
                <a:gd name="T2" fmla="*/ 1005 w 2010"/>
                <a:gd name="T3" fmla="*/ 2320 h 2320"/>
                <a:gd name="T4" fmla="*/ 0 w 2010"/>
                <a:gd name="T5" fmla="*/ 1740 h 2320"/>
                <a:gd name="T6" fmla="*/ 0 w 2010"/>
                <a:gd name="T7" fmla="*/ 581 h 2320"/>
                <a:gd name="T8" fmla="*/ 1005 w 2010"/>
                <a:gd name="T9" fmla="*/ 0 h 2320"/>
                <a:gd name="T10" fmla="*/ 2010 w 2010"/>
                <a:gd name="T11" fmla="*/ 581 h 2320"/>
                <a:gd name="T12" fmla="*/ 2010 w 2010"/>
                <a:gd name="T13" fmla="*/ 1740 h 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0" h="2320">
                  <a:moveTo>
                    <a:pt x="2010" y="1740"/>
                  </a:moveTo>
                  <a:lnTo>
                    <a:pt x="1005" y="2320"/>
                  </a:lnTo>
                  <a:lnTo>
                    <a:pt x="0" y="1740"/>
                  </a:lnTo>
                  <a:lnTo>
                    <a:pt x="0" y="581"/>
                  </a:lnTo>
                  <a:lnTo>
                    <a:pt x="1005" y="0"/>
                  </a:lnTo>
                  <a:lnTo>
                    <a:pt x="2010" y="581"/>
                  </a:lnTo>
                  <a:lnTo>
                    <a:pt x="2010" y="1740"/>
                  </a:lnTo>
                  <a:close/>
                </a:path>
              </a:pathLst>
            </a:custGeom>
            <a:gradFill>
              <a:gsLst>
                <a:gs pos="0">
                  <a:srgbClr val="019BAB"/>
                </a:gs>
                <a:gs pos="100000">
                  <a:srgbClr val="01E1F9"/>
                </a:gs>
              </a:gsLst>
              <a:lin ang="2700000" scaled="1"/>
            </a:gradFill>
            <a:ln w="15875">
              <a:gradFill flip="none" rotWithShape="1">
                <a:gsLst>
                  <a:gs pos="0">
                    <a:srgbClr val="00E2BC"/>
                  </a:gs>
                  <a:gs pos="100000">
                    <a:srgbClr val="019BAB"/>
                  </a:gs>
                </a:gsLst>
                <a:lin ang="2700000" scaled="1"/>
                <a:tileRect/>
              </a:gradFill>
            </a:ln>
            <a:effectLst>
              <a:outerShdw blurRad="63500" dist="254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6" name="Freeform 216"/>
            <p:cNvSpPr>
              <a:spLocks noChangeAspect="1" noEditPoints="1"/>
            </p:cNvSpPr>
            <p:nvPr/>
          </p:nvSpPr>
          <p:spPr bwMode="auto">
            <a:xfrm>
              <a:off x="3071813" y="3184525"/>
              <a:ext cx="287337" cy="368300"/>
            </a:xfrm>
            <a:custGeom>
              <a:avLst/>
              <a:gdLst>
                <a:gd name="T0" fmla="*/ 84 w 138"/>
                <a:gd name="T1" fmla="*/ 71 h 176"/>
                <a:gd name="T2" fmla="*/ 69 w 138"/>
                <a:gd name="T3" fmla="*/ 69 h 176"/>
                <a:gd name="T4" fmla="*/ 54 w 138"/>
                <a:gd name="T5" fmla="*/ 71 h 176"/>
                <a:gd name="T6" fmla="*/ 54 w 138"/>
                <a:gd name="T7" fmla="*/ 26 h 176"/>
                <a:gd name="T8" fmla="*/ 15 w 138"/>
                <a:gd name="T9" fmla="*/ 26 h 176"/>
                <a:gd name="T10" fmla="*/ 15 w 138"/>
                <a:gd name="T11" fmla="*/ 48 h 176"/>
                <a:gd name="T12" fmla="*/ 34 w 138"/>
                <a:gd name="T13" fmla="*/ 82 h 176"/>
                <a:gd name="T14" fmla="*/ 16 w 138"/>
                <a:gd name="T15" fmla="*/ 122 h 176"/>
                <a:gd name="T16" fmla="*/ 69 w 138"/>
                <a:gd name="T17" fmla="*/ 176 h 176"/>
                <a:gd name="T18" fmla="*/ 122 w 138"/>
                <a:gd name="T19" fmla="*/ 122 h 176"/>
                <a:gd name="T20" fmla="*/ 101 w 138"/>
                <a:gd name="T21" fmla="*/ 80 h 176"/>
                <a:gd name="T22" fmla="*/ 123 w 138"/>
                <a:gd name="T23" fmla="*/ 49 h 176"/>
                <a:gd name="T24" fmla="*/ 123 w 138"/>
                <a:gd name="T25" fmla="*/ 26 h 176"/>
                <a:gd name="T26" fmla="*/ 84 w 138"/>
                <a:gd name="T27" fmla="*/ 26 h 176"/>
                <a:gd name="T28" fmla="*/ 84 w 138"/>
                <a:gd name="T29" fmla="*/ 71 h 176"/>
                <a:gd name="T30" fmla="*/ 103 w 138"/>
                <a:gd name="T31" fmla="*/ 122 h 176"/>
                <a:gd name="T32" fmla="*/ 69 w 138"/>
                <a:gd name="T33" fmla="*/ 157 h 176"/>
                <a:gd name="T34" fmla="*/ 35 w 138"/>
                <a:gd name="T35" fmla="*/ 122 h 176"/>
                <a:gd name="T36" fmla="*/ 69 w 138"/>
                <a:gd name="T37" fmla="*/ 88 h 176"/>
                <a:gd name="T38" fmla="*/ 103 w 138"/>
                <a:gd name="T39" fmla="*/ 122 h 176"/>
                <a:gd name="T40" fmla="*/ 0 w 138"/>
                <a:gd name="T41" fmla="*/ 0 h 176"/>
                <a:gd name="T42" fmla="*/ 0 w 138"/>
                <a:gd name="T43" fmla="*/ 16 h 176"/>
                <a:gd name="T44" fmla="*/ 138 w 138"/>
                <a:gd name="T45" fmla="*/ 16 h 176"/>
                <a:gd name="T46" fmla="*/ 138 w 138"/>
                <a:gd name="T47" fmla="*/ 0 h 176"/>
                <a:gd name="T48" fmla="*/ 0 w 138"/>
                <a:gd name="T49" fmla="*/ 0 h 176"/>
                <a:gd name="T50" fmla="*/ 68 w 138"/>
                <a:gd name="T51" fmla="*/ 91 h 176"/>
                <a:gd name="T52" fmla="*/ 61 w 138"/>
                <a:gd name="T53" fmla="*/ 111 h 176"/>
                <a:gd name="T54" fmla="*/ 39 w 138"/>
                <a:gd name="T55" fmla="*/ 111 h 176"/>
                <a:gd name="T56" fmla="*/ 38 w 138"/>
                <a:gd name="T57" fmla="*/ 112 h 176"/>
                <a:gd name="T58" fmla="*/ 38 w 138"/>
                <a:gd name="T59" fmla="*/ 114 h 176"/>
                <a:gd name="T60" fmla="*/ 56 w 138"/>
                <a:gd name="T61" fmla="*/ 127 h 176"/>
                <a:gd name="T62" fmla="*/ 49 w 138"/>
                <a:gd name="T63" fmla="*/ 148 h 176"/>
                <a:gd name="T64" fmla="*/ 50 w 138"/>
                <a:gd name="T65" fmla="*/ 149 h 176"/>
                <a:gd name="T66" fmla="*/ 51 w 138"/>
                <a:gd name="T67" fmla="*/ 149 h 176"/>
                <a:gd name="T68" fmla="*/ 69 w 138"/>
                <a:gd name="T69" fmla="*/ 136 h 176"/>
                <a:gd name="T70" fmla="*/ 87 w 138"/>
                <a:gd name="T71" fmla="*/ 149 h 176"/>
                <a:gd name="T72" fmla="*/ 88 w 138"/>
                <a:gd name="T73" fmla="*/ 149 h 176"/>
                <a:gd name="T74" fmla="*/ 88 w 138"/>
                <a:gd name="T75" fmla="*/ 149 h 176"/>
                <a:gd name="T76" fmla="*/ 89 w 138"/>
                <a:gd name="T77" fmla="*/ 148 h 176"/>
                <a:gd name="T78" fmla="*/ 82 w 138"/>
                <a:gd name="T79" fmla="*/ 127 h 176"/>
                <a:gd name="T80" fmla="*/ 100 w 138"/>
                <a:gd name="T81" fmla="*/ 114 h 176"/>
                <a:gd name="T82" fmla="*/ 100 w 138"/>
                <a:gd name="T83" fmla="*/ 112 h 176"/>
                <a:gd name="T84" fmla="*/ 99 w 138"/>
                <a:gd name="T85" fmla="*/ 111 h 176"/>
                <a:gd name="T86" fmla="*/ 77 w 138"/>
                <a:gd name="T87" fmla="*/ 111 h 176"/>
                <a:gd name="T88" fmla="*/ 70 w 138"/>
                <a:gd name="T89" fmla="*/ 91 h 176"/>
                <a:gd name="T90" fmla="*/ 69 w 138"/>
                <a:gd name="T91" fmla="*/ 90 h 176"/>
                <a:gd name="T92" fmla="*/ 68 w 138"/>
                <a:gd name="T93" fmla="*/ 9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8" h="176">
                  <a:moveTo>
                    <a:pt x="84" y="71"/>
                  </a:moveTo>
                  <a:cubicBezTo>
                    <a:pt x="79" y="70"/>
                    <a:pt x="74" y="69"/>
                    <a:pt x="69" y="69"/>
                  </a:cubicBezTo>
                  <a:cubicBezTo>
                    <a:pt x="64" y="69"/>
                    <a:pt x="59" y="70"/>
                    <a:pt x="54" y="71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34" y="82"/>
                    <a:pt x="34" y="82"/>
                    <a:pt x="34" y="82"/>
                  </a:cubicBezTo>
                  <a:cubicBezTo>
                    <a:pt x="23" y="92"/>
                    <a:pt x="16" y="106"/>
                    <a:pt x="16" y="122"/>
                  </a:cubicBezTo>
                  <a:cubicBezTo>
                    <a:pt x="16" y="152"/>
                    <a:pt x="40" y="176"/>
                    <a:pt x="69" y="176"/>
                  </a:cubicBezTo>
                  <a:cubicBezTo>
                    <a:pt x="98" y="176"/>
                    <a:pt x="122" y="152"/>
                    <a:pt x="122" y="122"/>
                  </a:cubicBezTo>
                  <a:cubicBezTo>
                    <a:pt x="122" y="105"/>
                    <a:pt x="114" y="90"/>
                    <a:pt x="101" y="80"/>
                  </a:cubicBezTo>
                  <a:cubicBezTo>
                    <a:pt x="123" y="49"/>
                    <a:pt x="123" y="49"/>
                    <a:pt x="123" y="49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84" y="26"/>
                    <a:pt x="84" y="26"/>
                    <a:pt x="84" y="26"/>
                  </a:cubicBezTo>
                  <a:lnTo>
                    <a:pt x="84" y="71"/>
                  </a:lnTo>
                  <a:close/>
                  <a:moveTo>
                    <a:pt x="103" y="122"/>
                  </a:moveTo>
                  <a:cubicBezTo>
                    <a:pt x="103" y="141"/>
                    <a:pt x="88" y="157"/>
                    <a:pt x="69" y="157"/>
                  </a:cubicBezTo>
                  <a:cubicBezTo>
                    <a:pt x="50" y="157"/>
                    <a:pt x="35" y="141"/>
                    <a:pt x="35" y="122"/>
                  </a:cubicBezTo>
                  <a:cubicBezTo>
                    <a:pt x="35" y="104"/>
                    <a:pt x="50" y="88"/>
                    <a:pt x="69" y="88"/>
                  </a:cubicBezTo>
                  <a:cubicBezTo>
                    <a:pt x="88" y="88"/>
                    <a:pt x="103" y="104"/>
                    <a:pt x="103" y="122"/>
                  </a:cubicBezTo>
                  <a:close/>
                  <a:moveTo>
                    <a:pt x="0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0"/>
                    <a:pt x="138" y="0"/>
                    <a:pt x="138" y="0"/>
                  </a:cubicBezTo>
                  <a:lnTo>
                    <a:pt x="0" y="0"/>
                  </a:lnTo>
                  <a:close/>
                  <a:moveTo>
                    <a:pt x="68" y="91"/>
                  </a:moveTo>
                  <a:cubicBezTo>
                    <a:pt x="61" y="111"/>
                    <a:pt x="61" y="111"/>
                    <a:pt x="61" y="111"/>
                  </a:cubicBezTo>
                  <a:cubicBezTo>
                    <a:pt x="39" y="111"/>
                    <a:pt x="39" y="111"/>
                    <a:pt x="39" y="111"/>
                  </a:cubicBezTo>
                  <a:cubicBezTo>
                    <a:pt x="39" y="111"/>
                    <a:pt x="38" y="112"/>
                    <a:pt x="38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56" y="127"/>
                    <a:pt x="56" y="127"/>
                    <a:pt x="56" y="127"/>
                  </a:cubicBezTo>
                  <a:cubicBezTo>
                    <a:pt x="49" y="148"/>
                    <a:pt x="49" y="148"/>
                    <a:pt x="49" y="148"/>
                  </a:cubicBezTo>
                  <a:cubicBezTo>
                    <a:pt x="49" y="148"/>
                    <a:pt x="49" y="149"/>
                    <a:pt x="50" y="149"/>
                  </a:cubicBezTo>
                  <a:cubicBezTo>
                    <a:pt x="50" y="149"/>
                    <a:pt x="51" y="149"/>
                    <a:pt x="51" y="149"/>
                  </a:cubicBezTo>
                  <a:cubicBezTo>
                    <a:pt x="69" y="136"/>
                    <a:pt x="69" y="136"/>
                    <a:pt x="69" y="136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7" y="149"/>
                    <a:pt x="87" y="149"/>
                    <a:pt x="88" y="149"/>
                  </a:cubicBezTo>
                  <a:cubicBezTo>
                    <a:pt x="88" y="149"/>
                    <a:pt x="88" y="149"/>
                    <a:pt x="88" y="149"/>
                  </a:cubicBezTo>
                  <a:cubicBezTo>
                    <a:pt x="89" y="149"/>
                    <a:pt x="89" y="148"/>
                    <a:pt x="89" y="148"/>
                  </a:cubicBezTo>
                  <a:cubicBezTo>
                    <a:pt x="82" y="127"/>
                    <a:pt x="82" y="127"/>
                    <a:pt x="82" y="127"/>
                  </a:cubicBezTo>
                  <a:cubicBezTo>
                    <a:pt x="100" y="114"/>
                    <a:pt x="100" y="114"/>
                    <a:pt x="100" y="114"/>
                  </a:cubicBezTo>
                  <a:cubicBezTo>
                    <a:pt x="100" y="113"/>
                    <a:pt x="100" y="113"/>
                    <a:pt x="100" y="112"/>
                  </a:cubicBezTo>
                  <a:cubicBezTo>
                    <a:pt x="100" y="112"/>
                    <a:pt x="99" y="111"/>
                    <a:pt x="99" y="111"/>
                  </a:cubicBezTo>
                  <a:cubicBezTo>
                    <a:pt x="77" y="111"/>
                    <a:pt x="77" y="111"/>
                    <a:pt x="77" y="111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0" y="90"/>
                    <a:pt x="70" y="90"/>
                    <a:pt x="69" y="90"/>
                  </a:cubicBezTo>
                  <a:cubicBezTo>
                    <a:pt x="68" y="90"/>
                    <a:pt x="68" y="90"/>
                    <a:pt x="68" y="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689475" y="1747838"/>
            <a:ext cx="779463" cy="900112"/>
            <a:chOff x="4689475" y="1747838"/>
            <a:chExt cx="779463" cy="900112"/>
          </a:xfrm>
        </p:grpSpPr>
        <p:sp>
          <p:nvSpPr>
            <p:cNvPr id="188" name="Freeform 5"/>
            <p:cNvSpPr/>
            <p:nvPr/>
          </p:nvSpPr>
          <p:spPr bwMode="auto">
            <a:xfrm flipH="1">
              <a:off x="4689475" y="1747838"/>
              <a:ext cx="779463" cy="900112"/>
            </a:xfrm>
            <a:custGeom>
              <a:avLst/>
              <a:gdLst>
                <a:gd name="T0" fmla="*/ 2010 w 2010"/>
                <a:gd name="T1" fmla="*/ 1740 h 2320"/>
                <a:gd name="T2" fmla="*/ 1005 w 2010"/>
                <a:gd name="T3" fmla="*/ 2320 h 2320"/>
                <a:gd name="T4" fmla="*/ 0 w 2010"/>
                <a:gd name="T5" fmla="*/ 1740 h 2320"/>
                <a:gd name="T6" fmla="*/ 0 w 2010"/>
                <a:gd name="T7" fmla="*/ 581 h 2320"/>
                <a:gd name="T8" fmla="*/ 1005 w 2010"/>
                <a:gd name="T9" fmla="*/ 0 h 2320"/>
                <a:gd name="T10" fmla="*/ 2010 w 2010"/>
                <a:gd name="T11" fmla="*/ 581 h 2320"/>
                <a:gd name="T12" fmla="*/ 2010 w 2010"/>
                <a:gd name="T13" fmla="*/ 1740 h 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0" h="2320">
                  <a:moveTo>
                    <a:pt x="2010" y="1740"/>
                  </a:moveTo>
                  <a:lnTo>
                    <a:pt x="1005" y="2320"/>
                  </a:lnTo>
                  <a:lnTo>
                    <a:pt x="0" y="1740"/>
                  </a:lnTo>
                  <a:lnTo>
                    <a:pt x="0" y="581"/>
                  </a:lnTo>
                  <a:lnTo>
                    <a:pt x="1005" y="0"/>
                  </a:lnTo>
                  <a:lnTo>
                    <a:pt x="2010" y="581"/>
                  </a:lnTo>
                  <a:lnTo>
                    <a:pt x="2010" y="1740"/>
                  </a:lnTo>
                  <a:close/>
                </a:path>
              </a:pathLst>
            </a:custGeom>
            <a:gradFill>
              <a:gsLst>
                <a:gs pos="0">
                  <a:srgbClr val="E45E5E"/>
                </a:gs>
                <a:gs pos="100000">
                  <a:srgbClr val="F0A6A6"/>
                </a:gs>
              </a:gsLst>
              <a:lin ang="2700000" scaled="1"/>
            </a:gradFill>
            <a:ln w="15875">
              <a:gradFill flip="none" rotWithShape="1">
                <a:gsLst>
                  <a:gs pos="0">
                    <a:srgbClr val="F2B0B0"/>
                  </a:gs>
                  <a:gs pos="100000">
                    <a:srgbClr val="E87475"/>
                  </a:gs>
                </a:gsLst>
                <a:lin ang="2700000" scaled="1"/>
                <a:tileRect/>
              </a:gradFill>
            </a:ln>
            <a:effectLst>
              <a:outerShdw blurRad="63500" dist="254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7" name="Freeform 216"/>
            <p:cNvSpPr>
              <a:spLocks noChangeAspect="1" noEditPoints="1"/>
            </p:cNvSpPr>
            <p:nvPr/>
          </p:nvSpPr>
          <p:spPr bwMode="auto">
            <a:xfrm>
              <a:off x="4962525" y="2060575"/>
              <a:ext cx="215900" cy="277813"/>
            </a:xfrm>
            <a:custGeom>
              <a:avLst/>
              <a:gdLst>
                <a:gd name="T0" fmla="*/ 84 w 138"/>
                <a:gd name="T1" fmla="*/ 71 h 176"/>
                <a:gd name="T2" fmla="*/ 69 w 138"/>
                <a:gd name="T3" fmla="*/ 69 h 176"/>
                <a:gd name="T4" fmla="*/ 54 w 138"/>
                <a:gd name="T5" fmla="*/ 71 h 176"/>
                <a:gd name="T6" fmla="*/ 54 w 138"/>
                <a:gd name="T7" fmla="*/ 26 h 176"/>
                <a:gd name="T8" fmla="*/ 15 w 138"/>
                <a:gd name="T9" fmla="*/ 26 h 176"/>
                <a:gd name="T10" fmla="*/ 15 w 138"/>
                <a:gd name="T11" fmla="*/ 48 h 176"/>
                <a:gd name="T12" fmla="*/ 34 w 138"/>
                <a:gd name="T13" fmla="*/ 82 h 176"/>
                <a:gd name="T14" fmla="*/ 16 w 138"/>
                <a:gd name="T15" fmla="*/ 122 h 176"/>
                <a:gd name="T16" fmla="*/ 69 w 138"/>
                <a:gd name="T17" fmla="*/ 176 h 176"/>
                <a:gd name="T18" fmla="*/ 122 w 138"/>
                <a:gd name="T19" fmla="*/ 122 h 176"/>
                <a:gd name="T20" fmla="*/ 101 w 138"/>
                <a:gd name="T21" fmla="*/ 80 h 176"/>
                <a:gd name="T22" fmla="*/ 123 w 138"/>
                <a:gd name="T23" fmla="*/ 49 h 176"/>
                <a:gd name="T24" fmla="*/ 123 w 138"/>
                <a:gd name="T25" fmla="*/ 26 h 176"/>
                <a:gd name="T26" fmla="*/ 84 w 138"/>
                <a:gd name="T27" fmla="*/ 26 h 176"/>
                <a:gd name="T28" fmla="*/ 84 w 138"/>
                <a:gd name="T29" fmla="*/ 71 h 176"/>
                <a:gd name="T30" fmla="*/ 103 w 138"/>
                <a:gd name="T31" fmla="*/ 122 h 176"/>
                <a:gd name="T32" fmla="*/ 69 w 138"/>
                <a:gd name="T33" fmla="*/ 157 h 176"/>
                <a:gd name="T34" fmla="*/ 35 w 138"/>
                <a:gd name="T35" fmla="*/ 122 h 176"/>
                <a:gd name="T36" fmla="*/ 69 w 138"/>
                <a:gd name="T37" fmla="*/ 88 h 176"/>
                <a:gd name="T38" fmla="*/ 103 w 138"/>
                <a:gd name="T39" fmla="*/ 122 h 176"/>
                <a:gd name="T40" fmla="*/ 0 w 138"/>
                <a:gd name="T41" fmla="*/ 0 h 176"/>
                <a:gd name="T42" fmla="*/ 0 w 138"/>
                <a:gd name="T43" fmla="*/ 16 h 176"/>
                <a:gd name="T44" fmla="*/ 138 w 138"/>
                <a:gd name="T45" fmla="*/ 16 h 176"/>
                <a:gd name="T46" fmla="*/ 138 w 138"/>
                <a:gd name="T47" fmla="*/ 0 h 176"/>
                <a:gd name="T48" fmla="*/ 0 w 138"/>
                <a:gd name="T49" fmla="*/ 0 h 176"/>
                <a:gd name="T50" fmla="*/ 68 w 138"/>
                <a:gd name="T51" fmla="*/ 91 h 176"/>
                <a:gd name="T52" fmla="*/ 61 w 138"/>
                <a:gd name="T53" fmla="*/ 111 h 176"/>
                <a:gd name="T54" fmla="*/ 39 w 138"/>
                <a:gd name="T55" fmla="*/ 111 h 176"/>
                <a:gd name="T56" fmla="*/ 38 w 138"/>
                <a:gd name="T57" fmla="*/ 112 h 176"/>
                <a:gd name="T58" fmla="*/ 38 w 138"/>
                <a:gd name="T59" fmla="*/ 114 h 176"/>
                <a:gd name="T60" fmla="*/ 56 w 138"/>
                <a:gd name="T61" fmla="*/ 127 h 176"/>
                <a:gd name="T62" fmla="*/ 49 w 138"/>
                <a:gd name="T63" fmla="*/ 148 h 176"/>
                <a:gd name="T64" fmla="*/ 50 w 138"/>
                <a:gd name="T65" fmla="*/ 149 h 176"/>
                <a:gd name="T66" fmla="*/ 51 w 138"/>
                <a:gd name="T67" fmla="*/ 149 h 176"/>
                <a:gd name="T68" fmla="*/ 69 w 138"/>
                <a:gd name="T69" fmla="*/ 136 h 176"/>
                <a:gd name="T70" fmla="*/ 87 w 138"/>
                <a:gd name="T71" fmla="*/ 149 h 176"/>
                <a:gd name="T72" fmla="*/ 88 w 138"/>
                <a:gd name="T73" fmla="*/ 149 h 176"/>
                <a:gd name="T74" fmla="*/ 88 w 138"/>
                <a:gd name="T75" fmla="*/ 149 h 176"/>
                <a:gd name="T76" fmla="*/ 89 w 138"/>
                <a:gd name="T77" fmla="*/ 148 h 176"/>
                <a:gd name="T78" fmla="*/ 82 w 138"/>
                <a:gd name="T79" fmla="*/ 127 h 176"/>
                <a:gd name="T80" fmla="*/ 100 w 138"/>
                <a:gd name="T81" fmla="*/ 114 h 176"/>
                <a:gd name="T82" fmla="*/ 100 w 138"/>
                <a:gd name="T83" fmla="*/ 112 h 176"/>
                <a:gd name="T84" fmla="*/ 99 w 138"/>
                <a:gd name="T85" fmla="*/ 111 h 176"/>
                <a:gd name="T86" fmla="*/ 77 w 138"/>
                <a:gd name="T87" fmla="*/ 111 h 176"/>
                <a:gd name="T88" fmla="*/ 70 w 138"/>
                <a:gd name="T89" fmla="*/ 91 h 176"/>
                <a:gd name="T90" fmla="*/ 69 w 138"/>
                <a:gd name="T91" fmla="*/ 90 h 176"/>
                <a:gd name="T92" fmla="*/ 68 w 138"/>
                <a:gd name="T93" fmla="*/ 9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8" h="176">
                  <a:moveTo>
                    <a:pt x="84" y="71"/>
                  </a:moveTo>
                  <a:cubicBezTo>
                    <a:pt x="79" y="70"/>
                    <a:pt x="74" y="69"/>
                    <a:pt x="69" y="69"/>
                  </a:cubicBezTo>
                  <a:cubicBezTo>
                    <a:pt x="64" y="69"/>
                    <a:pt x="59" y="70"/>
                    <a:pt x="54" y="71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34" y="82"/>
                    <a:pt x="34" y="82"/>
                    <a:pt x="34" y="82"/>
                  </a:cubicBezTo>
                  <a:cubicBezTo>
                    <a:pt x="23" y="92"/>
                    <a:pt x="16" y="106"/>
                    <a:pt x="16" y="122"/>
                  </a:cubicBezTo>
                  <a:cubicBezTo>
                    <a:pt x="16" y="152"/>
                    <a:pt x="40" y="176"/>
                    <a:pt x="69" y="176"/>
                  </a:cubicBezTo>
                  <a:cubicBezTo>
                    <a:pt x="98" y="176"/>
                    <a:pt x="122" y="152"/>
                    <a:pt x="122" y="122"/>
                  </a:cubicBezTo>
                  <a:cubicBezTo>
                    <a:pt x="122" y="105"/>
                    <a:pt x="114" y="90"/>
                    <a:pt x="101" y="80"/>
                  </a:cubicBezTo>
                  <a:cubicBezTo>
                    <a:pt x="123" y="49"/>
                    <a:pt x="123" y="49"/>
                    <a:pt x="123" y="49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84" y="26"/>
                    <a:pt x="84" y="26"/>
                    <a:pt x="84" y="26"/>
                  </a:cubicBezTo>
                  <a:lnTo>
                    <a:pt x="84" y="71"/>
                  </a:lnTo>
                  <a:close/>
                  <a:moveTo>
                    <a:pt x="103" y="122"/>
                  </a:moveTo>
                  <a:cubicBezTo>
                    <a:pt x="103" y="141"/>
                    <a:pt x="88" y="157"/>
                    <a:pt x="69" y="157"/>
                  </a:cubicBezTo>
                  <a:cubicBezTo>
                    <a:pt x="50" y="157"/>
                    <a:pt x="35" y="141"/>
                    <a:pt x="35" y="122"/>
                  </a:cubicBezTo>
                  <a:cubicBezTo>
                    <a:pt x="35" y="104"/>
                    <a:pt x="50" y="88"/>
                    <a:pt x="69" y="88"/>
                  </a:cubicBezTo>
                  <a:cubicBezTo>
                    <a:pt x="88" y="88"/>
                    <a:pt x="103" y="104"/>
                    <a:pt x="103" y="122"/>
                  </a:cubicBezTo>
                  <a:close/>
                  <a:moveTo>
                    <a:pt x="0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0"/>
                    <a:pt x="138" y="0"/>
                    <a:pt x="138" y="0"/>
                  </a:cubicBezTo>
                  <a:lnTo>
                    <a:pt x="0" y="0"/>
                  </a:lnTo>
                  <a:close/>
                  <a:moveTo>
                    <a:pt x="68" y="91"/>
                  </a:moveTo>
                  <a:cubicBezTo>
                    <a:pt x="61" y="111"/>
                    <a:pt x="61" y="111"/>
                    <a:pt x="61" y="111"/>
                  </a:cubicBezTo>
                  <a:cubicBezTo>
                    <a:pt x="39" y="111"/>
                    <a:pt x="39" y="111"/>
                    <a:pt x="39" y="111"/>
                  </a:cubicBezTo>
                  <a:cubicBezTo>
                    <a:pt x="39" y="111"/>
                    <a:pt x="38" y="112"/>
                    <a:pt x="38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56" y="127"/>
                    <a:pt x="56" y="127"/>
                    <a:pt x="56" y="127"/>
                  </a:cubicBezTo>
                  <a:cubicBezTo>
                    <a:pt x="49" y="148"/>
                    <a:pt x="49" y="148"/>
                    <a:pt x="49" y="148"/>
                  </a:cubicBezTo>
                  <a:cubicBezTo>
                    <a:pt x="49" y="148"/>
                    <a:pt x="49" y="149"/>
                    <a:pt x="50" y="149"/>
                  </a:cubicBezTo>
                  <a:cubicBezTo>
                    <a:pt x="50" y="149"/>
                    <a:pt x="51" y="149"/>
                    <a:pt x="51" y="149"/>
                  </a:cubicBezTo>
                  <a:cubicBezTo>
                    <a:pt x="69" y="136"/>
                    <a:pt x="69" y="136"/>
                    <a:pt x="69" y="136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7" y="149"/>
                    <a:pt x="87" y="149"/>
                    <a:pt x="88" y="149"/>
                  </a:cubicBezTo>
                  <a:cubicBezTo>
                    <a:pt x="88" y="149"/>
                    <a:pt x="88" y="149"/>
                    <a:pt x="88" y="149"/>
                  </a:cubicBezTo>
                  <a:cubicBezTo>
                    <a:pt x="89" y="149"/>
                    <a:pt x="89" y="148"/>
                    <a:pt x="89" y="148"/>
                  </a:cubicBezTo>
                  <a:cubicBezTo>
                    <a:pt x="82" y="127"/>
                    <a:pt x="82" y="127"/>
                    <a:pt x="82" y="127"/>
                  </a:cubicBezTo>
                  <a:cubicBezTo>
                    <a:pt x="100" y="114"/>
                    <a:pt x="100" y="114"/>
                    <a:pt x="100" y="114"/>
                  </a:cubicBezTo>
                  <a:cubicBezTo>
                    <a:pt x="100" y="113"/>
                    <a:pt x="100" y="113"/>
                    <a:pt x="100" y="112"/>
                  </a:cubicBezTo>
                  <a:cubicBezTo>
                    <a:pt x="100" y="112"/>
                    <a:pt x="99" y="111"/>
                    <a:pt x="99" y="111"/>
                  </a:cubicBezTo>
                  <a:cubicBezTo>
                    <a:pt x="77" y="111"/>
                    <a:pt x="77" y="111"/>
                    <a:pt x="77" y="111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0" y="90"/>
                    <a:pt x="70" y="90"/>
                    <a:pt x="69" y="90"/>
                  </a:cubicBezTo>
                  <a:cubicBezTo>
                    <a:pt x="68" y="90"/>
                    <a:pt x="68" y="90"/>
                    <a:pt x="68" y="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2054225" y="2493963"/>
            <a:ext cx="660400" cy="762000"/>
            <a:chOff x="2054225" y="2493963"/>
            <a:chExt cx="660400" cy="762000"/>
          </a:xfrm>
        </p:grpSpPr>
        <p:sp>
          <p:nvSpPr>
            <p:cNvPr id="191" name="Freeform 5"/>
            <p:cNvSpPr/>
            <p:nvPr/>
          </p:nvSpPr>
          <p:spPr bwMode="auto">
            <a:xfrm flipH="1">
              <a:off x="2054225" y="2493963"/>
              <a:ext cx="660400" cy="762000"/>
            </a:xfrm>
            <a:custGeom>
              <a:avLst/>
              <a:gdLst>
                <a:gd name="T0" fmla="*/ 2010 w 2010"/>
                <a:gd name="T1" fmla="*/ 1740 h 2320"/>
                <a:gd name="T2" fmla="*/ 1005 w 2010"/>
                <a:gd name="T3" fmla="*/ 2320 h 2320"/>
                <a:gd name="T4" fmla="*/ 0 w 2010"/>
                <a:gd name="T5" fmla="*/ 1740 h 2320"/>
                <a:gd name="T6" fmla="*/ 0 w 2010"/>
                <a:gd name="T7" fmla="*/ 581 h 2320"/>
                <a:gd name="T8" fmla="*/ 1005 w 2010"/>
                <a:gd name="T9" fmla="*/ 0 h 2320"/>
                <a:gd name="T10" fmla="*/ 2010 w 2010"/>
                <a:gd name="T11" fmla="*/ 581 h 2320"/>
                <a:gd name="T12" fmla="*/ 2010 w 2010"/>
                <a:gd name="T13" fmla="*/ 1740 h 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0" h="2320">
                  <a:moveTo>
                    <a:pt x="2010" y="1740"/>
                  </a:moveTo>
                  <a:lnTo>
                    <a:pt x="1005" y="2320"/>
                  </a:lnTo>
                  <a:lnTo>
                    <a:pt x="0" y="1740"/>
                  </a:lnTo>
                  <a:lnTo>
                    <a:pt x="0" y="581"/>
                  </a:lnTo>
                  <a:lnTo>
                    <a:pt x="1005" y="0"/>
                  </a:lnTo>
                  <a:lnTo>
                    <a:pt x="2010" y="581"/>
                  </a:lnTo>
                  <a:lnTo>
                    <a:pt x="2010" y="1740"/>
                  </a:lnTo>
                  <a:close/>
                </a:path>
              </a:pathLst>
            </a:custGeom>
            <a:gradFill>
              <a:gsLst>
                <a:gs pos="0">
                  <a:srgbClr val="FFAA2D"/>
                </a:gs>
                <a:gs pos="100000">
                  <a:srgbClr val="FFCC81"/>
                </a:gs>
              </a:gsLst>
              <a:lin ang="2700000" scaled="1"/>
            </a:gradFill>
            <a:ln w="15875">
              <a:gradFill flip="none" rotWithShape="1">
                <a:gsLst>
                  <a:gs pos="0">
                    <a:srgbClr val="FFCC81"/>
                  </a:gs>
                  <a:gs pos="100000">
                    <a:srgbClr val="FFAA2D"/>
                  </a:gs>
                </a:gsLst>
                <a:lin ang="2700000" scaled="1"/>
                <a:tileRect/>
              </a:gradFill>
            </a:ln>
            <a:effectLst>
              <a:outerShdw blurRad="63500" dist="254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8" name="Freeform 216"/>
            <p:cNvSpPr>
              <a:spLocks noChangeAspect="1" noEditPoints="1"/>
            </p:cNvSpPr>
            <p:nvPr/>
          </p:nvSpPr>
          <p:spPr bwMode="auto">
            <a:xfrm>
              <a:off x="2281238" y="2754313"/>
              <a:ext cx="215900" cy="276225"/>
            </a:xfrm>
            <a:custGeom>
              <a:avLst/>
              <a:gdLst>
                <a:gd name="T0" fmla="*/ 84 w 138"/>
                <a:gd name="T1" fmla="*/ 71 h 176"/>
                <a:gd name="T2" fmla="*/ 69 w 138"/>
                <a:gd name="T3" fmla="*/ 69 h 176"/>
                <a:gd name="T4" fmla="*/ 54 w 138"/>
                <a:gd name="T5" fmla="*/ 71 h 176"/>
                <a:gd name="T6" fmla="*/ 54 w 138"/>
                <a:gd name="T7" fmla="*/ 26 h 176"/>
                <a:gd name="T8" fmla="*/ 15 w 138"/>
                <a:gd name="T9" fmla="*/ 26 h 176"/>
                <a:gd name="T10" fmla="*/ 15 w 138"/>
                <a:gd name="T11" fmla="*/ 48 h 176"/>
                <a:gd name="T12" fmla="*/ 34 w 138"/>
                <a:gd name="T13" fmla="*/ 82 h 176"/>
                <a:gd name="T14" fmla="*/ 16 w 138"/>
                <a:gd name="T15" fmla="*/ 122 h 176"/>
                <a:gd name="T16" fmla="*/ 69 w 138"/>
                <a:gd name="T17" fmla="*/ 176 h 176"/>
                <a:gd name="T18" fmla="*/ 122 w 138"/>
                <a:gd name="T19" fmla="*/ 122 h 176"/>
                <a:gd name="T20" fmla="*/ 101 w 138"/>
                <a:gd name="T21" fmla="*/ 80 h 176"/>
                <a:gd name="T22" fmla="*/ 123 w 138"/>
                <a:gd name="T23" fmla="*/ 49 h 176"/>
                <a:gd name="T24" fmla="*/ 123 w 138"/>
                <a:gd name="T25" fmla="*/ 26 h 176"/>
                <a:gd name="T26" fmla="*/ 84 w 138"/>
                <a:gd name="T27" fmla="*/ 26 h 176"/>
                <a:gd name="T28" fmla="*/ 84 w 138"/>
                <a:gd name="T29" fmla="*/ 71 h 176"/>
                <a:gd name="T30" fmla="*/ 103 w 138"/>
                <a:gd name="T31" fmla="*/ 122 h 176"/>
                <a:gd name="T32" fmla="*/ 69 w 138"/>
                <a:gd name="T33" fmla="*/ 157 h 176"/>
                <a:gd name="T34" fmla="*/ 35 w 138"/>
                <a:gd name="T35" fmla="*/ 122 h 176"/>
                <a:gd name="T36" fmla="*/ 69 w 138"/>
                <a:gd name="T37" fmla="*/ 88 h 176"/>
                <a:gd name="T38" fmla="*/ 103 w 138"/>
                <a:gd name="T39" fmla="*/ 122 h 176"/>
                <a:gd name="T40" fmla="*/ 0 w 138"/>
                <a:gd name="T41" fmla="*/ 0 h 176"/>
                <a:gd name="T42" fmla="*/ 0 w 138"/>
                <a:gd name="T43" fmla="*/ 16 h 176"/>
                <a:gd name="T44" fmla="*/ 138 w 138"/>
                <a:gd name="T45" fmla="*/ 16 h 176"/>
                <a:gd name="T46" fmla="*/ 138 w 138"/>
                <a:gd name="T47" fmla="*/ 0 h 176"/>
                <a:gd name="T48" fmla="*/ 0 w 138"/>
                <a:gd name="T49" fmla="*/ 0 h 176"/>
                <a:gd name="T50" fmla="*/ 68 w 138"/>
                <a:gd name="T51" fmla="*/ 91 h 176"/>
                <a:gd name="T52" fmla="*/ 61 w 138"/>
                <a:gd name="T53" fmla="*/ 111 h 176"/>
                <a:gd name="T54" fmla="*/ 39 w 138"/>
                <a:gd name="T55" fmla="*/ 111 h 176"/>
                <a:gd name="T56" fmla="*/ 38 w 138"/>
                <a:gd name="T57" fmla="*/ 112 h 176"/>
                <a:gd name="T58" fmla="*/ 38 w 138"/>
                <a:gd name="T59" fmla="*/ 114 h 176"/>
                <a:gd name="T60" fmla="*/ 56 w 138"/>
                <a:gd name="T61" fmla="*/ 127 h 176"/>
                <a:gd name="T62" fmla="*/ 49 w 138"/>
                <a:gd name="T63" fmla="*/ 148 h 176"/>
                <a:gd name="T64" fmla="*/ 50 w 138"/>
                <a:gd name="T65" fmla="*/ 149 h 176"/>
                <a:gd name="T66" fmla="*/ 51 w 138"/>
                <a:gd name="T67" fmla="*/ 149 h 176"/>
                <a:gd name="T68" fmla="*/ 69 w 138"/>
                <a:gd name="T69" fmla="*/ 136 h 176"/>
                <a:gd name="T70" fmla="*/ 87 w 138"/>
                <a:gd name="T71" fmla="*/ 149 h 176"/>
                <a:gd name="T72" fmla="*/ 88 w 138"/>
                <a:gd name="T73" fmla="*/ 149 h 176"/>
                <a:gd name="T74" fmla="*/ 88 w 138"/>
                <a:gd name="T75" fmla="*/ 149 h 176"/>
                <a:gd name="T76" fmla="*/ 89 w 138"/>
                <a:gd name="T77" fmla="*/ 148 h 176"/>
                <a:gd name="T78" fmla="*/ 82 w 138"/>
                <a:gd name="T79" fmla="*/ 127 h 176"/>
                <a:gd name="T80" fmla="*/ 100 w 138"/>
                <a:gd name="T81" fmla="*/ 114 h 176"/>
                <a:gd name="T82" fmla="*/ 100 w 138"/>
                <a:gd name="T83" fmla="*/ 112 h 176"/>
                <a:gd name="T84" fmla="*/ 99 w 138"/>
                <a:gd name="T85" fmla="*/ 111 h 176"/>
                <a:gd name="T86" fmla="*/ 77 w 138"/>
                <a:gd name="T87" fmla="*/ 111 h 176"/>
                <a:gd name="T88" fmla="*/ 70 w 138"/>
                <a:gd name="T89" fmla="*/ 91 h 176"/>
                <a:gd name="T90" fmla="*/ 69 w 138"/>
                <a:gd name="T91" fmla="*/ 90 h 176"/>
                <a:gd name="T92" fmla="*/ 68 w 138"/>
                <a:gd name="T93" fmla="*/ 9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8" h="176">
                  <a:moveTo>
                    <a:pt x="84" y="71"/>
                  </a:moveTo>
                  <a:cubicBezTo>
                    <a:pt x="79" y="70"/>
                    <a:pt x="74" y="69"/>
                    <a:pt x="69" y="69"/>
                  </a:cubicBezTo>
                  <a:cubicBezTo>
                    <a:pt x="64" y="69"/>
                    <a:pt x="59" y="70"/>
                    <a:pt x="54" y="71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34" y="82"/>
                    <a:pt x="34" y="82"/>
                    <a:pt x="34" y="82"/>
                  </a:cubicBezTo>
                  <a:cubicBezTo>
                    <a:pt x="23" y="92"/>
                    <a:pt x="16" y="106"/>
                    <a:pt x="16" y="122"/>
                  </a:cubicBezTo>
                  <a:cubicBezTo>
                    <a:pt x="16" y="152"/>
                    <a:pt x="40" y="176"/>
                    <a:pt x="69" y="176"/>
                  </a:cubicBezTo>
                  <a:cubicBezTo>
                    <a:pt x="98" y="176"/>
                    <a:pt x="122" y="152"/>
                    <a:pt x="122" y="122"/>
                  </a:cubicBezTo>
                  <a:cubicBezTo>
                    <a:pt x="122" y="105"/>
                    <a:pt x="114" y="90"/>
                    <a:pt x="101" y="80"/>
                  </a:cubicBezTo>
                  <a:cubicBezTo>
                    <a:pt x="123" y="49"/>
                    <a:pt x="123" y="49"/>
                    <a:pt x="123" y="49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84" y="26"/>
                    <a:pt x="84" y="26"/>
                    <a:pt x="84" y="26"/>
                  </a:cubicBezTo>
                  <a:lnTo>
                    <a:pt x="84" y="71"/>
                  </a:lnTo>
                  <a:close/>
                  <a:moveTo>
                    <a:pt x="103" y="122"/>
                  </a:moveTo>
                  <a:cubicBezTo>
                    <a:pt x="103" y="141"/>
                    <a:pt x="88" y="157"/>
                    <a:pt x="69" y="157"/>
                  </a:cubicBezTo>
                  <a:cubicBezTo>
                    <a:pt x="50" y="157"/>
                    <a:pt x="35" y="141"/>
                    <a:pt x="35" y="122"/>
                  </a:cubicBezTo>
                  <a:cubicBezTo>
                    <a:pt x="35" y="104"/>
                    <a:pt x="50" y="88"/>
                    <a:pt x="69" y="88"/>
                  </a:cubicBezTo>
                  <a:cubicBezTo>
                    <a:pt x="88" y="88"/>
                    <a:pt x="103" y="104"/>
                    <a:pt x="103" y="122"/>
                  </a:cubicBezTo>
                  <a:close/>
                  <a:moveTo>
                    <a:pt x="0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0"/>
                    <a:pt x="138" y="0"/>
                    <a:pt x="138" y="0"/>
                  </a:cubicBezTo>
                  <a:lnTo>
                    <a:pt x="0" y="0"/>
                  </a:lnTo>
                  <a:close/>
                  <a:moveTo>
                    <a:pt x="68" y="91"/>
                  </a:moveTo>
                  <a:cubicBezTo>
                    <a:pt x="61" y="111"/>
                    <a:pt x="61" y="111"/>
                    <a:pt x="61" y="111"/>
                  </a:cubicBezTo>
                  <a:cubicBezTo>
                    <a:pt x="39" y="111"/>
                    <a:pt x="39" y="111"/>
                    <a:pt x="39" y="111"/>
                  </a:cubicBezTo>
                  <a:cubicBezTo>
                    <a:pt x="39" y="111"/>
                    <a:pt x="38" y="112"/>
                    <a:pt x="38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56" y="127"/>
                    <a:pt x="56" y="127"/>
                    <a:pt x="56" y="127"/>
                  </a:cubicBezTo>
                  <a:cubicBezTo>
                    <a:pt x="49" y="148"/>
                    <a:pt x="49" y="148"/>
                    <a:pt x="49" y="148"/>
                  </a:cubicBezTo>
                  <a:cubicBezTo>
                    <a:pt x="49" y="148"/>
                    <a:pt x="49" y="149"/>
                    <a:pt x="50" y="149"/>
                  </a:cubicBezTo>
                  <a:cubicBezTo>
                    <a:pt x="50" y="149"/>
                    <a:pt x="51" y="149"/>
                    <a:pt x="51" y="149"/>
                  </a:cubicBezTo>
                  <a:cubicBezTo>
                    <a:pt x="69" y="136"/>
                    <a:pt x="69" y="136"/>
                    <a:pt x="69" y="136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7" y="149"/>
                    <a:pt x="87" y="149"/>
                    <a:pt x="88" y="149"/>
                  </a:cubicBezTo>
                  <a:cubicBezTo>
                    <a:pt x="88" y="149"/>
                    <a:pt x="88" y="149"/>
                    <a:pt x="88" y="149"/>
                  </a:cubicBezTo>
                  <a:cubicBezTo>
                    <a:pt x="89" y="149"/>
                    <a:pt x="89" y="148"/>
                    <a:pt x="89" y="148"/>
                  </a:cubicBezTo>
                  <a:cubicBezTo>
                    <a:pt x="82" y="127"/>
                    <a:pt x="82" y="127"/>
                    <a:pt x="82" y="127"/>
                  </a:cubicBezTo>
                  <a:cubicBezTo>
                    <a:pt x="100" y="114"/>
                    <a:pt x="100" y="114"/>
                    <a:pt x="100" y="114"/>
                  </a:cubicBezTo>
                  <a:cubicBezTo>
                    <a:pt x="100" y="113"/>
                    <a:pt x="100" y="113"/>
                    <a:pt x="100" y="112"/>
                  </a:cubicBezTo>
                  <a:cubicBezTo>
                    <a:pt x="100" y="112"/>
                    <a:pt x="99" y="111"/>
                    <a:pt x="99" y="111"/>
                  </a:cubicBezTo>
                  <a:cubicBezTo>
                    <a:pt x="77" y="111"/>
                    <a:pt x="77" y="111"/>
                    <a:pt x="77" y="111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0" y="90"/>
                    <a:pt x="70" y="90"/>
                    <a:pt x="69" y="90"/>
                  </a:cubicBezTo>
                  <a:cubicBezTo>
                    <a:pt x="68" y="90"/>
                    <a:pt x="68" y="90"/>
                    <a:pt x="68" y="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408738" y="2517775"/>
            <a:ext cx="660400" cy="762000"/>
            <a:chOff x="6408738" y="2517775"/>
            <a:chExt cx="660400" cy="762000"/>
          </a:xfrm>
        </p:grpSpPr>
        <p:sp>
          <p:nvSpPr>
            <p:cNvPr id="190" name="Freeform 5"/>
            <p:cNvSpPr/>
            <p:nvPr/>
          </p:nvSpPr>
          <p:spPr bwMode="auto">
            <a:xfrm flipH="1">
              <a:off x="6408738" y="2517775"/>
              <a:ext cx="660400" cy="762000"/>
            </a:xfrm>
            <a:custGeom>
              <a:avLst/>
              <a:gdLst>
                <a:gd name="T0" fmla="*/ 2010 w 2010"/>
                <a:gd name="T1" fmla="*/ 1740 h 2320"/>
                <a:gd name="T2" fmla="*/ 1005 w 2010"/>
                <a:gd name="T3" fmla="*/ 2320 h 2320"/>
                <a:gd name="T4" fmla="*/ 0 w 2010"/>
                <a:gd name="T5" fmla="*/ 1740 h 2320"/>
                <a:gd name="T6" fmla="*/ 0 w 2010"/>
                <a:gd name="T7" fmla="*/ 581 h 2320"/>
                <a:gd name="T8" fmla="*/ 1005 w 2010"/>
                <a:gd name="T9" fmla="*/ 0 h 2320"/>
                <a:gd name="T10" fmla="*/ 2010 w 2010"/>
                <a:gd name="T11" fmla="*/ 581 h 2320"/>
                <a:gd name="T12" fmla="*/ 2010 w 2010"/>
                <a:gd name="T13" fmla="*/ 1740 h 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0" h="2320">
                  <a:moveTo>
                    <a:pt x="2010" y="1740"/>
                  </a:moveTo>
                  <a:lnTo>
                    <a:pt x="1005" y="2320"/>
                  </a:lnTo>
                  <a:lnTo>
                    <a:pt x="0" y="1740"/>
                  </a:lnTo>
                  <a:lnTo>
                    <a:pt x="0" y="581"/>
                  </a:lnTo>
                  <a:lnTo>
                    <a:pt x="1005" y="0"/>
                  </a:lnTo>
                  <a:lnTo>
                    <a:pt x="2010" y="581"/>
                  </a:lnTo>
                  <a:lnTo>
                    <a:pt x="2010" y="1740"/>
                  </a:lnTo>
                  <a:close/>
                </a:path>
              </a:pathLst>
            </a:custGeom>
            <a:gradFill>
              <a:gsLst>
                <a:gs pos="0">
                  <a:srgbClr val="613971"/>
                </a:gs>
                <a:gs pos="100000">
                  <a:srgbClr val="9961AF"/>
                </a:gs>
              </a:gsLst>
              <a:lin ang="2700000" scaled="1"/>
            </a:gradFill>
            <a:ln w="15875">
              <a:gradFill flip="none" rotWithShape="1">
                <a:gsLst>
                  <a:gs pos="0">
                    <a:srgbClr val="9961AF"/>
                  </a:gs>
                  <a:gs pos="100000">
                    <a:srgbClr val="613971"/>
                  </a:gs>
                </a:gsLst>
                <a:lin ang="2700000" scaled="1"/>
                <a:tileRect/>
              </a:gradFill>
            </a:ln>
            <a:effectLst>
              <a:outerShdw blurRad="63500" dist="254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9" name="Freeform 216"/>
            <p:cNvSpPr>
              <a:spLocks noChangeAspect="1" noEditPoints="1"/>
            </p:cNvSpPr>
            <p:nvPr/>
          </p:nvSpPr>
          <p:spPr bwMode="auto">
            <a:xfrm>
              <a:off x="6630988" y="2773363"/>
              <a:ext cx="215900" cy="276225"/>
            </a:xfrm>
            <a:custGeom>
              <a:avLst/>
              <a:gdLst>
                <a:gd name="T0" fmla="*/ 84 w 138"/>
                <a:gd name="T1" fmla="*/ 71 h 176"/>
                <a:gd name="T2" fmla="*/ 69 w 138"/>
                <a:gd name="T3" fmla="*/ 69 h 176"/>
                <a:gd name="T4" fmla="*/ 54 w 138"/>
                <a:gd name="T5" fmla="*/ 71 h 176"/>
                <a:gd name="T6" fmla="*/ 54 w 138"/>
                <a:gd name="T7" fmla="*/ 26 h 176"/>
                <a:gd name="T8" fmla="*/ 15 w 138"/>
                <a:gd name="T9" fmla="*/ 26 h 176"/>
                <a:gd name="T10" fmla="*/ 15 w 138"/>
                <a:gd name="T11" fmla="*/ 48 h 176"/>
                <a:gd name="T12" fmla="*/ 34 w 138"/>
                <a:gd name="T13" fmla="*/ 82 h 176"/>
                <a:gd name="T14" fmla="*/ 16 w 138"/>
                <a:gd name="T15" fmla="*/ 122 h 176"/>
                <a:gd name="T16" fmla="*/ 69 w 138"/>
                <a:gd name="T17" fmla="*/ 176 h 176"/>
                <a:gd name="T18" fmla="*/ 122 w 138"/>
                <a:gd name="T19" fmla="*/ 122 h 176"/>
                <a:gd name="T20" fmla="*/ 101 w 138"/>
                <a:gd name="T21" fmla="*/ 80 h 176"/>
                <a:gd name="T22" fmla="*/ 123 w 138"/>
                <a:gd name="T23" fmla="*/ 49 h 176"/>
                <a:gd name="T24" fmla="*/ 123 w 138"/>
                <a:gd name="T25" fmla="*/ 26 h 176"/>
                <a:gd name="T26" fmla="*/ 84 w 138"/>
                <a:gd name="T27" fmla="*/ 26 h 176"/>
                <a:gd name="T28" fmla="*/ 84 w 138"/>
                <a:gd name="T29" fmla="*/ 71 h 176"/>
                <a:gd name="T30" fmla="*/ 103 w 138"/>
                <a:gd name="T31" fmla="*/ 122 h 176"/>
                <a:gd name="T32" fmla="*/ 69 w 138"/>
                <a:gd name="T33" fmla="*/ 157 h 176"/>
                <a:gd name="T34" fmla="*/ 35 w 138"/>
                <a:gd name="T35" fmla="*/ 122 h 176"/>
                <a:gd name="T36" fmla="*/ 69 w 138"/>
                <a:gd name="T37" fmla="*/ 88 h 176"/>
                <a:gd name="T38" fmla="*/ 103 w 138"/>
                <a:gd name="T39" fmla="*/ 122 h 176"/>
                <a:gd name="T40" fmla="*/ 0 w 138"/>
                <a:gd name="T41" fmla="*/ 0 h 176"/>
                <a:gd name="T42" fmla="*/ 0 w 138"/>
                <a:gd name="T43" fmla="*/ 16 h 176"/>
                <a:gd name="T44" fmla="*/ 138 w 138"/>
                <a:gd name="T45" fmla="*/ 16 h 176"/>
                <a:gd name="T46" fmla="*/ 138 w 138"/>
                <a:gd name="T47" fmla="*/ 0 h 176"/>
                <a:gd name="T48" fmla="*/ 0 w 138"/>
                <a:gd name="T49" fmla="*/ 0 h 176"/>
                <a:gd name="T50" fmla="*/ 68 w 138"/>
                <a:gd name="T51" fmla="*/ 91 h 176"/>
                <a:gd name="T52" fmla="*/ 61 w 138"/>
                <a:gd name="T53" fmla="*/ 111 h 176"/>
                <a:gd name="T54" fmla="*/ 39 w 138"/>
                <a:gd name="T55" fmla="*/ 111 h 176"/>
                <a:gd name="T56" fmla="*/ 38 w 138"/>
                <a:gd name="T57" fmla="*/ 112 h 176"/>
                <a:gd name="T58" fmla="*/ 38 w 138"/>
                <a:gd name="T59" fmla="*/ 114 h 176"/>
                <a:gd name="T60" fmla="*/ 56 w 138"/>
                <a:gd name="T61" fmla="*/ 127 h 176"/>
                <a:gd name="T62" fmla="*/ 49 w 138"/>
                <a:gd name="T63" fmla="*/ 148 h 176"/>
                <a:gd name="T64" fmla="*/ 50 w 138"/>
                <a:gd name="T65" fmla="*/ 149 h 176"/>
                <a:gd name="T66" fmla="*/ 51 w 138"/>
                <a:gd name="T67" fmla="*/ 149 h 176"/>
                <a:gd name="T68" fmla="*/ 69 w 138"/>
                <a:gd name="T69" fmla="*/ 136 h 176"/>
                <a:gd name="T70" fmla="*/ 87 w 138"/>
                <a:gd name="T71" fmla="*/ 149 h 176"/>
                <a:gd name="T72" fmla="*/ 88 w 138"/>
                <a:gd name="T73" fmla="*/ 149 h 176"/>
                <a:gd name="T74" fmla="*/ 88 w 138"/>
                <a:gd name="T75" fmla="*/ 149 h 176"/>
                <a:gd name="T76" fmla="*/ 89 w 138"/>
                <a:gd name="T77" fmla="*/ 148 h 176"/>
                <a:gd name="T78" fmla="*/ 82 w 138"/>
                <a:gd name="T79" fmla="*/ 127 h 176"/>
                <a:gd name="T80" fmla="*/ 100 w 138"/>
                <a:gd name="T81" fmla="*/ 114 h 176"/>
                <a:gd name="T82" fmla="*/ 100 w 138"/>
                <a:gd name="T83" fmla="*/ 112 h 176"/>
                <a:gd name="T84" fmla="*/ 99 w 138"/>
                <a:gd name="T85" fmla="*/ 111 h 176"/>
                <a:gd name="T86" fmla="*/ 77 w 138"/>
                <a:gd name="T87" fmla="*/ 111 h 176"/>
                <a:gd name="T88" fmla="*/ 70 w 138"/>
                <a:gd name="T89" fmla="*/ 91 h 176"/>
                <a:gd name="T90" fmla="*/ 69 w 138"/>
                <a:gd name="T91" fmla="*/ 90 h 176"/>
                <a:gd name="T92" fmla="*/ 68 w 138"/>
                <a:gd name="T93" fmla="*/ 9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8" h="176">
                  <a:moveTo>
                    <a:pt x="84" y="71"/>
                  </a:moveTo>
                  <a:cubicBezTo>
                    <a:pt x="79" y="70"/>
                    <a:pt x="74" y="69"/>
                    <a:pt x="69" y="69"/>
                  </a:cubicBezTo>
                  <a:cubicBezTo>
                    <a:pt x="64" y="69"/>
                    <a:pt x="59" y="70"/>
                    <a:pt x="54" y="71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34" y="82"/>
                    <a:pt x="34" y="82"/>
                    <a:pt x="34" y="82"/>
                  </a:cubicBezTo>
                  <a:cubicBezTo>
                    <a:pt x="23" y="92"/>
                    <a:pt x="16" y="106"/>
                    <a:pt x="16" y="122"/>
                  </a:cubicBezTo>
                  <a:cubicBezTo>
                    <a:pt x="16" y="152"/>
                    <a:pt x="40" y="176"/>
                    <a:pt x="69" y="176"/>
                  </a:cubicBezTo>
                  <a:cubicBezTo>
                    <a:pt x="98" y="176"/>
                    <a:pt x="122" y="152"/>
                    <a:pt x="122" y="122"/>
                  </a:cubicBezTo>
                  <a:cubicBezTo>
                    <a:pt x="122" y="105"/>
                    <a:pt x="114" y="90"/>
                    <a:pt x="101" y="80"/>
                  </a:cubicBezTo>
                  <a:cubicBezTo>
                    <a:pt x="123" y="49"/>
                    <a:pt x="123" y="49"/>
                    <a:pt x="123" y="49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84" y="26"/>
                    <a:pt x="84" y="26"/>
                    <a:pt x="84" y="26"/>
                  </a:cubicBezTo>
                  <a:lnTo>
                    <a:pt x="84" y="71"/>
                  </a:lnTo>
                  <a:close/>
                  <a:moveTo>
                    <a:pt x="103" y="122"/>
                  </a:moveTo>
                  <a:cubicBezTo>
                    <a:pt x="103" y="141"/>
                    <a:pt x="88" y="157"/>
                    <a:pt x="69" y="157"/>
                  </a:cubicBezTo>
                  <a:cubicBezTo>
                    <a:pt x="50" y="157"/>
                    <a:pt x="35" y="141"/>
                    <a:pt x="35" y="122"/>
                  </a:cubicBezTo>
                  <a:cubicBezTo>
                    <a:pt x="35" y="104"/>
                    <a:pt x="50" y="88"/>
                    <a:pt x="69" y="88"/>
                  </a:cubicBezTo>
                  <a:cubicBezTo>
                    <a:pt x="88" y="88"/>
                    <a:pt x="103" y="104"/>
                    <a:pt x="103" y="122"/>
                  </a:cubicBezTo>
                  <a:close/>
                  <a:moveTo>
                    <a:pt x="0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0"/>
                    <a:pt x="138" y="0"/>
                    <a:pt x="138" y="0"/>
                  </a:cubicBezTo>
                  <a:lnTo>
                    <a:pt x="0" y="0"/>
                  </a:lnTo>
                  <a:close/>
                  <a:moveTo>
                    <a:pt x="68" y="91"/>
                  </a:moveTo>
                  <a:cubicBezTo>
                    <a:pt x="61" y="111"/>
                    <a:pt x="61" y="111"/>
                    <a:pt x="61" y="111"/>
                  </a:cubicBezTo>
                  <a:cubicBezTo>
                    <a:pt x="39" y="111"/>
                    <a:pt x="39" y="111"/>
                    <a:pt x="39" y="111"/>
                  </a:cubicBezTo>
                  <a:cubicBezTo>
                    <a:pt x="39" y="111"/>
                    <a:pt x="38" y="112"/>
                    <a:pt x="38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56" y="127"/>
                    <a:pt x="56" y="127"/>
                    <a:pt x="56" y="127"/>
                  </a:cubicBezTo>
                  <a:cubicBezTo>
                    <a:pt x="49" y="148"/>
                    <a:pt x="49" y="148"/>
                    <a:pt x="49" y="148"/>
                  </a:cubicBezTo>
                  <a:cubicBezTo>
                    <a:pt x="49" y="148"/>
                    <a:pt x="49" y="149"/>
                    <a:pt x="50" y="149"/>
                  </a:cubicBezTo>
                  <a:cubicBezTo>
                    <a:pt x="50" y="149"/>
                    <a:pt x="51" y="149"/>
                    <a:pt x="51" y="149"/>
                  </a:cubicBezTo>
                  <a:cubicBezTo>
                    <a:pt x="69" y="136"/>
                    <a:pt x="69" y="136"/>
                    <a:pt x="69" y="136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7" y="149"/>
                    <a:pt x="87" y="149"/>
                    <a:pt x="88" y="149"/>
                  </a:cubicBezTo>
                  <a:cubicBezTo>
                    <a:pt x="88" y="149"/>
                    <a:pt x="88" y="149"/>
                    <a:pt x="88" y="149"/>
                  </a:cubicBezTo>
                  <a:cubicBezTo>
                    <a:pt x="89" y="149"/>
                    <a:pt x="89" y="148"/>
                    <a:pt x="89" y="148"/>
                  </a:cubicBezTo>
                  <a:cubicBezTo>
                    <a:pt x="82" y="127"/>
                    <a:pt x="82" y="127"/>
                    <a:pt x="82" y="127"/>
                  </a:cubicBezTo>
                  <a:cubicBezTo>
                    <a:pt x="100" y="114"/>
                    <a:pt x="100" y="114"/>
                    <a:pt x="100" y="114"/>
                  </a:cubicBezTo>
                  <a:cubicBezTo>
                    <a:pt x="100" y="113"/>
                    <a:pt x="100" y="113"/>
                    <a:pt x="100" y="112"/>
                  </a:cubicBezTo>
                  <a:cubicBezTo>
                    <a:pt x="100" y="112"/>
                    <a:pt x="99" y="111"/>
                    <a:pt x="99" y="111"/>
                  </a:cubicBezTo>
                  <a:cubicBezTo>
                    <a:pt x="77" y="111"/>
                    <a:pt x="77" y="111"/>
                    <a:pt x="77" y="111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0" y="90"/>
                    <a:pt x="70" y="90"/>
                    <a:pt x="69" y="90"/>
                  </a:cubicBezTo>
                  <a:cubicBezTo>
                    <a:pt x="68" y="90"/>
                    <a:pt x="68" y="90"/>
                    <a:pt x="68" y="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72" name="文本框 71"/>
          <p:cNvSpPr txBox="1"/>
          <p:nvPr/>
        </p:nvSpPr>
        <p:spPr>
          <a:xfrm>
            <a:off x="711200" y="282575"/>
            <a:ext cx="1262063" cy="4159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685800" eaLnBrk="0" hangingPunct="0"/>
            <a:r>
              <a:rPr lang="zh-CN" altLang="en-US" sz="2100" dirty="0">
                <a:solidFill>
                  <a:srgbClr val="6649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校内荣誉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93675" y="204788"/>
            <a:ext cx="517525" cy="517525"/>
            <a:chOff x="193002" y="204286"/>
            <a:chExt cx="518543" cy="518543"/>
          </a:xfrm>
        </p:grpSpPr>
        <p:grpSp>
          <p:nvGrpSpPr>
            <p:cNvPr id="16409" name="组合 56"/>
            <p:cNvGrpSpPr/>
            <p:nvPr/>
          </p:nvGrpSpPr>
          <p:grpSpPr>
            <a:xfrm>
              <a:off x="193002" y="204286"/>
              <a:ext cx="518543" cy="518543"/>
              <a:chOff x="3471566" y="2551257"/>
              <a:chExt cx="711520" cy="711520"/>
            </a:xfrm>
          </p:grpSpPr>
          <p:sp>
            <p:nvSpPr>
              <p:cNvPr id="59" name="Oval 2287"/>
              <p:cNvSpPr/>
              <p:nvPr/>
            </p:nvSpPr>
            <p:spPr>
              <a:xfrm>
                <a:off x="3471566" y="2551257"/>
                <a:ext cx="711520" cy="711520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</a:gradFill>
              <a:ln w="15875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1"/>
                </a:gradFill>
              </a:ln>
              <a:effectLst>
                <a:outerShdw blurRad="63500" dist="254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AU" sz="1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</a:t>
                </a:r>
                <a:endPara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0" name="Freeform 5"/>
              <p:cNvSpPr>
                <a:spLocks noChangeAspect="1"/>
              </p:cNvSpPr>
              <p:nvPr/>
            </p:nvSpPr>
            <p:spPr bwMode="auto">
              <a:xfrm>
                <a:off x="3535180" y="2601017"/>
                <a:ext cx="612000" cy="61200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15875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50800" dist="25400" dir="13500000">
                  <a:prstClr val="black">
                    <a:alpha val="50000"/>
                  </a:prstClr>
                </a:innerShdw>
              </a:effectLst>
            </p:spPr>
            <p:txBody>
              <a:bodyPr/>
              <a:lstStyle/>
              <a:p>
                <a:pPr marL="0" marR="0" lvl="0" indent="0" algn="l" defTabSz="6858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61" name="KSO_Shape"/>
            <p:cNvSpPr>
              <a:spLocks noChangeAspect="1"/>
            </p:cNvSpPr>
            <p:nvPr/>
          </p:nvSpPr>
          <p:spPr bwMode="auto">
            <a:xfrm>
              <a:off x="358427" y="344261"/>
              <a:ext cx="216325" cy="275177"/>
            </a:xfrm>
            <a:custGeom>
              <a:avLst/>
              <a:gdLst>
                <a:gd name="T0" fmla="*/ 2147483646 w 4116"/>
                <a:gd name="T1" fmla="*/ 2147483646 h 5239"/>
                <a:gd name="T2" fmla="*/ 2147483646 w 4116"/>
                <a:gd name="T3" fmla="*/ 2147483646 h 5239"/>
                <a:gd name="T4" fmla="*/ 2147483646 w 4116"/>
                <a:gd name="T5" fmla="*/ 2147483646 h 5239"/>
                <a:gd name="T6" fmla="*/ 2147483646 w 4116"/>
                <a:gd name="T7" fmla="*/ 2147483646 h 5239"/>
                <a:gd name="T8" fmla="*/ 2147483646 w 4116"/>
                <a:gd name="T9" fmla="*/ 2147483646 h 5239"/>
                <a:gd name="T10" fmla="*/ 2147483646 w 4116"/>
                <a:gd name="T11" fmla="*/ 2147483646 h 5239"/>
                <a:gd name="T12" fmla="*/ 2147483646 w 4116"/>
                <a:gd name="T13" fmla="*/ 2147483646 h 5239"/>
                <a:gd name="T14" fmla="*/ 2147483646 w 4116"/>
                <a:gd name="T15" fmla="*/ 2147483646 h 5239"/>
                <a:gd name="T16" fmla="*/ 2147483646 w 4116"/>
                <a:gd name="T17" fmla="*/ 2147483646 h 5239"/>
                <a:gd name="T18" fmla="*/ 2147483646 w 4116"/>
                <a:gd name="T19" fmla="*/ 2147483646 h 5239"/>
                <a:gd name="T20" fmla="*/ 2147483646 w 4116"/>
                <a:gd name="T21" fmla="*/ 2147483646 h 5239"/>
                <a:gd name="T22" fmla="*/ 2147483646 w 4116"/>
                <a:gd name="T23" fmla="*/ 2147483646 h 5239"/>
                <a:gd name="T24" fmla="*/ 2147483646 w 4116"/>
                <a:gd name="T25" fmla="*/ 2147483646 h 5239"/>
                <a:gd name="T26" fmla="*/ 2147483646 w 4116"/>
                <a:gd name="T27" fmla="*/ 2147483646 h 5239"/>
                <a:gd name="T28" fmla="*/ 2147483646 w 4116"/>
                <a:gd name="T29" fmla="*/ 2147483646 h 5239"/>
                <a:gd name="T30" fmla="*/ 2147483646 w 4116"/>
                <a:gd name="T31" fmla="*/ 2147483646 h 5239"/>
                <a:gd name="T32" fmla="*/ 2147483646 w 4116"/>
                <a:gd name="T33" fmla="*/ 2147483646 h 5239"/>
                <a:gd name="T34" fmla="*/ 2147483646 w 4116"/>
                <a:gd name="T35" fmla="*/ 2147483646 h 5239"/>
                <a:gd name="T36" fmla="*/ 2147483646 w 4116"/>
                <a:gd name="T37" fmla="*/ 2147483646 h 5239"/>
                <a:gd name="T38" fmla="*/ 2147483646 w 4116"/>
                <a:gd name="T39" fmla="*/ 2147483646 h 5239"/>
                <a:gd name="T40" fmla="*/ 2147483646 w 4116"/>
                <a:gd name="T41" fmla="*/ 2147483646 h 5239"/>
                <a:gd name="T42" fmla="*/ 2147483646 w 4116"/>
                <a:gd name="T43" fmla="*/ 2147483646 h 5239"/>
                <a:gd name="T44" fmla="*/ 2147483646 w 4116"/>
                <a:gd name="T45" fmla="*/ 2147483646 h 5239"/>
                <a:gd name="T46" fmla="*/ 2147483646 w 4116"/>
                <a:gd name="T47" fmla="*/ 2147483646 h 5239"/>
                <a:gd name="T48" fmla="*/ 2147483646 w 4116"/>
                <a:gd name="T49" fmla="*/ 2147483646 h 5239"/>
                <a:gd name="T50" fmla="*/ 2147483646 w 4116"/>
                <a:gd name="T51" fmla="*/ 2147483646 h 5239"/>
                <a:gd name="T52" fmla="*/ 2147483646 w 4116"/>
                <a:gd name="T53" fmla="*/ 2147483646 h 5239"/>
                <a:gd name="T54" fmla="*/ 2147483646 w 4116"/>
                <a:gd name="T55" fmla="*/ 2147483646 h 5239"/>
                <a:gd name="T56" fmla="*/ 2147483646 w 4116"/>
                <a:gd name="T57" fmla="*/ 2147483646 h 5239"/>
                <a:gd name="T58" fmla="*/ 2147483646 w 4116"/>
                <a:gd name="T59" fmla="*/ 2147483646 h 5239"/>
                <a:gd name="T60" fmla="*/ 2147483646 w 4116"/>
                <a:gd name="T61" fmla="*/ 2147483646 h 5239"/>
                <a:gd name="T62" fmla="*/ 2147483646 w 4116"/>
                <a:gd name="T63" fmla="*/ 2147483646 h 5239"/>
                <a:gd name="T64" fmla="*/ 2147483646 w 4116"/>
                <a:gd name="T65" fmla="*/ 2147483646 h 5239"/>
                <a:gd name="T66" fmla="*/ 2147483646 w 4116"/>
                <a:gd name="T67" fmla="*/ 2147483646 h 5239"/>
                <a:gd name="T68" fmla="*/ 2147483646 w 4116"/>
                <a:gd name="T69" fmla="*/ 2147483646 h 5239"/>
                <a:gd name="T70" fmla="*/ 2147483646 w 4116"/>
                <a:gd name="T71" fmla="*/ 2147483646 h 5239"/>
                <a:gd name="T72" fmla="*/ 2147483646 w 4116"/>
                <a:gd name="T73" fmla="*/ 2147483646 h 5239"/>
                <a:gd name="T74" fmla="*/ 2147483646 w 4116"/>
                <a:gd name="T75" fmla="*/ 2147483646 h 5239"/>
                <a:gd name="T76" fmla="*/ 2147483646 w 4116"/>
                <a:gd name="T77" fmla="*/ 2147483646 h 5239"/>
                <a:gd name="T78" fmla="*/ 2147483646 w 4116"/>
                <a:gd name="T79" fmla="*/ 2147483646 h 5239"/>
                <a:gd name="T80" fmla="*/ 2147483646 w 4116"/>
                <a:gd name="T81" fmla="*/ 2147483646 h 5239"/>
                <a:gd name="T82" fmla="*/ 2147483646 w 4116"/>
                <a:gd name="T83" fmla="*/ 2147483646 h 5239"/>
                <a:gd name="T84" fmla="*/ 2147483646 w 4116"/>
                <a:gd name="T85" fmla="*/ 2147483646 h 5239"/>
                <a:gd name="T86" fmla="*/ 2147483646 w 4116"/>
                <a:gd name="T87" fmla="*/ 2147483646 h 5239"/>
                <a:gd name="T88" fmla="*/ 2147483646 w 4116"/>
                <a:gd name="T89" fmla="*/ 2147483646 h 5239"/>
                <a:gd name="T90" fmla="*/ 2147483646 w 4116"/>
                <a:gd name="T91" fmla="*/ 2147483646 h 5239"/>
                <a:gd name="T92" fmla="*/ 0 w 4116"/>
                <a:gd name="T93" fmla="*/ 2147483646 h 5239"/>
                <a:gd name="T94" fmla="*/ 2147483646 w 4116"/>
                <a:gd name="T95" fmla="*/ 2147483646 h 5239"/>
                <a:gd name="T96" fmla="*/ 2147483646 w 4116"/>
                <a:gd name="T97" fmla="*/ 2147483646 h 5239"/>
                <a:gd name="T98" fmla="*/ 2147483646 w 4116"/>
                <a:gd name="T99" fmla="*/ 2147483646 h 5239"/>
                <a:gd name="T100" fmla="*/ 2147483646 w 4116"/>
                <a:gd name="T101" fmla="*/ 2147483646 h 5239"/>
                <a:gd name="T102" fmla="*/ 2147483646 w 4116"/>
                <a:gd name="T103" fmla="*/ 2147483646 h 5239"/>
                <a:gd name="T104" fmla="*/ 2147483646 w 4116"/>
                <a:gd name="T105" fmla="*/ 2147483646 h 5239"/>
                <a:gd name="T106" fmla="*/ 2147483646 w 4116"/>
                <a:gd name="T107" fmla="*/ 2147483646 h 5239"/>
                <a:gd name="T108" fmla="*/ 2147483646 w 4116"/>
                <a:gd name="T109" fmla="*/ 2147483646 h 5239"/>
                <a:gd name="T110" fmla="*/ 2147483646 w 4116"/>
                <a:gd name="T111" fmla="*/ 2147483646 h 5239"/>
                <a:gd name="T112" fmla="*/ 2147483646 w 4116"/>
                <a:gd name="T113" fmla="*/ 2147483646 h 5239"/>
                <a:gd name="T114" fmla="*/ 2147483646 w 4116"/>
                <a:gd name="T115" fmla="*/ 2147483646 h 523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116" h="5239">
                  <a:moveTo>
                    <a:pt x="2496" y="2121"/>
                  </a:moveTo>
                  <a:lnTo>
                    <a:pt x="2496" y="2121"/>
                  </a:lnTo>
                  <a:lnTo>
                    <a:pt x="2443" y="2107"/>
                  </a:lnTo>
                  <a:lnTo>
                    <a:pt x="2390" y="2095"/>
                  </a:lnTo>
                  <a:lnTo>
                    <a:pt x="2336" y="2084"/>
                  </a:lnTo>
                  <a:lnTo>
                    <a:pt x="2282" y="2075"/>
                  </a:lnTo>
                  <a:lnTo>
                    <a:pt x="2227" y="2068"/>
                  </a:lnTo>
                  <a:lnTo>
                    <a:pt x="2171" y="2063"/>
                  </a:lnTo>
                  <a:lnTo>
                    <a:pt x="2115" y="2060"/>
                  </a:lnTo>
                  <a:lnTo>
                    <a:pt x="2058" y="2059"/>
                  </a:lnTo>
                  <a:lnTo>
                    <a:pt x="2002" y="2060"/>
                  </a:lnTo>
                  <a:lnTo>
                    <a:pt x="1945" y="2063"/>
                  </a:lnTo>
                  <a:lnTo>
                    <a:pt x="1890" y="2068"/>
                  </a:lnTo>
                  <a:lnTo>
                    <a:pt x="1835" y="2075"/>
                  </a:lnTo>
                  <a:lnTo>
                    <a:pt x="1780" y="2084"/>
                  </a:lnTo>
                  <a:lnTo>
                    <a:pt x="1726" y="2095"/>
                  </a:lnTo>
                  <a:lnTo>
                    <a:pt x="1673" y="2107"/>
                  </a:lnTo>
                  <a:lnTo>
                    <a:pt x="1621" y="2121"/>
                  </a:lnTo>
                  <a:lnTo>
                    <a:pt x="1621" y="761"/>
                  </a:lnTo>
                  <a:lnTo>
                    <a:pt x="452" y="761"/>
                  </a:lnTo>
                  <a:lnTo>
                    <a:pt x="452" y="1438"/>
                  </a:lnTo>
                  <a:lnTo>
                    <a:pt x="1020" y="2446"/>
                  </a:lnTo>
                  <a:lnTo>
                    <a:pt x="989" y="2473"/>
                  </a:lnTo>
                  <a:lnTo>
                    <a:pt x="958" y="2502"/>
                  </a:lnTo>
                  <a:lnTo>
                    <a:pt x="928" y="2532"/>
                  </a:lnTo>
                  <a:lnTo>
                    <a:pt x="900" y="2561"/>
                  </a:lnTo>
                  <a:lnTo>
                    <a:pt x="871" y="2593"/>
                  </a:lnTo>
                  <a:lnTo>
                    <a:pt x="844" y="2624"/>
                  </a:lnTo>
                  <a:lnTo>
                    <a:pt x="817" y="2656"/>
                  </a:lnTo>
                  <a:lnTo>
                    <a:pt x="792" y="2689"/>
                  </a:lnTo>
                  <a:lnTo>
                    <a:pt x="767" y="2723"/>
                  </a:lnTo>
                  <a:lnTo>
                    <a:pt x="743" y="2758"/>
                  </a:lnTo>
                  <a:lnTo>
                    <a:pt x="720" y="2792"/>
                  </a:lnTo>
                  <a:lnTo>
                    <a:pt x="697" y="2828"/>
                  </a:lnTo>
                  <a:lnTo>
                    <a:pt x="676" y="2864"/>
                  </a:lnTo>
                  <a:lnTo>
                    <a:pt x="655" y="2901"/>
                  </a:lnTo>
                  <a:lnTo>
                    <a:pt x="636" y="2938"/>
                  </a:lnTo>
                  <a:lnTo>
                    <a:pt x="618" y="2977"/>
                  </a:lnTo>
                  <a:lnTo>
                    <a:pt x="600" y="3015"/>
                  </a:lnTo>
                  <a:lnTo>
                    <a:pt x="584" y="3054"/>
                  </a:lnTo>
                  <a:lnTo>
                    <a:pt x="569" y="3094"/>
                  </a:lnTo>
                  <a:lnTo>
                    <a:pt x="554" y="3134"/>
                  </a:lnTo>
                  <a:lnTo>
                    <a:pt x="540" y="3174"/>
                  </a:lnTo>
                  <a:lnTo>
                    <a:pt x="528" y="3216"/>
                  </a:lnTo>
                  <a:lnTo>
                    <a:pt x="517" y="3257"/>
                  </a:lnTo>
                  <a:lnTo>
                    <a:pt x="507" y="3300"/>
                  </a:lnTo>
                  <a:lnTo>
                    <a:pt x="499" y="3341"/>
                  </a:lnTo>
                  <a:lnTo>
                    <a:pt x="490" y="3384"/>
                  </a:lnTo>
                  <a:lnTo>
                    <a:pt x="483" y="3428"/>
                  </a:lnTo>
                  <a:lnTo>
                    <a:pt x="478" y="3472"/>
                  </a:lnTo>
                  <a:lnTo>
                    <a:pt x="474" y="3515"/>
                  </a:lnTo>
                  <a:lnTo>
                    <a:pt x="471" y="3559"/>
                  </a:lnTo>
                  <a:lnTo>
                    <a:pt x="469" y="3604"/>
                  </a:lnTo>
                  <a:lnTo>
                    <a:pt x="468" y="3649"/>
                  </a:lnTo>
                  <a:lnTo>
                    <a:pt x="469" y="3691"/>
                  </a:lnTo>
                  <a:lnTo>
                    <a:pt x="470" y="3731"/>
                  </a:lnTo>
                  <a:lnTo>
                    <a:pt x="473" y="3771"/>
                  </a:lnTo>
                  <a:lnTo>
                    <a:pt x="476" y="3812"/>
                  </a:lnTo>
                  <a:lnTo>
                    <a:pt x="481" y="3852"/>
                  </a:lnTo>
                  <a:lnTo>
                    <a:pt x="486" y="3891"/>
                  </a:lnTo>
                  <a:lnTo>
                    <a:pt x="493" y="3931"/>
                  </a:lnTo>
                  <a:lnTo>
                    <a:pt x="501" y="3970"/>
                  </a:lnTo>
                  <a:lnTo>
                    <a:pt x="509" y="4008"/>
                  </a:lnTo>
                  <a:lnTo>
                    <a:pt x="519" y="4046"/>
                  </a:lnTo>
                  <a:lnTo>
                    <a:pt x="529" y="4085"/>
                  </a:lnTo>
                  <a:lnTo>
                    <a:pt x="540" y="4122"/>
                  </a:lnTo>
                  <a:lnTo>
                    <a:pt x="552" y="4159"/>
                  </a:lnTo>
                  <a:lnTo>
                    <a:pt x="565" y="4196"/>
                  </a:lnTo>
                  <a:lnTo>
                    <a:pt x="579" y="4233"/>
                  </a:lnTo>
                  <a:lnTo>
                    <a:pt x="593" y="4268"/>
                  </a:lnTo>
                  <a:lnTo>
                    <a:pt x="609" y="4304"/>
                  </a:lnTo>
                  <a:lnTo>
                    <a:pt x="625" y="4339"/>
                  </a:lnTo>
                  <a:lnTo>
                    <a:pt x="642" y="4373"/>
                  </a:lnTo>
                  <a:lnTo>
                    <a:pt x="661" y="4407"/>
                  </a:lnTo>
                  <a:lnTo>
                    <a:pt x="679" y="4440"/>
                  </a:lnTo>
                  <a:lnTo>
                    <a:pt x="698" y="4474"/>
                  </a:lnTo>
                  <a:lnTo>
                    <a:pt x="719" y="4507"/>
                  </a:lnTo>
                  <a:lnTo>
                    <a:pt x="740" y="4538"/>
                  </a:lnTo>
                  <a:lnTo>
                    <a:pt x="761" y="4570"/>
                  </a:lnTo>
                  <a:lnTo>
                    <a:pt x="785" y="4600"/>
                  </a:lnTo>
                  <a:lnTo>
                    <a:pt x="807" y="4631"/>
                  </a:lnTo>
                  <a:lnTo>
                    <a:pt x="832" y="4660"/>
                  </a:lnTo>
                  <a:lnTo>
                    <a:pt x="856" y="4690"/>
                  </a:lnTo>
                  <a:lnTo>
                    <a:pt x="882" y="4718"/>
                  </a:lnTo>
                  <a:lnTo>
                    <a:pt x="907" y="4746"/>
                  </a:lnTo>
                  <a:lnTo>
                    <a:pt x="935" y="4773"/>
                  </a:lnTo>
                  <a:lnTo>
                    <a:pt x="961" y="4800"/>
                  </a:lnTo>
                  <a:lnTo>
                    <a:pt x="990" y="4826"/>
                  </a:lnTo>
                  <a:lnTo>
                    <a:pt x="1018" y="4852"/>
                  </a:lnTo>
                  <a:lnTo>
                    <a:pt x="1047" y="4876"/>
                  </a:lnTo>
                  <a:lnTo>
                    <a:pt x="1077" y="4900"/>
                  </a:lnTo>
                  <a:lnTo>
                    <a:pt x="1107" y="4923"/>
                  </a:lnTo>
                  <a:lnTo>
                    <a:pt x="1138" y="4946"/>
                  </a:lnTo>
                  <a:lnTo>
                    <a:pt x="1170" y="4968"/>
                  </a:lnTo>
                  <a:lnTo>
                    <a:pt x="1201" y="4988"/>
                  </a:lnTo>
                  <a:lnTo>
                    <a:pt x="1234" y="5009"/>
                  </a:lnTo>
                  <a:lnTo>
                    <a:pt x="1267" y="5028"/>
                  </a:lnTo>
                  <a:lnTo>
                    <a:pt x="1300" y="5047"/>
                  </a:lnTo>
                  <a:lnTo>
                    <a:pt x="1335" y="5065"/>
                  </a:lnTo>
                  <a:lnTo>
                    <a:pt x="1370" y="5082"/>
                  </a:lnTo>
                  <a:lnTo>
                    <a:pt x="1404" y="5098"/>
                  </a:lnTo>
                  <a:lnTo>
                    <a:pt x="1440" y="5114"/>
                  </a:lnTo>
                  <a:lnTo>
                    <a:pt x="1476" y="5129"/>
                  </a:lnTo>
                  <a:lnTo>
                    <a:pt x="1512" y="5142"/>
                  </a:lnTo>
                  <a:lnTo>
                    <a:pt x="1549" y="5155"/>
                  </a:lnTo>
                  <a:lnTo>
                    <a:pt x="1586" y="5168"/>
                  </a:lnTo>
                  <a:lnTo>
                    <a:pt x="1623" y="5179"/>
                  </a:lnTo>
                  <a:lnTo>
                    <a:pt x="1661" y="5189"/>
                  </a:lnTo>
                  <a:lnTo>
                    <a:pt x="1700" y="5198"/>
                  </a:lnTo>
                  <a:lnTo>
                    <a:pt x="1738" y="5206"/>
                  </a:lnTo>
                  <a:lnTo>
                    <a:pt x="1777" y="5214"/>
                  </a:lnTo>
                  <a:lnTo>
                    <a:pt x="1817" y="5221"/>
                  </a:lnTo>
                  <a:lnTo>
                    <a:pt x="1855" y="5227"/>
                  </a:lnTo>
                  <a:lnTo>
                    <a:pt x="1896" y="5231"/>
                  </a:lnTo>
                  <a:lnTo>
                    <a:pt x="1936" y="5235"/>
                  </a:lnTo>
                  <a:lnTo>
                    <a:pt x="1977" y="5237"/>
                  </a:lnTo>
                  <a:lnTo>
                    <a:pt x="2017" y="5239"/>
                  </a:lnTo>
                  <a:lnTo>
                    <a:pt x="2058" y="5239"/>
                  </a:lnTo>
                  <a:lnTo>
                    <a:pt x="2099" y="5239"/>
                  </a:lnTo>
                  <a:lnTo>
                    <a:pt x="2141" y="5237"/>
                  </a:lnTo>
                  <a:lnTo>
                    <a:pt x="2180" y="5235"/>
                  </a:lnTo>
                  <a:lnTo>
                    <a:pt x="2221" y="5231"/>
                  </a:lnTo>
                  <a:lnTo>
                    <a:pt x="2261" y="5227"/>
                  </a:lnTo>
                  <a:lnTo>
                    <a:pt x="2301" y="5221"/>
                  </a:lnTo>
                  <a:lnTo>
                    <a:pt x="2339" y="5214"/>
                  </a:lnTo>
                  <a:lnTo>
                    <a:pt x="2379" y="5206"/>
                  </a:lnTo>
                  <a:lnTo>
                    <a:pt x="2418" y="5198"/>
                  </a:lnTo>
                  <a:lnTo>
                    <a:pt x="2456" y="5189"/>
                  </a:lnTo>
                  <a:lnTo>
                    <a:pt x="2494" y="5179"/>
                  </a:lnTo>
                  <a:lnTo>
                    <a:pt x="2531" y="5168"/>
                  </a:lnTo>
                  <a:lnTo>
                    <a:pt x="2569" y="5155"/>
                  </a:lnTo>
                  <a:lnTo>
                    <a:pt x="2605" y="5142"/>
                  </a:lnTo>
                  <a:lnTo>
                    <a:pt x="2642" y="5129"/>
                  </a:lnTo>
                  <a:lnTo>
                    <a:pt x="2678" y="5114"/>
                  </a:lnTo>
                  <a:lnTo>
                    <a:pt x="2713" y="5098"/>
                  </a:lnTo>
                  <a:lnTo>
                    <a:pt x="2748" y="5082"/>
                  </a:lnTo>
                  <a:lnTo>
                    <a:pt x="2783" y="5065"/>
                  </a:lnTo>
                  <a:lnTo>
                    <a:pt x="2816" y="5047"/>
                  </a:lnTo>
                  <a:lnTo>
                    <a:pt x="2850" y="5028"/>
                  </a:lnTo>
                  <a:lnTo>
                    <a:pt x="2883" y="5009"/>
                  </a:lnTo>
                  <a:lnTo>
                    <a:pt x="2915" y="4988"/>
                  </a:lnTo>
                  <a:lnTo>
                    <a:pt x="2948" y="4968"/>
                  </a:lnTo>
                  <a:lnTo>
                    <a:pt x="2979" y="4946"/>
                  </a:lnTo>
                  <a:lnTo>
                    <a:pt x="3010" y="4923"/>
                  </a:lnTo>
                  <a:lnTo>
                    <a:pt x="3040" y="4900"/>
                  </a:lnTo>
                  <a:lnTo>
                    <a:pt x="3070" y="4876"/>
                  </a:lnTo>
                  <a:lnTo>
                    <a:pt x="3099" y="4852"/>
                  </a:lnTo>
                  <a:lnTo>
                    <a:pt x="3128" y="4826"/>
                  </a:lnTo>
                  <a:lnTo>
                    <a:pt x="3155" y="4800"/>
                  </a:lnTo>
                  <a:lnTo>
                    <a:pt x="3183" y="4773"/>
                  </a:lnTo>
                  <a:lnTo>
                    <a:pt x="3209" y="4746"/>
                  </a:lnTo>
                  <a:lnTo>
                    <a:pt x="3236" y="4718"/>
                  </a:lnTo>
                  <a:lnTo>
                    <a:pt x="3260" y="4690"/>
                  </a:lnTo>
                  <a:lnTo>
                    <a:pt x="3286" y="4660"/>
                  </a:lnTo>
                  <a:lnTo>
                    <a:pt x="3309" y="4631"/>
                  </a:lnTo>
                  <a:lnTo>
                    <a:pt x="3333" y="4600"/>
                  </a:lnTo>
                  <a:lnTo>
                    <a:pt x="3355" y="4570"/>
                  </a:lnTo>
                  <a:lnTo>
                    <a:pt x="3376" y="4538"/>
                  </a:lnTo>
                  <a:lnTo>
                    <a:pt x="3398" y="4507"/>
                  </a:lnTo>
                  <a:lnTo>
                    <a:pt x="3418" y="4474"/>
                  </a:lnTo>
                  <a:lnTo>
                    <a:pt x="3438" y="4440"/>
                  </a:lnTo>
                  <a:lnTo>
                    <a:pt x="3457" y="4407"/>
                  </a:lnTo>
                  <a:lnTo>
                    <a:pt x="3474" y="4373"/>
                  </a:lnTo>
                  <a:lnTo>
                    <a:pt x="3492" y="4339"/>
                  </a:lnTo>
                  <a:lnTo>
                    <a:pt x="3508" y="4304"/>
                  </a:lnTo>
                  <a:lnTo>
                    <a:pt x="3523" y="4268"/>
                  </a:lnTo>
                  <a:lnTo>
                    <a:pt x="3538" y="4233"/>
                  </a:lnTo>
                  <a:lnTo>
                    <a:pt x="3552" y="4196"/>
                  </a:lnTo>
                  <a:lnTo>
                    <a:pt x="3565" y="4159"/>
                  </a:lnTo>
                  <a:lnTo>
                    <a:pt x="3577" y="4122"/>
                  </a:lnTo>
                  <a:lnTo>
                    <a:pt x="3588" y="4085"/>
                  </a:lnTo>
                  <a:lnTo>
                    <a:pt x="3599" y="4046"/>
                  </a:lnTo>
                  <a:lnTo>
                    <a:pt x="3608" y="4008"/>
                  </a:lnTo>
                  <a:lnTo>
                    <a:pt x="3616" y="3970"/>
                  </a:lnTo>
                  <a:lnTo>
                    <a:pt x="3624" y="3931"/>
                  </a:lnTo>
                  <a:lnTo>
                    <a:pt x="3630" y="3891"/>
                  </a:lnTo>
                  <a:lnTo>
                    <a:pt x="3635" y="3852"/>
                  </a:lnTo>
                  <a:lnTo>
                    <a:pt x="3640" y="3812"/>
                  </a:lnTo>
                  <a:lnTo>
                    <a:pt x="3643" y="3771"/>
                  </a:lnTo>
                  <a:lnTo>
                    <a:pt x="3646" y="3731"/>
                  </a:lnTo>
                  <a:lnTo>
                    <a:pt x="3648" y="3691"/>
                  </a:lnTo>
                  <a:lnTo>
                    <a:pt x="3648" y="3649"/>
                  </a:lnTo>
                  <a:lnTo>
                    <a:pt x="3647" y="3601"/>
                  </a:lnTo>
                  <a:lnTo>
                    <a:pt x="3645" y="3552"/>
                  </a:lnTo>
                  <a:lnTo>
                    <a:pt x="3642" y="3504"/>
                  </a:lnTo>
                  <a:lnTo>
                    <a:pt x="3637" y="3457"/>
                  </a:lnTo>
                  <a:lnTo>
                    <a:pt x="3631" y="3411"/>
                  </a:lnTo>
                  <a:lnTo>
                    <a:pt x="3623" y="3364"/>
                  </a:lnTo>
                  <a:lnTo>
                    <a:pt x="3614" y="3318"/>
                  </a:lnTo>
                  <a:lnTo>
                    <a:pt x="3604" y="3272"/>
                  </a:lnTo>
                  <a:lnTo>
                    <a:pt x="3591" y="3227"/>
                  </a:lnTo>
                  <a:lnTo>
                    <a:pt x="3579" y="3182"/>
                  </a:lnTo>
                  <a:lnTo>
                    <a:pt x="3565" y="3139"/>
                  </a:lnTo>
                  <a:lnTo>
                    <a:pt x="3550" y="3095"/>
                  </a:lnTo>
                  <a:lnTo>
                    <a:pt x="3532" y="3052"/>
                  </a:lnTo>
                  <a:lnTo>
                    <a:pt x="3515" y="3010"/>
                  </a:lnTo>
                  <a:lnTo>
                    <a:pt x="3496" y="2969"/>
                  </a:lnTo>
                  <a:lnTo>
                    <a:pt x="3475" y="2928"/>
                  </a:lnTo>
                  <a:lnTo>
                    <a:pt x="3454" y="2887"/>
                  </a:lnTo>
                  <a:lnTo>
                    <a:pt x="3431" y="2847"/>
                  </a:lnTo>
                  <a:lnTo>
                    <a:pt x="3408" y="2809"/>
                  </a:lnTo>
                  <a:lnTo>
                    <a:pt x="3384" y="2771"/>
                  </a:lnTo>
                  <a:lnTo>
                    <a:pt x="3358" y="2733"/>
                  </a:lnTo>
                  <a:lnTo>
                    <a:pt x="3332" y="2697"/>
                  </a:lnTo>
                  <a:lnTo>
                    <a:pt x="3304" y="2661"/>
                  </a:lnTo>
                  <a:lnTo>
                    <a:pt x="3276" y="2626"/>
                  </a:lnTo>
                  <a:lnTo>
                    <a:pt x="3246" y="2592"/>
                  </a:lnTo>
                  <a:lnTo>
                    <a:pt x="3215" y="2559"/>
                  </a:lnTo>
                  <a:lnTo>
                    <a:pt x="3184" y="2526"/>
                  </a:lnTo>
                  <a:lnTo>
                    <a:pt x="3151" y="2495"/>
                  </a:lnTo>
                  <a:lnTo>
                    <a:pt x="3118" y="2464"/>
                  </a:lnTo>
                  <a:lnTo>
                    <a:pt x="3084" y="2435"/>
                  </a:lnTo>
                  <a:lnTo>
                    <a:pt x="3049" y="2406"/>
                  </a:lnTo>
                  <a:lnTo>
                    <a:pt x="3014" y="2378"/>
                  </a:lnTo>
                  <a:lnTo>
                    <a:pt x="3666" y="1453"/>
                  </a:lnTo>
                  <a:lnTo>
                    <a:pt x="3666" y="761"/>
                  </a:lnTo>
                  <a:lnTo>
                    <a:pt x="2496" y="761"/>
                  </a:lnTo>
                  <a:lnTo>
                    <a:pt x="2496" y="2121"/>
                  </a:lnTo>
                  <a:close/>
                  <a:moveTo>
                    <a:pt x="3080" y="3649"/>
                  </a:moveTo>
                  <a:lnTo>
                    <a:pt x="3080" y="3649"/>
                  </a:lnTo>
                  <a:lnTo>
                    <a:pt x="3079" y="3675"/>
                  </a:lnTo>
                  <a:lnTo>
                    <a:pt x="3078" y="3702"/>
                  </a:lnTo>
                  <a:lnTo>
                    <a:pt x="3077" y="3727"/>
                  </a:lnTo>
                  <a:lnTo>
                    <a:pt x="3074" y="3754"/>
                  </a:lnTo>
                  <a:lnTo>
                    <a:pt x="3072" y="3779"/>
                  </a:lnTo>
                  <a:lnTo>
                    <a:pt x="3068" y="3805"/>
                  </a:lnTo>
                  <a:lnTo>
                    <a:pt x="3064" y="3829"/>
                  </a:lnTo>
                  <a:lnTo>
                    <a:pt x="3059" y="3855"/>
                  </a:lnTo>
                  <a:lnTo>
                    <a:pt x="3053" y="3879"/>
                  </a:lnTo>
                  <a:lnTo>
                    <a:pt x="3047" y="3905"/>
                  </a:lnTo>
                  <a:lnTo>
                    <a:pt x="3041" y="3928"/>
                  </a:lnTo>
                  <a:lnTo>
                    <a:pt x="3033" y="3952"/>
                  </a:lnTo>
                  <a:lnTo>
                    <a:pt x="3026" y="3976"/>
                  </a:lnTo>
                  <a:lnTo>
                    <a:pt x="3018" y="4000"/>
                  </a:lnTo>
                  <a:lnTo>
                    <a:pt x="3009" y="4023"/>
                  </a:lnTo>
                  <a:lnTo>
                    <a:pt x="3000" y="4046"/>
                  </a:lnTo>
                  <a:lnTo>
                    <a:pt x="2979" y="4091"/>
                  </a:lnTo>
                  <a:lnTo>
                    <a:pt x="2956" y="4136"/>
                  </a:lnTo>
                  <a:lnTo>
                    <a:pt x="2931" y="4179"/>
                  </a:lnTo>
                  <a:lnTo>
                    <a:pt x="2905" y="4219"/>
                  </a:lnTo>
                  <a:lnTo>
                    <a:pt x="2876" y="4260"/>
                  </a:lnTo>
                  <a:lnTo>
                    <a:pt x="2846" y="4299"/>
                  </a:lnTo>
                  <a:lnTo>
                    <a:pt x="2814" y="4335"/>
                  </a:lnTo>
                  <a:lnTo>
                    <a:pt x="2780" y="4371"/>
                  </a:lnTo>
                  <a:lnTo>
                    <a:pt x="2745" y="4405"/>
                  </a:lnTo>
                  <a:lnTo>
                    <a:pt x="2707" y="4437"/>
                  </a:lnTo>
                  <a:lnTo>
                    <a:pt x="2669" y="4467"/>
                  </a:lnTo>
                  <a:lnTo>
                    <a:pt x="2629" y="4495"/>
                  </a:lnTo>
                  <a:lnTo>
                    <a:pt x="2588" y="4522"/>
                  </a:lnTo>
                  <a:lnTo>
                    <a:pt x="2545" y="4547"/>
                  </a:lnTo>
                  <a:lnTo>
                    <a:pt x="2500" y="4570"/>
                  </a:lnTo>
                  <a:lnTo>
                    <a:pt x="2456" y="4590"/>
                  </a:lnTo>
                  <a:lnTo>
                    <a:pt x="2432" y="4599"/>
                  </a:lnTo>
                  <a:lnTo>
                    <a:pt x="2410" y="4608"/>
                  </a:lnTo>
                  <a:lnTo>
                    <a:pt x="2385" y="4617"/>
                  </a:lnTo>
                  <a:lnTo>
                    <a:pt x="2362" y="4625"/>
                  </a:lnTo>
                  <a:lnTo>
                    <a:pt x="2337" y="4632"/>
                  </a:lnTo>
                  <a:lnTo>
                    <a:pt x="2313" y="4638"/>
                  </a:lnTo>
                  <a:lnTo>
                    <a:pt x="2288" y="4644"/>
                  </a:lnTo>
                  <a:lnTo>
                    <a:pt x="2264" y="4649"/>
                  </a:lnTo>
                  <a:lnTo>
                    <a:pt x="2239" y="4654"/>
                  </a:lnTo>
                  <a:lnTo>
                    <a:pt x="2214" y="4658"/>
                  </a:lnTo>
                  <a:lnTo>
                    <a:pt x="2189" y="4662"/>
                  </a:lnTo>
                  <a:lnTo>
                    <a:pt x="2163" y="4665"/>
                  </a:lnTo>
                  <a:lnTo>
                    <a:pt x="2137" y="4668"/>
                  </a:lnTo>
                  <a:lnTo>
                    <a:pt x="2111" y="4669"/>
                  </a:lnTo>
                  <a:lnTo>
                    <a:pt x="2085" y="4670"/>
                  </a:lnTo>
                  <a:lnTo>
                    <a:pt x="2058" y="4671"/>
                  </a:lnTo>
                  <a:lnTo>
                    <a:pt x="2032" y="4670"/>
                  </a:lnTo>
                  <a:lnTo>
                    <a:pt x="2006" y="4669"/>
                  </a:lnTo>
                  <a:lnTo>
                    <a:pt x="1980" y="4668"/>
                  </a:lnTo>
                  <a:lnTo>
                    <a:pt x="1954" y="4665"/>
                  </a:lnTo>
                  <a:lnTo>
                    <a:pt x="1929" y="4662"/>
                  </a:lnTo>
                  <a:lnTo>
                    <a:pt x="1903" y="4658"/>
                  </a:lnTo>
                  <a:lnTo>
                    <a:pt x="1878" y="4654"/>
                  </a:lnTo>
                  <a:lnTo>
                    <a:pt x="1852" y="4649"/>
                  </a:lnTo>
                  <a:lnTo>
                    <a:pt x="1828" y="4644"/>
                  </a:lnTo>
                  <a:lnTo>
                    <a:pt x="1804" y="4638"/>
                  </a:lnTo>
                  <a:lnTo>
                    <a:pt x="1779" y="4632"/>
                  </a:lnTo>
                  <a:lnTo>
                    <a:pt x="1755" y="4625"/>
                  </a:lnTo>
                  <a:lnTo>
                    <a:pt x="1731" y="4617"/>
                  </a:lnTo>
                  <a:lnTo>
                    <a:pt x="1708" y="4608"/>
                  </a:lnTo>
                  <a:lnTo>
                    <a:pt x="1684" y="4599"/>
                  </a:lnTo>
                  <a:lnTo>
                    <a:pt x="1661" y="4590"/>
                  </a:lnTo>
                  <a:lnTo>
                    <a:pt x="1616" y="4570"/>
                  </a:lnTo>
                  <a:lnTo>
                    <a:pt x="1572" y="4547"/>
                  </a:lnTo>
                  <a:lnTo>
                    <a:pt x="1530" y="4522"/>
                  </a:lnTo>
                  <a:lnTo>
                    <a:pt x="1488" y="4495"/>
                  </a:lnTo>
                  <a:lnTo>
                    <a:pt x="1448" y="4467"/>
                  </a:lnTo>
                  <a:lnTo>
                    <a:pt x="1409" y="4437"/>
                  </a:lnTo>
                  <a:lnTo>
                    <a:pt x="1373" y="4405"/>
                  </a:lnTo>
                  <a:lnTo>
                    <a:pt x="1337" y="4371"/>
                  </a:lnTo>
                  <a:lnTo>
                    <a:pt x="1303" y="4335"/>
                  </a:lnTo>
                  <a:lnTo>
                    <a:pt x="1271" y="4299"/>
                  </a:lnTo>
                  <a:lnTo>
                    <a:pt x="1240" y="4260"/>
                  </a:lnTo>
                  <a:lnTo>
                    <a:pt x="1212" y="4219"/>
                  </a:lnTo>
                  <a:lnTo>
                    <a:pt x="1185" y="4179"/>
                  </a:lnTo>
                  <a:lnTo>
                    <a:pt x="1161" y="4136"/>
                  </a:lnTo>
                  <a:lnTo>
                    <a:pt x="1138" y="4091"/>
                  </a:lnTo>
                  <a:lnTo>
                    <a:pt x="1118" y="4046"/>
                  </a:lnTo>
                  <a:lnTo>
                    <a:pt x="1108" y="4023"/>
                  </a:lnTo>
                  <a:lnTo>
                    <a:pt x="1100" y="4000"/>
                  </a:lnTo>
                  <a:lnTo>
                    <a:pt x="1091" y="3976"/>
                  </a:lnTo>
                  <a:lnTo>
                    <a:pt x="1083" y="3952"/>
                  </a:lnTo>
                  <a:lnTo>
                    <a:pt x="1076" y="3928"/>
                  </a:lnTo>
                  <a:lnTo>
                    <a:pt x="1069" y="3905"/>
                  </a:lnTo>
                  <a:lnTo>
                    <a:pt x="1064" y="3879"/>
                  </a:lnTo>
                  <a:lnTo>
                    <a:pt x="1058" y="3855"/>
                  </a:lnTo>
                  <a:lnTo>
                    <a:pt x="1053" y="3829"/>
                  </a:lnTo>
                  <a:lnTo>
                    <a:pt x="1049" y="3805"/>
                  </a:lnTo>
                  <a:lnTo>
                    <a:pt x="1046" y="3779"/>
                  </a:lnTo>
                  <a:lnTo>
                    <a:pt x="1043" y="3754"/>
                  </a:lnTo>
                  <a:lnTo>
                    <a:pt x="1041" y="3727"/>
                  </a:lnTo>
                  <a:lnTo>
                    <a:pt x="1038" y="3702"/>
                  </a:lnTo>
                  <a:lnTo>
                    <a:pt x="1037" y="3675"/>
                  </a:lnTo>
                  <a:lnTo>
                    <a:pt x="1037" y="3649"/>
                  </a:lnTo>
                  <a:lnTo>
                    <a:pt x="1037" y="3622"/>
                  </a:lnTo>
                  <a:lnTo>
                    <a:pt x="1038" y="3597"/>
                  </a:lnTo>
                  <a:lnTo>
                    <a:pt x="1041" y="3571"/>
                  </a:lnTo>
                  <a:lnTo>
                    <a:pt x="1043" y="3545"/>
                  </a:lnTo>
                  <a:lnTo>
                    <a:pt x="1046" y="3520"/>
                  </a:lnTo>
                  <a:lnTo>
                    <a:pt x="1049" y="3494"/>
                  </a:lnTo>
                  <a:lnTo>
                    <a:pt x="1053" y="3469"/>
                  </a:lnTo>
                  <a:lnTo>
                    <a:pt x="1058" y="3444"/>
                  </a:lnTo>
                  <a:lnTo>
                    <a:pt x="1064" y="3419"/>
                  </a:lnTo>
                  <a:lnTo>
                    <a:pt x="1069" y="3394"/>
                  </a:lnTo>
                  <a:lnTo>
                    <a:pt x="1076" y="3370"/>
                  </a:lnTo>
                  <a:lnTo>
                    <a:pt x="1083" y="3346"/>
                  </a:lnTo>
                  <a:lnTo>
                    <a:pt x="1091" y="3322"/>
                  </a:lnTo>
                  <a:lnTo>
                    <a:pt x="1100" y="3299"/>
                  </a:lnTo>
                  <a:lnTo>
                    <a:pt x="1108" y="3275"/>
                  </a:lnTo>
                  <a:lnTo>
                    <a:pt x="1118" y="3252"/>
                  </a:lnTo>
                  <a:lnTo>
                    <a:pt x="1138" y="3207"/>
                  </a:lnTo>
                  <a:lnTo>
                    <a:pt x="1161" y="3163"/>
                  </a:lnTo>
                  <a:lnTo>
                    <a:pt x="1185" y="3120"/>
                  </a:lnTo>
                  <a:lnTo>
                    <a:pt x="1212" y="3079"/>
                  </a:lnTo>
                  <a:lnTo>
                    <a:pt x="1240" y="3039"/>
                  </a:lnTo>
                  <a:lnTo>
                    <a:pt x="1271" y="3000"/>
                  </a:lnTo>
                  <a:lnTo>
                    <a:pt x="1303" y="2963"/>
                  </a:lnTo>
                  <a:lnTo>
                    <a:pt x="1337" y="2928"/>
                  </a:lnTo>
                  <a:lnTo>
                    <a:pt x="1373" y="2894"/>
                  </a:lnTo>
                  <a:lnTo>
                    <a:pt x="1409" y="2862"/>
                  </a:lnTo>
                  <a:lnTo>
                    <a:pt x="1448" y="2831"/>
                  </a:lnTo>
                  <a:lnTo>
                    <a:pt x="1488" y="2802"/>
                  </a:lnTo>
                  <a:lnTo>
                    <a:pt x="1530" y="2776"/>
                  </a:lnTo>
                  <a:lnTo>
                    <a:pt x="1572" y="2752"/>
                  </a:lnTo>
                  <a:lnTo>
                    <a:pt x="1616" y="2729"/>
                  </a:lnTo>
                  <a:lnTo>
                    <a:pt x="1661" y="2709"/>
                  </a:lnTo>
                  <a:lnTo>
                    <a:pt x="1684" y="2700"/>
                  </a:lnTo>
                  <a:lnTo>
                    <a:pt x="1708" y="2690"/>
                  </a:lnTo>
                  <a:lnTo>
                    <a:pt x="1731" y="2682"/>
                  </a:lnTo>
                  <a:lnTo>
                    <a:pt x="1755" y="2674"/>
                  </a:lnTo>
                  <a:lnTo>
                    <a:pt x="1779" y="2667"/>
                  </a:lnTo>
                  <a:lnTo>
                    <a:pt x="1804" y="2661"/>
                  </a:lnTo>
                  <a:lnTo>
                    <a:pt x="1828" y="2655"/>
                  </a:lnTo>
                  <a:lnTo>
                    <a:pt x="1852" y="2649"/>
                  </a:lnTo>
                  <a:lnTo>
                    <a:pt x="1878" y="2645"/>
                  </a:lnTo>
                  <a:lnTo>
                    <a:pt x="1903" y="2640"/>
                  </a:lnTo>
                  <a:lnTo>
                    <a:pt x="1929" y="2636"/>
                  </a:lnTo>
                  <a:lnTo>
                    <a:pt x="1954" y="2633"/>
                  </a:lnTo>
                  <a:lnTo>
                    <a:pt x="1980" y="2631"/>
                  </a:lnTo>
                  <a:lnTo>
                    <a:pt x="2006" y="2629"/>
                  </a:lnTo>
                  <a:lnTo>
                    <a:pt x="2032" y="2628"/>
                  </a:lnTo>
                  <a:lnTo>
                    <a:pt x="2058" y="2628"/>
                  </a:lnTo>
                  <a:lnTo>
                    <a:pt x="2085" y="2628"/>
                  </a:lnTo>
                  <a:lnTo>
                    <a:pt x="2111" y="2629"/>
                  </a:lnTo>
                  <a:lnTo>
                    <a:pt x="2137" y="2631"/>
                  </a:lnTo>
                  <a:lnTo>
                    <a:pt x="2163" y="2633"/>
                  </a:lnTo>
                  <a:lnTo>
                    <a:pt x="2189" y="2636"/>
                  </a:lnTo>
                  <a:lnTo>
                    <a:pt x="2214" y="2640"/>
                  </a:lnTo>
                  <a:lnTo>
                    <a:pt x="2239" y="2645"/>
                  </a:lnTo>
                  <a:lnTo>
                    <a:pt x="2264" y="2649"/>
                  </a:lnTo>
                  <a:lnTo>
                    <a:pt x="2288" y="2655"/>
                  </a:lnTo>
                  <a:lnTo>
                    <a:pt x="2313" y="2661"/>
                  </a:lnTo>
                  <a:lnTo>
                    <a:pt x="2337" y="2667"/>
                  </a:lnTo>
                  <a:lnTo>
                    <a:pt x="2362" y="2674"/>
                  </a:lnTo>
                  <a:lnTo>
                    <a:pt x="2385" y="2682"/>
                  </a:lnTo>
                  <a:lnTo>
                    <a:pt x="2410" y="2690"/>
                  </a:lnTo>
                  <a:lnTo>
                    <a:pt x="2432" y="2700"/>
                  </a:lnTo>
                  <a:lnTo>
                    <a:pt x="2456" y="2709"/>
                  </a:lnTo>
                  <a:lnTo>
                    <a:pt x="2500" y="2729"/>
                  </a:lnTo>
                  <a:lnTo>
                    <a:pt x="2545" y="2752"/>
                  </a:lnTo>
                  <a:lnTo>
                    <a:pt x="2588" y="2776"/>
                  </a:lnTo>
                  <a:lnTo>
                    <a:pt x="2629" y="2802"/>
                  </a:lnTo>
                  <a:lnTo>
                    <a:pt x="2669" y="2831"/>
                  </a:lnTo>
                  <a:lnTo>
                    <a:pt x="2707" y="2862"/>
                  </a:lnTo>
                  <a:lnTo>
                    <a:pt x="2745" y="2894"/>
                  </a:lnTo>
                  <a:lnTo>
                    <a:pt x="2780" y="2928"/>
                  </a:lnTo>
                  <a:lnTo>
                    <a:pt x="2814" y="2963"/>
                  </a:lnTo>
                  <a:lnTo>
                    <a:pt x="2846" y="3000"/>
                  </a:lnTo>
                  <a:lnTo>
                    <a:pt x="2876" y="3039"/>
                  </a:lnTo>
                  <a:lnTo>
                    <a:pt x="2905" y="3079"/>
                  </a:lnTo>
                  <a:lnTo>
                    <a:pt x="2931" y="3120"/>
                  </a:lnTo>
                  <a:lnTo>
                    <a:pt x="2956" y="3163"/>
                  </a:lnTo>
                  <a:lnTo>
                    <a:pt x="2979" y="3207"/>
                  </a:lnTo>
                  <a:lnTo>
                    <a:pt x="3000" y="3252"/>
                  </a:lnTo>
                  <a:lnTo>
                    <a:pt x="3009" y="3275"/>
                  </a:lnTo>
                  <a:lnTo>
                    <a:pt x="3018" y="3299"/>
                  </a:lnTo>
                  <a:lnTo>
                    <a:pt x="3026" y="3322"/>
                  </a:lnTo>
                  <a:lnTo>
                    <a:pt x="3033" y="3346"/>
                  </a:lnTo>
                  <a:lnTo>
                    <a:pt x="3041" y="3370"/>
                  </a:lnTo>
                  <a:lnTo>
                    <a:pt x="3047" y="3394"/>
                  </a:lnTo>
                  <a:lnTo>
                    <a:pt x="3053" y="3419"/>
                  </a:lnTo>
                  <a:lnTo>
                    <a:pt x="3059" y="3444"/>
                  </a:lnTo>
                  <a:lnTo>
                    <a:pt x="3064" y="3469"/>
                  </a:lnTo>
                  <a:lnTo>
                    <a:pt x="3068" y="3494"/>
                  </a:lnTo>
                  <a:lnTo>
                    <a:pt x="3072" y="3520"/>
                  </a:lnTo>
                  <a:lnTo>
                    <a:pt x="3074" y="3545"/>
                  </a:lnTo>
                  <a:lnTo>
                    <a:pt x="3077" y="3571"/>
                  </a:lnTo>
                  <a:lnTo>
                    <a:pt x="3078" y="3597"/>
                  </a:lnTo>
                  <a:lnTo>
                    <a:pt x="3079" y="3622"/>
                  </a:lnTo>
                  <a:lnTo>
                    <a:pt x="3080" y="3649"/>
                  </a:lnTo>
                  <a:close/>
                  <a:moveTo>
                    <a:pt x="0" y="0"/>
                  </a:moveTo>
                  <a:lnTo>
                    <a:pt x="0" y="462"/>
                  </a:lnTo>
                  <a:lnTo>
                    <a:pt x="4116" y="462"/>
                  </a:lnTo>
                  <a:lnTo>
                    <a:pt x="4116" y="0"/>
                  </a:lnTo>
                  <a:lnTo>
                    <a:pt x="0" y="0"/>
                  </a:lnTo>
                  <a:close/>
                  <a:moveTo>
                    <a:pt x="2024" y="2698"/>
                  </a:moveTo>
                  <a:lnTo>
                    <a:pt x="1820" y="3321"/>
                  </a:lnTo>
                  <a:lnTo>
                    <a:pt x="1165" y="3321"/>
                  </a:lnTo>
                  <a:lnTo>
                    <a:pt x="1159" y="3321"/>
                  </a:lnTo>
                  <a:lnTo>
                    <a:pt x="1154" y="3323"/>
                  </a:lnTo>
                  <a:lnTo>
                    <a:pt x="1149" y="3325"/>
                  </a:lnTo>
                  <a:lnTo>
                    <a:pt x="1143" y="3328"/>
                  </a:lnTo>
                  <a:lnTo>
                    <a:pt x="1139" y="3331"/>
                  </a:lnTo>
                  <a:lnTo>
                    <a:pt x="1135" y="3335"/>
                  </a:lnTo>
                  <a:lnTo>
                    <a:pt x="1133" y="3340"/>
                  </a:lnTo>
                  <a:lnTo>
                    <a:pt x="1130" y="3345"/>
                  </a:lnTo>
                  <a:lnTo>
                    <a:pt x="1129" y="3352"/>
                  </a:lnTo>
                  <a:lnTo>
                    <a:pt x="1129" y="3357"/>
                  </a:lnTo>
                  <a:lnTo>
                    <a:pt x="1129" y="3363"/>
                  </a:lnTo>
                  <a:lnTo>
                    <a:pt x="1130" y="3368"/>
                  </a:lnTo>
                  <a:lnTo>
                    <a:pt x="1132" y="3373"/>
                  </a:lnTo>
                  <a:lnTo>
                    <a:pt x="1135" y="3378"/>
                  </a:lnTo>
                  <a:lnTo>
                    <a:pt x="1139" y="3382"/>
                  </a:lnTo>
                  <a:lnTo>
                    <a:pt x="1143" y="3386"/>
                  </a:lnTo>
                  <a:lnTo>
                    <a:pt x="1673" y="3772"/>
                  </a:lnTo>
                  <a:lnTo>
                    <a:pt x="1469" y="4400"/>
                  </a:lnTo>
                  <a:lnTo>
                    <a:pt x="1468" y="4405"/>
                  </a:lnTo>
                  <a:lnTo>
                    <a:pt x="1467" y="4411"/>
                  </a:lnTo>
                  <a:lnTo>
                    <a:pt x="1468" y="4416"/>
                  </a:lnTo>
                  <a:lnTo>
                    <a:pt x="1469" y="4422"/>
                  </a:lnTo>
                  <a:lnTo>
                    <a:pt x="1471" y="4427"/>
                  </a:lnTo>
                  <a:lnTo>
                    <a:pt x="1475" y="4431"/>
                  </a:lnTo>
                  <a:lnTo>
                    <a:pt x="1479" y="4436"/>
                  </a:lnTo>
                  <a:lnTo>
                    <a:pt x="1483" y="4439"/>
                  </a:lnTo>
                  <a:lnTo>
                    <a:pt x="1488" y="4442"/>
                  </a:lnTo>
                  <a:lnTo>
                    <a:pt x="1493" y="4444"/>
                  </a:lnTo>
                  <a:lnTo>
                    <a:pt x="1498" y="4446"/>
                  </a:lnTo>
                  <a:lnTo>
                    <a:pt x="1504" y="4446"/>
                  </a:lnTo>
                  <a:lnTo>
                    <a:pt x="1509" y="4446"/>
                  </a:lnTo>
                  <a:lnTo>
                    <a:pt x="1515" y="4444"/>
                  </a:lnTo>
                  <a:lnTo>
                    <a:pt x="1520" y="4442"/>
                  </a:lnTo>
                  <a:lnTo>
                    <a:pt x="1525" y="4439"/>
                  </a:lnTo>
                  <a:lnTo>
                    <a:pt x="2058" y="4052"/>
                  </a:lnTo>
                  <a:lnTo>
                    <a:pt x="2591" y="4439"/>
                  </a:lnTo>
                  <a:lnTo>
                    <a:pt x="2596" y="4442"/>
                  </a:lnTo>
                  <a:lnTo>
                    <a:pt x="2601" y="4444"/>
                  </a:lnTo>
                  <a:lnTo>
                    <a:pt x="2606" y="4446"/>
                  </a:lnTo>
                  <a:lnTo>
                    <a:pt x="2612" y="4446"/>
                  </a:lnTo>
                  <a:lnTo>
                    <a:pt x="2617" y="4446"/>
                  </a:lnTo>
                  <a:lnTo>
                    <a:pt x="2623" y="4444"/>
                  </a:lnTo>
                  <a:lnTo>
                    <a:pt x="2628" y="4442"/>
                  </a:lnTo>
                  <a:lnTo>
                    <a:pt x="2633" y="4439"/>
                  </a:lnTo>
                  <a:lnTo>
                    <a:pt x="2638" y="4436"/>
                  </a:lnTo>
                  <a:lnTo>
                    <a:pt x="2641" y="4431"/>
                  </a:lnTo>
                  <a:lnTo>
                    <a:pt x="2644" y="4427"/>
                  </a:lnTo>
                  <a:lnTo>
                    <a:pt x="2646" y="4422"/>
                  </a:lnTo>
                  <a:lnTo>
                    <a:pt x="2648" y="4416"/>
                  </a:lnTo>
                  <a:lnTo>
                    <a:pt x="2648" y="4411"/>
                  </a:lnTo>
                  <a:lnTo>
                    <a:pt x="2648" y="4405"/>
                  </a:lnTo>
                  <a:lnTo>
                    <a:pt x="2646" y="4400"/>
                  </a:lnTo>
                  <a:lnTo>
                    <a:pt x="2442" y="3772"/>
                  </a:lnTo>
                  <a:lnTo>
                    <a:pt x="2973" y="3386"/>
                  </a:lnTo>
                  <a:lnTo>
                    <a:pt x="2977" y="3382"/>
                  </a:lnTo>
                  <a:lnTo>
                    <a:pt x="2981" y="3378"/>
                  </a:lnTo>
                  <a:lnTo>
                    <a:pt x="2984" y="3373"/>
                  </a:lnTo>
                  <a:lnTo>
                    <a:pt x="2986" y="3368"/>
                  </a:lnTo>
                  <a:lnTo>
                    <a:pt x="2987" y="3363"/>
                  </a:lnTo>
                  <a:lnTo>
                    <a:pt x="2988" y="3357"/>
                  </a:lnTo>
                  <a:lnTo>
                    <a:pt x="2987" y="3352"/>
                  </a:lnTo>
                  <a:lnTo>
                    <a:pt x="2986" y="3345"/>
                  </a:lnTo>
                  <a:lnTo>
                    <a:pt x="2984" y="3340"/>
                  </a:lnTo>
                  <a:lnTo>
                    <a:pt x="2981" y="3335"/>
                  </a:lnTo>
                  <a:lnTo>
                    <a:pt x="2977" y="3331"/>
                  </a:lnTo>
                  <a:lnTo>
                    <a:pt x="2973" y="3328"/>
                  </a:lnTo>
                  <a:lnTo>
                    <a:pt x="2968" y="3325"/>
                  </a:lnTo>
                  <a:lnTo>
                    <a:pt x="2963" y="3323"/>
                  </a:lnTo>
                  <a:lnTo>
                    <a:pt x="2958" y="3321"/>
                  </a:lnTo>
                  <a:lnTo>
                    <a:pt x="2952" y="3321"/>
                  </a:lnTo>
                  <a:lnTo>
                    <a:pt x="2296" y="3321"/>
                  </a:lnTo>
                  <a:lnTo>
                    <a:pt x="2093" y="2698"/>
                  </a:lnTo>
                  <a:lnTo>
                    <a:pt x="2091" y="2691"/>
                  </a:lnTo>
                  <a:lnTo>
                    <a:pt x="2088" y="2687"/>
                  </a:lnTo>
                  <a:lnTo>
                    <a:pt x="2084" y="2682"/>
                  </a:lnTo>
                  <a:lnTo>
                    <a:pt x="2080" y="2679"/>
                  </a:lnTo>
                  <a:lnTo>
                    <a:pt x="2075" y="2676"/>
                  </a:lnTo>
                  <a:lnTo>
                    <a:pt x="2069" y="2674"/>
                  </a:lnTo>
                  <a:lnTo>
                    <a:pt x="2064" y="2673"/>
                  </a:lnTo>
                  <a:lnTo>
                    <a:pt x="2058" y="2672"/>
                  </a:lnTo>
                  <a:lnTo>
                    <a:pt x="2053" y="2673"/>
                  </a:lnTo>
                  <a:lnTo>
                    <a:pt x="2047" y="2674"/>
                  </a:lnTo>
                  <a:lnTo>
                    <a:pt x="2042" y="2676"/>
                  </a:lnTo>
                  <a:lnTo>
                    <a:pt x="2037" y="2679"/>
                  </a:lnTo>
                  <a:lnTo>
                    <a:pt x="2033" y="2682"/>
                  </a:lnTo>
                  <a:lnTo>
                    <a:pt x="2030" y="2687"/>
                  </a:lnTo>
                  <a:lnTo>
                    <a:pt x="2027" y="2691"/>
                  </a:lnTo>
                  <a:lnTo>
                    <a:pt x="2024" y="269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5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3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9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mph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23" dur="250" fill="hold"/>
                                        <p:tgtEl>
                                          <p:spTgt spid="1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6" presetClass="emph" presetSubtype="0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25" dur="250" fill="hold"/>
                                        <p:tgtEl>
                                          <p:spTgt spid="15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5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mph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46" dur="250" fill="hold"/>
                                        <p:tgtEl>
                                          <p:spTgt spid="1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6" presetClass="emph" presetSubtype="0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48" dur="250" fill="hold"/>
                                        <p:tgtEl>
                                          <p:spTgt spid="17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4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4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mph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69" dur="250" fill="hold"/>
                                        <p:tgtEl>
                                          <p:spTgt spid="1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6" presetClass="emph" presetSubtype="0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71" dur="250" fill="hold"/>
                                        <p:tgtEl>
                                          <p:spTgt spid="19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3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mph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89" dur="250" fill="hold"/>
                                        <p:tgtEl>
                                          <p:spTgt spid="1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6" presetClass="emph" presetSubtype="0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91" dur="250" fill="hold"/>
                                        <p:tgtEl>
                                          <p:spTgt spid="16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6" presetClass="emph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09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6" presetClass="emph" presetSubtype="0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11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4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3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6" presetClass="emph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32" dur="250" fill="hold"/>
                                        <p:tgtEl>
                                          <p:spTgt spid="1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6" presetClass="emph" presetSubtype="0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34" dur="250" fill="hold"/>
                                        <p:tgtEl>
                                          <p:spTgt spid="18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/>
        </p:nvGrpSpPr>
        <p:grpSpPr>
          <a:xfrm>
            <a:off x="2382838" y="1482725"/>
            <a:ext cx="5702300" cy="517525"/>
            <a:chOff x="-1340968" y="2189450"/>
            <a:chExt cx="7601816" cy="567536"/>
          </a:xfrm>
        </p:grpSpPr>
        <p:sp>
          <p:nvSpPr>
            <p:cNvPr id="52" name="任意多边形 51"/>
            <p:cNvSpPr/>
            <p:nvPr/>
          </p:nvSpPr>
          <p:spPr>
            <a:xfrm>
              <a:off x="-1340968" y="2356577"/>
              <a:ext cx="1458143" cy="400409"/>
            </a:xfrm>
            <a:custGeom>
              <a:avLst/>
              <a:gdLst>
                <a:gd name="connsiteX0" fmla="*/ 0 w 1458191"/>
                <a:gd name="connsiteY0" fmla="*/ 0 h 400050"/>
                <a:gd name="connsiteX1" fmla="*/ 1458191 w 1458191"/>
                <a:gd name="connsiteY1" fmla="*/ 0 h 400050"/>
                <a:gd name="connsiteX2" fmla="*/ 1458191 w 1458191"/>
                <a:gd name="connsiteY2" fmla="*/ 400050 h 400050"/>
                <a:gd name="connsiteX3" fmla="*/ 0 w 1458191"/>
                <a:gd name="connsiteY3" fmla="*/ 400050 h 400050"/>
                <a:gd name="connsiteX4" fmla="*/ 178595 w 1458191"/>
                <a:gd name="connsiteY4" fmla="*/ 20002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8191" h="400050">
                  <a:moveTo>
                    <a:pt x="0" y="0"/>
                  </a:moveTo>
                  <a:lnTo>
                    <a:pt x="1458191" y="0"/>
                  </a:lnTo>
                  <a:lnTo>
                    <a:pt x="1458191" y="400050"/>
                  </a:lnTo>
                  <a:lnTo>
                    <a:pt x="0" y="400050"/>
                  </a:lnTo>
                  <a:lnTo>
                    <a:pt x="178595" y="200025"/>
                  </a:lnTo>
                  <a:close/>
                </a:path>
              </a:pathLst>
            </a:custGeom>
            <a:solidFill>
              <a:srgbClr val="8A60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-157947" y="2189450"/>
              <a:ext cx="6418795" cy="400409"/>
            </a:xfrm>
            <a:prstGeom prst="rect">
              <a:avLst/>
            </a:prstGeom>
            <a:solidFill>
              <a:srgbClr val="6649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4" name="直角三角形 53"/>
            <p:cNvSpPr/>
            <p:nvPr/>
          </p:nvSpPr>
          <p:spPr>
            <a:xfrm flipH="1" flipV="1">
              <a:off x="-157947" y="2589859"/>
              <a:ext cx="275121" cy="167127"/>
            </a:xfrm>
            <a:prstGeom prst="rtTriangle">
              <a:avLst/>
            </a:prstGeom>
            <a:solidFill>
              <a:srgbClr val="533B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5" name="矩形 54"/>
          <p:cNvSpPr/>
          <p:nvPr/>
        </p:nvSpPr>
        <p:spPr>
          <a:xfrm>
            <a:off x="7483475" y="1497013"/>
            <a:ext cx="601663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90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ea typeface="+mn-ea"/>
              <a:cs typeface="+mn-cs"/>
              <a:sym typeface="+mn-ea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382838" y="2073275"/>
            <a:ext cx="5508625" cy="517525"/>
            <a:chOff x="2383031" y="2073301"/>
            <a:chExt cx="5508720" cy="516744"/>
          </a:xfrm>
        </p:grpSpPr>
        <p:sp>
          <p:nvSpPr>
            <p:cNvPr id="40" name="任意多边形 39"/>
            <p:cNvSpPr/>
            <p:nvPr/>
          </p:nvSpPr>
          <p:spPr>
            <a:xfrm>
              <a:off x="2383031" y="2225471"/>
              <a:ext cx="1093806" cy="364574"/>
            </a:xfrm>
            <a:custGeom>
              <a:avLst/>
              <a:gdLst>
                <a:gd name="connsiteX0" fmla="*/ 0 w 1458191"/>
                <a:gd name="connsiteY0" fmla="*/ 0 h 400050"/>
                <a:gd name="connsiteX1" fmla="*/ 1458191 w 1458191"/>
                <a:gd name="connsiteY1" fmla="*/ 0 h 400050"/>
                <a:gd name="connsiteX2" fmla="*/ 1458191 w 1458191"/>
                <a:gd name="connsiteY2" fmla="*/ 400050 h 400050"/>
                <a:gd name="connsiteX3" fmla="*/ 0 w 1458191"/>
                <a:gd name="connsiteY3" fmla="*/ 400050 h 400050"/>
                <a:gd name="connsiteX4" fmla="*/ 178595 w 1458191"/>
                <a:gd name="connsiteY4" fmla="*/ 20002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8191" h="400050">
                  <a:moveTo>
                    <a:pt x="0" y="0"/>
                  </a:moveTo>
                  <a:lnTo>
                    <a:pt x="1458191" y="0"/>
                  </a:lnTo>
                  <a:lnTo>
                    <a:pt x="1458191" y="400050"/>
                  </a:lnTo>
                  <a:lnTo>
                    <a:pt x="0" y="400050"/>
                  </a:lnTo>
                  <a:lnTo>
                    <a:pt x="178595" y="200025"/>
                  </a:lnTo>
                  <a:close/>
                </a:path>
              </a:pathLst>
            </a:custGeom>
            <a:solidFill>
              <a:srgbClr val="F9B8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直角三角形 40"/>
            <p:cNvSpPr/>
            <p:nvPr/>
          </p:nvSpPr>
          <p:spPr>
            <a:xfrm flipH="1" flipV="1">
              <a:off x="3268871" y="2437875"/>
              <a:ext cx="207966" cy="152170"/>
            </a:xfrm>
            <a:prstGeom prst="rtTriangle">
              <a:avLst/>
            </a:prstGeom>
            <a:solidFill>
              <a:srgbClr val="AD72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3268871" y="2073301"/>
              <a:ext cx="4365700" cy="364574"/>
            </a:xfrm>
            <a:prstGeom prst="rect">
              <a:avLst/>
            </a:prstGeom>
            <a:solidFill>
              <a:srgbClr val="F5A4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7142438" y="2085982"/>
              <a:ext cx="749313" cy="36933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  <a:sym typeface="+mn-ea"/>
                </a:rPr>
                <a:t>85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382838" y="2663825"/>
            <a:ext cx="4973637" cy="515938"/>
            <a:chOff x="2383031" y="2663626"/>
            <a:chExt cx="4974181" cy="516744"/>
          </a:xfrm>
        </p:grpSpPr>
        <p:sp>
          <p:nvSpPr>
            <p:cNvPr id="42" name="任意多边形 41"/>
            <p:cNvSpPr/>
            <p:nvPr/>
          </p:nvSpPr>
          <p:spPr>
            <a:xfrm>
              <a:off x="2383031" y="2816264"/>
              <a:ext cx="1093907" cy="364106"/>
            </a:xfrm>
            <a:custGeom>
              <a:avLst/>
              <a:gdLst>
                <a:gd name="connsiteX0" fmla="*/ 0 w 1458191"/>
                <a:gd name="connsiteY0" fmla="*/ 0 h 400050"/>
                <a:gd name="connsiteX1" fmla="*/ 1458191 w 1458191"/>
                <a:gd name="connsiteY1" fmla="*/ 0 h 400050"/>
                <a:gd name="connsiteX2" fmla="*/ 1458191 w 1458191"/>
                <a:gd name="connsiteY2" fmla="*/ 400050 h 400050"/>
                <a:gd name="connsiteX3" fmla="*/ 0 w 1458191"/>
                <a:gd name="connsiteY3" fmla="*/ 400050 h 400050"/>
                <a:gd name="connsiteX4" fmla="*/ 178595 w 1458191"/>
                <a:gd name="connsiteY4" fmla="*/ 20002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8191" h="400050">
                  <a:moveTo>
                    <a:pt x="0" y="0"/>
                  </a:moveTo>
                  <a:lnTo>
                    <a:pt x="1458191" y="0"/>
                  </a:lnTo>
                  <a:lnTo>
                    <a:pt x="1458191" y="400050"/>
                  </a:lnTo>
                  <a:lnTo>
                    <a:pt x="0" y="400050"/>
                  </a:lnTo>
                  <a:lnTo>
                    <a:pt x="178595" y="200025"/>
                  </a:lnTo>
                  <a:close/>
                </a:path>
              </a:pathLst>
            </a:custGeom>
            <a:solidFill>
              <a:srgbClr val="1999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" name="直角三角形 42"/>
            <p:cNvSpPr/>
            <p:nvPr/>
          </p:nvSpPr>
          <p:spPr>
            <a:xfrm flipH="1" flipV="1">
              <a:off x="3268953" y="3027732"/>
              <a:ext cx="207985" cy="152638"/>
            </a:xfrm>
            <a:prstGeom prst="rtTriangle">
              <a:avLst/>
            </a:prstGeom>
            <a:solidFill>
              <a:srgbClr val="175B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3268953" y="2663626"/>
              <a:ext cx="4046980" cy="364106"/>
            </a:xfrm>
            <a:prstGeom prst="rect">
              <a:avLst/>
            </a:prstGeom>
            <a:solidFill>
              <a:srgbClr val="019B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6772948" y="2676346"/>
              <a:ext cx="584264" cy="36887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  <a:sym typeface="+mn-ea"/>
                </a:rPr>
                <a:t>80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382838" y="3254375"/>
            <a:ext cx="4641850" cy="515938"/>
            <a:chOff x="2383031" y="3253951"/>
            <a:chExt cx="4641225" cy="516744"/>
          </a:xfrm>
        </p:grpSpPr>
        <p:sp>
          <p:nvSpPr>
            <p:cNvPr id="44" name="任意多边形 43"/>
            <p:cNvSpPr/>
            <p:nvPr/>
          </p:nvSpPr>
          <p:spPr>
            <a:xfrm>
              <a:off x="2383031" y="3406589"/>
              <a:ext cx="1093640" cy="364106"/>
            </a:xfrm>
            <a:custGeom>
              <a:avLst/>
              <a:gdLst>
                <a:gd name="connsiteX0" fmla="*/ 0 w 1458191"/>
                <a:gd name="connsiteY0" fmla="*/ 0 h 400050"/>
                <a:gd name="connsiteX1" fmla="*/ 1458191 w 1458191"/>
                <a:gd name="connsiteY1" fmla="*/ 0 h 400050"/>
                <a:gd name="connsiteX2" fmla="*/ 1458191 w 1458191"/>
                <a:gd name="connsiteY2" fmla="*/ 400050 h 400050"/>
                <a:gd name="connsiteX3" fmla="*/ 0 w 1458191"/>
                <a:gd name="connsiteY3" fmla="*/ 400050 h 400050"/>
                <a:gd name="connsiteX4" fmla="*/ 178595 w 1458191"/>
                <a:gd name="connsiteY4" fmla="*/ 20002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8191" h="400050">
                  <a:moveTo>
                    <a:pt x="0" y="0"/>
                  </a:moveTo>
                  <a:lnTo>
                    <a:pt x="1458191" y="0"/>
                  </a:lnTo>
                  <a:lnTo>
                    <a:pt x="1458191" y="400050"/>
                  </a:lnTo>
                  <a:lnTo>
                    <a:pt x="0" y="400050"/>
                  </a:lnTo>
                  <a:lnTo>
                    <a:pt x="178595" y="200025"/>
                  </a:lnTo>
                  <a:close/>
                </a:path>
              </a:pathLst>
            </a:custGeom>
            <a:solidFill>
              <a:srgbClr val="F268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直角三角形 44"/>
            <p:cNvSpPr/>
            <p:nvPr/>
          </p:nvSpPr>
          <p:spPr>
            <a:xfrm flipH="1" flipV="1">
              <a:off x="3268737" y="3618057"/>
              <a:ext cx="207934" cy="152638"/>
            </a:xfrm>
            <a:prstGeom prst="rtTriangle">
              <a:avLst/>
            </a:prstGeom>
            <a:solidFill>
              <a:srgbClr val="BD31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3268737" y="3253951"/>
              <a:ext cx="3693615" cy="364106"/>
            </a:xfrm>
            <a:prstGeom prst="rect">
              <a:avLst/>
            </a:prstGeom>
            <a:solidFill>
              <a:srgbClr val="D458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>
              <a:off x="6397277" y="3266671"/>
              <a:ext cx="626979" cy="36887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  <a:sym typeface="+mn-ea"/>
                </a:rPr>
                <a:t>75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382838" y="3844925"/>
            <a:ext cx="5272087" cy="515938"/>
            <a:chOff x="2383031" y="3844276"/>
            <a:chExt cx="5271604" cy="516744"/>
          </a:xfrm>
        </p:grpSpPr>
        <p:sp>
          <p:nvSpPr>
            <p:cNvPr id="46" name="任意多边形 45"/>
            <p:cNvSpPr/>
            <p:nvPr/>
          </p:nvSpPr>
          <p:spPr>
            <a:xfrm>
              <a:off x="2383031" y="3996914"/>
              <a:ext cx="1093687" cy="364106"/>
            </a:xfrm>
            <a:custGeom>
              <a:avLst/>
              <a:gdLst>
                <a:gd name="connsiteX0" fmla="*/ 0 w 1458191"/>
                <a:gd name="connsiteY0" fmla="*/ 0 h 400050"/>
                <a:gd name="connsiteX1" fmla="*/ 1458191 w 1458191"/>
                <a:gd name="connsiteY1" fmla="*/ 0 h 400050"/>
                <a:gd name="connsiteX2" fmla="*/ 1458191 w 1458191"/>
                <a:gd name="connsiteY2" fmla="*/ 400050 h 400050"/>
                <a:gd name="connsiteX3" fmla="*/ 0 w 1458191"/>
                <a:gd name="connsiteY3" fmla="*/ 400050 h 400050"/>
                <a:gd name="connsiteX4" fmla="*/ 178595 w 1458191"/>
                <a:gd name="connsiteY4" fmla="*/ 20002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8191" h="400050">
                  <a:moveTo>
                    <a:pt x="0" y="0"/>
                  </a:moveTo>
                  <a:lnTo>
                    <a:pt x="1458191" y="0"/>
                  </a:lnTo>
                  <a:lnTo>
                    <a:pt x="1458191" y="400050"/>
                  </a:lnTo>
                  <a:lnTo>
                    <a:pt x="0" y="400050"/>
                  </a:lnTo>
                  <a:lnTo>
                    <a:pt x="178595" y="200025"/>
                  </a:lnTo>
                  <a:close/>
                </a:path>
              </a:pathLst>
            </a:custGeom>
            <a:solidFill>
              <a:srgbClr val="8A60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7" name="直角三角形 46"/>
            <p:cNvSpPr/>
            <p:nvPr/>
          </p:nvSpPr>
          <p:spPr>
            <a:xfrm flipH="1" flipV="1">
              <a:off x="3268775" y="4208382"/>
              <a:ext cx="207943" cy="152638"/>
            </a:xfrm>
            <a:prstGeom prst="rtTriangle">
              <a:avLst/>
            </a:prstGeom>
            <a:solidFill>
              <a:srgbClr val="533B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3268775" y="3844276"/>
              <a:ext cx="4365225" cy="364106"/>
            </a:xfrm>
            <a:prstGeom prst="rect">
              <a:avLst/>
            </a:prstGeom>
            <a:solidFill>
              <a:srgbClr val="6649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7070489" y="3856996"/>
              <a:ext cx="584146" cy="36887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  <a:sym typeface="+mn-ea"/>
                </a:rPr>
                <a:t>86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endParaRPr>
            </a:p>
          </p:txBody>
        </p:sp>
      </p:grpSp>
      <p:sp>
        <p:nvSpPr>
          <p:cNvPr id="30" name="Rectangle 32"/>
          <p:cNvSpPr/>
          <p:nvPr/>
        </p:nvSpPr>
        <p:spPr bwMode="auto">
          <a:xfrm>
            <a:off x="1084263" y="1676400"/>
            <a:ext cx="1155700" cy="306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  <a:sym typeface="+mn-ea"/>
              </a:rPr>
              <a:t> Photoshop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华文细黑" panose="02010600040101010101" pitchFamily="2" charset="-122"/>
              <a:ea typeface="华文细黑" panose="02010600040101010101" pitchFamily="2" charset="-122"/>
              <a:cs typeface="+mn-cs"/>
              <a:sym typeface="+mn-ea"/>
            </a:endParaRPr>
          </a:p>
        </p:txBody>
      </p:sp>
      <p:sp>
        <p:nvSpPr>
          <p:cNvPr id="31" name="Rectangle 34"/>
          <p:cNvSpPr/>
          <p:nvPr/>
        </p:nvSpPr>
        <p:spPr bwMode="auto">
          <a:xfrm>
            <a:off x="1190625" y="2282825"/>
            <a:ext cx="942975" cy="306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  <a:sym typeface="+mn-ea"/>
              </a:rPr>
              <a:t>Illustrator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华文细黑" panose="02010600040101010101" pitchFamily="2" charset="-122"/>
              <a:ea typeface="华文细黑" panose="02010600040101010101" pitchFamily="2" charset="-122"/>
              <a:cs typeface="+mn-cs"/>
              <a:sym typeface="+mn-ea"/>
            </a:endParaRPr>
          </a:p>
        </p:txBody>
      </p:sp>
      <p:sp>
        <p:nvSpPr>
          <p:cNvPr id="32" name="Rectangle 36"/>
          <p:cNvSpPr/>
          <p:nvPr/>
        </p:nvSpPr>
        <p:spPr bwMode="auto">
          <a:xfrm>
            <a:off x="1184275" y="2873375"/>
            <a:ext cx="957263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  <a:sym typeface="+mn-ea"/>
              </a:rPr>
              <a:t>Fireworks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华文细黑" panose="02010600040101010101" pitchFamily="2" charset="-122"/>
              <a:ea typeface="华文细黑" panose="02010600040101010101" pitchFamily="2" charset="-122"/>
              <a:cs typeface="+mn-cs"/>
              <a:sym typeface="+mn-ea"/>
            </a:endParaRPr>
          </a:p>
        </p:txBody>
      </p:sp>
      <p:sp>
        <p:nvSpPr>
          <p:cNvPr id="33" name="Rectangle 38"/>
          <p:cNvSpPr/>
          <p:nvPr/>
        </p:nvSpPr>
        <p:spPr bwMode="auto">
          <a:xfrm>
            <a:off x="982663" y="3465513"/>
            <a:ext cx="13589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  <a:sym typeface="+mn-ea"/>
              </a:rPr>
              <a:t>CorelDRAW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华文细黑" panose="02010600040101010101" pitchFamily="2" charset="-122"/>
              <a:ea typeface="华文细黑" panose="02010600040101010101" pitchFamily="2" charset="-122"/>
              <a:cs typeface="+mn-cs"/>
              <a:sym typeface="+mn-ea"/>
            </a:endParaRPr>
          </a:p>
        </p:txBody>
      </p:sp>
      <p:sp>
        <p:nvSpPr>
          <p:cNvPr id="34" name="Rectangle 38"/>
          <p:cNvSpPr/>
          <p:nvPr/>
        </p:nvSpPr>
        <p:spPr bwMode="auto">
          <a:xfrm>
            <a:off x="982663" y="4052888"/>
            <a:ext cx="13589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  <a:sym typeface="+mn-ea"/>
              </a:rPr>
              <a:t>Powerpoint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华文细黑" panose="02010600040101010101" pitchFamily="2" charset="-122"/>
              <a:ea typeface="华文细黑" panose="02010600040101010101" pitchFamily="2" charset="-122"/>
              <a:cs typeface="+mn-cs"/>
              <a:sym typeface="+mn-ea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711200" y="282575"/>
            <a:ext cx="1262063" cy="4159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685800" eaLnBrk="0" hangingPunct="0"/>
            <a:r>
              <a:rPr lang="zh-CN" altLang="en-US" sz="2100" dirty="0">
                <a:solidFill>
                  <a:srgbClr val="6649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个人技能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93675" y="204788"/>
            <a:ext cx="517525" cy="517525"/>
            <a:chOff x="193002" y="204286"/>
            <a:chExt cx="518543" cy="518543"/>
          </a:xfrm>
        </p:grpSpPr>
        <p:grpSp>
          <p:nvGrpSpPr>
            <p:cNvPr id="18447" name="组合 59"/>
            <p:cNvGrpSpPr/>
            <p:nvPr/>
          </p:nvGrpSpPr>
          <p:grpSpPr>
            <a:xfrm>
              <a:off x="193002" y="204286"/>
              <a:ext cx="518543" cy="518543"/>
              <a:chOff x="3471566" y="2551257"/>
              <a:chExt cx="711520" cy="711520"/>
            </a:xfrm>
          </p:grpSpPr>
          <p:sp>
            <p:nvSpPr>
              <p:cNvPr id="62" name="Oval 2287"/>
              <p:cNvSpPr/>
              <p:nvPr/>
            </p:nvSpPr>
            <p:spPr>
              <a:xfrm>
                <a:off x="3471566" y="2551257"/>
                <a:ext cx="711520" cy="711520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</a:gradFill>
              <a:ln w="15875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1"/>
                </a:gradFill>
              </a:ln>
              <a:effectLst>
                <a:outerShdw blurRad="63500" dist="254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AU" sz="1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</a:t>
                </a:r>
                <a:endPara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3" name="Freeform 5"/>
              <p:cNvSpPr>
                <a:spLocks noChangeAspect="1"/>
              </p:cNvSpPr>
              <p:nvPr/>
            </p:nvSpPr>
            <p:spPr bwMode="auto">
              <a:xfrm>
                <a:off x="3535180" y="2601017"/>
                <a:ext cx="612000" cy="61200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15875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50800" dist="25400" dir="13500000">
                  <a:prstClr val="black">
                    <a:alpha val="50000"/>
                  </a:prstClr>
                </a:innerShdw>
              </a:effectLst>
            </p:spPr>
            <p:txBody>
              <a:bodyPr/>
              <a:lstStyle/>
              <a:p>
                <a:pPr marL="0" marR="0" lvl="0" indent="0" algn="l" defTabSz="6858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16418" name="Freeform 44"/>
            <p:cNvSpPr>
              <a:spLocks noChangeAspect="1" noEditPoints="1"/>
            </p:cNvSpPr>
            <p:nvPr/>
          </p:nvSpPr>
          <p:spPr>
            <a:xfrm>
              <a:off x="333273" y="351717"/>
              <a:ext cx="252000" cy="240003"/>
            </a:xfrm>
            <a:custGeom>
              <a:avLst/>
              <a:gdLst/>
              <a:ahLst/>
              <a:cxnLst>
                <a:cxn ang="0">
                  <a:pos x="110250000" y="164253553"/>
                </a:cxn>
                <a:cxn ang="0">
                  <a:pos x="110250000" y="164253553"/>
                </a:cxn>
                <a:cxn ang="0">
                  <a:pos x="146250000" y="200255503"/>
                </a:cxn>
                <a:cxn ang="0">
                  <a:pos x="159750000" y="189005363"/>
                </a:cxn>
                <a:cxn ang="0">
                  <a:pos x="146250000" y="173253666"/>
                </a:cxn>
                <a:cxn ang="0">
                  <a:pos x="139500000" y="168753609"/>
                </a:cxn>
                <a:cxn ang="0">
                  <a:pos x="173250000" y="135003188"/>
                </a:cxn>
                <a:cxn ang="0">
                  <a:pos x="175500000" y="135003188"/>
                </a:cxn>
                <a:cxn ang="0">
                  <a:pos x="180000000" y="135003188"/>
                </a:cxn>
                <a:cxn ang="0">
                  <a:pos x="186750000" y="135003188"/>
                </a:cxn>
                <a:cxn ang="0">
                  <a:pos x="162000000" y="110252878"/>
                </a:cxn>
                <a:cxn ang="0">
                  <a:pos x="162000000" y="110252878"/>
                </a:cxn>
                <a:cxn ang="0">
                  <a:pos x="141750000" y="31500394"/>
                </a:cxn>
                <a:cxn ang="0">
                  <a:pos x="63000000" y="11250141"/>
                </a:cxn>
                <a:cxn ang="0">
                  <a:pos x="108000000" y="56250703"/>
                </a:cxn>
                <a:cxn ang="0">
                  <a:pos x="96750000" y="101252766"/>
                </a:cxn>
                <a:cxn ang="0">
                  <a:pos x="54000000" y="112502906"/>
                </a:cxn>
                <a:cxn ang="0">
                  <a:pos x="9000000" y="67502344"/>
                </a:cxn>
                <a:cxn ang="0">
                  <a:pos x="29250000" y="144003300"/>
                </a:cxn>
                <a:cxn ang="0">
                  <a:pos x="110250000" y="164253553"/>
                </a:cxn>
                <a:cxn ang="0">
                  <a:pos x="243000000" y="191255391"/>
                </a:cxn>
                <a:cxn ang="0">
                  <a:pos x="240750000" y="200255503"/>
                </a:cxn>
                <a:cxn ang="0">
                  <a:pos x="243000000" y="204755559"/>
                </a:cxn>
                <a:cxn ang="0">
                  <a:pos x="238500000" y="207005588"/>
                </a:cxn>
                <a:cxn ang="0">
                  <a:pos x="216000000" y="231755897"/>
                </a:cxn>
                <a:cxn ang="0">
                  <a:pos x="209250000" y="236255953"/>
                </a:cxn>
                <a:cxn ang="0">
                  <a:pos x="189000000" y="216005700"/>
                </a:cxn>
                <a:cxn ang="0">
                  <a:pos x="175500000" y="229505869"/>
                </a:cxn>
                <a:cxn ang="0">
                  <a:pos x="294750000" y="348758859"/>
                </a:cxn>
                <a:cxn ang="0">
                  <a:pos x="321750000" y="360009000"/>
                </a:cxn>
                <a:cxn ang="0">
                  <a:pos x="346500000" y="348758859"/>
                </a:cxn>
                <a:cxn ang="0">
                  <a:pos x="346500000" y="294756684"/>
                </a:cxn>
                <a:cxn ang="0">
                  <a:pos x="243000000" y="191255391"/>
                </a:cxn>
                <a:cxn ang="0">
                  <a:pos x="333000000" y="335258691"/>
                </a:cxn>
                <a:cxn ang="0">
                  <a:pos x="315000000" y="342008775"/>
                </a:cxn>
                <a:cxn ang="0">
                  <a:pos x="299250000" y="326258578"/>
                </a:cxn>
                <a:cxn ang="0">
                  <a:pos x="303750000" y="306008325"/>
                </a:cxn>
                <a:cxn ang="0">
                  <a:pos x="324000000" y="301508269"/>
                </a:cxn>
                <a:cxn ang="0">
                  <a:pos x="337500000" y="317258466"/>
                </a:cxn>
                <a:cxn ang="0">
                  <a:pos x="333000000" y="335258691"/>
                </a:cxn>
                <a:cxn ang="0">
                  <a:pos x="189000000" y="204755559"/>
                </a:cxn>
                <a:cxn ang="0">
                  <a:pos x="209250000" y="225005813"/>
                </a:cxn>
                <a:cxn ang="0">
                  <a:pos x="231750000" y="202505531"/>
                </a:cxn>
                <a:cxn ang="0">
                  <a:pos x="243000000" y="168753609"/>
                </a:cxn>
                <a:cxn ang="0">
                  <a:pos x="274500000" y="157503469"/>
                </a:cxn>
                <a:cxn ang="0">
                  <a:pos x="378000000" y="56250703"/>
                </a:cxn>
                <a:cxn ang="0">
                  <a:pos x="319500000" y="0"/>
                </a:cxn>
                <a:cxn ang="0">
                  <a:pos x="218250000" y="101252766"/>
                </a:cxn>
                <a:cxn ang="0">
                  <a:pos x="207000000" y="132753159"/>
                </a:cxn>
                <a:cxn ang="0">
                  <a:pos x="175500000" y="144003300"/>
                </a:cxn>
                <a:cxn ang="0">
                  <a:pos x="153000000" y="168753609"/>
                </a:cxn>
                <a:cxn ang="0">
                  <a:pos x="173250000" y="189005363"/>
                </a:cxn>
                <a:cxn ang="0">
                  <a:pos x="72000000" y="288006600"/>
                </a:cxn>
                <a:cxn ang="0">
                  <a:pos x="69750000" y="285756572"/>
                </a:cxn>
                <a:cxn ang="0">
                  <a:pos x="49500000" y="301508269"/>
                </a:cxn>
                <a:cxn ang="0">
                  <a:pos x="18000000" y="351008888"/>
                </a:cxn>
                <a:cxn ang="0">
                  <a:pos x="24750000" y="360009000"/>
                </a:cxn>
                <a:cxn ang="0">
                  <a:pos x="76500000" y="328508606"/>
                </a:cxn>
                <a:cxn ang="0">
                  <a:pos x="92250000" y="308258353"/>
                </a:cxn>
                <a:cxn ang="0">
                  <a:pos x="87750000" y="303758297"/>
                </a:cxn>
                <a:cxn ang="0">
                  <a:pos x="189000000" y="204755559"/>
                </a:cxn>
              </a:cxnLst>
              <a:rect l="0" t="0" r="0" b="0"/>
              <a:pathLst>
                <a:path w="168" h="160">
                  <a:moveTo>
                    <a:pt x="49" y="73"/>
                  </a:moveTo>
                  <a:cubicBezTo>
                    <a:pt x="49" y="73"/>
                    <a:pt x="49" y="73"/>
                    <a:pt x="49" y="73"/>
                  </a:cubicBezTo>
                  <a:cubicBezTo>
                    <a:pt x="65" y="89"/>
                    <a:pt x="65" y="89"/>
                    <a:pt x="65" y="89"/>
                  </a:cubicBezTo>
                  <a:cubicBezTo>
                    <a:pt x="71" y="84"/>
                    <a:pt x="71" y="84"/>
                    <a:pt x="71" y="84"/>
                  </a:cubicBezTo>
                  <a:cubicBezTo>
                    <a:pt x="65" y="77"/>
                    <a:pt x="65" y="77"/>
                    <a:pt x="65" y="77"/>
                  </a:cubicBezTo>
                  <a:cubicBezTo>
                    <a:pt x="62" y="75"/>
                    <a:pt x="62" y="75"/>
                    <a:pt x="62" y="75"/>
                  </a:cubicBezTo>
                  <a:cubicBezTo>
                    <a:pt x="77" y="60"/>
                    <a:pt x="77" y="60"/>
                    <a:pt x="77" y="60"/>
                  </a:cubicBezTo>
                  <a:cubicBezTo>
                    <a:pt x="78" y="60"/>
                    <a:pt x="78" y="60"/>
                    <a:pt x="78" y="60"/>
                  </a:cubicBezTo>
                  <a:cubicBezTo>
                    <a:pt x="79" y="60"/>
                    <a:pt x="79" y="60"/>
                    <a:pt x="80" y="60"/>
                  </a:cubicBezTo>
                  <a:cubicBezTo>
                    <a:pt x="81" y="60"/>
                    <a:pt x="82" y="60"/>
                    <a:pt x="83" y="60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5" y="37"/>
                    <a:pt x="72" y="24"/>
                    <a:pt x="63" y="14"/>
                  </a:cubicBezTo>
                  <a:cubicBezTo>
                    <a:pt x="53" y="5"/>
                    <a:pt x="40" y="2"/>
                    <a:pt x="28" y="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3" y="45"/>
                    <a:pt x="43" y="45"/>
                    <a:pt x="43" y="45"/>
                  </a:cubicBezTo>
                  <a:cubicBezTo>
                    <a:pt x="24" y="50"/>
                    <a:pt x="24" y="50"/>
                    <a:pt x="24" y="5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42"/>
                    <a:pt x="4" y="55"/>
                    <a:pt x="13" y="64"/>
                  </a:cubicBezTo>
                  <a:cubicBezTo>
                    <a:pt x="22" y="74"/>
                    <a:pt x="36" y="77"/>
                    <a:pt x="49" y="73"/>
                  </a:cubicBezTo>
                  <a:close/>
                  <a:moveTo>
                    <a:pt x="108" y="85"/>
                  </a:moveTo>
                  <a:cubicBezTo>
                    <a:pt x="107" y="86"/>
                    <a:pt x="107" y="88"/>
                    <a:pt x="107" y="89"/>
                  </a:cubicBezTo>
                  <a:cubicBezTo>
                    <a:pt x="108" y="91"/>
                    <a:pt x="108" y="91"/>
                    <a:pt x="108" y="91"/>
                  </a:cubicBezTo>
                  <a:cubicBezTo>
                    <a:pt x="106" y="92"/>
                    <a:pt x="106" y="92"/>
                    <a:pt x="106" y="92"/>
                  </a:cubicBezTo>
                  <a:cubicBezTo>
                    <a:pt x="96" y="103"/>
                    <a:pt x="96" y="103"/>
                    <a:pt x="96" y="103"/>
                  </a:cubicBezTo>
                  <a:cubicBezTo>
                    <a:pt x="93" y="105"/>
                    <a:pt x="93" y="105"/>
                    <a:pt x="93" y="105"/>
                  </a:cubicBezTo>
                  <a:cubicBezTo>
                    <a:pt x="84" y="96"/>
                    <a:pt x="84" y="96"/>
                    <a:pt x="84" y="96"/>
                  </a:cubicBezTo>
                  <a:cubicBezTo>
                    <a:pt x="78" y="102"/>
                    <a:pt x="78" y="102"/>
                    <a:pt x="78" y="102"/>
                  </a:cubicBezTo>
                  <a:cubicBezTo>
                    <a:pt x="131" y="155"/>
                    <a:pt x="131" y="155"/>
                    <a:pt x="131" y="155"/>
                  </a:cubicBezTo>
                  <a:cubicBezTo>
                    <a:pt x="134" y="158"/>
                    <a:pt x="138" y="160"/>
                    <a:pt x="143" y="160"/>
                  </a:cubicBezTo>
                  <a:cubicBezTo>
                    <a:pt x="147" y="160"/>
                    <a:pt x="151" y="158"/>
                    <a:pt x="154" y="155"/>
                  </a:cubicBezTo>
                  <a:cubicBezTo>
                    <a:pt x="161" y="148"/>
                    <a:pt x="161" y="138"/>
                    <a:pt x="154" y="131"/>
                  </a:cubicBezTo>
                  <a:lnTo>
                    <a:pt x="108" y="85"/>
                  </a:lnTo>
                  <a:close/>
                  <a:moveTo>
                    <a:pt x="148" y="149"/>
                  </a:moveTo>
                  <a:cubicBezTo>
                    <a:pt x="140" y="152"/>
                    <a:pt x="140" y="152"/>
                    <a:pt x="140" y="152"/>
                  </a:cubicBezTo>
                  <a:cubicBezTo>
                    <a:pt x="133" y="145"/>
                    <a:pt x="133" y="145"/>
                    <a:pt x="133" y="145"/>
                  </a:cubicBezTo>
                  <a:cubicBezTo>
                    <a:pt x="135" y="136"/>
                    <a:pt x="135" y="136"/>
                    <a:pt x="135" y="136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50" y="141"/>
                    <a:pt x="150" y="141"/>
                    <a:pt x="150" y="141"/>
                  </a:cubicBezTo>
                  <a:lnTo>
                    <a:pt x="148" y="149"/>
                  </a:lnTo>
                  <a:close/>
                  <a:moveTo>
                    <a:pt x="84" y="91"/>
                  </a:moveTo>
                  <a:cubicBezTo>
                    <a:pt x="93" y="100"/>
                    <a:pt x="93" y="100"/>
                    <a:pt x="93" y="100"/>
                  </a:cubicBezTo>
                  <a:cubicBezTo>
                    <a:pt x="103" y="90"/>
                    <a:pt x="103" y="90"/>
                    <a:pt x="103" y="90"/>
                  </a:cubicBezTo>
                  <a:cubicBezTo>
                    <a:pt x="103" y="84"/>
                    <a:pt x="104" y="79"/>
                    <a:pt x="108" y="75"/>
                  </a:cubicBezTo>
                  <a:cubicBezTo>
                    <a:pt x="112" y="72"/>
                    <a:pt x="117" y="70"/>
                    <a:pt x="122" y="70"/>
                  </a:cubicBezTo>
                  <a:cubicBezTo>
                    <a:pt x="168" y="25"/>
                    <a:pt x="168" y="25"/>
                    <a:pt x="168" y="25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97" y="45"/>
                    <a:pt x="97" y="45"/>
                    <a:pt x="97" y="45"/>
                  </a:cubicBezTo>
                  <a:cubicBezTo>
                    <a:pt x="98" y="50"/>
                    <a:pt x="96" y="55"/>
                    <a:pt x="92" y="59"/>
                  </a:cubicBezTo>
                  <a:cubicBezTo>
                    <a:pt x="88" y="63"/>
                    <a:pt x="83" y="65"/>
                    <a:pt x="78" y="64"/>
                  </a:cubicBezTo>
                  <a:cubicBezTo>
                    <a:pt x="68" y="75"/>
                    <a:pt x="68" y="75"/>
                    <a:pt x="68" y="75"/>
                  </a:cubicBezTo>
                  <a:cubicBezTo>
                    <a:pt x="77" y="84"/>
                    <a:pt x="77" y="84"/>
                    <a:pt x="77" y="84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1" y="127"/>
                    <a:pt x="31" y="127"/>
                    <a:pt x="31" y="127"/>
                  </a:cubicBezTo>
                  <a:cubicBezTo>
                    <a:pt x="22" y="134"/>
                    <a:pt x="22" y="134"/>
                    <a:pt x="22" y="134"/>
                  </a:cubicBezTo>
                  <a:cubicBezTo>
                    <a:pt x="8" y="156"/>
                    <a:pt x="8" y="156"/>
                    <a:pt x="8" y="156"/>
                  </a:cubicBezTo>
                  <a:cubicBezTo>
                    <a:pt x="11" y="160"/>
                    <a:pt x="11" y="160"/>
                    <a:pt x="11" y="160"/>
                  </a:cubicBezTo>
                  <a:cubicBezTo>
                    <a:pt x="34" y="146"/>
                    <a:pt x="34" y="146"/>
                    <a:pt x="34" y="146"/>
                  </a:cubicBezTo>
                  <a:cubicBezTo>
                    <a:pt x="41" y="137"/>
                    <a:pt x="41" y="137"/>
                    <a:pt x="41" y="137"/>
                  </a:cubicBezTo>
                  <a:cubicBezTo>
                    <a:pt x="39" y="135"/>
                    <a:pt x="39" y="135"/>
                    <a:pt x="39" y="135"/>
                  </a:cubicBezTo>
                  <a:lnTo>
                    <a:pt x="84" y="9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5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3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9"/>
                            </p:stCondLst>
                            <p:childTnLst>
                              <p:par>
                                <p:cTn id="1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59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文本框 117"/>
          <p:cNvSpPr txBox="1"/>
          <p:nvPr/>
        </p:nvSpPr>
        <p:spPr>
          <a:xfrm>
            <a:off x="717550" y="306388"/>
            <a:ext cx="1262063" cy="4143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685800" eaLnBrk="0" hangingPunct="0"/>
            <a:r>
              <a:rPr lang="zh-CN" altLang="en-US" sz="2100" dirty="0">
                <a:solidFill>
                  <a:srgbClr val="6649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兴趣爱好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2413000" y="1603375"/>
            <a:ext cx="1338263" cy="1176338"/>
            <a:chOff x="2412896" y="1602911"/>
            <a:chExt cx="1338044" cy="1177495"/>
          </a:xfrm>
        </p:grpSpPr>
        <p:grpSp>
          <p:nvGrpSpPr>
            <p:cNvPr id="197" name="组合 196"/>
            <p:cNvGrpSpPr/>
            <p:nvPr/>
          </p:nvGrpSpPr>
          <p:grpSpPr>
            <a:xfrm>
              <a:off x="2412896" y="1602911"/>
              <a:ext cx="1338044" cy="1177495"/>
              <a:chOff x="3770065" y="2843104"/>
              <a:chExt cx="1784058" cy="1569993"/>
            </a:xfrm>
            <a:solidFill>
              <a:schemeClr val="bg1">
                <a:lumMod val="95000"/>
              </a:schemeClr>
            </a:solidFill>
          </p:grpSpPr>
          <p:sp>
            <p:nvSpPr>
              <p:cNvPr id="198" name="Freeform 5"/>
              <p:cNvSpPr/>
              <p:nvPr/>
            </p:nvSpPr>
            <p:spPr bwMode="auto">
              <a:xfrm>
                <a:off x="3770065" y="2843104"/>
                <a:ext cx="1784058" cy="1569993"/>
              </a:xfrm>
              <a:custGeom>
                <a:avLst/>
                <a:gdLst>
                  <a:gd name="T0" fmla="*/ 365 w 1306"/>
                  <a:gd name="T1" fmla="*/ 1149 h 1149"/>
                  <a:gd name="T2" fmla="*/ 300 w 1306"/>
                  <a:gd name="T3" fmla="*/ 1111 h 1149"/>
                  <a:gd name="T4" fmla="*/ 12 w 1306"/>
                  <a:gd name="T5" fmla="*/ 613 h 1149"/>
                  <a:gd name="T6" fmla="*/ 12 w 1306"/>
                  <a:gd name="T7" fmla="*/ 537 h 1149"/>
                  <a:gd name="T8" fmla="*/ 300 w 1306"/>
                  <a:gd name="T9" fmla="*/ 38 h 1149"/>
                  <a:gd name="T10" fmla="*/ 365 w 1306"/>
                  <a:gd name="T11" fmla="*/ 0 h 1149"/>
                  <a:gd name="T12" fmla="*/ 941 w 1306"/>
                  <a:gd name="T13" fmla="*/ 0 h 1149"/>
                  <a:gd name="T14" fmla="*/ 1006 w 1306"/>
                  <a:gd name="T15" fmla="*/ 38 h 1149"/>
                  <a:gd name="T16" fmla="*/ 1294 w 1306"/>
                  <a:gd name="T17" fmla="*/ 537 h 1149"/>
                  <a:gd name="T18" fmla="*/ 1294 w 1306"/>
                  <a:gd name="T19" fmla="*/ 613 h 1149"/>
                  <a:gd name="T20" fmla="*/ 1006 w 1306"/>
                  <a:gd name="T21" fmla="*/ 1111 h 1149"/>
                  <a:gd name="T22" fmla="*/ 941 w 1306"/>
                  <a:gd name="T23" fmla="*/ 1149 h 1149"/>
                  <a:gd name="T24" fmla="*/ 365 w 1306"/>
                  <a:gd name="T25" fmla="*/ 1149 h 1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06" h="1149">
                    <a:moveTo>
                      <a:pt x="365" y="1149"/>
                    </a:moveTo>
                    <a:cubicBezTo>
                      <a:pt x="341" y="1149"/>
                      <a:pt x="312" y="1132"/>
                      <a:pt x="300" y="1111"/>
                    </a:cubicBezTo>
                    <a:cubicBezTo>
                      <a:pt x="12" y="613"/>
                      <a:pt x="12" y="613"/>
                      <a:pt x="12" y="613"/>
                    </a:cubicBezTo>
                    <a:cubicBezTo>
                      <a:pt x="0" y="592"/>
                      <a:pt x="0" y="558"/>
                      <a:pt x="12" y="537"/>
                    </a:cubicBezTo>
                    <a:cubicBezTo>
                      <a:pt x="300" y="38"/>
                      <a:pt x="300" y="38"/>
                      <a:pt x="300" y="38"/>
                    </a:cubicBezTo>
                    <a:cubicBezTo>
                      <a:pt x="312" y="17"/>
                      <a:pt x="341" y="0"/>
                      <a:pt x="365" y="0"/>
                    </a:cubicBezTo>
                    <a:cubicBezTo>
                      <a:pt x="941" y="0"/>
                      <a:pt x="941" y="0"/>
                      <a:pt x="941" y="0"/>
                    </a:cubicBezTo>
                    <a:cubicBezTo>
                      <a:pt x="965" y="0"/>
                      <a:pt x="994" y="17"/>
                      <a:pt x="1006" y="38"/>
                    </a:cubicBezTo>
                    <a:cubicBezTo>
                      <a:pt x="1294" y="537"/>
                      <a:pt x="1294" y="537"/>
                      <a:pt x="1294" y="537"/>
                    </a:cubicBezTo>
                    <a:cubicBezTo>
                      <a:pt x="1306" y="558"/>
                      <a:pt x="1306" y="592"/>
                      <a:pt x="1294" y="613"/>
                    </a:cubicBezTo>
                    <a:cubicBezTo>
                      <a:pt x="1006" y="1111"/>
                      <a:pt x="1006" y="1111"/>
                      <a:pt x="1006" y="1111"/>
                    </a:cubicBezTo>
                    <a:cubicBezTo>
                      <a:pt x="994" y="1132"/>
                      <a:pt x="965" y="1149"/>
                      <a:pt x="941" y="1149"/>
                    </a:cubicBezTo>
                    <a:lnTo>
                      <a:pt x="365" y="1149"/>
                    </a:lnTo>
                    <a:close/>
                  </a:path>
                </a:pathLst>
              </a:custGeom>
              <a:grpFill/>
              <a:ln w="28575" cap="flat" cmpd="sng" algn="ctr">
                <a:gradFill flip="none" rotWithShape="1">
                  <a:gsLst>
                    <a:gs pos="100000">
                      <a:srgbClr val="FFFFFF"/>
                    </a:gs>
                    <a:gs pos="0">
                      <a:srgbClr val="D9D9DA"/>
                    </a:gs>
                  </a:gsLst>
                  <a:lin ang="13500000" scaled="1"/>
                  <a:tileRect/>
                </a:gradFill>
                <a:prstDash val="solid"/>
                <a:miter lim="800000"/>
              </a:ln>
              <a:effectLst>
                <a:outerShdw blurRad="279400" dist="165100" dir="2700000" algn="t" rotWithShape="0">
                  <a:prstClr val="black">
                    <a:alpha val="35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6858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99" name="Freeform 5"/>
              <p:cNvSpPr/>
              <p:nvPr/>
            </p:nvSpPr>
            <p:spPr bwMode="auto">
              <a:xfrm>
                <a:off x="3882205" y="2947783"/>
                <a:ext cx="1559775" cy="1372622"/>
              </a:xfrm>
              <a:custGeom>
                <a:avLst/>
                <a:gdLst>
                  <a:gd name="T0" fmla="*/ 365 w 1306"/>
                  <a:gd name="T1" fmla="*/ 1149 h 1149"/>
                  <a:gd name="T2" fmla="*/ 300 w 1306"/>
                  <a:gd name="T3" fmla="*/ 1111 h 1149"/>
                  <a:gd name="T4" fmla="*/ 12 w 1306"/>
                  <a:gd name="T5" fmla="*/ 613 h 1149"/>
                  <a:gd name="T6" fmla="*/ 12 w 1306"/>
                  <a:gd name="T7" fmla="*/ 537 h 1149"/>
                  <a:gd name="T8" fmla="*/ 300 w 1306"/>
                  <a:gd name="T9" fmla="*/ 38 h 1149"/>
                  <a:gd name="T10" fmla="*/ 365 w 1306"/>
                  <a:gd name="T11" fmla="*/ 0 h 1149"/>
                  <a:gd name="T12" fmla="*/ 941 w 1306"/>
                  <a:gd name="T13" fmla="*/ 0 h 1149"/>
                  <a:gd name="T14" fmla="*/ 1006 w 1306"/>
                  <a:gd name="T15" fmla="*/ 38 h 1149"/>
                  <a:gd name="T16" fmla="*/ 1294 w 1306"/>
                  <a:gd name="T17" fmla="*/ 537 h 1149"/>
                  <a:gd name="T18" fmla="*/ 1294 w 1306"/>
                  <a:gd name="T19" fmla="*/ 613 h 1149"/>
                  <a:gd name="T20" fmla="*/ 1006 w 1306"/>
                  <a:gd name="T21" fmla="*/ 1111 h 1149"/>
                  <a:gd name="T22" fmla="*/ 941 w 1306"/>
                  <a:gd name="T23" fmla="*/ 1149 h 1149"/>
                  <a:gd name="T24" fmla="*/ 365 w 1306"/>
                  <a:gd name="T25" fmla="*/ 1149 h 1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06" h="1149">
                    <a:moveTo>
                      <a:pt x="365" y="1149"/>
                    </a:moveTo>
                    <a:cubicBezTo>
                      <a:pt x="341" y="1149"/>
                      <a:pt x="312" y="1132"/>
                      <a:pt x="300" y="1111"/>
                    </a:cubicBezTo>
                    <a:cubicBezTo>
                      <a:pt x="12" y="613"/>
                      <a:pt x="12" y="613"/>
                      <a:pt x="12" y="613"/>
                    </a:cubicBezTo>
                    <a:cubicBezTo>
                      <a:pt x="0" y="592"/>
                      <a:pt x="0" y="558"/>
                      <a:pt x="12" y="537"/>
                    </a:cubicBezTo>
                    <a:cubicBezTo>
                      <a:pt x="300" y="38"/>
                      <a:pt x="300" y="38"/>
                      <a:pt x="300" y="38"/>
                    </a:cubicBezTo>
                    <a:cubicBezTo>
                      <a:pt x="312" y="17"/>
                      <a:pt x="341" y="0"/>
                      <a:pt x="365" y="0"/>
                    </a:cubicBezTo>
                    <a:cubicBezTo>
                      <a:pt x="941" y="0"/>
                      <a:pt x="941" y="0"/>
                      <a:pt x="941" y="0"/>
                    </a:cubicBezTo>
                    <a:cubicBezTo>
                      <a:pt x="965" y="0"/>
                      <a:pt x="994" y="17"/>
                      <a:pt x="1006" y="38"/>
                    </a:cubicBezTo>
                    <a:cubicBezTo>
                      <a:pt x="1294" y="537"/>
                      <a:pt x="1294" y="537"/>
                      <a:pt x="1294" y="537"/>
                    </a:cubicBezTo>
                    <a:cubicBezTo>
                      <a:pt x="1306" y="558"/>
                      <a:pt x="1306" y="592"/>
                      <a:pt x="1294" y="613"/>
                    </a:cubicBezTo>
                    <a:cubicBezTo>
                      <a:pt x="1006" y="1111"/>
                      <a:pt x="1006" y="1111"/>
                      <a:pt x="1006" y="1111"/>
                    </a:cubicBezTo>
                    <a:cubicBezTo>
                      <a:pt x="994" y="1132"/>
                      <a:pt x="965" y="1149"/>
                      <a:pt x="941" y="1149"/>
                    </a:cubicBezTo>
                    <a:lnTo>
                      <a:pt x="365" y="1149"/>
                    </a:lnTo>
                    <a:close/>
                  </a:path>
                </a:pathLst>
              </a:custGeom>
              <a:gradFill>
                <a:gsLst>
                  <a:gs pos="0">
                    <a:srgbClr val="FFCC81"/>
                  </a:gs>
                  <a:gs pos="100000">
                    <a:srgbClr val="FFAA2D"/>
                  </a:gs>
                </a:gsLst>
                <a:lin ang="2700000" scaled="1"/>
              </a:gradFill>
              <a:ln w="28575" cap="flat">
                <a:noFill/>
                <a:prstDash val="solid"/>
                <a:miter lim="800000"/>
              </a:ln>
              <a:effectLst>
                <a:innerShdw blurRad="152400" dist="76200" dir="13500000">
                  <a:prstClr val="black">
                    <a:alpha val="28000"/>
                  </a:prstClr>
                </a:innerShdw>
              </a:effectLst>
            </p:spPr>
            <p:txBody>
              <a:bodyPr lIns="68580" tIns="34290" rIns="68580" bIns="34290"/>
              <a:lstStyle/>
              <a:p>
                <a:pPr marL="0" marR="0" lvl="0" indent="0" algn="l" defTabSz="6858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241" name="KSO_Shape"/>
            <p:cNvSpPr>
              <a:spLocks noChangeAspect="1"/>
            </p:cNvSpPr>
            <p:nvPr/>
          </p:nvSpPr>
          <p:spPr bwMode="auto">
            <a:xfrm>
              <a:off x="2862085" y="1977929"/>
              <a:ext cx="431729" cy="427458"/>
            </a:xfrm>
            <a:custGeom>
              <a:avLst/>
              <a:gdLst>
                <a:gd name="T0" fmla="*/ 2147483646 w 6331"/>
                <a:gd name="T1" fmla="*/ 2147483646 h 6257"/>
                <a:gd name="T2" fmla="*/ 2147483646 w 6331"/>
                <a:gd name="T3" fmla="*/ 2147483646 h 6257"/>
                <a:gd name="T4" fmla="*/ 2147483646 w 6331"/>
                <a:gd name="T5" fmla="*/ 2147483646 h 6257"/>
                <a:gd name="T6" fmla="*/ 2147483646 w 6331"/>
                <a:gd name="T7" fmla="*/ 2147483646 h 6257"/>
                <a:gd name="T8" fmla="*/ 2147483646 w 6331"/>
                <a:gd name="T9" fmla="*/ 2147483646 h 6257"/>
                <a:gd name="T10" fmla="*/ 2147483646 w 6331"/>
                <a:gd name="T11" fmla="*/ 2147483646 h 6257"/>
                <a:gd name="T12" fmla="*/ 2147483646 w 6331"/>
                <a:gd name="T13" fmla="*/ 2147483646 h 6257"/>
                <a:gd name="T14" fmla="*/ 2147483646 w 6331"/>
                <a:gd name="T15" fmla="*/ 2147483646 h 6257"/>
                <a:gd name="T16" fmla="*/ 2147483646 w 6331"/>
                <a:gd name="T17" fmla="*/ 2147483646 h 6257"/>
                <a:gd name="T18" fmla="*/ 2147483646 w 6331"/>
                <a:gd name="T19" fmla="*/ 2147483646 h 6257"/>
                <a:gd name="T20" fmla="*/ 2147483646 w 6331"/>
                <a:gd name="T21" fmla="*/ 2147483646 h 6257"/>
                <a:gd name="T22" fmla="*/ 2147483646 w 6331"/>
                <a:gd name="T23" fmla="*/ 2147483646 h 6257"/>
                <a:gd name="T24" fmla="*/ 2147483646 w 6331"/>
                <a:gd name="T25" fmla="*/ 2147483646 h 6257"/>
                <a:gd name="T26" fmla="*/ 2147483646 w 6331"/>
                <a:gd name="T27" fmla="*/ 2147483646 h 6257"/>
                <a:gd name="T28" fmla="*/ 2147483646 w 6331"/>
                <a:gd name="T29" fmla="*/ 2147483646 h 6257"/>
                <a:gd name="T30" fmla="*/ 2147483646 w 6331"/>
                <a:gd name="T31" fmla="*/ 2147483646 h 6257"/>
                <a:gd name="T32" fmla="*/ 2147483646 w 6331"/>
                <a:gd name="T33" fmla="*/ 2147483646 h 6257"/>
                <a:gd name="T34" fmla="*/ 2147483646 w 6331"/>
                <a:gd name="T35" fmla="*/ 2147483646 h 6257"/>
                <a:gd name="T36" fmla="*/ 2147483646 w 6331"/>
                <a:gd name="T37" fmla="*/ 2147483646 h 6257"/>
                <a:gd name="T38" fmla="*/ 2147483646 w 6331"/>
                <a:gd name="T39" fmla="*/ 81762145 h 6257"/>
                <a:gd name="T40" fmla="*/ 2147483646 w 6331"/>
                <a:gd name="T41" fmla="*/ 2147483646 h 6257"/>
                <a:gd name="T42" fmla="*/ 2147483646 w 6331"/>
                <a:gd name="T43" fmla="*/ 2147483646 h 6257"/>
                <a:gd name="T44" fmla="*/ 2147483646 w 6331"/>
                <a:gd name="T45" fmla="*/ 2147483646 h 6257"/>
                <a:gd name="T46" fmla="*/ 2147483646 w 6331"/>
                <a:gd name="T47" fmla="*/ 2147483646 h 6257"/>
                <a:gd name="T48" fmla="*/ 2147483646 w 6331"/>
                <a:gd name="T49" fmla="*/ 2147483646 h 6257"/>
                <a:gd name="T50" fmla="*/ 2147483646 w 6331"/>
                <a:gd name="T51" fmla="*/ 2147483646 h 6257"/>
                <a:gd name="T52" fmla="*/ 2147483646 w 6331"/>
                <a:gd name="T53" fmla="*/ 2147483646 h 6257"/>
                <a:gd name="T54" fmla="*/ 2147483646 w 6331"/>
                <a:gd name="T55" fmla="*/ 2147483646 h 6257"/>
                <a:gd name="T56" fmla="*/ 2147483646 w 6331"/>
                <a:gd name="T57" fmla="*/ 2147483646 h 6257"/>
                <a:gd name="T58" fmla="*/ 2147483646 w 6331"/>
                <a:gd name="T59" fmla="*/ 2147483646 h 6257"/>
                <a:gd name="T60" fmla="*/ 2147483646 w 6331"/>
                <a:gd name="T61" fmla="*/ 2147483646 h 6257"/>
                <a:gd name="T62" fmla="*/ 2147483646 w 6331"/>
                <a:gd name="T63" fmla="*/ 2147483646 h 6257"/>
                <a:gd name="T64" fmla="*/ 2147483646 w 6331"/>
                <a:gd name="T65" fmla="*/ 2147483646 h 6257"/>
                <a:gd name="T66" fmla="*/ 2147483646 w 6331"/>
                <a:gd name="T67" fmla="*/ 2147483646 h 6257"/>
                <a:gd name="T68" fmla="*/ 2147483646 w 6331"/>
                <a:gd name="T69" fmla="*/ 2147483646 h 6257"/>
                <a:gd name="T70" fmla="*/ 2147483646 w 6331"/>
                <a:gd name="T71" fmla="*/ 2147483646 h 6257"/>
                <a:gd name="T72" fmla="*/ 2147483646 w 6331"/>
                <a:gd name="T73" fmla="*/ 2147483646 h 6257"/>
                <a:gd name="T74" fmla="*/ 2147483646 w 6331"/>
                <a:gd name="T75" fmla="*/ 2147483646 h 6257"/>
                <a:gd name="T76" fmla="*/ 2147483646 w 6331"/>
                <a:gd name="T77" fmla="*/ 2147483646 h 6257"/>
                <a:gd name="T78" fmla="*/ 2147483646 w 6331"/>
                <a:gd name="T79" fmla="*/ 2147483646 h 6257"/>
                <a:gd name="T80" fmla="*/ 2147483646 w 6331"/>
                <a:gd name="T81" fmla="*/ 2147483646 h 6257"/>
                <a:gd name="T82" fmla="*/ 2147483646 w 6331"/>
                <a:gd name="T83" fmla="*/ 2147483646 h 6257"/>
                <a:gd name="T84" fmla="*/ 2147483646 w 6331"/>
                <a:gd name="T85" fmla="*/ 2147483646 h 6257"/>
                <a:gd name="T86" fmla="*/ 2147483646 w 6331"/>
                <a:gd name="T87" fmla="*/ 2147483646 h 6257"/>
                <a:gd name="T88" fmla="*/ 2147483646 w 6331"/>
                <a:gd name="T89" fmla="*/ 2147483646 h 6257"/>
                <a:gd name="T90" fmla="*/ 2147483646 w 6331"/>
                <a:gd name="T91" fmla="*/ 2147483646 h 6257"/>
                <a:gd name="T92" fmla="*/ 2147483646 w 6331"/>
                <a:gd name="T93" fmla="*/ 2147483646 h 6257"/>
                <a:gd name="T94" fmla="*/ 2147483646 w 6331"/>
                <a:gd name="T95" fmla="*/ 2147483646 h 6257"/>
                <a:gd name="T96" fmla="*/ 2147483646 w 6331"/>
                <a:gd name="T97" fmla="*/ 2147483646 h 6257"/>
                <a:gd name="T98" fmla="*/ 2147483646 w 6331"/>
                <a:gd name="T99" fmla="*/ 2147483646 h 6257"/>
                <a:gd name="T100" fmla="*/ 2147483646 w 6331"/>
                <a:gd name="T101" fmla="*/ 2147483646 h 6257"/>
                <a:gd name="T102" fmla="*/ 2147483646 w 6331"/>
                <a:gd name="T103" fmla="*/ 2147483646 h 6257"/>
                <a:gd name="T104" fmla="*/ 2147483646 w 6331"/>
                <a:gd name="T105" fmla="*/ 2147483646 h 6257"/>
                <a:gd name="T106" fmla="*/ 2147483646 w 6331"/>
                <a:gd name="T107" fmla="*/ 2147483646 h 6257"/>
                <a:gd name="T108" fmla="*/ 2147483646 w 6331"/>
                <a:gd name="T109" fmla="*/ 2147483646 h 6257"/>
                <a:gd name="T110" fmla="*/ 2147483646 w 6331"/>
                <a:gd name="T111" fmla="*/ 2147483646 h 6257"/>
                <a:gd name="T112" fmla="*/ 2147483646 w 6331"/>
                <a:gd name="T113" fmla="*/ 2147483646 h 6257"/>
                <a:gd name="T114" fmla="*/ 2147483646 w 6331"/>
                <a:gd name="T115" fmla="*/ 2147483646 h 6257"/>
                <a:gd name="T116" fmla="*/ 2147483646 w 6331"/>
                <a:gd name="T117" fmla="*/ 2147483646 h 6257"/>
                <a:gd name="T118" fmla="*/ 2147483646 w 6331"/>
                <a:gd name="T119" fmla="*/ 2147483646 h 6257"/>
                <a:gd name="T120" fmla="*/ 2147483646 w 6331"/>
                <a:gd name="T121" fmla="*/ 2147483646 h 625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6331" h="6257">
                  <a:moveTo>
                    <a:pt x="0" y="5428"/>
                  </a:moveTo>
                  <a:lnTo>
                    <a:pt x="876" y="6257"/>
                  </a:lnTo>
                  <a:lnTo>
                    <a:pt x="1858" y="5199"/>
                  </a:lnTo>
                  <a:lnTo>
                    <a:pt x="1874" y="5188"/>
                  </a:lnTo>
                  <a:lnTo>
                    <a:pt x="1892" y="5180"/>
                  </a:lnTo>
                  <a:lnTo>
                    <a:pt x="1910" y="5172"/>
                  </a:lnTo>
                  <a:lnTo>
                    <a:pt x="1930" y="5166"/>
                  </a:lnTo>
                  <a:lnTo>
                    <a:pt x="1952" y="5160"/>
                  </a:lnTo>
                  <a:lnTo>
                    <a:pt x="1974" y="5156"/>
                  </a:lnTo>
                  <a:lnTo>
                    <a:pt x="1998" y="5152"/>
                  </a:lnTo>
                  <a:lnTo>
                    <a:pt x="2023" y="5150"/>
                  </a:lnTo>
                  <a:lnTo>
                    <a:pt x="2049" y="5149"/>
                  </a:lnTo>
                  <a:lnTo>
                    <a:pt x="2075" y="5150"/>
                  </a:lnTo>
                  <a:lnTo>
                    <a:pt x="2104" y="5151"/>
                  </a:lnTo>
                  <a:lnTo>
                    <a:pt x="2133" y="5153"/>
                  </a:lnTo>
                  <a:lnTo>
                    <a:pt x="2163" y="5156"/>
                  </a:lnTo>
                  <a:lnTo>
                    <a:pt x="2193" y="5160"/>
                  </a:lnTo>
                  <a:lnTo>
                    <a:pt x="2225" y="5166"/>
                  </a:lnTo>
                  <a:lnTo>
                    <a:pt x="2258" y="5171"/>
                  </a:lnTo>
                  <a:lnTo>
                    <a:pt x="2324" y="5184"/>
                  </a:lnTo>
                  <a:lnTo>
                    <a:pt x="2395" y="5202"/>
                  </a:lnTo>
                  <a:lnTo>
                    <a:pt x="2468" y="5220"/>
                  </a:lnTo>
                  <a:lnTo>
                    <a:pt x="2543" y="5242"/>
                  </a:lnTo>
                  <a:lnTo>
                    <a:pt x="2620" y="5265"/>
                  </a:lnTo>
                  <a:lnTo>
                    <a:pt x="2699" y="5290"/>
                  </a:lnTo>
                  <a:lnTo>
                    <a:pt x="2779" y="5317"/>
                  </a:lnTo>
                  <a:lnTo>
                    <a:pt x="2860" y="5345"/>
                  </a:lnTo>
                  <a:lnTo>
                    <a:pt x="2923" y="5354"/>
                  </a:lnTo>
                  <a:lnTo>
                    <a:pt x="2985" y="5363"/>
                  </a:lnTo>
                  <a:lnTo>
                    <a:pt x="3046" y="5370"/>
                  </a:lnTo>
                  <a:lnTo>
                    <a:pt x="3108" y="5375"/>
                  </a:lnTo>
                  <a:lnTo>
                    <a:pt x="3169" y="5380"/>
                  </a:lnTo>
                  <a:lnTo>
                    <a:pt x="3229" y="5383"/>
                  </a:lnTo>
                  <a:lnTo>
                    <a:pt x="3289" y="5385"/>
                  </a:lnTo>
                  <a:lnTo>
                    <a:pt x="3348" y="5386"/>
                  </a:lnTo>
                  <a:lnTo>
                    <a:pt x="3406" y="5385"/>
                  </a:lnTo>
                  <a:lnTo>
                    <a:pt x="3465" y="5383"/>
                  </a:lnTo>
                  <a:lnTo>
                    <a:pt x="3522" y="5380"/>
                  </a:lnTo>
                  <a:lnTo>
                    <a:pt x="3578" y="5375"/>
                  </a:lnTo>
                  <a:lnTo>
                    <a:pt x="3635" y="5369"/>
                  </a:lnTo>
                  <a:lnTo>
                    <a:pt x="3691" y="5361"/>
                  </a:lnTo>
                  <a:lnTo>
                    <a:pt x="3747" y="5352"/>
                  </a:lnTo>
                  <a:lnTo>
                    <a:pt x="3801" y="5342"/>
                  </a:lnTo>
                  <a:lnTo>
                    <a:pt x="3856" y="5332"/>
                  </a:lnTo>
                  <a:lnTo>
                    <a:pt x="3909" y="5318"/>
                  </a:lnTo>
                  <a:lnTo>
                    <a:pt x="3963" y="5305"/>
                  </a:lnTo>
                  <a:lnTo>
                    <a:pt x="4015" y="5290"/>
                  </a:lnTo>
                  <a:lnTo>
                    <a:pt x="4068" y="5274"/>
                  </a:lnTo>
                  <a:lnTo>
                    <a:pt x="4120" y="5255"/>
                  </a:lnTo>
                  <a:lnTo>
                    <a:pt x="4172" y="5237"/>
                  </a:lnTo>
                  <a:lnTo>
                    <a:pt x="4222" y="5216"/>
                  </a:lnTo>
                  <a:lnTo>
                    <a:pt x="4272" y="5194"/>
                  </a:lnTo>
                  <a:lnTo>
                    <a:pt x="4321" y="5171"/>
                  </a:lnTo>
                  <a:lnTo>
                    <a:pt x="4370" y="5146"/>
                  </a:lnTo>
                  <a:lnTo>
                    <a:pt x="4419" y="5121"/>
                  </a:lnTo>
                  <a:lnTo>
                    <a:pt x="4468" y="5093"/>
                  </a:lnTo>
                  <a:lnTo>
                    <a:pt x="4515" y="5065"/>
                  </a:lnTo>
                  <a:lnTo>
                    <a:pt x="4561" y="5036"/>
                  </a:lnTo>
                  <a:lnTo>
                    <a:pt x="4608" y="5005"/>
                  </a:lnTo>
                  <a:lnTo>
                    <a:pt x="4589" y="4982"/>
                  </a:lnTo>
                  <a:lnTo>
                    <a:pt x="4569" y="4960"/>
                  </a:lnTo>
                  <a:lnTo>
                    <a:pt x="4551" y="4937"/>
                  </a:lnTo>
                  <a:lnTo>
                    <a:pt x="4533" y="4913"/>
                  </a:lnTo>
                  <a:lnTo>
                    <a:pt x="4516" y="4889"/>
                  </a:lnTo>
                  <a:lnTo>
                    <a:pt x="4499" y="4864"/>
                  </a:lnTo>
                  <a:lnTo>
                    <a:pt x="4483" y="4840"/>
                  </a:lnTo>
                  <a:lnTo>
                    <a:pt x="4468" y="4814"/>
                  </a:lnTo>
                  <a:lnTo>
                    <a:pt x="4452" y="4788"/>
                  </a:lnTo>
                  <a:lnTo>
                    <a:pt x="4439" y="4761"/>
                  </a:lnTo>
                  <a:lnTo>
                    <a:pt x="4425" y="4735"/>
                  </a:lnTo>
                  <a:lnTo>
                    <a:pt x="4413" y="4708"/>
                  </a:lnTo>
                  <a:lnTo>
                    <a:pt x="4401" y="4680"/>
                  </a:lnTo>
                  <a:lnTo>
                    <a:pt x="4390" y="4652"/>
                  </a:lnTo>
                  <a:lnTo>
                    <a:pt x="4379" y="4625"/>
                  </a:lnTo>
                  <a:lnTo>
                    <a:pt x="4369" y="4596"/>
                  </a:lnTo>
                  <a:lnTo>
                    <a:pt x="4359" y="4567"/>
                  </a:lnTo>
                  <a:lnTo>
                    <a:pt x="4352" y="4538"/>
                  </a:lnTo>
                  <a:lnTo>
                    <a:pt x="4344" y="4509"/>
                  </a:lnTo>
                  <a:lnTo>
                    <a:pt x="4336" y="4479"/>
                  </a:lnTo>
                  <a:lnTo>
                    <a:pt x="4330" y="4450"/>
                  </a:lnTo>
                  <a:lnTo>
                    <a:pt x="4324" y="4421"/>
                  </a:lnTo>
                  <a:lnTo>
                    <a:pt x="4320" y="4390"/>
                  </a:lnTo>
                  <a:lnTo>
                    <a:pt x="4316" y="4360"/>
                  </a:lnTo>
                  <a:lnTo>
                    <a:pt x="4312" y="4330"/>
                  </a:lnTo>
                  <a:lnTo>
                    <a:pt x="4309" y="4300"/>
                  </a:lnTo>
                  <a:lnTo>
                    <a:pt x="4308" y="4270"/>
                  </a:lnTo>
                  <a:lnTo>
                    <a:pt x="4306" y="4239"/>
                  </a:lnTo>
                  <a:lnTo>
                    <a:pt x="4306" y="4209"/>
                  </a:lnTo>
                  <a:lnTo>
                    <a:pt x="4306" y="4178"/>
                  </a:lnTo>
                  <a:lnTo>
                    <a:pt x="4307" y="4147"/>
                  </a:lnTo>
                  <a:lnTo>
                    <a:pt x="4309" y="4117"/>
                  </a:lnTo>
                  <a:lnTo>
                    <a:pt x="4311" y="4087"/>
                  </a:lnTo>
                  <a:lnTo>
                    <a:pt x="4316" y="4057"/>
                  </a:lnTo>
                  <a:lnTo>
                    <a:pt x="4319" y="4026"/>
                  </a:lnTo>
                  <a:lnTo>
                    <a:pt x="4324" y="3997"/>
                  </a:lnTo>
                  <a:lnTo>
                    <a:pt x="4330" y="3966"/>
                  </a:lnTo>
                  <a:lnTo>
                    <a:pt x="4336" y="3937"/>
                  </a:lnTo>
                  <a:lnTo>
                    <a:pt x="4344" y="3907"/>
                  </a:lnTo>
                  <a:lnTo>
                    <a:pt x="4352" y="3877"/>
                  </a:lnTo>
                  <a:lnTo>
                    <a:pt x="4362" y="3848"/>
                  </a:lnTo>
                  <a:lnTo>
                    <a:pt x="4370" y="3819"/>
                  </a:lnTo>
                  <a:lnTo>
                    <a:pt x="4381" y="3789"/>
                  </a:lnTo>
                  <a:lnTo>
                    <a:pt x="4393" y="3761"/>
                  </a:lnTo>
                  <a:lnTo>
                    <a:pt x="4405" y="3732"/>
                  </a:lnTo>
                  <a:lnTo>
                    <a:pt x="4418" y="3705"/>
                  </a:lnTo>
                  <a:lnTo>
                    <a:pt x="4432" y="3677"/>
                  </a:lnTo>
                  <a:lnTo>
                    <a:pt x="4447" y="3649"/>
                  </a:lnTo>
                  <a:lnTo>
                    <a:pt x="4462" y="3622"/>
                  </a:lnTo>
                  <a:lnTo>
                    <a:pt x="4478" y="3596"/>
                  </a:lnTo>
                  <a:lnTo>
                    <a:pt x="4496" y="3570"/>
                  </a:lnTo>
                  <a:lnTo>
                    <a:pt x="4515" y="3543"/>
                  </a:lnTo>
                  <a:lnTo>
                    <a:pt x="4533" y="3518"/>
                  </a:lnTo>
                  <a:lnTo>
                    <a:pt x="4553" y="3493"/>
                  </a:lnTo>
                  <a:lnTo>
                    <a:pt x="4574" y="3468"/>
                  </a:lnTo>
                  <a:lnTo>
                    <a:pt x="4595" y="3444"/>
                  </a:lnTo>
                  <a:lnTo>
                    <a:pt x="4618" y="3421"/>
                  </a:lnTo>
                  <a:lnTo>
                    <a:pt x="4641" y="3398"/>
                  </a:lnTo>
                  <a:lnTo>
                    <a:pt x="4665" y="3375"/>
                  </a:lnTo>
                  <a:lnTo>
                    <a:pt x="4690" y="3353"/>
                  </a:lnTo>
                  <a:lnTo>
                    <a:pt x="4717" y="3332"/>
                  </a:lnTo>
                  <a:lnTo>
                    <a:pt x="4744" y="3312"/>
                  </a:lnTo>
                  <a:lnTo>
                    <a:pt x="4771" y="3291"/>
                  </a:lnTo>
                  <a:lnTo>
                    <a:pt x="4800" y="3272"/>
                  </a:lnTo>
                  <a:lnTo>
                    <a:pt x="4835" y="3249"/>
                  </a:lnTo>
                  <a:lnTo>
                    <a:pt x="4870" y="3229"/>
                  </a:lnTo>
                  <a:lnTo>
                    <a:pt x="4904" y="3208"/>
                  </a:lnTo>
                  <a:lnTo>
                    <a:pt x="4939" y="3189"/>
                  </a:lnTo>
                  <a:lnTo>
                    <a:pt x="4974" y="3172"/>
                  </a:lnTo>
                  <a:lnTo>
                    <a:pt x="5010" y="3157"/>
                  </a:lnTo>
                  <a:lnTo>
                    <a:pt x="5048" y="3141"/>
                  </a:lnTo>
                  <a:lnTo>
                    <a:pt x="5084" y="3128"/>
                  </a:lnTo>
                  <a:lnTo>
                    <a:pt x="5121" y="3116"/>
                  </a:lnTo>
                  <a:lnTo>
                    <a:pt x="5158" y="3105"/>
                  </a:lnTo>
                  <a:lnTo>
                    <a:pt x="5195" y="3097"/>
                  </a:lnTo>
                  <a:lnTo>
                    <a:pt x="5233" y="3089"/>
                  </a:lnTo>
                  <a:lnTo>
                    <a:pt x="5271" y="3083"/>
                  </a:lnTo>
                  <a:lnTo>
                    <a:pt x="5310" y="3078"/>
                  </a:lnTo>
                  <a:lnTo>
                    <a:pt x="5349" y="3075"/>
                  </a:lnTo>
                  <a:lnTo>
                    <a:pt x="5388" y="3074"/>
                  </a:lnTo>
                  <a:lnTo>
                    <a:pt x="5428" y="3073"/>
                  </a:lnTo>
                  <a:lnTo>
                    <a:pt x="5468" y="3074"/>
                  </a:lnTo>
                  <a:lnTo>
                    <a:pt x="5509" y="3077"/>
                  </a:lnTo>
                  <a:lnTo>
                    <a:pt x="5550" y="3081"/>
                  </a:lnTo>
                  <a:lnTo>
                    <a:pt x="5592" y="3087"/>
                  </a:lnTo>
                  <a:lnTo>
                    <a:pt x="5633" y="3094"/>
                  </a:lnTo>
                  <a:lnTo>
                    <a:pt x="5675" y="3103"/>
                  </a:lnTo>
                  <a:lnTo>
                    <a:pt x="5717" y="3114"/>
                  </a:lnTo>
                  <a:lnTo>
                    <a:pt x="5760" y="3126"/>
                  </a:lnTo>
                  <a:lnTo>
                    <a:pt x="5803" y="3140"/>
                  </a:lnTo>
                  <a:lnTo>
                    <a:pt x="5847" y="3156"/>
                  </a:lnTo>
                  <a:lnTo>
                    <a:pt x="5892" y="3173"/>
                  </a:lnTo>
                  <a:lnTo>
                    <a:pt x="5937" y="3192"/>
                  </a:lnTo>
                  <a:lnTo>
                    <a:pt x="5981" y="3212"/>
                  </a:lnTo>
                  <a:lnTo>
                    <a:pt x="6027" y="3234"/>
                  </a:lnTo>
                  <a:lnTo>
                    <a:pt x="6073" y="3258"/>
                  </a:lnTo>
                  <a:lnTo>
                    <a:pt x="6094" y="3171"/>
                  </a:lnTo>
                  <a:lnTo>
                    <a:pt x="6113" y="3085"/>
                  </a:lnTo>
                  <a:lnTo>
                    <a:pt x="6129" y="2998"/>
                  </a:lnTo>
                  <a:lnTo>
                    <a:pt x="6143" y="2912"/>
                  </a:lnTo>
                  <a:lnTo>
                    <a:pt x="6156" y="2827"/>
                  </a:lnTo>
                  <a:lnTo>
                    <a:pt x="6166" y="2742"/>
                  </a:lnTo>
                  <a:lnTo>
                    <a:pt x="6174" y="2656"/>
                  </a:lnTo>
                  <a:lnTo>
                    <a:pt x="6179" y="2572"/>
                  </a:lnTo>
                  <a:lnTo>
                    <a:pt x="6182" y="2488"/>
                  </a:lnTo>
                  <a:lnTo>
                    <a:pt x="6182" y="2405"/>
                  </a:lnTo>
                  <a:lnTo>
                    <a:pt x="6180" y="2322"/>
                  </a:lnTo>
                  <a:lnTo>
                    <a:pt x="6176" y="2239"/>
                  </a:lnTo>
                  <a:lnTo>
                    <a:pt x="6173" y="2199"/>
                  </a:lnTo>
                  <a:lnTo>
                    <a:pt x="6169" y="2157"/>
                  </a:lnTo>
                  <a:lnTo>
                    <a:pt x="6165" y="2117"/>
                  </a:lnTo>
                  <a:lnTo>
                    <a:pt x="6160" y="2076"/>
                  </a:lnTo>
                  <a:lnTo>
                    <a:pt x="6154" y="2035"/>
                  </a:lnTo>
                  <a:lnTo>
                    <a:pt x="6147" y="1994"/>
                  </a:lnTo>
                  <a:lnTo>
                    <a:pt x="6140" y="1955"/>
                  </a:lnTo>
                  <a:lnTo>
                    <a:pt x="6132" y="1915"/>
                  </a:lnTo>
                  <a:lnTo>
                    <a:pt x="6123" y="1874"/>
                  </a:lnTo>
                  <a:lnTo>
                    <a:pt x="6114" y="1835"/>
                  </a:lnTo>
                  <a:lnTo>
                    <a:pt x="6104" y="1794"/>
                  </a:lnTo>
                  <a:lnTo>
                    <a:pt x="6093" y="1755"/>
                  </a:lnTo>
                  <a:lnTo>
                    <a:pt x="6082" y="1716"/>
                  </a:lnTo>
                  <a:lnTo>
                    <a:pt x="6070" y="1676"/>
                  </a:lnTo>
                  <a:lnTo>
                    <a:pt x="6057" y="1637"/>
                  </a:lnTo>
                  <a:lnTo>
                    <a:pt x="6044" y="1598"/>
                  </a:lnTo>
                  <a:lnTo>
                    <a:pt x="6028" y="1558"/>
                  </a:lnTo>
                  <a:lnTo>
                    <a:pt x="6013" y="1520"/>
                  </a:lnTo>
                  <a:lnTo>
                    <a:pt x="5998" y="1481"/>
                  </a:lnTo>
                  <a:lnTo>
                    <a:pt x="5981" y="1443"/>
                  </a:lnTo>
                  <a:lnTo>
                    <a:pt x="5964" y="1404"/>
                  </a:lnTo>
                  <a:lnTo>
                    <a:pt x="5945" y="1366"/>
                  </a:lnTo>
                  <a:lnTo>
                    <a:pt x="5927" y="1328"/>
                  </a:lnTo>
                  <a:lnTo>
                    <a:pt x="5907" y="1290"/>
                  </a:lnTo>
                  <a:lnTo>
                    <a:pt x="5886" y="1252"/>
                  </a:lnTo>
                  <a:lnTo>
                    <a:pt x="5865" y="1214"/>
                  </a:lnTo>
                  <a:lnTo>
                    <a:pt x="5843" y="1176"/>
                  </a:lnTo>
                  <a:lnTo>
                    <a:pt x="5820" y="1139"/>
                  </a:lnTo>
                  <a:lnTo>
                    <a:pt x="5796" y="1102"/>
                  </a:lnTo>
                  <a:lnTo>
                    <a:pt x="5771" y="1065"/>
                  </a:lnTo>
                  <a:lnTo>
                    <a:pt x="5746" y="1028"/>
                  </a:lnTo>
                  <a:lnTo>
                    <a:pt x="5719" y="992"/>
                  </a:lnTo>
                  <a:lnTo>
                    <a:pt x="5692" y="954"/>
                  </a:lnTo>
                  <a:lnTo>
                    <a:pt x="5664" y="918"/>
                  </a:lnTo>
                  <a:lnTo>
                    <a:pt x="5635" y="881"/>
                  </a:lnTo>
                  <a:lnTo>
                    <a:pt x="5606" y="845"/>
                  </a:lnTo>
                  <a:lnTo>
                    <a:pt x="5575" y="809"/>
                  </a:lnTo>
                  <a:lnTo>
                    <a:pt x="5543" y="774"/>
                  </a:lnTo>
                  <a:lnTo>
                    <a:pt x="5511" y="738"/>
                  </a:lnTo>
                  <a:lnTo>
                    <a:pt x="5478" y="702"/>
                  </a:lnTo>
                  <a:lnTo>
                    <a:pt x="5417" y="655"/>
                  </a:lnTo>
                  <a:lnTo>
                    <a:pt x="5356" y="609"/>
                  </a:lnTo>
                  <a:lnTo>
                    <a:pt x="5296" y="564"/>
                  </a:lnTo>
                  <a:lnTo>
                    <a:pt x="5234" y="522"/>
                  </a:lnTo>
                  <a:lnTo>
                    <a:pt x="5173" y="480"/>
                  </a:lnTo>
                  <a:lnTo>
                    <a:pt x="5113" y="441"/>
                  </a:lnTo>
                  <a:lnTo>
                    <a:pt x="5052" y="404"/>
                  </a:lnTo>
                  <a:lnTo>
                    <a:pt x="4992" y="368"/>
                  </a:lnTo>
                  <a:lnTo>
                    <a:pt x="4932" y="333"/>
                  </a:lnTo>
                  <a:lnTo>
                    <a:pt x="4871" y="301"/>
                  </a:lnTo>
                  <a:lnTo>
                    <a:pt x="4811" y="269"/>
                  </a:lnTo>
                  <a:lnTo>
                    <a:pt x="4750" y="240"/>
                  </a:lnTo>
                  <a:lnTo>
                    <a:pt x="4689" y="213"/>
                  </a:lnTo>
                  <a:lnTo>
                    <a:pt x="4629" y="186"/>
                  </a:lnTo>
                  <a:lnTo>
                    <a:pt x="4569" y="162"/>
                  </a:lnTo>
                  <a:lnTo>
                    <a:pt x="4509" y="141"/>
                  </a:lnTo>
                  <a:lnTo>
                    <a:pt x="4449" y="119"/>
                  </a:lnTo>
                  <a:lnTo>
                    <a:pt x="4389" y="100"/>
                  </a:lnTo>
                  <a:lnTo>
                    <a:pt x="4329" y="83"/>
                  </a:lnTo>
                  <a:lnTo>
                    <a:pt x="4269" y="66"/>
                  </a:lnTo>
                  <a:lnTo>
                    <a:pt x="4209" y="52"/>
                  </a:lnTo>
                  <a:lnTo>
                    <a:pt x="4150" y="40"/>
                  </a:lnTo>
                  <a:lnTo>
                    <a:pt x="4090" y="29"/>
                  </a:lnTo>
                  <a:lnTo>
                    <a:pt x="4030" y="20"/>
                  </a:lnTo>
                  <a:lnTo>
                    <a:pt x="3969" y="13"/>
                  </a:lnTo>
                  <a:lnTo>
                    <a:pt x="3910" y="6"/>
                  </a:lnTo>
                  <a:lnTo>
                    <a:pt x="3850" y="3"/>
                  </a:lnTo>
                  <a:lnTo>
                    <a:pt x="3791" y="0"/>
                  </a:lnTo>
                  <a:lnTo>
                    <a:pt x="3731" y="0"/>
                  </a:lnTo>
                  <a:lnTo>
                    <a:pt x="3672" y="0"/>
                  </a:lnTo>
                  <a:lnTo>
                    <a:pt x="3613" y="3"/>
                  </a:lnTo>
                  <a:lnTo>
                    <a:pt x="3553" y="7"/>
                  </a:lnTo>
                  <a:lnTo>
                    <a:pt x="3494" y="13"/>
                  </a:lnTo>
                  <a:lnTo>
                    <a:pt x="3435" y="20"/>
                  </a:lnTo>
                  <a:lnTo>
                    <a:pt x="3376" y="30"/>
                  </a:lnTo>
                  <a:lnTo>
                    <a:pt x="3316" y="41"/>
                  </a:lnTo>
                  <a:lnTo>
                    <a:pt x="3257" y="53"/>
                  </a:lnTo>
                  <a:lnTo>
                    <a:pt x="3198" y="67"/>
                  </a:lnTo>
                  <a:lnTo>
                    <a:pt x="3139" y="84"/>
                  </a:lnTo>
                  <a:lnTo>
                    <a:pt x="3080" y="101"/>
                  </a:lnTo>
                  <a:lnTo>
                    <a:pt x="3021" y="121"/>
                  </a:lnTo>
                  <a:lnTo>
                    <a:pt x="2963" y="142"/>
                  </a:lnTo>
                  <a:lnTo>
                    <a:pt x="2904" y="165"/>
                  </a:lnTo>
                  <a:lnTo>
                    <a:pt x="2845" y="189"/>
                  </a:lnTo>
                  <a:lnTo>
                    <a:pt x="2787" y="215"/>
                  </a:lnTo>
                  <a:lnTo>
                    <a:pt x="2729" y="242"/>
                  </a:lnTo>
                  <a:lnTo>
                    <a:pt x="2670" y="272"/>
                  </a:lnTo>
                  <a:lnTo>
                    <a:pt x="2612" y="303"/>
                  </a:lnTo>
                  <a:lnTo>
                    <a:pt x="2553" y="336"/>
                  </a:lnTo>
                  <a:lnTo>
                    <a:pt x="2495" y="370"/>
                  </a:lnTo>
                  <a:lnTo>
                    <a:pt x="2436" y="406"/>
                  </a:lnTo>
                  <a:lnTo>
                    <a:pt x="2378" y="444"/>
                  </a:lnTo>
                  <a:lnTo>
                    <a:pt x="2319" y="484"/>
                  </a:lnTo>
                  <a:lnTo>
                    <a:pt x="2261" y="525"/>
                  </a:lnTo>
                  <a:lnTo>
                    <a:pt x="2203" y="568"/>
                  </a:lnTo>
                  <a:lnTo>
                    <a:pt x="2145" y="612"/>
                  </a:lnTo>
                  <a:lnTo>
                    <a:pt x="2087" y="658"/>
                  </a:lnTo>
                  <a:lnTo>
                    <a:pt x="2030" y="706"/>
                  </a:lnTo>
                  <a:lnTo>
                    <a:pt x="1971" y="756"/>
                  </a:lnTo>
                  <a:lnTo>
                    <a:pt x="1913" y="807"/>
                  </a:lnTo>
                  <a:lnTo>
                    <a:pt x="1856" y="860"/>
                  </a:lnTo>
                  <a:lnTo>
                    <a:pt x="1798" y="915"/>
                  </a:lnTo>
                  <a:lnTo>
                    <a:pt x="1740" y="971"/>
                  </a:lnTo>
                  <a:lnTo>
                    <a:pt x="1682" y="1029"/>
                  </a:lnTo>
                  <a:lnTo>
                    <a:pt x="1619" y="1102"/>
                  </a:lnTo>
                  <a:lnTo>
                    <a:pt x="1558" y="1175"/>
                  </a:lnTo>
                  <a:lnTo>
                    <a:pt x="1500" y="1249"/>
                  </a:lnTo>
                  <a:lnTo>
                    <a:pt x="1444" y="1324"/>
                  </a:lnTo>
                  <a:lnTo>
                    <a:pt x="1392" y="1398"/>
                  </a:lnTo>
                  <a:lnTo>
                    <a:pt x="1343" y="1473"/>
                  </a:lnTo>
                  <a:lnTo>
                    <a:pt x="1296" y="1549"/>
                  </a:lnTo>
                  <a:lnTo>
                    <a:pt x="1251" y="1624"/>
                  </a:lnTo>
                  <a:lnTo>
                    <a:pt x="1209" y="1700"/>
                  </a:lnTo>
                  <a:lnTo>
                    <a:pt x="1171" y="1777"/>
                  </a:lnTo>
                  <a:lnTo>
                    <a:pt x="1135" y="1855"/>
                  </a:lnTo>
                  <a:lnTo>
                    <a:pt x="1101" y="1932"/>
                  </a:lnTo>
                  <a:lnTo>
                    <a:pt x="1071" y="2010"/>
                  </a:lnTo>
                  <a:lnTo>
                    <a:pt x="1042" y="2088"/>
                  </a:lnTo>
                  <a:lnTo>
                    <a:pt x="1017" y="2167"/>
                  </a:lnTo>
                  <a:lnTo>
                    <a:pt x="994" y="2246"/>
                  </a:lnTo>
                  <a:lnTo>
                    <a:pt x="973" y="2325"/>
                  </a:lnTo>
                  <a:lnTo>
                    <a:pt x="956" y="2405"/>
                  </a:lnTo>
                  <a:lnTo>
                    <a:pt x="941" y="2485"/>
                  </a:lnTo>
                  <a:lnTo>
                    <a:pt x="927" y="2566"/>
                  </a:lnTo>
                  <a:lnTo>
                    <a:pt x="918" y="2646"/>
                  </a:lnTo>
                  <a:lnTo>
                    <a:pt x="910" y="2727"/>
                  </a:lnTo>
                  <a:lnTo>
                    <a:pt x="904" y="2809"/>
                  </a:lnTo>
                  <a:lnTo>
                    <a:pt x="902" y="2891"/>
                  </a:lnTo>
                  <a:lnTo>
                    <a:pt x="902" y="2974"/>
                  </a:lnTo>
                  <a:lnTo>
                    <a:pt x="904" y="3056"/>
                  </a:lnTo>
                  <a:lnTo>
                    <a:pt x="909" y="3140"/>
                  </a:lnTo>
                  <a:lnTo>
                    <a:pt x="917" y="3223"/>
                  </a:lnTo>
                  <a:lnTo>
                    <a:pt x="926" y="3307"/>
                  </a:lnTo>
                  <a:lnTo>
                    <a:pt x="938" y="3391"/>
                  </a:lnTo>
                  <a:lnTo>
                    <a:pt x="953" y="3476"/>
                  </a:lnTo>
                  <a:lnTo>
                    <a:pt x="969" y="3561"/>
                  </a:lnTo>
                  <a:lnTo>
                    <a:pt x="982" y="3590"/>
                  </a:lnTo>
                  <a:lnTo>
                    <a:pt x="994" y="3620"/>
                  </a:lnTo>
                  <a:lnTo>
                    <a:pt x="1005" y="3649"/>
                  </a:lnTo>
                  <a:lnTo>
                    <a:pt x="1016" y="3679"/>
                  </a:lnTo>
                  <a:lnTo>
                    <a:pt x="1025" y="3709"/>
                  </a:lnTo>
                  <a:lnTo>
                    <a:pt x="1033" y="3740"/>
                  </a:lnTo>
                  <a:lnTo>
                    <a:pt x="1042" y="3769"/>
                  </a:lnTo>
                  <a:lnTo>
                    <a:pt x="1049" y="3800"/>
                  </a:lnTo>
                  <a:lnTo>
                    <a:pt x="1055" y="3832"/>
                  </a:lnTo>
                  <a:lnTo>
                    <a:pt x="1061" y="3862"/>
                  </a:lnTo>
                  <a:lnTo>
                    <a:pt x="1065" y="3893"/>
                  </a:lnTo>
                  <a:lnTo>
                    <a:pt x="1069" y="3923"/>
                  </a:lnTo>
                  <a:lnTo>
                    <a:pt x="1073" y="3954"/>
                  </a:lnTo>
                  <a:lnTo>
                    <a:pt x="1075" y="3986"/>
                  </a:lnTo>
                  <a:lnTo>
                    <a:pt x="1077" y="4016"/>
                  </a:lnTo>
                  <a:lnTo>
                    <a:pt x="1077" y="4047"/>
                  </a:lnTo>
                  <a:lnTo>
                    <a:pt x="1078" y="4078"/>
                  </a:lnTo>
                  <a:lnTo>
                    <a:pt x="1077" y="4108"/>
                  </a:lnTo>
                  <a:lnTo>
                    <a:pt x="1076" y="4139"/>
                  </a:lnTo>
                  <a:lnTo>
                    <a:pt x="1074" y="4169"/>
                  </a:lnTo>
                  <a:lnTo>
                    <a:pt x="1071" y="4200"/>
                  </a:lnTo>
                  <a:lnTo>
                    <a:pt x="1067" y="4229"/>
                  </a:lnTo>
                  <a:lnTo>
                    <a:pt x="1063" y="4260"/>
                  </a:lnTo>
                  <a:lnTo>
                    <a:pt x="1057" y="4289"/>
                  </a:lnTo>
                  <a:lnTo>
                    <a:pt x="1052" y="4319"/>
                  </a:lnTo>
                  <a:lnTo>
                    <a:pt x="1045" y="4348"/>
                  </a:lnTo>
                  <a:lnTo>
                    <a:pt x="1039" y="4377"/>
                  </a:lnTo>
                  <a:lnTo>
                    <a:pt x="1030" y="4405"/>
                  </a:lnTo>
                  <a:lnTo>
                    <a:pt x="1022" y="4434"/>
                  </a:lnTo>
                  <a:lnTo>
                    <a:pt x="1013" y="4461"/>
                  </a:lnTo>
                  <a:lnTo>
                    <a:pt x="1003" y="4489"/>
                  </a:lnTo>
                  <a:lnTo>
                    <a:pt x="992" y="4516"/>
                  </a:lnTo>
                  <a:lnTo>
                    <a:pt x="0" y="5428"/>
                  </a:lnTo>
                  <a:close/>
                  <a:moveTo>
                    <a:pt x="5416" y="3317"/>
                  </a:moveTo>
                  <a:lnTo>
                    <a:pt x="5416" y="3317"/>
                  </a:lnTo>
                  <a:lnTo>
                    <a:pt x="5463" y="3318"/>
                  </a:lnTo>
                  <a:lnTo>
                    <a:pt x="5510" y="3322"/>
                  </a:lnTo>
                  <a:lnTo>
                    <a:pt x="5554" y="3328"/>
                  </a:lnTo>
                  <a:lnTo>
                    <a:pt x="5600" y="3336"/>
                  </a:lnTo>
                  <a:lnTo>
                    <a:pt x="5644" y="3346"/>
                  </a:lnTo>
                  <a:lnTo>
                    <a:pt x="5688" y="3359"/>
                  </a:lnTo>
                  <a:lnTo>
                    <a:pt x="5730" y="3373"/>
                  </a:lnTo>
                  <a:lnTo>
                    <a:pt x="5772" y="3389"/>
                  </a:lnTo>
                  <a:lnTo>
                    <a:pt x="5812" y="3408"/>
                  </a:lnTo>
                  <a:lnTo>
                    <a:pt x="5851" y="3428"/>
                  </a:lnTo>
                  <a:lnTo>
                    <a:pt x="5890" y="3450"/>
                  </a:lnTo>
                  <a:lnTo>
                    <a:pt x="5927" y="3473"/>
                  </a:lnTo>
                  <a:lnTo>
                    <a:pt x="5963" y="3500"/>
                  </a:lnTo>
                  <a:lnTo>
                    <a:pt x="5997" y="3527"/>
                  </a:lnTo>
                  <a:lnTo>
                    <a:pt x="6031" y="3555"/>
                  </a:lnTo>
                  <a:lnTo>
                    <a:pt x="6062" y="3586"/>
                  </a:lnTo>
                  <a:lnTo>
                    <a:pt x="6093" y="3618"/>
                  </a:lnTo>
                  <a:lnTo>
                    <a:pt x="6121" y="3650"/>
                  </a:lnTo>
                  <a:lnTo>
                    <a:pt x="6149" y="3685"/>
                  </a:lnTo>
                  <a:lnTo>
                    <a:pt x="6174" y="3721"/>
                  </a:lnTo>
                  <a:lnTo>
                    <a:pt x="6198" y="3759"/>
                  </a:lnTo>
                  <a:lnTo>
                    <a:pt x="6220" y="3797"/>
                  </a:lnTo>
                  <a:lnTo>
                    <a:pt x="6240" y="3836"/>
                  </a:lnTo>
                  <a:lnTo>
                    <a:pt x="6259" y="3877"/>
                  </a:lnTo>
                  <a:lnTo>
                    <a:pt x="6275" y="3918"/>
                  </a:lnTo>
                  <a:lnTo>
                    <a:pt x="6289" y="3961"/>
                  </a:lnTo>
                  <a:lnTo>
                    <a:pt x="6302" y="4004"/>
                  </a:lnTo>
                  <a:lnTo>
                    <a:pt x="6312" y="4048"/>
                  </a:lnTo>
                  <a:lnTo>
                    <a:pt x="6320" y="4093"/>
                  </a:lnTo>
                  <a:lnTo>
                    <a:pt x="6326" y="4139"/>
                  </a:lnTo>
                  <a:lnTo>
                    <a:pt x="6330" y="4186"/>
                  </a:lnTo>
                  <a:lnTo>
                    <a:pt x="6331" y="4233"/>
                  </a:lnTo>
                  <a:lnTo>
                    <a:pt x="6330" y="4280"/>
                  </a:lnTo>
                  <a:lnTo>
                    <a:pt x="6326" y="4325"/>
                  </a:lnTo>
                  <a:lnTo>
                    <a:pt x="6320" y="4371"/>
                  </a:lnTo>
                  <a:lnTo>
                    <a:pt x="6312" y="4416"/>
                  </a:lnTo>
                  <a:lnTo>
                    <a:pt x="6302" y="4461"/>
                  </a:lnTo>
                  <a:lnTo>
                    <a:pt x="6289" y="4504"/>
                  </a:lnTo>
                  <a:lnTo>
                    <a:pt x="6275" y="4546"/>
                  </a:lnTo>
                  <a:lnTo>
                    <a:pt x="6259" y="4588"/>
                  </a:lnTo>
                  <a:lnTo>
                    <a:pt x="6240" y="4628"/>
                  </a:lnTo>
                  <a:lnTo>
                    <a:pt x="6220" y="4667"/>
                  </a:lnTo>
                  <a:lnTo>
                    <a:pt x="6198" y="4706"/>
                  </a:lnTo>
                  <a:lnTo>
                    <a:pt x="6174" y="4743"/>
                  </a:lnTo>
                  <a:lnTo>
                    <a:pt x="6149" y="4779"/>
                  </a:lnTo>
                  <a:lnTo>
                    <a:pt x="6121" y="4814"/>
                  </a:lnTo>
                  <a:lnTo>
                    <a:pt x="6093" y="4847"/>
                  </a:lnTo>
                  <a:lnTo>
                    <a:pt x="6062" y="4878"/>
                  </a:lnTo>
                  <a:lnTo>
                    <a:pt x="6031" y="4909"/>
                  </a:lnTo>
                  <a:lnTo>
                    <a:pt x="5997" y="4937"/>
                  </a:lnTo>
                  <a:lnTo>
                    <a:pt x="5963" y="4965"/>
                  </a:lnTo>
                  <a:lnTo>
                    <a:pt x="5927" y="4991"/>
                  </a:lnTo>
                  <a:lnTo>
                    <a:pt x="5890" y="5015"/>
                  </a:lnTo>
                  <a:lnTo>
                    <a:pt x="5851" y="5037"/>
                  </a:lnTo>
                  <a:lnTo>
                    <a:pt x="5812" y="5056"/>
                  </a:lnTo>
                  <a:lnTo>
                    <a:pt x="5772" y="5075"/>
                  </a:lnTo>
                  <a:lnTo>
                    <a:pt x="5730" y="5091"/>
                  </a:lnTo>
                  <a:lnTo>
                    <a:pt x="5688" y="5105"/>
                  </a:lnTo>
                  <a:lnTo>
                    <a:pt x="5644" y="5119"/>
                  </a:lnTo>
                  <a:lnTo>
                    <a:pt x="5600" y="5128"/>
                  </a:lnTo>
                  <a:lnTo>
                    <a:pt x="5554" y="5136"/>
                  </a:lnTo>
                  <a:lnTo>
                    <a:pt x="5510" y="5143"/>
                  </a:lnTo>
                  <a:lnTo>
                    <a:pt x="5463" y="5146"/>
                  </a:lnTo>
                  <a:lnTo>
                    <a:pt x="5416" y="5147"/>
                  </a:lnTo>
                  <a:lnTo>
                    <a:pt x="5369" y="5146"/>
                  </a:lnTo>
                  <a:lnTo>
                    <a:pt x="5323" y="5143"/>
                  </a:lnTo>
                  <a:lnTo>
                    <a:pt x="5277" y="5136"/>
                  </a:lnTo>
                  <a:lnTo>
                    <a:pt x="5232" y="5128"/>
                  </a:lnTo>
                  <a:lnTo>
                    <a:pt x="5187" y="5119"/>
                  </a:lnTo>
                  <a:lnTo>
                    <a:pt x="5145" y="5105"/>
                  </a:lnTo>
                  <a:lnTo>
                    <a:pt x="5102" y="5091"/>
                  </a:lnTo>
                  <a:lnTo>
                    <a:pt x="5061" y="5075"/>
                  </a:lnTo>
                  <a:lnTo>
                    <a:pt x="5020" y="5056"/>
                  </a:lnTo>
                  <a:lnTo>
                    <a:pt x="4981" y="5037"/>
                  </a:lnTo>
                  <a:lnTo>
                    <a:pt x="4943" y="5015"/>
                  </a:lnTo>
                  <a:lnTo>
                    <a:pt x="4906" y="4991"/>
                  </a:lnTo>
                  <a:lnTo>
                    <a:pt x="4870" y="4965"/>
                  </a:lnTo>
                  <a:lnTo>
                    <a:pt x="4835" y="4937"/>
                  </a:lnTo>
                  <a:lnTo>
                    <a:pt x="4802" y="4909"/>
                  </a:lnTo>
                  <a:lnTo>
                    <a:pt x="4770" y="4878"/>
                  </a:lnTo>
                  <a:lnTo>
                    <a:pt x="4740" y="4847"/>
                  </a:lnTo>
                  <a:lnTo>
                    <a:pt x="4710" y="4814"/>
                  </a:lnTo>
                  <a:lnTo>
                    <a:pt x="4684" y="4779"/>
                  </a:lnTo>
                  <a:lnTo>
                    <a:pt x="4658" y="4743"/>
                  </a:lnTo>
                  <a:lnTo>
                    <a:pt x="4634" y="4706"/>
                  </a:lnTo>
                  <a:lnTo>
                    <a:pt x="4612" y="4667"/>
                  </a:lnTo>
                  <a:lnTo>
                    <a:pt x="4592" y="4628"/>
                  </a:lnTo>
                  <a:lnTo>
                    <a:pt x="4574" y="4588"/>
                  </a:lnTo>
                  <a:lnTo>
                    <a:pt x="4557" y="4546"/>
                  </a:lnTo>
                  <a:lnTo>
                    <a:pt x="4543" y="4504"/>
                  </a:lnTo>
                  <a:lnTo>
                    <a:pt x="4530" y="4461"/>
                  </a:lnTo>
                  <a:lnTo>
                    <a:pt x="4520" y="4416"/>
                  </a:lnTo>
                  <a:lnTo>
                    <a:pt x="4511" y="4371"/>
                  </a:lnTo>
                  <a:lnTo>
                    <a:pt x="4506" y="4325"/>
                  </a:lnTo>
                  <a:lnTo>
                    <a:pt x="4503" y="4280"/>
                  </a:lnTo>
                  <a:lnTo>
                    <a:pt x="4501" y="4233"/>
                  </a:lnTo>
                  <a:lnTo>
                    <a:pt x="4503" y="4186"/>
                  </a:lnTo>
                  <a:lnTo>
                    <a:pt x="4506" y="4139"/>
                  </a:lnTo>
                  <a:lnTo>
                    <a:pt x="4511" y="4093"/>
                  </a:lnTo>
                  <a:lnTo>
                    <a:pt x="4520" y="4048"/>
                  </a:lnTo>
                  <a:lnTo>
                    <a:pt x="4530" y="4004"/>
                  </a:lnTo>
                  <a:lnTo>
                    <a:pt x="4543" y="3961"/>
                  </a:lnTo>
                  <a:lnTo>
                    <a:pt x="4557" y="3918"/>
                  </a:lnTo>
                  <a:lnTo>
                    <a:pt x="4574" y="3877"/>
                  </a:lnTo>
                  <a:lnTo>
                    <a:pt x="4592" y="3836"/>
                  </a:lnTo>
                  <a:lnTo>
                    <a:pt x="4612" y="3797"/>
                  </a:lnTo>
                  <a:lnTo>
                    <a:pt x="4634" y="3759"/>
                  </a:lnTo>
                  <a:lnTo>
                    <a:pt x="4658" y="3721"/>
                  </a:lnTo>
                  <a:lnTo>
                    <a:pt x="4684" y="3685"/>
                  </a:lnTo>
                  <a:lnTo>
                    <a:pt x="4710" y="3650"/>
                  </a:lnTo>
                  <a:lnTo>
                    <a:pt x="4740" y="3618"/>
                  </a:lnTo>
                  <a:lnTo>
                    <a:pt x="4770" y="3586"/>
                  </a:lnTo>
                  <a:lnTo>
                    <a:pt x="4802" y="3555"/>
                  </a:lnTo>
                  <a:lnTo>
                    <a:pt x="4835" y="3527"/>
                  </a:lnTo>
                  <a:lnTo>
                    <a:pt x="4870" y="3500"/>
                  </a:lnTo>
                  <a:lnTo>
                    <a:pt x="4906" y="3473"/>
                  </a:lnTo>
                  <a:lnTo>
                    <a:pt x="4943" y="3450"/>
                  </a:lnTo>
                  <a:lnTo>
                    <a:pt x="4981" y="3428"/>
                  </a:lnTo>
                  <a:lnTo>
                    <a:pt x="5020" y="3408"/>
                  </a:lnTo>
                  <a:lnTo>
                    <a:pt x="5061" y="3389"/>
                  </a:lnTo>
                  <a:lnTo>
                    <a:pt x="5102" y="3373"/>
                  </a:lnTo>
                  <a:lnTo>
                    <a:pt x="5145" y="3359"/>
                  </a:lnTo>
                  <a:lnTo>
                    <a:pt x="5187" y="3346"/>
                  </a:lnTo>
                  <a:lnTo>
                    <a:pt x="5232" y="3336"/>
                  </a:lnTo>
                  <a:lnTo>
                    <a:pt x="5277" y="3328"/>
                  </a:lnTo>
                  <a:lnTo>
                    <a:pt x="5323" y="3322"/>
                  </a:lnTo>
                  <a:lnTo>
                    <a:pt x="5369" y="3318"/>
                  </a:lnTo>
                  <a:lnTo>
                    <a:pt x="5416" y="3317"/>
                  </a:lnTo>
                  <a:close/>
                  <a:moveTo>
                    <a:pt x="5416" y="3636"/>
                  </a:moveTo>
                  <a:lnTo>
                    <a:pt x="5416" y="3636"/>
                  </a:lnTo>
                  <a:lnTo>
                    <a:pt x="5446" y="3637"/>
                  </a:lnTo>
                  <a:lnTo>
                    <a:pt x="5477" y="3639"/>
                  </a:lnTo>
                  <a:lnTo>
                    <a:pt x="5506" y="3643"/>
                  </a:lnTo>
                  <a:lnTo>
                    <a:pt x="5536" y="3648"/>
                  </a:lnTo>
                  <a:lnTo>
                    <a:pt x="5564" y="3655"/>
                  </a:lnTo>
                  <a:lnTo>
                    <a:pt x="5593" y="3663"/>
                  </a:lnTo>
                  <a:lnTo>
                    <a:pt x="5620" y="3672"/>
                  </a:lnTo>
                  <a:lnTo>
                    <a:pt x="5647" y="3683"/>
                  </a:lnTo>
                  <a:lnTo>
                    <a:pt x="5673" y="3695"/>
                  </a:lnTo>
                  <a:lnTo>
                    <a:pt x="5700" y="3708"/>
                  </a:lnTo>
                  <a:lnTo>
                    <a:pt x="5725" y="3722"/>
                  </a:lnTo>
                  <a:lnTo>
                    <a:pt x="5749" y="3739"/>
                  </a:lnTo>
                  <a:lnTo>
                    <a:pt x="5772" y="3755"/>
                  </a:lnTo>
                  <a:lnTo>
                    <a:pt x="5795" y="3773"/>
                  </a:lnTo>
                  <a:lnTo>
                    <a:pt x="5817" y="3791"/>
                  </a:lnTo>
                  <a:lnTo>
                    <a:pt x="5837" y="3811"/>
                  </a:lnTo>
                  <a:lnTo>
                    <a:pt x="5857" y="3832"/>
                  </a:lnTo>
                  <a:lnTo>
                    <a:pt x="5876" y="3854"/>
                  </a:lnTo>
                  <a:lnTo>
                    <a:pt x="5893" y="3877"/>
                  </a:lnTo>
                  <a:lnTo>
                    <a:pt x="5909" y="3899"/>
                  </a:lnTo>
                  <a:lnTo>
                    <a:pt x="5925" y="3923"/>
                  </a:lnTo>
                  <a:lnTo>
                    <a:pt x="5940" y="3949"/>
                  </a:lnTo>
                  <a:lnTo>
                    <a:pt x="5953" y="3975"/>
                  </a:lnTo>
                  <a:lnTo>
                    <a:pt x="5965" y="4001"/>
                  </a:lnTo>
                  <a:lnTo>
                    <a:pt x="5975" y="4027"/>
                  </a:lnTo>
                  <a:lnTo>
                    <a:pt x="5985" y="4056"/>
                  </a:lnTo>
                  <a:lnTo>
                    <a:pt x="5992" y="4084"/>
                  </a:lnTo>
                  <a:lnTo>
                    <a:pt x="6000" y="4112"/>
                  </a:lnTo>
                  <a:lnTo>
                    <a:pt x="6004" y="4142"/>
                  </a:lnTo>
                  <a:lnTo>
                    <a:pt x="6009" y="4171"/>
                  </a:lnTo>
                  <a:lnTo>
                    <a:pt x="6011" y="4202"/>
                  </a:lnTo>
                  <a:lnTo>
                    <a:pt x="6012" y="4233"/>
                  </a:lnTo>
                  <a:lnTo>
                    <a:pt x="6011" y="4263"/>
                  </a:lnTo>
                  <a:lnTo>
                    <a:pt x="6009" y="4293"/>
                  </a:lnTo>
                  <a:lnTo>
                    <a:pt x="6004" y="4322"/>
                  </a:lnTo>
                  <a:lnTo>
                    <a:pt x="6000" y="4352"/>
                  </a:lnTo>
                  <a:lnTo>
                    <a:pt x="5992" y="4381"/>
                  </a:lnTo>
                  <a:lnTo>
                    <a:pt x="5985" y="4408"/>
                  </a:lnTo>
                  <a:lnTo>
                    <a:pt x="5975" y="4437"/>
                  </a:lnTo>
                  <a:lnTo>
                    <a:pt x="5965" y="4463"/>
                  </a:lnTo>
                  <a:lnTo>
                    <a:pt x="5953" y="4490"/>
                  </a:lnTo>
                  <a:lnTo>
                    <a:pt x="5940" y="4516"/>
                  </a:lnTo>
                  <a:lnTo>
                    <a:pt x="5925" y="4541"/>
                  </a:lnTo>
                  <a:lnTo>
                    <a:pt x="5909" y="4565"/>
                  </a:lnTo>
                  <a:lnTo>
                    <a:pt x="5893" y="4588"/>
                  </a:lnTo>
                  <a:lnTo>
                    <a:pt x="5876" y="4611"/>
                  </a:lnTo>
                  <a:lnTo>
                    <a:pt x="5857" y="4632"/>
                  </a:lnTo>
                  <a:lnTo>
                    <a:pt x="5837" y="4653"/>
                  </a:lnTo>
                  <a:lnTo>
                    <a:pt x="5817" y="4673"/>
                  </a:lnTo>
                  <a:lnTo>
                    <a:pt x="5795" y="4691"/>
                  </a:lnTo>
                  <a:lnTo>
                    <a:pt x="5772" y="4709"/>
                  </a:lnTo>
                  <a:lnTo>
                    <a:pt x="5749" y="4726"/>
                  </a:lnTo>
                  <a:lnTo>
                    <a:pt x="5725" y="4742"/>
                  </a:lnTo>
                  <a:lnTo>
                    <a:pt x="5700" y="4756"/>
                  </a:lnTo>
                  <a:lnTo>
                    <a:pt x="5673" y="4769"/>
                  </a:lnTo>
                  <a:lnTo>
                    <a:pt x="5647" y="4781"/>
                  </a:lnTo>
                  <a:lnTo>
                    <a:pt x="5620" y="4792"/>
                  </a:lnTo>
                  <a:lnTo>
                    <a:pt x="5593" y="4801"/>
                  </a:lnTo>
                  <a:lnTo>
                    <a:pt x="5564" y="4809"/>
                  </a:lnTo>
                  <a:lnTo>
                    <a:pt x="5536" y="4816"/>
                  </a:lnTo>
                  <a:lnTo>
                    <a:pt x="5506" y="4821"/>
                  </a:lnTo>
                  <a:lnTo>
                    <a:pt x="5477" y="4825"/>
                  </a:lnTo>
                  <a:lnTo>
                    <a:pt x="5446" y="4827"/>
                  </a:lnTo>
                  <a:lnTo>
                    <a:pt x="5416" y="4828"/>
                  </a:lnTo>
                  <a:lnTo>
                    <a:pt x="5385" y="4827"/>
                  </a:lnTo>
                  <a:lnTo>
                    <a:pt x="5356" y="4825"/>
                  </a:lnTo>
                  <a:lnTo>
                    <a:pt x="5325" y="4821"/>
                  </a:lnTo>
                  <a:lnTo>
                    <a:pt x="5297" y="4816"/>
                  </a:lnTo>
                  <a:lnTo>
                    <a:pt x="5267" y="4809"/>
                  </a:lnTo>
                  <a:lnTo>
                    <a:pt x="5239" y="4801"/>
                  </a:lnTo>
                  <a:lnTo>
                    <a:pt x="5211" y="4792"/>
                  </a:lnTo>
                  <a:lnTo>
                    <a:pt x="5184" y="4781"/>
                  </a:lnTo>
                  <a:lnTo>
                    <a:pt x="5158" y="4769"/>
                  </a:lnTo>
                  <a:lnTo>
                    <a:pt x="5133" y="4756"/>
                  </a:lnTo>
                  <a:lnTo>
                    <a:pt x="5108" y="4742"/>
                  </a:lnTo>
                  <a:lnTo>
                    <a:pt x="5084" y="4726"/>
                  </a:lnTo>
                  <a:lnTo>
                    <a:pt x="5060" y="4709"/>
                  </a:lnTo>
                  <a:lnTo>
                    <a:pt x="5038" y="4691"/>
                  </a:lnTo>
                  <a:lnTo>
                    <a:pt x="5016" y="4673"/>
                  </a:lnTo>
                  <a:lnTo>
                    <a:pt x="4995" y="4653"/>
                  </a:lnTo>
                  <a:lnTo>
                    <a:pt x="4975" y="4632"/>
                  </a:lnTo>
                  <a:lnTo>
                    <a:pt x="4957" y="4611"/>
                  </a:lnTo>
                  <a:lnTo>
                    <a:pt x="4939" y="4588"/>
                  </a:lnTo>
                  <a:lnTo>
                    <a:pt x="4922" y="4565"/>
                  </a:lnTo>
                  <a:lnTo>
                    <a:pt x="4907" y="4541"/>
                  </a:lnTo>
                  <a:lnTo>
                    <a:pt x="4892" y="4516"/>
                  </a:lnTo>
                  <a:lnTo>
                    <a:pt x="4879" y="4490"/>
                  </a:lnTo>
                  <a:lnTo>
                    <a:pt x="4867" y="4463"/>
                  </a:lnTo>
                  <a:lnTo>
                    <a:pt x="4856" y="4437"/>
                  </a:lnTo>
                  <a:lnTo>
                    <a:pt x="4848" y="4408"/>
                  </a:lnTo>
                  <a:lnTo>
                    <a:pt x="4839" y="4381"/>
                  </a:lnTo>
                  <a:lnTo>
                    <a:pt x="4832" y="4352"/>
                  </a:lnTo>
                  <a:lnTo>
                    <a:pt x="4827" y="4322"/>
                  </a:lnTo>
                  <a:lnTo>
                    <a:pt x="4824" y="4293"/>
                  </a:lnTo>
                  <a:lnTo>
                    <a:pt x="4821" y="4263"/>
                  </a:lnTo>
                  <a:lnTo>
                    <a:pt x="4820" y="4233"/>
                  </a:lnTo>
                  <a:lnTo>
                    <a:pt x="4821" y="4202"/>
                  </a:lnTo>
                  <a:lnTo>
                    <a:pt x="4824" y="4171"/>
                  </a:lnTo>
                  <a:lnTo>
                    <a:pt x="4827" y="4142"/>
                  </a:lnTo>
                  <a:lnTo>
                    <a:pt x="4832" y="4112"/>
                  </a:lnTo>
                  <a:lnTo>
                    <a:pt x="4839" y="4084"/>
                  </a:lnTo>
                  <a:lnTo>
                    <a:pt x="4848" y="4056"/>
                  </a:lnTo>
                  <a:lnTo>
                    <a:pt x="4856" y="4027"/>
                  </a:lnTo>
                  <a:lnTo>
                    <a:pt x="4867" y="4001"/>
                  </a:lnTo>
                  <a:lnTo>
                    <a:pt x="4879" y="3975"/>
                  </a:lnTo>
                  <a:lnTo>
                    <a:pt x="4892" y="3949"/>
                  </a:lnTo>
                  <a:lnTo>
                    <a:pt x="4907" y="3923"/>
                  </a:lnTo>
                  <a:lnTo>
                    <a:pt x="4922" y="3899"/>
                  </a:lnTo>
                  <a:lnTo>
                    <a:pt x="4939" y="3877"/>
                  </a:lnTo>
                  <a:lnTo>
                    <a:pt x="4957" y="3854"/>
                  </a:lnTo>
                  <a:lnTo>
                    <a:pt x="4975" y="3832"/>
                  </a:lnTo>
                  <a:lnTo>
                    <a:pt x="4995" y="3811"/>
                  </a:lnTo>
                  <a:lnTo>
                    <a:pt x="5016" y="3791"/>
                  </a:lnTo>
                  <a:lnTo>
                    <a:pt x="5038" y="3773"/>
                  </a:lnTo>
                  <a:lnTo>
                    <a:pt x="5060" y="3755"/>
                  </a:lnTo>
                  <a:lnTo>
                    <a:pt x="5084" y="3739"/>
                  </a:lnTo>
                  <a:lnTo>
                    <a:pt x="5108" y="3722"/>
                  </a:lnTo>
                  <a:lnTo>
                    <a:pt x="5133" y="3708"/>
                  </a:lnTo>
                  <a:lnTo>
                    <a:pt x="5158" y="3695"/>
                  </a:lnTo>
                  <a:lnTo>
                    <a:pt x="5184" y="3683"/>
                  </a:lnTo>
                  <a:lnTo>
                    <a:pt x="5211" y="3672"/>
                  </a:lnTo>
                  <a:lnTo>
                    <a:pt x="5239" y="3663"/>
                  </a:lnTo>
                  <a:lnTo>
                    <a:pt x="5267" y="3655"/>
                  </a:lnTo>
                  <a:lnTo>
                    <a:pt x="5297" y="3648"/>
                  </a:lnTo>
                  <a:lnTo>
                    <a:pt x="5325" y="3643"/>
                  </a:lnTo>
                  <a:lnTo>
                    <a:pt x="5356" y="3639"/>
                  </a:lnTo>
                  <a:lnTo>
                    <a:pt x="5385" y="3637"/>
                  </a:lnTo>
                  <a:lnTo>
                    <a:pt x="5416" y="3636"/>
                  </a:lnTo>
                  <a:close/>
                  <a:moveTo>
                    <a:pt x="1285" y="2735"/>
                  </a:moveTo>
                  <a:lnTo>
                    <a:pt x="1321" y="2720"/>
                  </a:lnTo>
                  <a:lnTo>
                    <a:pt x="3534" y="4987"/>
                  </a:lnTo>
                  <a:lnTo>
                    <a:pt x="3468" y="4992"/>
                  </a:lnTo>
                  <a:lnTo>
                    <a:pt x="3401" y="4994"/>
                  </a:lnTo>
                  <a:lnTo>
                    <a:pt x="3334" y="4994"/>
                  </a:lnTo>
                  <a:lnTo>
                    <a:pt x="3266" y="4992"/>
                  </a:lnTo>
                  <a:lnTo>
                    <a:pt x="3196" y="4987"/>
                  </a:lnTo>
                  <a:lnTo>
                    <a:pt x="3127" y="4981"/>
                  </a:lnTo>
                  <a:lnTo>
                    <a:pt x="3057" y="4972"/>
                  </a:lnTo>
                  <a:lnTo>
                    <a:pt x="2986" y="4961"/>
                  </a:lnTo>
                  <a:lnTo>
                    <a:pt x="2916" y="4948"/>
                  </a:lnTo>
                  <a:lnTo>
                    <a:pt x="2847" y="4933"/>
                  </a:lnTo>
                  <a:lnTo>
                    <a:pt x="2777" y="4916"/>
                  </a:lnTo>
                  <a:lnTo>
                    <a:pt x="2707" y="4897"/>
                  </a:lnTo>
                  <a:lnTo>
                    <a:pt x="2638" y="4876"/>
                  </a:lnTo>
                  <a:lnTo>
                    <a:pt x="2569" y="4853"/>
                  </a:lnTo>
                  <a:lnTo>
                    <a:pt x="2501" y="4828"/>
                  </a:lnTo>
                  <a:lnTo>
                    <a:pt x="2435" y="4801"/>
                  </a:lnTo>
                  <a:lnTo>
                    <a:pt x="2422" y="4795"/>
                  </a:lnTo>
                  <a:lnTo>
                    <a:pt x="2409" y="4791"/>
                  </a:lnTo>
                  <a:lnTo>
                    <a:pt x="2395" y="4788"/>
                  </a:lnTo>
                  <a:lnTo>
                    <a:pt x="2382" y="4785"/>
                  </a:lnTo>
                  <a:lnTo>
                    <a:pt x="2358" y="4783"/>
                  </a:lnTo>
                  <a:lnTo>
                    <a:pt x="2334" y="4782"/>
                  </a:lnTo>
                  <a:lnTo>
                    <a:pt x="2310" y="4782"/>
                  </a:lnTo>
                  <a:lnTo>
                    <a:pt x="2285" y="4780"/>
                  </a:lnTo>
                  <a:lnTo>
                    <a:pt x="2272" y="4779"/>
                  </a:lnTo>
                  <a:lnTo>
                    <a:pt x="2259" y="4776"/>
                  </a:lnTo>
                  <a:lnTo>
                    <a:pt x="2245" y="4772"/>
                  </a:lnTo>
                  <a:lnTo>
                    <a:pt x="2231" y="4768"/>
                  </a:lnTo>
                  <a:lnTo>
                    <a:pt x="2643" y="4320"/>
                  </a:lnTo>
                  <a:lnTo>
                    <a:pt x="1929" y="3621"/>
                  </a:lnTo>
                  <a:lnTo>
                    <a:pt x="1474" y="4045"/>
                  </a:lnTo>
                  <a:lnTo>
                    <a:pt x="1468" y="4024"/>
                  </a:lnTo>
                  <a:lnTo>
                    <a:pt x="1465" y="4005"/>
                  </a:lnTo>
                  <a:lnTo>
                    <a:pt x="1462" y="3987"/>
                  </a:lnTo>
                  <a:lnTo>
                    <a:pt x="1460" y="3968"/>
                  </a:lnTo>
                  <a:lnTo>
                    <a:pt x="1458" y="3932"/>
                  </a:lnTo>
                  <a:lnTo>
                    <a:pt x="1458" y="3897"/>
                  </a:lnTo>
                  <a:lnTo>
                    <a:pt x="1457" y="3862"/>
                  </a:lnTo>
                  <a:lnTo>
                    <a:pt x="1456" y="3846"/>
                  </a:lnTo>
                  <a:lnTo>
                    <a:pt x="1455" y="3828"/>
                  </a:lnTo>
                  <a:lnTo>
                    <a:pt x="1453" y="3811"/>
                  </a:lnTo>
                  <a:lnTo>
                    <a:pt x="1450" y="3792"/>
                  </a:lnTo>
                  <a:lnTo>
                    <a:pt x="1445" y="3774"/>
                  </a:lnTo>
                  <a:lnTo>
                    <a:pt x="1439" y="3755"/>
                  </a:lnTo>
                  <a:lnTo>
                    <a:pt x="1418" y="3693"/>
                  </a:lnTo>
                  <a:lnTo>
                    <a:pt x="1397" y="3631"/>
                  </a:lnTo>
                  <a:lnTo>
                    <a:pt x="1379" y="3568"/>
                  </a:lnTo>
                  <a:lnTo>
                    <a:pt x="1361" y="3506"/>
                  </a:lnTo>
                  <a:lnTo>
                    <a:pt x="1346" y="3443"/>
                  </a:lnTo>
                  <a:lnTo>
                    <a:pt x="1332" y="3379"/>
                  </a:lnTo>
                  <a:lnTo>
                    <a:pt x="1318" y="3317"/>
                  </a:lnTo>
                  <a:lnTo>
                    <a:pt x="1308" y="3254"/>
                  </a:lnTo>
                  <a:lnTo>
                    <a:pt x="1298" y="3189"/>
                  </a:lnTo>
                  <a:lnTo>
                    <a:pt x="1290" y="3126"/>
                  </a:lnTo>
                  <a:lnTo>
                    <a:pt x="1285" y="3062"/>
                  </a:lnTo>
                  <a:lnTo>
                    <a:pt x="1280" y="2997"/>
                  </a:lnTo>
                  <a:lnTo>
                    <a:pt x="1279" y="2932"/>
                  </a:lnTo>
                  <a:lnTo>
                    <a:pt x="1279" y="2866"/>
                  </a:lnTo>
                  <a:lnTo>
                    <a:pt x="1281" y="2801"/>
                  </a:lnTo>
                  <a:lnTo>
                    <a:pt x="1285" y="2735"/>
                  </a:lnTo>
                  <a:close/>
                  <a:moveTo>
                    <a:pt x="1898" y="3978"/>
                  </a:moveTo>
                  <a:lnTo>
                    <a:pt x="2264" y="4339"/>
                  </a:lnTo>
                  <a:lnTo>
                    <a:pt x="2248" y="4358"/>
                  </a:lnTo>
                  <a:lnTo>
                    <a:pt x="2232" y="4375"/>
                  </a:lnTo>
                  <a:lnTo>
                    <a:pt x="2213" y="4389"/>
                  </a:lnTo>
                  <a:lnTo>
                    <a:pt x="2194" y="4401"/>
                  </a:lnTo>
                  <a:lnTo>
                    <a:pt x="2175" y="4410"/>
                  </a:lnTo>
                  <a:lnTo>
                    <a:pt x="2154" y="4417"/>
                  </a:lnTo>
                  <a:lnTo>
                    <a:pt x="2133" y="4423"/>
                  </a:lnTo>
                  <a:lnTo>
                    <a:pt x="2111" y="4425"/>
                  </a:lnTo>
                  <a:lnTo>
                    <a:pt x="2089" y="4426"/>
                  </a:lnTo>
                  <a:lnTo>
                    <a:pt x="2066" y="4425"/>
                  </a:lnTo>
                  <a:lnTo>
                    <a:pt x="2042" y="4422"/>
                  </a:lnTo>
                  <a:lnTo>
                    <a:pt x="2016" y="4416"/>
                  </a:lnTo>
                  <a:lnTo>
                    <a:pt x="1991" y="4408"/>
                  </a:lnTo>
                  <a:lnTo>
                    <a:pt x="1965" y="4400"/>
                  </a:lnTo>
                  <a:lnTo>
                    <a:pt x="1939" y="4389"/>
                  </a:lnTo>
                  <a:lnTo>
                    <a:pt x="1912" y="4377"/>
                  </a:lnTo>
                  <a:lnTo>
                    <a:pt x="1897" y="4363"/>
                  </a:lnTo>
                  <a:lnTo>
                    <a:pt x="1885" y="4350"/>
                  </a:lnTo>
                  <a:lnTo>
                    <a:pt x="1873" y="4335"/>
                  </a:lnTo>
                  <a:lnTo>
                    <a:pt x="1864" y="4320"/>
                  </a:lnTo>
                  <a:lnTo>
                    <a:pt x="1855" y="4306"/>
                  </a:lnTo>
                  <a:lnTo>
                    <a:pt x="1847" y="4291"/>
                  </a:lnTo>
                  <a:lnTo>
                    <a:pt x="1839" y="4275"/>
                  </a:lnTo>
                  <a:lnTo>
                    <a:pt x="1834" y="4261"/>
                  </a:lnTo>
                  <a:lnTo>
                    <a:pt x="1829" y="4246"/>
                  </a:lnTo>
                  <a:lnTo>
                    <a:pt x="1824" y="4230"/>
                  </a:lnTo>
                  <a:lnTo>
                    <a:pt x="1821" y="4215"/>
                  </a:lnTo>
                  <a:lnTo>
                    <a:pt x="1819" y="4200"/>
                  </a:lnTo>
                  <a:lnTo>
                    <a:pt x="1818" y="4185"/>
                  </a:lnTo>
                  <a:lnTo>
                    <a:pt x="1817" y="4169"/>
                  </a:lnTo>
                  <a:lnTo>
                    <a:pt x="1817" y="4155"/>
                  </a:lnTo>
                  <a:lnTo>
                    <a:pt x="1818" y="4141"/>
                  </a:lnTo>
                  <a:lnTo>
                    <a:pt x="1819" y="4127"/>
                  </a:lnTo>
                  <a:lnTo>
                    <a:pt x="1821" y="4112"/>
                  </a:lnTo>
                  <a:lnTo>
                    <a:pt x="1824" y="4099"/>
                  </a:lnTo>
                  <a:lnTo>
                    <a:pt x="1827" y="4086"/>
                  </a:lnTo>
                  <a:lnTo>
                    <a:pt x="1835" y="4061"/>
                  </a:lnTo>
                  <a:lnTo>
                    <a:pt x="1845" y="4039"/>
                  </a:lnTo>
                  <a:lnTo>
                    <a:pt x="1850" y="4028"/>
                  </a:lnTo>
                  <a:lnTo>
                    <a:pt x="1857" y="4019"/>
                  </a:lnTo>
                  <a:lnTo>
                    <a:pt x="1864" y="4010"/>
                  </a:lnTo>
                  <a:lnTo>
                    <a:pt x="1870" y="4002"/>
                  </a:lnTo>
                  <a:lnTo>
                    <a:pt x="1877" y="3994"/>
                  </a:lnTo>
                  <a:lnTo>
                    <a:pt x="1884" y="3988"/>
                  </a:lnTo>
                  <a:lnTo>
                    <a:pt x="1891" y="3982"/>
                  </a:lnTo>
                  <a:lnTo>
                    <a:pt x="1898" y="397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413000" y="2892425"/>
            <a:ext cx="1338263" cy="1177925"/>
            <a:chOff x="2412896" y="2892830"/>
            <a:chExt cx="1338044" cy="1177495"/>
          </a:xfrm>
        </p:grpSpPr>
        <p:sp>
          <p:nvSpPr>
            <p:cNvPr id="200" name="Freeform 5"/>
            <p:cNvSpPr/>
            <p:nvPr/>
          </p:nvSpPr>
          <p:spPr bwMode="auto">
            <a:xfrm>
              <a:off x="2412896" y="2892830"/>
              <a:ext cx="1338044" cy="1177495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rgbClr val="F0F0F0"/>
            </a:solidFill>
            <a:ln w="28575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  <a:prstDash val="solid"/>
              <a:miter lim="800000"/>
            </a:ln>
            <a:effectLst>
              <a:outerShdw blurRad="279400" dist="165100" dir="2700000" algn="t" rotWithShape="0">
                <a:prstClr val="black">
                  <a:alpha val="35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1" name="Freeform 5"/>
            <p:cNvSpPr/>
            <p:nvPr/>
          </p:nvSpPr>
          <p:spPr bwMode="auto">
            <a:xfrm>
              <a:off x="2497002" y="2971338"/>
              <a:ext cx="1169832" cy="1029467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gradFill>
              <a:gsLst>
                <a:gs pos="0">
                  <a:srgbClr val="9961AF"/>
                </a:gs>
                <a:gs pos="100000">
                  <a:srgbClr val="613971"/>
                </a:gs>
              </a:gsLst>
              <a:lin ang="2700000" scaled="1"/>
            </a:gradFill>
            <a:ln w="28575" cap="flat">
              <a:noFill/>
              <a:prstDash val="solid"/>
              <a:miter lim="800000"/>
            </a:ln>
            <a:effectLst>
              <a:innerShdw blurRad="152400" dist="76200" dir="13500000">
                <a:prstClr val="black">
                  <a:alpha val="28000"/>
                </a:prstClr>
              </a:innerShdw>
            </a:effectLst>
          </p:spPr>
          <p:txBody>
            <a:bodyPr lIns="68580" tIns="34290" rIns="68580" bIns="34290"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42" name="KSO_Shape"/>
            <p:cNvSpPr>
              <a:spLocks noChangeAspect="1"/>
            </p:cNvSpPr>
            <p:nvPr/>
          </p:nvSpPr>
          <p:spPr bwMode="auto">
            <a:xfrm flipV="1">
              <a:off x="2866847" y="3341929"/>
              <a:ext cx="431729" cy="430055"/>
            </a:xfrm>
            <a:custGeom>
              <a:avLst/>
              <a:gdLst>
                <a:gd name="T0" fmla="*/ 956359 w 1647825"/>
                <a:gd name="T1" fmla="*/ 1636826 h 1647826"/>
                <a:gd name="T2" fmla="*/ 747857 w 1647825"/>
                <a:gd name="T3" fmla="*/ 1644290 h 1647826"/>
                <a:gd name="T4" fmla="*/ 552064 w 1647825"/>
                <a:gd name="T5" fmla="*/ 1602253 h 1647826"/>
                <a:gd name="T6" fmla="*/ 715689 w 1647825"/>
                <a:gd name="T7" fmla="*/ 1601861 h 1647826"/>
                <a:gd name="T8" fmla="*/ 887256 w 1647825"/>
                <a:gd name="T9" fmla="*/ 1606575 h 1647826"/>
                <a:gd name="T10" fmla="*/ 1054454 w 1647825"/>
                <a:gd name="T11" fmla="*/ 1574360 h 1647826"/>
                <a:gd name="T12" fmla="*/ 824299 w 1647825"/>
                <a:gd name="T13" fmla="*/ 1511300 h 1647826"/>
                <a:gd name="T14" fmla="*/ 704546 w 1647825"/>
                <a:gd name="T15" fmla="*/ 1461552 h 1647826"/>
                <a:gd name="T16" fmla="*/ 930127 w 1647825"/>
                <a:gd name="T17" fmla="*/ 1463902 h 1647826"/>
                <a:gd name="T18" fmla="*/ 1356122 w 1647825"/>
                <a:gd name="T19" fmla="*/ 1452828 h 1647826"/>
                <a:gd name="T20" fmla="*/ 1149747 w 1647825"/>
                <a:gd name="T21" fmla="*/ 1581151 h 1647826"/>
                <a:gd name="T22" fmla="*/ 515270 w 1647825"/>
                <a:gd name="T23" fmla="*/ 1266356 h 1647826"/>
                <a:gd name="T24" fmla="*/ 425814 w 1647825"/>
                <a:gd name="T25" fmla="*/ 1545074 h 1647826"/>
                <a:gd name="T26" fmla="*/ 236961 w 1647825"/>
                <a:gd name="T27" fmla="*/ 1401552 h 1647826"/>
                <a:gd name="T28" fmla="*/ 652180 w 1647825"/>
                <a:gd name="T29" fmla="*/ 1071563 h 1647826"/>
                <a:gd name="T30" fmla="*/ 198520 w 1647825"/>
                <a:gd name="T31" fmla="*/ 994251 h 1647826"/>
                <a:gd name="T32" fmla="*/ 228545 w 1647825"/>
                <a:gd name="T33" fmla="*/ 1165580 h 1647826"/>
                <a:gd name="T34" fmla="*/ 158888 w 1647825"/>
                <a:gd name="T35" fmla="*/ 998634 h 1647826"/>
                <a:gd name="T36" fmla="*/ 1499776 w 1647825"/>
                <a:gd name="T37" fmla="*/ 943174 h 1647826"/>
                <a:gd name="T38" fmla="*/ 1443657 w 1647825"/>
                <a:gd name="T39" fmla="*/ 1118941 h 1647826"/>
                <a:gd name="T40" fmla="*/ 1430523 w 1647825"/>
                <a:gd name="T41" fmla="*/ 1050060 h 1647826"/>
                <a:gd name="T42" fmla="*/ 1647825 w 1647825"/>
                <a:gd name="T43" fmla="*/ 804876 h 1647826"/>
                <a:gd name="T44" fmla="*/ 1627188 w 1647825"/>
                <a:gd name="T45" fmla="*/ 1006630 h 1647826"/>
                <a:gd name="T46" fmla="*/ 1562100 w 1647825"/>
                <a:gd name="T47" fmla="*/ 1190116 h 1647826"/>
                <a:gd name="T48" fmla="*/ 1456928 w 1647825"/>
                <a:gd name="T49" fmla="*/ 1350963 h 1647826"/>
                <a:gd name="T50" fmla="*/ 1529556 w 1647825"/>
                <a:gd name="T51" fmla="*/ 1167081 h 1647826"/>
                <a:gd name="T52" fmla="*/ 1588294 w 1647825"/>
                <a:gd name="T53" fmla="*/ 1003056 h 1647826"/>
                <a:gd name="T54" fmla="*/ 1608931 w 1647825"/>
                <a:gd name="T55" fmla="*/ 823940 h 1647826"/>
                <a:gd name="T56" fmla="*/ 45244 w 1647825"/>
                <a:gd name="T57" fmla="*/ 926307 h 1647826"/>
                <a:gd name="T58" fmla="*/ 89297 w 1647825"/>
                <a:gd name="T59" fmla="*/ 1101726 h 1647826"/>
                <a:gd name="T60" fmla="*/ 170260 w 1647825"/>
                <a:gd name="T61" fmla="*/ 1259285 h 1647826"/>
                <a:gd name="T62" fmla="*/ 135335 w 1647825"/>
                <a:gd name="T63" fmla="*/ 1276748 h 1647826"/>
                <a:gd name="T64" fmla="*/ 46831 w 1647825"/>
                <a:gd name="T65" fmla="*/ 1098948 h 1647826"/>
                <a:gd name="T66" fmla="*/ 3175 w 1647825"/>
                <a:gd name="T67" fmla="*/ 900907 h 1647826"/>
                <a:gd name="T68" fmla="*/ 1314889 w 1647825"/>
                <a:gd name="T69" fmla="*/ 671513 h 1647826"/>
                <a:gd name="T70" fmla="*/ 987105 w 1647825"/>
                <a:gd name="T71" fmla="*/ 1046163 h 1647826"/>
                <a:gd name="T72" fmla="*/ 1540533 w 1647825"/>
                <a:gd name="T73" fmla="*/ 418281 h 1647826"/>
                <a:gd name="T74" fmla="*/ 1626767 w 1647825"/>
                <a:gd name="T75" fmla="*/ 640748 h 1647826"/>
                <a:gd name="T76" fmla="*/ 1341437 w 1647825"/>
                <a:gd name="T77" fmla="*/ 662559 h 1647826"/>
                <a:gd name="T78" fmla="*/ 175991 w 1647825"/>
                <a:gd name="T79" fmla="*/ 833870 h 1647826"/>
                <a:gd name="T80" fmla="*/ 31713 w 1647825"/>
                <a:gd name="T81" fmla="*/ 595541 h 1647826"/>
                <a:gd name="T82" fmla="*/ 293316 w 1647825"/>
                <a:gd name="T83" fmla="*/ 387350 h 1647826"/>
                <a:gd name="T84" fmla="*/ 1155020 w 1647825"/>
                <a:gd name="T85" fmla="*/ 223001 h 1647826"/>
                <a:gd name="T86" fmla="*/ 1312138 w 1647825"/>
                <a:gd name="T87" fmla="*/ 341854 h 1647826"/>
                <a:gd name="T88" fmla="*/ 1208052 w 1647825"/>
                <a:gd name="T89" fmla="*/ 302633 h 1647826"/>
                <a:gd name="T90" fmla="*/ 598488 w 1647825"/>
                <a:gd name="T91" fmla="*/ 217164 h 1647826"/>
                <a:gd name="T92" fmla="*/ 395220 w 1647825"/>
                <a:gd name="T93" fmla="*/ 338651 h 1647826"/>
                <a:gd name="T94" fmla="*/ 380872 w 1647825"/>
                <a:gd name="T95" fmla="*/ 299616 h 1647826"/>
                <a:gd name="T96" fmla="*/ 545878 w 1647825"/>
                <a:gd name="T97" fmla="*/ 196850 h 1647826"/>
                <a:gd name="T98" fmla="*/ 1212850 w 1647825"/>
                <a:gd name="T99" fmla="*/ 97392 h 1647826"/>
                <a:gd name="T100" fmla="*/ 1386682 w 1647825"/>
                <a:gd name="T101" fmla="*/ 223079 h 1647826"/>
                <a:gd name="T102" fmla="*/ 1522413 w 1647825"/>
                <a:gd name="T103" fmla="*/ 388938 h 1647826"/>
                <a:gd name="T104" fmla="*/ 1364457 w 1647825"/>
                <a:gd name="T105" fmla="*/ 255694 h 1647826"/>
                <a:gd name="T106" fmla="*/ 1221582 w 1647825"/>
                <a:gd name="T107" fmla="*/ 147507 h 1647826"/>
                <a:gd name="T108" fmla="*/ 1055291 w 1647825"/>
                <a:gd name="T109" fmla="*/ 73527 h 1647826"/>
                <a:gd name="T110" fmla="*/ 470813 w 1647825"/>
                <a:gd name="T111" fmla="*/ 122846 h 1647826"/>
                <a:gd name="T112" fmla="*/ 319328 w 1647825"/>
                <a:gd name="T113" fmla="*/ 222679 h 1647826"/>
                <a:gd name="T114" fmla="*/ 195602 w 1647825"/>
                <a:gd name="T115" fmla="*/ 354728 h 1647826"/>
                <a:gd name="T116" fmla="*/ 218602 w 1647825"/>
                <a:gd name="T117" fmla="*/ 265635 h 1647826"/>
                <a:gd name="T118" fmla="*/ 383174 w 1647825"/>
                <a:gd name="T119" fmla="*/ 127619 h 1647826"/>
                <a:gd name="T120" fmla="*/ 580263 w 1647825"/>
                <a:gd name="T121" fmla="*/ 36139 h 1647826"/>
                <a:gd name="T122" fmla="*/ 995500 w 1647825"/>
                <a:gd name="T123" fmla="*/ 18230 h 1647826"/>
                <a:gd name="T124" fmla="*/ 630147 w 1647825"/>
                <a:gd name="T125" fmla="*/ 63409 h 1647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47825" h="1647826">
                  <a:moveTo>
                    <a:pt x="1069148" y="1570038"/>
                  </a:moveTo>
                  <a:lnTo>
                    <a:pt x="1117600" y="1593610"/>
                  </a:lnTo>
                  <a:lnTo>
                    <a:pt x="1100126" y="1600289"/>
                  </a:lnTo>
                  <a:lnTo>
                    <a:pt x="1082651" y="1606182"/>
                  </a:lnTo>
                  <a:lnTo>
                    <a:pt x="1065177" y="1611682"/>
                  </a:lnTo>
                  <a:lnTo>
                    <a:pt x="1047305" y="1616790"/>
                  </a:lnTo>
                  <a:lnTo>
                    <a:pt x="1029831" y="1621504"/>
                  </a:lnTo>
                  <a:lnTo>
                    <a:pt x="1011562" y="1626218"/>
                  </a:lnTo>
                  <a:lnTo>
                    <a:pt x="993293" y="1630147"/>
                  </a:lnTo>
                  <a:lnTo>
                    <a:pt x="974628" y="1634076"/>
                  </a:lnTo>
                  <a:lnTo>
                    <a:pt x="956359" y="1636826"/>
                  </a:lnTo>
                  <a:lnTo>
                    <a:pt x="937693" y="1639969"/>
                  </a:lnTo>
                  <a:lnTo>
                    <a:pt x="919027" y="1641933"/>
                  </a:lnTo>
                  <a:lnTo>
                    <a:pt x="899964" y="1644290"/>
                  </a:lnTo>
                  <a:lnTo>
                    <a:pt x="880901" y="1645469"/>
                  </a:lnTo>
                  <a:lnTo>
                    <a:pt x="862235" y="1646648"/>
                  </a:lnTo>
                  <a:lnTo>
                    <a:pt x="842775" y="1647826"/>
                  </a:lnTo>
                  <a:lnTo>
                    <a:pt x="823315" y="1647826"/>
                  </a:lnTo>
                  <a:lnTo>
                    <a:pt x="804252" y="1647826"/>
                  </a:lnTo>
                  <a:lnTo>
                    <a:pt x="785586" y="1646648"/>
                  </a:lnTo>
                  <a:lnTo>
                    <a:pt x="766523" y="1645862"/>
                  </a:lnTo>
                  <a:lnTo>
                    <a:pt x="747857" y="1644290"/>
                  </a:lnTo>
                  <a:lnTo>
                    <a:pt x="729986" y="1642326"/>
                  </a:lnTo>
                  <a:lnTo>
                    <a:pt x="711320" y="1640362"/>
                  </a:lnTo>
                  <a:lnTo>
                    <a:pt x="693051" y="1637219"/>
                  </a:lnTo>
                  <a:lnTo>
                    <a:pt x="674782" y="1634469"/>
                  </a:lnTo>
                  <a:lnTo>
                    <a:pt x="656911" y="1630933"/>
                  </a:lnTo>
                  <a:lnTo>
                    <a:pt x="639039" y="1627004"/>
                  </a:lnTo>
                  <a:lnTo>
                    <a:pt x="621168" y="1622683"/>
                  </a:lnTo>
                  <a:lnTo>
                    <a:pt x="603693" y="1617968"/>
                  </a:lnTo>
                  <a:lnTo>
                    <a:pt x="586219" y="1613254"/>
                  </a:lnTo>
                  <a:lnTo>
                    <a:pt x="569142" y="1607754"/>
                  </a:lnTo>
                  <a:lnTo>
                    <a:pt x="552064" y="1602253"/>
                  </a:lnTo>
                  <a:lnTo>
                    <a:pt x="534987" y="1596360"/>
                  </a:lnTo>
                  <a:lnTo>
                    <a:pt x="583439" y="1572003"/>
                  </a:lnTo>
                  <a:lnTo>
                    <a:pt x="597736" y="1576324"/>
                  </a:lnTo>
                  <a:lnTo>
                    <a:pt x="612033" y="1580646"/>
                  </a:lnTo>
                  <a:lnTo>
                    <a:pt x="626728" y="1584182"/>
                  </a:lnTo>
                  <a:lnTo>
                    <a:pt x="640628" y="1587717"/>
                  </a:lnTo>
                  <a:lnTo>
                    <a:pt x="655322" y="1591253"/>
                  </a:lnTo>
                  <a:lnTo>
                    <a:pt x="670811" y="1594396"/>
                  </a:lnTo>
                  <a:lnTo>
                    <a:pt x="685505" y="1597146"/>
                  </a:lnTo>
                  <a:lnTo>
                    <a:pt x="700597" y="1599896"/>
                  </a:lnTo>
                  <a:lnTo>
                    <a:pt x="715689" y="1601861"/>
                  </a:lnTo>
                  <a:lnTo>
                    <a:pt x="730780" y="1603432"/>
                  </a:lnTo>
                  <a:lnTo>
                    <a:pt x="745872" y="1605396"/>
                  </a:lnTo>
                  <a:lnTo>
                    <a:pt x="760963" y="1606575"/>
                  </a:lnTo>
                  <a:lnTo>
                    <a:pt x="776452" y="1607754"/>
                  </a:lnTo>
                  <a:lnTo>
                    <a:pt x="791941" y="1608932"/>
                  </a:lnTo>
                  <a:lnTo>
                    <a:pt x="807429" y="1609325"/>
                  </a:lnTo>
                  <a:lnTo>
                    <a:pt x="823315" y="1609325"/>
                  </a:lnTo>
                  <a:lnTo>
                    <a:pt x="839201" y="1609325"/>
                  </a:lnTo>
                  <a:lnTo>
                    <a:pt x="855087" y="1608147"/>
                  </a:lnTo>
                  <a:lnTo>
                    <a:pt x="870973" y="1607754"/>
                  </a:lnTo>
                  <a:lnTo>
                    <a:pt x="887256" y="1606575"/>
                  </a:lnTo>
                  <a:lnTo>
                    <a:pt x="902744" y="1605396"/>
                  </a:lnTo>
                  <a:lnTo>
                    <a:pt x="918233" y="1603432"/>
                  </a:lnTo>
                  <a:lnTo>
                    <a:pt x="933722" y="1601468"/>
                  </a:lnTo>
                  <a:lnTo>
                    <a:pt x="949210" y="1598718"/>
                  </a:lnTo>
                  <a:lnTo>
                    <a:pt x="964699" y="1596360"/>
                  </a:lnTo>
                  <a:lnTo>
                    <a:pt x="980188" y="1593218"/>
                  </a:lnTo>
                  <a:lnTo>
                    <a:pt x="995279" y="1590467"/>
                  </a:lnTo>
                  <a:lnTo>
                    <a:pt x="1010371" y="1586932"/>
                  </a:lnTo>
                  <a:lnTo>
                    <a:pt x="1025065" y="1583003"/>
                  </a:lnTo>
                  <a:lnTo>
                    <a:pt x="1039760" y="1578681"/>
                  </a:lnTo>
                  <a:lnTo>
                    <a:pt x="1054454" y="1574360"/>
                  </a:lnTo>
                  <a:lnTo>
                    <a:pt x="1069148" y="1570038"/>
                  </a:lnTo>
                  <a:close/>
                  <a:moveTo>
                    <a:pt x="990600" y="1450975"/>
                  </a:moveTo>
                  <a:lnTo>
                    <a:pt x="960761" y="1497590"/>
                  </a:lnTo>
                  <a:lnTo>
                    <a:pt x="944450" y="1500332"/>
                  </a:lnTo>
                  <a:lnTo>
                    <a:pt x="927740" y="1503466"/>
                  </a:lnTo>
                  <a:lnTo>
                    <a:pt x="910632" y="1505424"/>
                  </a:lnTo>
                  <a:lnTo>
                    <a:pt x="893923" y="1507775"/>
                  </a:lnTo>
                  <a:lnTo>
                    <a:pt x="876417" y="1508950"/>
                  </a:lnTo>
                  <a:lnTo>
                    <a:pt x="859310" y="1510125"/>
                  </a:lnTo>
                  <a:lnTo>
                    <a:pt x="841804" y="1510909"/>
                  </a:lnTo>
                  <a:lnTo>
                    <a:pt x="824299" y="1511300"/>
                  </a:lnTo>
                  <a:lnTo>
                    <a:pt x="807589" y="1510909"/>
                  </a:lnTo>
                  <a:lnTo>
                    <a:pt x="791675" y="1510125"/>
                  </a:lnTo>
                  <a:lnTo>
                    <a:pt x="775363" y="1508950"/>
                  </a:lnTo>
                  <a:lnTo>
                    <a:pt x="759051" y="1507775"/>
                  </a:lnTo>
                  <a:lnTo>
                    <a:pt x="743137" y="1506208"/>
                  </a:lnTo>
                  <a:lnTo>
                    <a:pt x="727223" y="1503858"/>
                  </a:lnTo>
                  <a:lnTo>
                    <a:pt x="711707" y="1501899"/>
                  </a:lnTo>
                  <a:lnTo>
                    <a:pt x="695395" y="1498765"/>
                  </a:lnTo>
                  <a:lnTo>
                    <a:pt x="666750" y="1453326"/>
                  </a:lnTo>
                  <a:lnTo>
                    <a:pt x="685449" y="1458026"/>
                  </a:lnTo>
                  <a:lnTo>
                    <a:pt x="704546" y="1461552"/>
                  </a:lnTo>
                  <a:lnTo>
                    <a:pt x="724041" y="1465077"/>
                  </a:lnTo>
                  <a:lnTo>
                    <a:pt x="743933" y="1467819"/>
                  </a:lnTo>
                  <a:lnTo>
                    <a:pt x="763428" y="1469778"/>
                  </a:lnTo>
                  <a:lnTo>
                    <a:pt x="783718" y="1471345"/>
                  </a:lnTo>
                  <a:lnTo>
                    <a:pt x="803611" y="1472520"/>
                  </a:lnTo>
                  <a:lnTo>
                    <a:pt x="824299" y="1472520"/>
                  </a:lnTo>
                  <a:lnTo>
                    <a:pt x="845783" y="1472520"/>
                  </a:lnTo>
                  <a:lnTo>
                    <a:pt x="866869" y="1470953"/>
                  </a:lnTo>
                  <a:lnTo>
                    <a:pt x="888353" y="1469386"/>
                  </a:lnTo>
                  <a:lnTo>
                    <a:pt x="909439" y="1467428"/>
                  </a:lnTo>
                  <a:lnTo>
                    <a:pt x="930127" y="1463902"/>
                  </a:lnTo>
                  <a:lnTo>
                    <a:pt x="950417" y="1460377"/>
                  </a:lnTo>
                  <a:lnTo>
                    <a:pt x="970708" y="1456068"/>
                  </a:lnTo>
                  <a:lnTo>
                    <a:pt x="990600" y="1450975"/>
                  </a:lnTo>
                  <a:close/>
                  <a:moveTo>
                    <a:pt x="1402556" y="1195388"/>
                  </a:moveTo>
                  <a:lnTo>
                    <a:pt x="1425972" y="1326889"/>
                  </a:lnTo>
                  <a:lnTo>
                    <a:pt x="1435100" y="1376153"/>
                  </a:lnTo>
                  <a:lnTo>
                    <a:pt x="1420019" y="1392044"/>
                  </a:lnTo>
                  <a:lnTo>
                    <a:pt x="1404541" y="1408333"/>
                  </a:lnTo>
                  <a:lnTo>
                    <a:pt x="1389063" y="1423429"/>
                  </a:lnTo>
                  <a:lnTo>
                    <a:pt x="1372394" y="1438526"/>
                  </a:lnTo>
                  <a:lnTo>
                    <a:pt x="1356122" y="1452828"/>
                  </a:lnTo>
                  <a:lnTo>
                    <a:pt x="1339056" y="1467131"/>
                  </a:lnTo>
                  <a:lnTo>
                    <a:pt x="1321594" y="1480241"/>
                  </a:lnTo>
                  <a:lnTo>
                    <a:pt x="1303734" y="1493749"/>
                  </a:lnTo>
                  <a:lnTo>
                    <a:pt x="1285875" y="1506462"/>
                  </a:lnTo>
                  <a:lnTo>
                    <a:pt x="1267619" y="1518380"/>
                  </a:lnTo>
                  <a:lnTo>
                    <a:pt x="1248569" y="1529902"/>
                  </a:lnTo>
                  <a:lnTo>
                    <a:pt x="1229519" y="1541423"/>
                  </a:lnTo>
                  <a:lnTo>
                    <a:pt x="1210072" y="1552149"/>
                  </a:lnTo>
                  <a:lnTo>
                    <a:pt x="1190228" y="1562082"/>
                  </a:lnTo>
                  <a:lnTo>
                    <a:pt x="1170384" y="1572014"/>
                  </a:lnTo>
                  <a:lnTo>
                    <a:pt x="1149747" y="1581151"/>
                  </a:lnTo>
                  <a:lnTo>
                    <a:pt x="1103709" y="1557711"/>
                  </a:lnTo>
                  <a:lnTo>
                    <a:pt x="989012" y="1500503"/>
                  </a:lnTo>
                  <a:lnTo>
                    <a:pt x="996553" y="1489379"/>
                  </a:lnTo>
                  <a:lnTo>
                    <a:pt x="1027906" y="1439321"/>
                  </a:lnTo>
                  <a:lnTo>
                    <a:pt x="1136253" y="1267694"/>
                  </a:lnTo>
                  <a:lnTo>
                    <a:pt x="1342628" y="1211279"/>
                  </a:lnTo>
                  <a:lnTo>
                    <a:pt x="1400969" y="1195785"/>
                  </a:lnTo>
                  <a:lnTo>
                    <a:pt x="1402556" y="1195388"/>
                  </a:lnTo>
                  <a:close/>
                  <a:moveTo>
                    <a:pt x="252864" y="1195388"/>
                  </a:moveTo>
                  <a:lnTo>
                    <a:pt x="302960" y="1209265"/>
                  </a:lnTo>
                  <a:lnTo>
                    <a:pt x="515270" y="1266356"/>
                  </a:lnTo>
                  <a:lnTo>
                    <a:pt x="518849" y="1267545"/>
                  </a:lnTo>
                  <a:lnTo>
                    <a:pt x="537137" y="1295695"/>
                  </a:lnTo>
                  <a:lnTo>
                    <a:pt x="629775" y="1441992"/>
                  </a:lnTo>
                  <a:lnTo>
                    <a:pt x="660786" y="1491154"/>
                  </a:lnTo>
                  <a:lnTo>
                    <a:pt x="666750" y="1500669"/>
                  </a:lnTo>
                  <a:lnTo>
                    <a:pt x="550655" y="1559743"/>
                  </a:lnTo>
                  <a:lnTo>
                    <a:pt x="504138" y="1582738"/>
                  </a:lnTo>
                  <a:lnTo>
                    <a:pt x="484259" y="1574412"/>
                  </a:lnTo>
                  <a:lnTo>
                    <a:pt x="464379" y="1564897"/>
                  </a:lnTo>
                  <a:lnTo>
                    <a:pt x="444898" y="1555382"/>
                  </a:lnTo>
                  <a:lnTo>
                    <a:pt x="425814" y="1545074"/>
                  </a:lnTo>
                  <a:lnTo>
                    <a:pt x="407127" y="1533973"/>
                  </a:lnTo>
                  <a:lnTo>
                    <a:pt x="388441" y="1522871"/>
                  </a:lnTo>
                  <a:lnTo>
                    <a:pt x="370152" y="1511374"/>
                  </a:lnTo>
                  <a:lnTo>
                    <a:pt x="352260" y="1498687"/>
                  </a:lnTo>
                  <a:lnTo>
                    <a:pt x="334767" y="1486396"/>
                  </a:lnTo>
                  <a:lnTo>
                    <a:pt x="317671" y="1473313"/>
                  </a:lnTo>
                  <a:lnTo>
                    <a:pt x="300972" y="1459833"/>
                  </a:lnTo>
                  <a:lnTo>
                    <a:pt x="284671" y="1445560"/>
                  </a:lnTo>
                  <a:lnTo>
                    <a:pt x="267972" y="1431287"/>
                  </a:lnTo>
                  <a:lnTo>
                    <a:pt x="252467" y="1416618"/>
                  </a:lnTo>
                  <a:lnTo>
                    <a:pt x="236961" y="1401552"/>
                  </a:lnTo>
                  <a:lnTo>
                    <a:pt x="222250" y="1386090"/>
                  </a:lnTo>
                  <a:lnTo>
                    <a:pt x="230202" y="1336531"/>
                  </a:lnTo>
                  <a:lnTo>
                    <a:pt x="251671" y="1203318"/>
                  </a:lnTo>
                  <a:lnTo>
                    <a:pt x="252864" y="1195388"/>
                  </a:lnTo>
                  <a:close/>
                  <a:moveTo>
                    <a:pt x="950912" y="1071563"/>
                  </a:moveTo>
                  <a:lnTo>
                    <a:pt x="998316" y="1071563"/>
                  </a:lnTo>
                  <a:lnTo>
                    <a:pt x="1120775" y="1245264"/>
                  </a:lnTo>
                  <a:lnTo>
                    <a:pt x="1119590" y="1245662"/>
                  </a:lnTo>
                  <a:lnTo>
                    <a:pt x="1095888" y="1279526"/>
                  </a:lnTo>
                  <a:lnTo>
                    <a:pt x="950912" y="1071563"/>
                  </a:lnTo>
                  <a:close/>
                  <a:moveTo>
                    <a:pt x="652180" y="1071563"/>
                  </a:moveTo>
                  <a:lnTo>
                    <a:pt x="700087" y="1071563"/>
                  </a:lnTo>
                  <a:lnTo>
                    <a:pt x="554783" y="1276351"/>
                  </a:lnTo>
                  <a:lnTo>
                    <a:pt x="534987" y="1244662"/>
                  </a:lnTo>
                  <a:lnTo>
                    <a:pt x="652180" y="1071563"/>
                  </a:lnTo>
                  <a:close/>
                  <a:moveTo>
                    <a:pt x="177703" y="873125"/>
                  </a:moveTo>
                  <a:lnTo>
                    <a:pt x="179305" y="893844"/>
                  </a:lnTo>
                  <a:lnTo>
                    <a:pt x="182107" y="914164"/>
                  </a:lnTo>
                  <a:lnTo>
                    <a:pt x="185710" y="934485"/>
                  </a:lnTo>
                  <a:lnTo>
                    <a:pt x="188913" y="954805"/>
                  </a:lnTo>
                  <a:lnTo>
                    <a:pt x="193716" y="974727"/>
                  </a:lnTo>
                  <a:lnTo>
                    <a:pt x="198520" y="994251"/>
                  </a:lnTo>
                  <a:lnTo>
                    <a:pt x="204125" y="1013774"/>
                  </a:lnTo>
                  <a:lnTo>
                    <a:pt x="210931" y="1032899"/>
                  </a:lnTo>
                  <a:lnTo>
                    <a:pt x="217336" y="1052025"/>
                  </a:lnTo>
                  <a:lnTo>
                    <a:pt x="224942" y="1070751"/>
                  </a:lnTo>
                  <a:lnTo>
                    <a:pt x="232949" y="1089478"/>
                  </a:lnTo>
                  <a:lnTo>
                    <a:pt x="241356" y="1107009"/>
                  </a:lnTo>
                  <a:lnTo>
                    <a:pt x="250563" y="1124939"/>
                  </a:lnTo>
                  <a:lnTo>
                    <a:pt x="260171" y="1142470"/>
                  </a:lnTo>
                  <a:lnTo>
                    <a:pt x="270179" y="1159603"/>
                  </a:lnTo>
                  <a:lnTo>
                    <a:pt x="280988" y="1176338"/>
                  </a:lnTo>
                  <a:lnTo>
                    <a:pt x="228545" y="1165580"/>
                  </a:lnTo>
                  <a:lnTo>
                    <a:pt x="220538" y="1151236"/>
                  </a:lnTo>
                  <a:lnTo>
                    <a:pt x="212532" y="1136494"/>
                  </a:lnTo>
                  <a:lnTo>
                    <a:pt x="205326" y="1121752"/>
                  </a:lnTo>
                  <a:lnTo>
                    <a:pt x="198120" y="1107009"/>
                  </a:lnTo>
                  <a:lnTo>
                    <a:pt x="191315" y="1091869"/>
                  </a:lnTo>
                  <a:lnTo>
                    <a:pt x="185310" y="1076728"/>
                  </a:lnTo>
                  <a:lnTo>
                    <a:pt x="178904" y="1061587"/>
                  </a:lnTo>
                  <a:lnTo>
                    <a:pt x="173300" y="1046048"/>
                  </a:lnTo>
                  <a:lnTo>
                    <a:pt x="168096" y="1030509"/>
                  </a:lnTo>
                  <a:lnTo>
                    <a:pt x="163292" y="1014571"/>
                  </a:lnTo>
                  <a:lnTo>
                    <a:pt x="158888" y="998634"/>
                  </a:lnTo>
                  <a:lnTo>
                    <a:pt x="154885" y="982297"/>
                  </a:lnTo>
                  <a:lnTo>
                    <a:pt x="151282" y="966360"/>
                  </a:lnTo>
                  <a:lnTo>
                    <a:pt x="148079" y="949227"/>
                  </a:lnTo>
                  <a:lnTo>
                    <a:pt x="144877" y="932492"/>
                  </a:lnTo>
                  <a:lnTo>
                    <a:pt x="142875" y="915360"/>
                  </a:lnTo>
                  <a:lnTo>
                    <a:pt x="143275" y="915758"/>
                  </a:lnTo>
                  <a:lnTo>
                    <a:pt x="177703" y="873125"/>
                  </a:lnTo>
                  <a:close/>
                  <a:moveTo>
                    <a:pt x="1469926" y="865188"/>
                  </a:moveTo>
                  <a:lnTo>
                    <a:pt x="1504950" y="909130"/>
                  </a:lnTo>
                  <a:lnTo>
                    <a:pt x="1502960" y="925756"/>
                  </a:lnTo>
                  <a:lnTo>
                    <a:pt x="1499776" y="943174"/>
                  </a:lnTo>
                  <a:lnTo>
                    <a:pt x="1496990" y="959801"/>
                  </a:lnTo>
                  <a:lnTo>
                    <a:pt x="1493408" y="976428"/>
                  </a:lnTo>
                  <a:lnTo>
                    <a:pt x="1489428" y="993054"/>
                  </a:lnTo>
                  <a:lnTo>
                    <a:pt x="1484652" y="1009285"/>
                  </a:lnTo>
                  <a:lnTo>
                    <a:pt x="1479876" y="1025516"/>
                  </a:lnTo>
                  <a:lnTo>
                    <a:pt x="1474702" y="1041350"/>
                  </a:lnTo>
                  <a:lnTo>
                    <a:pt x="1469528" y="1057185"/>
                  </a:lnTo>
                  <a:lnTo>
                    <a:pt x="1463558" y="1073020"/>
                  </a:lnTo>
                  <a:lnTo>
                    <a:pt x="1457190" y="1088855"/>
                  </a:lnTo>
                  <a:lnTo>
                    <a:pt x="1450423" y="1103898"/>
                  </a:lnTo>
                  <a:lnTo>
                    <a:pt x="1443657" y="1118941"/>
                  </a:lnTo>
                  <a:lnTo>
                    <a:pt x="1435697" y="1133984"/>
                  </a:lnTo>
                  <a:lnTo>
                    <a:pt x="1428533" y="1148631"/>
                  </a:lnTo>
                  <a:lnTo>
                    <a:pt x="1420175" y="1162883"/>
                  </a:lnTo>
                  <a:lnTo>
                    <a:pt x="1365250" y="1177926"/>
                  </a:lnTo>
                  <a:lnTo>
                    <a:pt x="1376394" y="1160508"/>
                  </a:lnTo>
                  <a:lnTo>
                    <a:pt x="1386743" y="1143089"/>
                  </a:lnTo>
                  <a:lnTo>
                    <a:pt x="1396693" y="1124879"/>
                  </a:lnTo>
                  <a:lnTo>
                    <a:pt x="1405847" y="1106669"/>
                  </a:lnTo>
                  <a:lnTo>
                    <a:pt x="1414603" y="1088063"/>
                  </a:lnTo>
                  <a:lnTo>
                    <a:pt x="1422961" y="1069457"/>
                  </a:lnTo>
                  <a:lnTo>
                    <a:pt x="1430523" y="1050060"/>
                  </a:lnTo>
                  <a:lnTo>
                    <a:pt x="1437687" y="1030662"/>
                  </a:lnTo>
                  <a:lnTo>
                    <a:pt x="1444055" y="1010868"/>
                  </a:lnTo>
                  <a:lnTo>
                    <a:pt x="1449627" y="990283"/>
                  </a:lnTo>
                  <a:lnTo>
                    <a:pt x="1454802" y="970094"/>
                  </a:lnTo>
                  <a:lnTo>
                    <a:pt x="1459180" y="949508"/>
                  </a:lnTo>
                  <a:lnTo>
                    <a:pt x="1463160" y="928923"/>
                  </a:lnTo>
                  <a:lnTo>
                    <a:pt x="1466344" y="907942"/>
                  </a:lnTo>
                  <a:lnTo>
                    <a:pt x="1468334" y="886565"/>
                  </a:lnTo>
                  <a:lnTo>
                    <a:pt x="1469926" y="865188"/>
                  </a:lnTo>
                  <a:close/>
                  <a:moveTo>
                    <a:pt x="1646635" y="785813"/>
                  </a:moveTo>
                  <a:lnTo>
                    <a:pt x="1647825" y="804876"/>
                  </a:lnTo>
                  <a:lnTo>
                    <a:pt x="1647825" y="823940"/>
                  </a:lnTo>
                  <a:lnTo>
                    <a:pt x="1647825" y="842606"/>
                  </a:lnTo>
                  <a:lnTo>
                    <a:pt x="1646635" y="861669"/>
                  </a:lnTo>
                  <a:lnTo>
                    <a:pt x="1645841" y="879938"/>
                  </a:lnTo>
                  <a:lnTo>
                    <a:pt x="1644650" y="898605"/>
                  </a:lnTo>
                  <a:lnTo>
                    <a:pt x="1642269" y="916477"/>
                  </a:lnTo>
                  <a:lnTo>
                    <a:pt x="1640285" y="934746"/>
                  </a:lnTo>
                  <a:lnTo>
                    <a:pt x="1637506" y="953015"/>
                  </a:lnTo>
                  <a:lnTo>
                    <a:pt x="1634728" y="970887"/>
                  </a:lnTo>
                  <a:lnTo>
                    <a:pt x="1631156" y="988759"/>
                  </a:lnTo>
                  <a:lnTo>
                    <a:pt x="1627188" y="1006630"/>
                  </a:lnTo>
                  <a:lnTo>
                    <a:pt x="1623616" y="1023708"/>
                  </a:lnTo>
                  <a:lnTo>
                    <a:pt x="1618853" y="1041183"/>
                  </a:lnTo>
                  <a:lnTo>
                    <a:pt x="1614091" y="1058260"/>
                  </a:lnTo>
                  <a:lnTo>
                    <a:pt x="1608931" y="1075735"/>
                  </a:lnTo>
                  <a:lnTo>
                    <a:pt x="1602978" y="1092416"/>
                  </a:lnTo>
                  <a:lnTo>
                    <a:pt x="1597025" y="1109096"/>
                  </a:lnTo>
                  <a:lnTo>
                    <a:pt x="1590675" y="1125777"/>
                  </a:lnTo>
                  <a:lnTo>
                    <a:pt x="1584325" y="1142060"/>
                  </a:lnTo>
                  <a:lnTo>
                    <a:pt x="1576785" y="1158343"/>
                  </a:lnTo>
                  <a:lnTo>
                    <a:pt x="1569641" y="1174229"/>
                  </a:lnTo>
                  <a:lnTo>
                    <a:pt x="1562100" y="1190116"/>
                  </a:lnTo>
                  <a:lnTo>
                    <a:pt x="1553766" y="1205605"/>
                  </a:lnTo>
                  <a:lnTo>
                    <a:pt x="1545828" y="1221094"/>
                  </a:lnTo>
                  <a:lnTo>
                    <a:pt x="1537097" y="1236980"/>
                  </a:lnTo>
                  <a:lnTo>
                    <a:pt x="1527969" y="1251675"/>
                  </a:lnTo>
                  <a:lnTo>
                    <a:pt x="1518841" y="1266767"/>
                  </a:lnTo>
                  <a:lnTo>
                    <a:pt x="1508919" y="1281461"/>
                  </a:lnTo>
                  <a:lnTo>
                    <a:pt x="1499394" y="1295759"/>
                  </a:lnTo>
                  <a:lnTo>
                    <a:pt x="1489075" y="1309659"/>
                  </a:lnTo>
                  <a:lnTo>
                    <a:pt x="1478756" y="1323560"/>
                  </a:lnTo>
                  <a:lnTo>
                    <a:pt x="1468041" y="1337460"/>
                  </a:lnTo>
                  <a:lnTo>
                    <a:pt x="1456928" y="1350963"/>
                  </a:lnTo>
                  <a:lnTo>
                    <a:pt x="1447800" y="1300525"/>
                  </a:lnTo>
                  <a:lnTo>
                    <a:pt x="1457325" y="1287816"/>
                  </a:lnTo>
                  <a:lnTo>
                    <a:pt x="1466453" y="1274710"/>
                  </a:lnTo>
                  <a:lnTo>
                    <a:pt x="1474788" y="1262398"/>
                  </a:lnTo>
                  <a:lnTo>
                    <a:pt x="1483519" y="1248895"/>
                  </a:lnTo>
                  <a:lnTo>
                    <a:pt x="1492250" y="1235789"/>
                  </a:lnTo>
                  <a:lnTo>
                    <a:pt x="1499791" y="1222682"/>
                  </a:lnTo>
                  <a:lnTo>
                    <a:pt x="1508125" y="1208782"/>
                  </a:lnTo>
                  <a:lnTo>
                    <a:pt x="1515666" y="1195279"/>
                  </a:lnTo>
                  <a:lnTo>
                    <a:pt x="1522810" y="1180981"/>
                  </a:lnTo>
                  <a:lnTo>
                    <a:pt x="1529556" y="1167081"/>
                  </a:lnTo>
                  <a:lnTo>
                    <a:pt x="1536700" y="1153180"/>
                  </a:lnTo>
                  <a:lnTo>
                    <a:pt x="1543050" y="1138883"/>
                  </a:lnTo>
                  <a:lnTo>
                    <a:pt x="1549003" y="1124188"/>
                  </a:lnTo>
                  <a:lnTo>
                    <a:pt x="1555353" y="1109493"/>
                  </a:lnTo>
                  <a:lnTo>
                    <a:pt x="1560910" y="1094799"/>
                  </a:lnTo>
                  <a:lnTo>
                    <a:pt x="1566069" y="1079707"/>
                  </a:lnTo>
                  <a:lnTo>
                    <a:pt x="1571228" y="1064218"/>
                  </a:lnTo>
                  <a:lnTo>
                    <a:pt x="1575991" y="1049126"/>
                  </a:lnTo>
                  <a:lnTo>
                    <a:pt x="1580356" y="1034034"/>
                  </a:lnTo>
                  <a:lnTo>
                    <a:pt x="1584722" y="1018545"/>
                  </a:lnTo>
                  <a:lnTo>
                    <a:pt x="1588294" y="1003056"/>
                  </a:lnTo>
                  <a:lnTo>
                    <a:pt x="1591866" y="987170"/>
                  </a:lnTo>
                  <a:lnTo>
                    <a:pt x="1595041" y="971681"/>
                  </a:lnTo>
                  <a:lnTo>
                    <a:pt x="1597819" y="955398"/>
                  </a:lnTo>
                  <a:lnTo>
                    <a:pt x="1600597" y="939511"/>
                  </a:lnTo>
                  <a:lnTo>
                    <a:pt x="1602581" y="923228"/>
                  </a:lnTo>
                  <a:lnTo>
                    <a:pt x="1604566" y="906945"/>
                  </a:lnTo>
                  <a:lnTo>
                    <a:pt x="1606153" y="890662"/>
                  </a:lnTo>
                  <a:lnTo>
                    <a:pt x="1606947" y="874378"/>
                  </a:lnTo>
                  <a:lnTo>
                    <a:pt x="1607741" y="857301"/>
                  </a:lnTo>
                  <a:lnTo>
                    <a:pt x="1608931" y="841017"/>
                  </a:lnTo>
                  <a:lnTo>
                    <a:pt x="1608931" y="823940"/>
                  </a:lnTo>
                  <a:lnTo>
                    <a:pt x="1608931" y="822351"/>
                  </a:lnTo>
                  <a:lnTo>
                    <a:pt x="1646635" y="785813"/>
                  </a:lnTo>
                  <a:close/>
                  <a:moveTo>
                    <a:pt x="1191" y="779463"/>
                  </a:moveTo>
                  <a:lnTo>
                    <a:pt x="39291" y="816372"/>
                  </a:lnTo>
                  <a:lnTo>
                    <a:pt x="38894" y="824707"/>
                  </a:lnTo>
                  <a:lnTo>
                    <a:pt x="39291" y="842169"/>
                  </a:lnTo>
                  <a:lnTo>
                    <a:pt x="39687" y="858838"/>
                  </a:lnTo>
                  <a:lnTo>
                    <a:pt x="40481" y="876300"/>
                  </a:lnTo>
                  <a:lnTo>
                    <a:pt x="41672" y="892969"/>
                  </a:lnTo>
                  <a:lnTo>
                    <a:pt x="43656" y="910035"/>
                  </a:lnTo>
                  <a:lnTo>
                    <a:pt x="45244" y="926307"/>
                  </a:lnTo>
                  <a:lnTo>
                    <a:pt x="47625" y="943372"/>
                  </a:lnTo>
                  <a:lnTo>
                    <a:pt x="50403" y="959644"/>
                  </a:lnTo>
                  <a:lnTo>
                    <a:pt x="53578" y="975519"/>
                  </a:lnTo>
                  <a:lnTo>
                    <a:pt x="56753" y="992188"/>
                  </a:lnTo>
                  <a:lnTo>
                    <a:pt x="60325" y="1008063"/>
                  </a:lnTo>
                  <a:lnTo>
                    <a:pt x="64691" y="1023938"/>
                  </a:lnTo>
                  <a:lnTo>
                    <a:pt x="69056" y="1039813"/>
                  </a:lnTo>
                  <a:lnTo>
                    <a:pt x="73819" y="1055688"/>
                  </a:lnTo>
                  <a:lnTo>
                    <a:pt x="78581" y="1071166"/>
                  </a:lnTo>
                  <a:lnTo>
                    <a:pt x="83741" y="1086644"/>
                  </a:lnTo>
                  <a:lnTo>
                    <a:pt x="89297" y="1101726"/>
                  </a:lnTo>
                  <a:lnTo>
                    <a:pt x="95250" y="1116807"/>
                  </a:lnTo>
                  <a:lnTo>
                    <a:pt x="101203" y="1131888"/>
                  </a:lnTo>
                  <a:lnTo>
                    <a:pt x="108347" y="1146573"/>
                  </a:lnTo>
                  <a:lnTo>
                    <a:pt x="114697" y="1161257"/>
                  </a:lnTo>
                  <a:lnTo>
                    <a:pt x="122238" y="1175941"/>
                  </a:lnTo>
                  <a:lnTo>
                    <a:pt x="129381" y="1190229"/>
                  </a:lnTo>
                  <a:lnTo>
                    <a:pt x="137319" y="1204517"/>
                  </a:lnTo>
                  <a:lnTo>
                    <a:pt x="144860" y="1218407"/>
                  </a:lnTo>
                  <a:lnTo>
                    <a:pt x="153194" y="1232298"/>
                  </a:lnTo>
                  <a:lnTo>
                    <a:pt x="161925" y="1245792"/>
                  </a:lnTo>
                  <a:lnTo>
                    <a:pt x="170260" y="1259285"/>
                  </a:lnTo>
                  <a:lnTo>
                    <a:pt x="179388" y="1272382"/>
                  </a:lnTo>
                  <a:lnTo>
                    <a:pt x="188913" y="1285479"/>
                  </a:lnTo>
                  <a:lnTo>
                    <a:pt x="198438" y="1298179"/>
                  </a:lnTo>
                  <a:lnTo>
                    <a:pt x="207963" y="1311276"/>
                  </a:lnTo>
                  <a:lnTo>
                    <a:pt x="199628" y="1362076"/>
                  </a:lnTo>
                  <a:lnTo>
                    <a:pt x="188516" y="1348186"/>
                  </a:lnTo>
                  <a:lnTo>
                    <a:pt x="177403" y="1334295"/>
                  </a:lnTo>
                  <a:lnTo>
                    <a:pt x="166291" y="1320404"/>
                  </a:lnTo>
                  <a:lnTo>
                    <a:pt x="155575" y="1306117"/>
                  </a:lnTo>
                  <a:lnTo>
                    <a:pt x="145256" y="1291432"/>
                  </a:lnTo>
                  <a:lnTo>
                    <a:pt x="135335" y="1276748"/>
                  </a:lnTo>
                  <a:lnTo>
                    <a:pt x="125413" y="1261667"/>
                  </a:lnTo>
                  <a:lnTo>
                    <a:pt x="115888" y="1245792"/>
                  </a:lnTo>
                  <a:lnTo>
                    <a:pt x="106760" y="1230710"/>
                  </a:lnTo>
                  <a:lnTo>
                    <a:pt x="98425" y="1214835"/>
                  </a:lnTo>
                  <a:lnTo>
                    <a:pt x="90091" y="1198960"/>
                  </a:lnTo>
                  <a:lnTo>
                    <a:pt x="81756" y="1183085"/>
                  </a:lnTo>
                  <a:lnTo>
                    <a:pt x="74216" y="1166416"/>
                  </a:lnTo>
                  <a:lnTo>
                    <a:pt x="66675" y="1150144"/>
                  </a:lnTo>
                  <a:lnTo>
                    <a:pt x="59928" y="1133079"/>
                  </a:lnTo>
                  <a:lnTo>
                    <a:pt x="53578" y="1116410"/>
                  </a:lnTo>
                  <a:lnTo>
                    <a:pt x="46831" y="1098948"/>
                  </a:lnTo>
                  <a:lnTo>
                    <a:pt x="41275" y="1081882"/>
                  </a:lnTo>
                  <a:lnTo>
                    <a:pt x="35719" y="1064419"/>
                  </a:lnTo>
                  <a:lnTo>
                    <a:pt x="30559" y="1046957"/>
                  </a:lnTo>
                  <a:lnTo>
                    <a:pt x="25797" y="1029097"/>
                  </a:lnTo>
                  <a:lnTo>
                    <a:pt x="21431" y="1011635"/>
                  </a:lnTo>
                  <a:lnTo>
                    <a:pt x="17066" y="993379"/>
                  </a:lnTo>
                  <a:lnTo>
                    <a:pt x="13494" y="975122"/>
                  </a:lnTo>
                  <a:lnTo>
                    <a:pt x="10716" y="956469"/>
                  </a:lnTo>
                  <a:lnTo>
                    <a:pt x="7541" y="938610"/>
                  </a:lnTo>
                  <a:lnTo>
                    <a:pt x="5556" y="919957"/>
                  </a:lnTo>
                  <a:lnTo>
                    <a:pt x="3175" y="900907"/>
                  </a:lnTo>
                  <a:lnTo>
                    <a:pt x="1984" y="882254"/>
                  </a:lnTo>
                  <a:lnTo>
                    <a:pt x="794" y="863204"/>
                  </a:lnTo>
                  <a:lnTo>
                    <a:pt x="397" y="844154"/>
                  </a:lnTo>
                  <a:lnTo>
                    <a:pt x="0" y="824707"/>
                  </a:lnTo>
                  <a:lnTo>
                    <a:pt x="397" y="802085"/>
                  </a:lnTo>
                  <a:lnTo>
                    <a:pt x="1191" y="779463"/>
                  </a:lnTo>
                  <a:close/>
                  <a:moveTo>
                    <a:pt x="1314889" y="671513"/>
                  </a:moveTo>
                  <a:lnTo>
                    <a:pt x="1339850" y="701729"/>
                  </a:lnTo>
                  <a:lnTo>
                    <a:pt x="1101725" y="776288"/>
                  </a:lnTo>
                  <a:lnTo>
                    <a:pt x="1116385" y="730768"/>
                  </a:lnTo>
                  <a:lnTo>
                    <a:pt x="1314889" y="671513"/>
                  </a:lnTo>
                  <a:close/>
                  <a:moveTo>
                    <a:pt x="339763" y="668338"/>
                  </a:moveTo>
                  <a:lnTo>
                    <a:pt x="538932" y="730250"/>
                  </a:lnTo>
                  <a:lnTo>
                    <a:pt x="554038" y="776288"/>
                  </a:lnTo>
                  <a:lnTo>
                    <a:pt x="317500" y="698500"/>
                  </a:lnTo>
                  <a:lnTo>
                    <a:pt x="339763" y="668338"/>
                  </a:lnTo>
                  <a:close/>
                  <a:moveTo>
                    <a:pt x="828080" y="554038"/>
                  </a:moveTo>
                  <a:lnTo>
                    <a:pt x="847512" y="567940"/>
                  </a:lnTo>
                  <a:lnTo>
                    <a:pt x="1087438" y="737939"/>
                  </a:lnTo>
                  <a:lnTo>
                    <a:pt x="1086645" y="741117"/>
                  </a:lnTo>
                  <a:lnTo>
                    <a:pt x="1086249" y="742308"/>
                  </a:lnTo>
                  <a:lnTo>
                    <a:pt x="987105" y="1046163"/>
                  </a:lnTo>
                  <a:lnTo>
                    <a:pt x="980364" y="1046163"/>
                  </a:lnTo>
                  <a:lnTo>
                    <a:pt x="935551" y="1046163"/>
                  </a:lnTo>
                  <a:lnTo>
                    <a:pt x="669054" y="1046163"/>
                  </a:lnTo>
                  <a:lnTo>
                    <a:pt x="570308" y="742308"/>
                  </a:lnTo>
                  <a:lnTo>
                    <a:pt x="569911" y="741117"/>
                  </a:lnTo>
                  <a:lnTo>
                    <a:pt x="568325" y="737939"/>
                  </a:lnTo>
                  <a:lnTo>
                    <a:pt x="808648" y="567940"/>
                  </a:lnTo>
                  <a:lnTo>
                    <a:pt x="828080" y="554038"/>
                  </a:lnTo>
                  <a:close/>
                  <a:moveTo>
                    <a:pt x="1360910" y="387350"/>
                  </a:moveTo>
                  <a:lnTo>
                    <a:pt x="1489666" y="409557"/>
                  </a:lnTo>
                  <a:lnTo>
                    <a:pt x="1540533" y="418281"/>
                  </a:lnTo>
                  <a:lnTo>
                    <a:pt x="1550865" y="437316"/>
                  </a:lnTo>
                  <a:lnTo>
                    <a:pt x="1560800" y="456747"/>
                  </a:lnTo>
                  <a:lnTo>
                    <a:pt x="1570337" y="476178"/>
                  </a:lnTo>
                  <a:lnTo>
                    <a:pt x="1579477" y="495213"/>
                  </a:lnTo>
                  <a:lnTo>
                    <a:pt x="1587425" y="515834"/>
                  </a:lnTo>
                  <a:lnTo>
                    <a:pt x="1595373" y="536058"/>
                  </a:lnTo>
                  <a:lnTo>
                    <a:pt x="1602924" y="556282"/>
                  </a:lnTo>
                  <a:lnTo>
                    <a:pt x="1609679" y="577300"/>
                  </a:lnTo>
                  <a:lnTo>
                    <a:pt x="1616038" y="597920"/>
                  </a:lnTo>
                  <a:lnTo>
                    <a:pt x="1621601" y="619731"/>
                  </a:lnTo>
                  <a:lnTo>
                    <a:pt x="1626767" y="640748"/>
                  </a:lnTo>
                  <a:lnTo>
                    <a:pt x="1631536" y="662955"/>
                  </a:lnTo>
                  <a:lnTo>
                    <a:pt x="1635908" y="684369"/>
                  </a:lnTo>
                  <a:lnTo>
                    <a:pt x="1639484" y="706973"/>
                  </a:lnTo>
                  <a:lnTo>
                    <a:pt x="1641868" y="728783"/>
                  </a:lnTo>
                  <a:lnTo>
                    <a:pt x="1644650" y="751387"/>
                  </a:lnTo>
                  <a:lnTo>
                    <a:pt x="1607692" y="786680"/>
                  </a:lnTo>
                  <a:lnTo>
                    <a:pt x="1513510" y="877888"/>
                  </a:lnTo>
                  <a:lnTo>
                    <a:pt x="1508343" y="871543"/>
                  </a:lnTo>
                  <a:lnTo>
                    <a:pt x="1471386" y="825146"/>
                  </a:lnTo>
                  <a:lnTo>
                    <a:pt x="1363691" y="689921"/>
                  </a:lnTo>
                  <a:lnTo>
                    <a:pt x="1341437" y="662559"/>
                  </a:lnTo>
                  <a:lnTo>
                    <a:pt x="1341835" y="656214"/>
                  </a:lnTo>
                  <a:lnTo>
                    <a:pt x="1355743" y="455557"/>
                  </a:lnTo>
                  <a:lnTo>
                    <a:pt x="1360115" y="396074"/>
                  </a:lnTo>
                  <a:lnTo>
                    <a:pt x="1360910" y="387350"/>
                  </a:lnTo>
                  <a:close/>
                  <a:moveTo>
                    <a:pt x="293316" y="387350"/>
                  </a:moveTo>
                  <a:lnTo>
                    <a:pt x="293316" y="388143"/>
                  </a:lnTo>
                  <a:lnTo>
                    <a:pt x="297280" y="446040"/>
                  </a:lnTo>
                  <a:lnTo>
                    <a:pt x="311549" y="656214"/>
                  </a:lnTo>
                  <a:lnTo>
                    <a:pt x="312738" y="662559"/>
                  </a:lnTo>
                  <a:lnTo>
                    <a:pt x="290145" y="689921"/>
                  </a:lnTo>
                  <a:lnTo>
                    <a:pt x="175991" y="833870"/>
                  </a:lnTo>
                  <a:lnTo>
                    <a:pt x="141111" y="877888"/>
                  </a:lnTo>
                  <a:lnTo>
                    <a:pt x="138733" y="875509"/>
                  </a:lnTo>
                  <a:lnTo>
                    <a:pt x="39641" y="779939"/>
                  </a:lnTo>
                  <a:lnTo>
                    <a:pt x="3175" y="744646"/>
                  </a:lnTo>
                  <a:lnTo>
                    <a:pt x="5949" y="722835"/>
                  </a:lnTo>
                  <a:lnTo>
                    <a:pt x="8724" y="701025"/>
                  </a:lnTo>
                  <a:lnTo>
                    <a:pt x="12291" y="679611"/>
                  </a:lnTo>
                  <a:lnTo>
                    <a:pt x="16255" y="658197"/>
                  </a:lnTo>
                  <a:lnTo>
                    <a:pt x="21011" y="636783"/>
                  </a:lnTo>
                  <a:lnTo>
                    <a:pt x="26164" y="616162"/>
                  </a:lnTo>
                  <a:lnTo>
                    <a:pt x="31713" y="595541"/>
                  </a:lnTo>
                  <a:lnTo>
                    <a:pt x="38452" y="574920"/>
                  </a:lnTo>
                  <a:lnTo>
                    <a:pt x="44793" y="554696"/>
                  </a:lnTo>
                  <a:lnTo>
                    <a:pt x="51928" y="534472"/>
                  </a:lnTo>
                  <a:lnTo>
                    <a:pt x="59855" y="514644"/>
                  </a:lnTo>
                  <a:lnTo>
                    <a:pt x="68179" y="495213"/>
                  </a:lnTo>
                  <a:lnTo>
                    <a:pt x="77296" y="476178"/>
                  </a:lnTo>
                  <a:lnTo>
                    <a:pt x="86016" y="457143"/>
                  </a:lnTo>
                  <a:lnTo>
                    <a:pt x="95528" y="438109"/>
                  </a:lnTo>
                  <a:lnTo>
                    <a:pt x="105834" y="419867"/>
                  </a:lnTo>
                  <a:lnTo>
                    <a:pt x="156173" y="410747"/>
                  </a:lnTo>
                  <a:lnTo>
                    <a:pt x="293316" y="387350"/>
                  </a:lnTo>
                  <a:close/>
                  <a:moveTo>
                    <a:pt x="808037" y="298450"/>
                  </a:moveTo>
                  <a:lnTo>
                    <a:pt x="827881" y="306401"/>
                  </a:lnTo>
                  <a:lnTo>
                    <a:pt x="847725" y="298450"/>
                  </a:lnTo>
                  <a:lnTo>
                    <a:pt x="847725" y="536575"/>
                  </a:lnTo>
                  <a:lnTo>
                    <a:pt x="827881" y="522661"/>
                  </a:lnTo>
                  <a:lnTo>
                    <a:pt x="808037" y="536575"/>
                  </a:lnTo>
                  <a:lnTo>
                    <a:pt x="808037" y="298450"/>
                  </a:lnTo>
                  <a:close/>
                  <a:moveTo>
                    <a:pt x="1106341" y="198438"/>
                  </a:moveTo>
                  <a:lnTo>
                    <a:pt x="1122567" y="205965"/>
                  </a:lnTo>
                  <a:lnTo>
                    <a:pt x="1139189" y="214285"/>
                  </a:lnTo>
                  <a:lnTo>
                    <a:pt x="1155020" y="223001"/>
                  </a:lnTo>
                  <a:lnTo>
                    <a:pt x="1170455" y="231717"/>
                  </a:lnTo>
                  <a:lnTo>
                    <a:pt x="1185889" y="241225"/>
                  </a:lnTo>
                  <a:lnTo>
                    <a:pt x="1200928" y="251129"/>
                  </a:lnTo>
                  <a:lnTo>
                    <a:pt x="1216363" y="261034"/>
                  </a:lnTo>
                  <a:lnTo>
                    <a:pt x="1231006" y="271335"/>
                  </a:lnTo>
                  <a:lnTo>
                    <a:pt x="1244858" y="282031"/>
                  </a:lnTo>
                  <a:lnTo>
                    <a:pt x="1258710" y="293520"/>
                  </a:lnTo>
                  <a:lnTo>
                    <a:pt x="1272562" y="305010"/>
                  </a:lnTo>
                  <a:lnTo>
                    <a:pt x="1286018" y="316895"/>
                  </a:lnTo>
                  <a:lnTo>
                    <a:pt x="1299078" y="328780"/>
                  </a:lnTo>
                  <a:lnTo>
                    <a:pt x="1312138" y="341854"/>
                  </a:lnTo>
                  <a:lnTo>
                    <a:pt x="1324407" y="354928"/>
                  </a:lnTo>
                  <a:lnTo>
                    <a:pt x="1336675" y="367606"/>
                  </a:lnTo>
                  <a:lnTo>
                    <a:pt x="1332322" y="423863"/>
                  </a:lnTo>
                  <a:lnTo>
                    <a:pt x="1318470" y="406827"/>
                  </a:lnTo>
                  <a:lnTo>
                    <a:pt x="1304618" y="390584"/>
                  </a:lnTo>
                  <a:lnTo>
                    <a:pt x="1289975" y="374737"/>
                  </a:lnTo>
                  <a:lnTo>
                    <a:pt x="1274145" y="359286"/>
                  </a:lnTo>
                  <a:lnTo>
                    <a:pt x="1258314" y="344231"/>
                  </a:lnTo>
                  <a:lnTo>
                    <a:pt x="1242088" y="329969"/>
                  </a:lnTo>
                  <a:lnTo>
                    <a:pt x="1225070" y="316103"/>
                  </a:lnTo>
                  <a:lnTo>
                    <a:pt x="1208052" y="302633"/>
                  </a:lnTo>
                  <a:lnTo>
                    <a:pt x="1189847" y="290351"/>
                  </a:lnTo>
                  <a:lnTo>
                    <a:pt x="1171642" y="278070"/>
                  </a:lnTo>
                  <a:lnTo>
                    <a:pt x="1153437" y="266580"/>
                  </a:lnTo>
                  <a:lnTo>
                    <a:pt x="1134440" y="255884"/>
                  </a:lnTo>
                  <a:lnTo>
                    <a:pt x="1114652" y="245187"/>
                  </a:lnTo>
                  <a:lnTo>
                    <a:pt x="1094864" y="235679"/>
                  </a:lnTo>
                  <a:lnTo>
                    <a:pt x="1074680" y="227359"/>
                  </a:lnTo>
                  <a:lnTo>
                    <a:pt x="1054100" y="218643"/>
                  </a:lnTo>
                  <a:lnTo>
                    <a:pt x="1106341" y="198438"/>
                  </a:lnTo>
                  <a:close/>
                  <a:moveTo>
                    <a:pt x="545878" y="196850"/>
                  </a:moveTo>
                  <a:lnTo>
                    <a:pt x="598488" y="217164"/>
                  </a:lnTo>
                  <a:lnTo>
                    <a:pt x="577763" y="225130"/>
                  </a:lnTo>
                  <a:lnTo>
                    <a:pt x="557835" y="233495"/>
                  </a:lnTo>
                  <a:lnTo>
                    <a:pt x="538305" y="243055"/>
                  </a:lnTo>
                  <a:lnTo>
                    <a:pt x="518775" y="253013"/>
                  </a:lnTo>
                  <a:lnTo>
                    <a:pt x="500441" y="263369"/>
                  </a:lnTo>
                  <a:lnTo>
                    <a:pt x="481709" y="274522"/>
                  </a:lnTo>
                  <a:lnTo>
                    <a:pt x="463375" y="286471"/>
                  </a:lnTo>
                  <a:lnTo>
                    <a:pt x="446236" y="298421"/>
                  </a:lnTo>
                  <a:lnTo>
                    <a:pt x="428700" y="311566"/>
                  </a:lnTo>
                  <a:lnTo>
                    <a:pt x="411960" y="325108"/>
                  </a:lnTo>
                  <a:lnTo>
                    <a:pt x="395220" y="338651"/>
                  </a:lnTo>
                  <a:lnTo>
                    <a:pt x="379676" y="352991"/>
                  </a:lnTo>
                  <a:lnTo>
                    <a:pt x="364132" y="368127"/>
                  </a:lnTo>
                  <a:lnTo>
                    <a:pt x="349385" y="383263"/>
                  </a:lnTo>
                  <a:lnTo>
                    <a:pt x="335037" y="399594"/>
                  </a:lnTo>
                  <a:lnTo>
                    <a:pt x="321087" y="415925"/>
                  </a:lnTo>
                  <a:lnTo>
                    <a:pt x="317500" y="360957"/>
                  </a:lnTo>
                  <a:lnTo>
                    <a:pt x="329457" y="347812"/>
                  </a:lnTo>
                  <a:lnTo>
                    <a:pt x="341414" y="335465"/>
                  </a:lnTo>
                  <a:lnTo>
                    <a:pt x="354567" y="323117"/>
                  </a:lnTo>
                  <a:lnTo>
                    <a:pt x="367719" y="311566"/>
                  </a:lnTo>
                  <a:lnTo>
                    <a:pt x="380872" y="299616"/>
                  </a:lnTo>
                  <a:lnTo>
                    <a:pt x="394423" y="288463"/>
                  </a:lnTo>
                  <a:lnTo>
                    <a:pt x="408373" y="277708"/>
                  </a:lnTo>
                  <a:lnTo>
                    <a:pt x="422721" y="267352"/>
                  </a:lnTo>
                  <a:lnTo>
                    <a:pt x="437069" y="256996"/>
                  </a:lnTo>
                  <a:lnTo>
                    <a:pt x="451816" y="247436"/>
                  </a:lnTo>
                  <a:lnTo>
                    <a:pt x="466962" y="237877"/>
                  </a:lnTo>
                  <a:lnTo>
                    <a:pt x="482107" y="228715"/>
                  </a:lnTo>
                  <a:lnTo>
                    <a:pt x="497651" y="219952"/>
                  </a:lnTo>
                  <a:lnTo>
                    <a:pt x="513195" y="211986"/>
                  </a:lnTo>
                  <a:lnTo>
                    <a:pt x="529536" y="204020"/>
                  </a:lnTo>
                  <a:lnTo>
                    <a:pt x="545878" y="196850"/>
                  </a:lnTo>
                  <a:close/>
                  <a:moveTo>
                    <a:pt x="1028700" y="25400"/>
                  </a:moveTo>
                  <a:lnTo>
                    <a:pt x="1048147" y="30571"/>
                  </a:lnTo>
                  <a:lnTo>
                    <a:pt x="1067197" y="36139"/>
                  </a:lnTo>
                  <a:lnTo>
                    <a:pt x="1086247" y="42503"/>
                  </a:lnTo>
                  <a:lnTo>
                    <a:pt x="1104900" y="49265"/>
                  </a:lnTo>
                  <a:lnTo>
                    <a:pt x="1123553" y="56026"/>
                  </a:lnTo>
                  <a:lnTo>
                    <a:pt x="1142207" y="63186"/>
                  </a:lnTo>
                  <a:lnTo>
                    <a:pt x="1160066" y="71538"/>
                  </a:lnTo>
                  <a:lnTo>
                    <a:pt x="1177925" y="79891"/>
                  </a:lnTo>
                  <a:lnTo>
                    <a:pt x="1195388" y="88641"/>
                  </a:lnTo>
                  <a:lnTo>
                    <a:pt x="1212850" y="97392"/>
                  </a:lnTo>
                  <a:lnTo>
                    <a:pt x="1230313" y="106937"/>
                  </a:lnTo>
                  <a:lnTo>
                    <a:pt x="1246982" y="116881"/>
                  </a:lnTo>
                  <a:lnTo>
                    <a:pt x="1263650" y="127620"/>
                  </a:lnTo>
                  <a:lnTo>
                    <a:pt x="1280319" y="138359"/>
                  </a:lnTo>
                  <a:lnTo>
                    <a:pt x="1296194" y="149098"/>
                  </a:lnTo>
                  <a:lnTo>
                    <a:pt x="1312069" y="160633"/>
                  </a:lnTo>
                  <a:lnTo>
                    <a:pt x="1327547" y="172565"/>
                  </a:lnTo>
                  <a:lnTo>
                    <a:pt x="1342629" y="184497"/>
                  </a:lnTo>
                  <a:lnTo>
                    <a:pt x="1358107" y="197225"/>
                  </a:lnTo>
                  <a:lnTo>
                    <a:pt x="1372791" y="209953"/>
                  </a:lnTo>
                  <a:lnTo>
                    <a:pt x="1386682" y="223079"/>
                  </a:lnTo>
                  <a:lnTo>
                    <a:pt x="1400572" y="237000"/>
                  </a:lnTo>
                  <a:lnTo>
                    <a:pt x="1414463" y="250921"/>
                  </a:lnTo>
                  <a:lnTo>
                    <a:pt x="1427957" y="264444"/>
                  </a:lnTo>
                  <a:lnTo>
                    <a:pt x="1440657" y="279161"/>
                  </a:lnTo>
                  <a:lnTo>
                    <a:pt x="1453754" y="293877"/>
                  </a:lnTo>
                  <a:lnTo>
                    <a:pt x="1466454" y="309389"/>
                  </a:lnTo>
                  <a:lnTo>
                    <a:pt x="1477963" y="324901"/>
                  </a:lnTo>
                  <a:lnTo>
                    <a:pt x="1489473" y="340413"/>
                  </a:lnTo>
                  <a:lnTo>
                    <a:pt x="1501379" y="356323"/>
                  </a:lnTo>
                  <a:lnTo>
                    <a:pt x="1512094" y="372233"/>
                  </a:lnTo>
                  <a:lnTo>
                    <a:pt x="1522413" y="388938"/>
                  </a:lnTo>
                  <a:lnTo>
                    <a:pt x="1470026" y="380187"/>
                  </a:lnTo>
                  <a:lnTo>
                    <a:pt x="1460501" y="366664"/>
                  </a:lnTo>
                  <a:lnTo>
                    <a:pt x="1451373" y="353539"/>
                  </a:lnTo>
                  <a:lnTo>
                    <a:pt x="1441451" y="340413"/>
                  </a:lnTo>
                  <a:lnTo>
                    <a:pt x="1430735" y="327685"/>
                  </a:lnTo>
                  <a:lnTo>
                    <a:pt x="1420416" y="315355"/>
                  </a:lnTo>
                  <a:lnTo>
                    <a:pt x="1409701" y="302627"/>
                  </a:lnTo>
                  <a:lnTo>
                    <a:pt x="1398985" y="290695"/>
                  </a:lnTo>
                  <a:lnTo>
                    <a:pt x="1387872" y="278763"/>
                  </a:lnTo>
                  <a:lnTo>
                    <a:pt x="1375966" y="267228"/>
                  </a:lnTo>
                  <a:lnTo>
                    <a:pt x="1364457" y="255694"/>
                  </a:lnTo>
                  <a:lnTo>
                    <a:pt x="1352154" y="244557"/>
                  </a:lnTo>
                  <a:lnTo>
                    <a:pt x="1340247" y="233420"/>
                  </a:lnTo>
                  <a:lnTo>
                    <a:pt x="1327944" y="223079"/>
                  </a:lnTo>
                  <a:lnTo>
                    <a:pt x="1315244" y="212737"/>
                  </a:lnTo>
                  <a:lnTo>
                    <a:pt x="1302544" y="202396"/>
                  </a:lnTo>
                  <a:lnTo>
                    <a:pt x="1289844" y="192452"/>
                  </a:lnTo>
                  <a:lnTo>
                    <a:pt x="1276350" y="182906"/>
                  </a:lnTo>
                  <a:lnTo>
                    <a:pt x="1262857" y="173758"/>
                  </a:lnTo>
                  <a:lnTo>
                    <a:pt x="1248966" y="164610"/>
                  </a:lnTo>
                  <a:lnTo>
                    <a:pt x="1235472" y="155462"/>
                  </a:lnTo>
                  <a:lnTo>
                    <a:pt x="1221582" y="147507"/>
                  </a:lnTo>
                  <a:lnTo>
                    <a:pt x="1207294" y="139155"/>
                  </a:lnTo>
                  <a:lnTo>
                    <a:pt x="1192610" y="130802"/>
                  </a:lnTo>
                  <a:lnTo>
                    <a:pt x="1178322" y="123643"/>
                  </a:lnTo>
                  <a:lnTo>
                    <a:pt x="1163241" y="116085"/>
                  </a:lnTo>
                  <a:lnTo>
                    <a:pt x="1148557" y="108926"/>
                  </a:lnTo>
                  <a:lnTo>
                    <a:pt x="1133475" y="102164"/>
                  </a:lnTo>
                  <a:lnTo>
                    <a:pt x="1117997" y="95801"/>
                  </a:lnTo>
                  <a:lnTo>
                    <a:pt x="1102916" y="89834"/>
                  </a:lnTo>
                  <a:lnTo>
                    <a:pt x="1087041" y="84266"/>
                  </a:lnTo>
                  <a:lnTo>
                    <a:pt x="1071166" y="78698"/>
                  </a:lnTo>
                  <a:lnTo>
                    <a:pt x="1055291" y="73527"/>
                  </a:lnTo>
                  <a:lnTo>
                    <a:pt x="1028700" y="25400"/>
                  </a:lnTo>
                  <a:close/>
                  <a:moveTo>
                    <a:pt x="619125" y="25400"/>
                  </a:moveTo>
                  <a:lnTo>
                    <a:pt x="594935" y="72333"/>
                  </a:lnTo>
                  <a:lnTo>
                    <a:pt x="579073" y="77504"/>
                  </a:lnTo>
                  <a:lnTo>
                    <a:pt x="563211" y="82674"/>
                  </a:lnTo>
                  <a:lnTo>
                    <a:pt x="546952" y="89038"/>
                  </a:lnTo>
                  <a:lnTo>
                    <a:pt x="531486" y="95004"/>
                  </a:lnTo>
                  <a:lnTo>
                    <a:pt x="516020" y="101368"/>
                  </a:lnTo>
                  <a:lnTo>
                    <a:pt x="500951" y="108130"/>
                  </a:lnTo>
                  <a:lnTo>
                    <a:pt x="485882" y="115289"/>
                  </a:lnTo>
                  <a:lnTo>
                    <a:pt x="470813" y="122846"/>
                  </a:lnTo>
                  <a:lnTo>
                    <a:pt x="456140" y="130005"/>
                  </a:lnTo>
                  <a:lnTo>
                    <a:pt x="441467" y="138358"/>
                  </a:lnTo>
                  <a:lnTo>
                    <a:pt x="427191" y="146313"/>
                  </a:lnTo>
                  <a:lnTo>
                    <a:pt x="412915" y="155063"/>
                  </a:lnTo>
                  <a:lnTo>
                    <a:pt x="399036" y="163813"/>
                  </a:lnTo>
                  <a:lnTo>
                    <a:pt x="385156" y="172961"/>
                  </a:lnTo>
                  <a:lnTo>
                    <a:pt x="371277" y="182507"/>
                  </a:lnTo>
                  <a:lnTo>
                    <a:pt x="358190" y="192053"/>
                  </a:lnTo>
                  <a:lnTo>
                    <a:pt x="345104" y="201996"/>
                  </a:lnTo>
                  <a:lnTo>
                    <a:pt x="332018" y="212338"/>
                  </a:lnTo>
                  <a:lnTo>
                    <a:pt x="319328" y="222679"/>
                  </a:lnTo>
                  <a:lnTo>
                    <a:pt x="307035" y="233418"/>
                  </a:lnTo>
                  <a:lnTo>
                    <a:pt x="294741" y="244554"/>
                  </a:lnTo>
                  <a:lnTo>
                    <a:pt x="282448" y="256089"/>
                  </a:lnTo>
                  <a:lnTo>
                    <a:pt x="270948" y="267226"/>
                  </a:lnTo>
                  <a:lnTo>
                    <a:pt x="259448" y="278760"/>
                  </a:lnTo>
                  <a:lnTo>
                    <a:pt x="247948" y="291090"/>
                  </a:lnTo>
                  <a:lnTo>
                    <a:pt x="236844" y="303022"/>
                  </a:lnTo>
                  <a:lnTo>
                    <a:pt x="226137" y="315750"/>
                  </a:lnTo>
                  <a:lnTo>
                    <a:pt x="215826" y="328477"/>
                  </a:lnTo>
                  <a:lnTo>
                    <a:pt x="205516" y="341205"/>
                  </a:lnTo>
                  <a:lnTo>
                    <a:pt x="195602" y="354728"/>
                  </a:lnTo>
                  <a:lnTo>
                    <a:pt x="185688" y="367854"/>
                  </a:lnTo>
                  <a:lnTo>
                    <a:pt x="176170" y="381377"/>
                  </a:lnTo>
                  <a:lnTo>
                    <a:pt x="123825" y="390525"/>
                  </a:lnTo>
                  <a:lnTo>
                    <a:pt x="134135" y="373820"/>
                  </a:lnTo>
                  <a:lnTo>
                    <a:pt x="145239" y="357512"/>
                  </a:lnTo>
                  <a:lnTo>
                    <a:pt x="156739" y="341205"/>
                  </a:lnTo>
                  <a:lnTo>
                    <a:pt x="168239" y="325693"/>
                  </a:lnTo>
                  <a:lnTo>
                    <a:pt x="180136" y="310181"/>
                  </a:lnTo>
                  <a:lnTo>
                    <a:pt x="192826" y="295067"/>
                  </a:lnTo>
                  <a:lnTo>
                    <a:pt x="205516" y="280351"/>
                  </a:lnTo>
                  <a:lnTo>
                    <a:pt x="218602" y="265635"/>
                  </a:lnTo>
                  <a:lnTo>
                    <a:pt x="232085" y="251316"/>
                  </a:lnTo>
                  <a:lnTo>
                    <a:pt x="245965" y="237395"/>
                  </a:lnTo>
                  <a:lnTo>
                    <a:pt x="259844" y="223872"/>
                  </a:lnTo>
                  <a:lnTo>
                    <a:pt x="274517" y="210349"/>
                  </a:lnTo>
                  <a:lnTo>
                    <a:pt x="289190" y="197621"/>
                  </a:lnTo>
                  <a:lnTo>
                    <a:pt x="303862" y="184893"/>
                  </a:lnTo>
                  <a:lnTo>
                    <a:pt x="319328" y="172961"/>
                  </a:lnTo>
                  <a:lnTo>
                    <a:pt x="334794" y="160631"/>
                  </a:lnTo>
                  <a:lnTo>
                    <a:pt x="350656" y="149495"/>
                  </a:lnTo>
                  <a:lnTo>
                    <a:pt x="366518" y="138358"/>
                  </a:lnTo>
                  <a:lnTo>
                    <a:pt x="383174" y="127619"/>
                  </a:lnTo>
                  <a:lnTo>
                    <a:pt x="399829" y="116880"/>
                  </a:lnTo>
                  <a:lnTo>
                    <a:pt x="416881" y="106936"/>
                  </a:lnTo>
                  <a:lnTo>
                    <a:pt x="433933" y="97391"/>
                  </a:lnTo>
                  <a:lnTo>
                    <a:pt x="451778" y="88640"/>
                  </a:lnTo>
                  <a:lnTo>
                    <a:pt x="469227" y="79890"/>
                  </a:lnTo>
                  <a:lnTo>
                    <a:pt x="487072" y="71140"/>
                  </a:lnTo>
                  <a:lnTo>
                    <a:pt x="505710" y="63185"/>
                  </a:lnTo>
                  <a:lnTo>
                    <a:pt x="523951" y="56026"/>
                  </a:lnTo>
                  <a:lnTo>
                    <a:pt x="542193" y="48867"/>
                  </a:lnTo>
                  <a:lnTo>
                    <a:pt x="561228" y="42105"/>
                  </a:lnTo>
                  <a:lnTo>
                    <a:pt x="580263" y="36139"/>
                  </a:lnTo>
                  <a:lnTo>
                    <a:pt x="599694" y="30570"/>
                  </a:lnTo>
                  <a:lnTo>
                    <a:pt x="619125" y="25400"/>
                  </a:lnTo>
                  <a:close/>
                  <a:moveTo>
                    <a:pt x="824315" y="0"/>
                  </a:moveTo>
                  <a:lnTo>
                    <a:pt x="846110" y="792"/>
                  </a:lnTo>
                  <a:lnTo>
                    <a:pt x="868300" y="1585"/>
                  </a:lnTo>
                  <a:lnTo>
                    <a:pt x="889699" y="2774"/>
                  </a:lnTo>
                  <a:lnTo>
                    <a:pt x="911097" y="4756"/>
                  </a:lnTo>
                  <a:lnTo>
                    <a:pt x="932495" y="7530"/>
                  </a:lnTo>
                  <a:lnTo>
                    <a:pt x="953497" y="10700"/>
                  </a:lnTo>
                  <a:lnTo>
                    <a:pt x="974499" y="13871"/>
                  </a:lnTo>
                  <a:lnTo>
                    <a:pt x="995500" y="18230"/>
                  </a:lnTo>
                  <a:lnTo>
                    <a:pt x="1020861" y="63806"/>
                  </a:lnTo>
                  <a:lnTo>
                    <a:pt x="1084263" y="178339"/>
                  </a:lnTo>
                  <a:lnTo>
                    <a:pt x="1071187" y="183491"/>
                  </a:lnTo>
                  <a:lnTo>
                    <a:pt x="1015710" y="204892"/>
                  </a:lnTo>
                  <a:lnTo>
                    <a:pt x="847298" y="270679"/>
                  </a:lnTo>
                  <a:lnTo>
                    <a:pt x="827882" y="277813"/>
                  </a:lnTo>
                  <a:lnTo>
                    <a:pt x="808465" y="270679"/>
                  </a:lnTo>
                  <a:lnTo>
                    <a:pt x="636883" y="203703"/>
                  </a:lnTo>
                  <a:lnTo>
                    <a:pt x="581010" y="181906"/>
                  </a:lnTo>
                  <a:lnTo>
                    <a:pt x="571500" y="178339"/>
                  </a:lnTo>
                  <a:lnTo>
                    <a:pt x="630147" y="63409"/>
                  </a:lnTo>
                  <a:lnTo>
                    <a:pt x="653130" y="18230"/>
                  </a:lnTo>
                  <a:lnTo>
                    <a:pt x="673736" y="13871"/>
                  </a:lnTo>
                  <a:lnTo>
                    <a:pt x="694738" y="10700"/>
                  </a:lnTo>
                  <a:lnTo>
                    <a:pt x="716136" y="7530"/>
                  </a:lnTo>
                  <a:lnTo>
                    <a:pt x="737534" y="4756"/>
                  </a:lnTo>
                  <a:lnTo>
                    <a:pt x="758932" y="2774"/>
                  </a:lnTo>
                  <a:lnTo>
                    <a:pt x="780726" y="1585"/>
                  </a:lnTo>
                  <a:lnTo>
                    <a:pt x="802125" y="792"/>
                  </a:lnTo>
                  <a:lnTo>
                    <a:pt x="82431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316038" y="2249488"/>
            <a:ext cx="1338262" cy="1176337"/>
            <a:chOff x="1315706" y="2248854"/>
            <a:chExt cx="1338044" cy="1177495"/>
          </a:xfrm>
        </p:grpSpPr>
        <p:sp>
          <p:nvSpPr>
            <p:cNvPr id="195" name="Freeform 5"/>
            <p:cNvSpPr/>
            <p:nvPr/>
          </p:nvSpPr>
          <p:spPr bwMode="auto">
            <a:xfrm>
              <a:off x="1315706" y="2248854"/>
              <a:ext cx="1338044" cy="1177495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rgbClr val="F0F0F0"/>
            </a:solidFill>
            <a:ln w="28575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  <a:prstDash val="solid"/>
              <a:miter lim="800000"/>
            </a:ln>
            <a:effectLst>
              <a:outerShdw blurRad="279400" dist="165100" dir="2700000" algn="t" rotWithShape="0">
                <a:prstClr val="black">
                  <a:alpha val="35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96" name="Freeform 5"/>
            <p:cNvSpPr/>
            <p:nvPr/>
          </p:nvSpPr>
          <p:spPr bwMode="auto">
            <a:xfrm>
              <a:off x="1399812" y="2327362"/>
              <a:ext cx="1169832" cy="1029467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gradFill>
              <a:gsLst>
                <a:gs pos="0">
                  <a:srgbClr val="00E2BC"/>
                </a:gs>
                <a:gs pos="100000">
                  <a:srgbClr val="019BAB"/>
                </a:gs>
              </a:gsLst>
              <a:lin ang="2700000" scaled="1"/>
            </a:gradFill>
            <a:ln w="28575" cap="flat">
              <a:noFill/>
              <a:prstDash val="solid"/>
              <a:miter lim="800000"/>
            </a:ln>
            <a:effectLst>
              <a:innerShdw blurRad="152400" dist="76200" dir="13500000">
                <a:prstClr val="black">
                  <a:alpha val="28000"/>
                </a:prstClr>
              </a:innerShdw>
            </a:effectLst>
          </p:spPr>
          <p:txBody>
            <a:bodyPr lIns="68580" tIns="34290" rIns="68580" bIns="34290"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43" name="KSO_Shape"/>
            <p:cNvSpPr>
              <a:spLocks noChangeAspect="1"/>
            </p:cNvSpPr>
            <p:nvPr/>
          </p:nvSpPr>
          <p:spPr bwMode="auto">
            <a:xfrm>
              <a:off x="1753785" y="2666777"/>
              <a:ext cx="431730" cy="359128"/>
            </a:xfrm>
            <a:custGeom>
              <a:avLst/>
              <a:gdLst>
                <a:gd name="T0" fmla="*/ 1312088 w 1466850"/>
                <a:gd name="T1" fmla="*/ 987779 h 1217612"/>
                <a:gd name="T2" fmla="*/ 1228861 w 1466850"/>
                <a:gd name="T3" fmla="*/ 1203926 h 1217612"/>
                <a:gd name="T4" fmla="*/ 1332035 w 1466850"/>
                <a:gd name="T5" fmla="*/ 1409059 h 1217612"/>
                <a:gd name="T6" fmla="*/ 1556613 w 1466850"/>
                <a:gd name="T7" fmla="*/ 1471012 h 1217612"/>
                <a:gd name="T8" fmla="*/ 1749206 w 1466850"/>
                <a:gd name="T9" fmla="*/ 1348483 h 1217612"/>
                <a:gd name="T10" fmla="*/ 1789100 w 1466850"/>
                <a:gd name="T11" fmla="*/ 1117880 h 1217612"/>
                <a:gd name="T12" fmla="*/ 1648783 w 1466850"/>
                <a:gd name="T13" fmla="*/ 938905 h 1217612"/>
                <a:gd name="T14" fmla="*/ 306101 w 1466850"/>
                <a:gd name="T15" fmla="*/ 917222 h 1217612"/>
                <a:gd name="T16" fmla="*/ 134519 w 1466850"/>
                <a:gd name="T17" fmla="*/ 1065909 h 1217612"/>
                <a:gd name="T18" fmla="*/ 129030 w 1466850"/>
                <a:gd name="T19" fmla="*/ 1300297 h 1217612"/>
                <a:gd name="T20" fmla="*/ 292718 w 1466850"/>
                <a:gd name="T21" fmla="*/ 1456901 h 1217612"/>
                <a:gd name="T22" fmla="*/ 526068 w 1466850"/>
                <a:gd name="T23" fmla="*/ 1440035 h 1217612"/>
                <a:gd name="T24" fmla="*/ 666078 w 1466850"/>
                <a:gd name="T25" fmla="*/ 1260372 h 1217612"/>
                <a:gd name="T26" fmla="*/ 625929 w 1466850"/>
                <a:gd name="T27" fmla="*/ 1030114 h 1217612"/>
                <a:gd name="T28" fmla="*/ 433757 w 1466850"/>
                <a:gd name="T29" fmla="*/ 907585 h 1217612"/>
                <a:gd name="T30" fmla="*/ 1629868 w 1466850"/>
                <a:gd name="T31" fmla="*/ 815000 h 1217612"/>
                <a:gd name="T32" fmla="*/ 1769497 w 1466850"/>
                <a:gd name="T33" fmla="*/ 892785 h 1217612"/>
                <a:gd name="T34" fmla="*/ 1866138 w 1466850"/>
                <a:gd name="T35" fmla="*/ 1019443 h 1217612"/>
                <a:gd name="T36" fmla="*/ 1904656 w 1466850"/>
                <a:gd name="T37" fmla="*/ 1179145 h 1217612"/>
                <a:gd name="T38" fmla="*/ 1874048 w 1466850"/>
                <a:gd name="T39" fmla="*/ 1341944 h 1217612"/>
                <a:gd name="T40" fmla="*/ 1783597 w 1466850"/>
                <a:gd name="T41" fmla="*/ 1473077 h 1217612"/>
                <a:gd name="T42" fmla="*/ 1648095 w 1466850"/>
                <a:gd name="T43" fmla="*/ 1557402 h 1217612"/>
                <a:gd name="T44" fmla="*/ 1483358 w 1466850"/>
                <a:gd name="T45" fmla="*/ 1580118 h 1217612"/>
                <a:gd name="T46" fmla="*/ 1326877 w 1466850"/>
                <a:gd name="T47" fmla="*/ 1533998 h 1217612"/>
                <a:gd name="T48" fmla="*/ 1205130 w 1466850"/>
                <a:gd name="T49" fmla="*/ 1431430 h 1217612"/>
                <a:gd name="T50" fmla="*/ 1133940 w 1466850"/>
                <a:gd name="T51" fmla="*/ 1287218 h 1217612"/>
                <a:gd name="T52" fmla="*/ 1128094 w 1466850"/>
                <a:gd name="T53" fmla="*/ 1119601 h 1217612"/>
                <a:gd name="T54" fmla="*/ 1188966 w 1466850"/>
                <a:gd name="T55" fmla="*/ 969881 h 1217612"/>
                <a:gd name="T56" fmla="*/ 1302458 w 1466850"/>
                <a:gd name="T57" fmla="*/ 859399 h 1217612"/>
                <a:gd name="T58" fmla="*/ 1453782 w 1466850"/>
                <a:gd name="T59" fmla="*/ 802265 h 1217612"/>
                <a:gd name="T60" fmla="*/ 487977 w 1466850"/>
                <a:gd name="T61" fmla="*/ 809837 h 1217612"/>
                <a:gd name="T62" fmla="*/ 631762 w 1466850"/>
                <a:gd name="T63" fmla="*/ 880738 h 1217612"/>
                <a:gd name="T64" fmla="*/ 734368 w 1466850"/>
                <a:gd name="T65" fmla="*/ 1002235 h 1217612"/>
                <a:gd name="T66" fmla="*/ 780008 w 1466850"/>
                <a:gd name="T67" fmla="*/ 1159182 h 1217612"/>
                <a:gd name="T68" fmla="*/ 757703 w 1466850"/>
                <a:gd name="T69" fmla="*/ 1324046 h 1217612"/>
                <a:gd name="T70" fmla="*/ 673627 w 1466850"/>
                <a:gd name="T71" fmla="*/ 1459654 h 1217612"/>
                <a:gd name="T72" fmla="*/ 542883 w 1466850"/>
                <a:gd name="T73" fmla="*/ 1550174 h 1217612"/>
                <a:gd name="T74" fmla="*/ 380225 w 1466850"/>
                <a:gd name="T75" fmla="*/ 1581150 h 1217612"/>
                <a:gd name="T76" fmla="*/ 221340 w 1466850"/>
                <a:gd name="T77" fmla="*/ 1542602 h 1217612"/>
                <a:gd name="T78" fmla="*/ 95400 w 1466850"/>
                <a:gd name="T79" fmla="*/ 1445886 h 1217612"/>
                <a:gd name="T80" fmla="*/ 17501 w 1466850"/>
                <a:gd name="T81" fmla="*/ 1305805 h 1217612"/>
                <a:gd name="T82" fmla="*/ 3088 w 1466850"/>
                <a:gd name="T83" fmla="*/ 1139563 h 1217612"/>
                <a:gd name="T84" fmla="*/ 56279 w 1466850"/>
                <a:gd name="T85" fmla="*/ 986059 h 1217612"/>
                <a:gd name="T86" fmla="*/ 164718 w 1466850"/>
                <a:gd name="T87" fmla="*/ 869724 h 1217612"/>
                <a:gd name="T88" fmla="*/ 311935 w 1466850"/>
                <a:gd name="T89" fmla="*/ 805362 h 1217612"/>
                <a:gd name="T90" fmla="*/ 947210 w 1466850"/>
                <a:gd name="T91" fmla="*/ 225731 h 1217612"/>
                <a:gd name="T92" fmla="*/ 1429482 w 1466850"/>
                <a:gd name="T93" fmla="*/ 525331 h 1217612"/>
                <a:gd name="T94" fmla="*/ 1468270 w 1466850"/>
                <a:gd name="T95" fmla="*/ 599544 h 1217612"/>
                <a:gd name="T96" fmla="*/ 1115061 w 1466850"/>
                <a:gd name="T97" fmla="*/ 633216 h 1217612"/>
                <a:gd name="T98" fmla="*/ 976730 w 1466850"/>
                <a:gd name="T99" fmla="*/ 744536 h 1217612"/>
                <a:gd name="T100" fmla="*/ 1026845 w 1466850"/>
                <a:gd name="T101" fmla="*/ 826652 h 1217612"/>
                <a:gd name="T102" fmla="*/ 968492 w 1466850"/>
                <a:gd name="T103" fmla="*/ 1319688 h 1217612"/>
                <a:gd name="T104" fmla="*/ 862770 w 1466850"/>
                <a:gd name="T105" fmla="*/ 1257499 h 1217612"/>
                <a:gd name="T106" fmla="*/ 493429 w 1466850"/>
                <a:gd name="T107" fmla="*/ 665511 h 1217612"/>
                <a:gd name="T108" fmla="*/ 514366 w 1466850"/>
                <a:gd name="T109" fmla="*/ 568623 h 1217612"/>
                <a:gd name="T110" fmla="*/ 1117110 w 1466850"/>
                <a:gd name="T111" fmla="*/ 0 h 1217612"/>
                <a:gd name="T112" fmla="*/ 1226118 w 1466850"/>
                <a:gd name="T113" fmla="*/ 41916 h 1217612"/>
                <a:gd name="T114" fmla="*/ 1267939 w 1466850"/>
                <a:gd name="T115" fmla="*/ 150831 h 1217612"/>
                <a:gd name="T116" fmla="*/ 1215835 w 1466850"/>
                <a:gd name="T117" fmla="*/ 253905 h 1217612"/>
                <a:gd name="T118" fmla="*/ 1102713 w 1466850"/>
                <a:gd name="T119" fmla="*/ 284828 h 1217612"/>
                <a:gd name="T120" fmla="*/ 1006388 w 1466850"/>
                <a:gd name="T121" fmla="*/ 223670 h 1217612"/>
                <a:gd name="T122" fmla="*/ 985821 w 1466850"/>
                <a:gd name="T123" fmla="*/ 107541 h 1217612"/>
                <a:gd name="T124" fmla="*/ 1056436 w 1466850"/>
                <a:gd name="T125" fmla="*/ 17179 h 121761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466850" h="1217612">
                  <a:moveTo>
                    <a:pt x="1165225" y="696262"/>
                  </a:moveTo>
                  <a:lnTo>
                    <a:pt x="1153838" y="696527"/>
                  </a:lnTo>
                  <a:lnTo>
                    <a:pt x="1142981" y="697587"/>
                  </a:lnTo>
                  <a:lnTo>
                    <a:pt x="1131858" y="698913"/>
                  </a:lnTo>
                  <a:lnTo>
                    <a:pt x="1121001" y="701033"/>
                  </a:lnTo>
                  <a:lnTo>
                    <a:pt x="1110408" y="703153"/>
                  </a:lnTo>
                  <a:lnTo>
                    <a:pt x="1100081" y="706334"/>
                  </a:lnTo>
                  <a:lnTo>
                    <a:pt x="1089753" y="709780"/>
                  </a:lnTo>
                  <a:lnTo>
                    <a:pt x="1079690" y="713755"/>
                  </a:lnTo>
                  <a:lnTo>
                    <a:pt x="1070421" y="717996"/>
                  </a:lnTo>
                  <a:lnTo>
                    <a:pt x="1060623" y="723032"/>
                  </a:lnTo>
                  <a:lnTo>
                    <a:pt x="1051355" y="728068"/>
                  </a:lnTo>
                  <a:lnTo>
                    <a:pt x="1042616" y="733899"/>
                  </a:lnTo>
                  <a:lnTo>
                    <a:pt x="1034142" y="739995"/>
                  </a:lnTo>
                  <a:lnTo>
                    <a:pt x="1025667" y="746356"/>
                  </a:lnTo>
                  <a:lnTo>
                    <a:pt x="1017723" y="753248"/>
                  </a:lnTo>
                  <a:lnTo>
                    <a:pt x="1010308" y="760669"/>
                  </a:lnTo>
                  <a:lnTo>
                    <a:pt x="1002893" y="768355"/>
                  </a:lnTo>
                  <a:lnTo>
                    <a:pt x="996008" y="776042"/>
                  </a:lnTo>
                  <a:lnTo>
                    <a:pt x="989388" y="784523"/>
                  </a:lnTo>
                  <a:lnTo>
                    <a:pt x="983562" y="793005"/>
                  </a:lnTo>
                  <a:lnTo>
                    <a:pt x="977736" y="802016"/>
                  </a:lnTo>
                  <a:lnTo>
                    <a:pt x="972704" y="811293"/>
                  </a:lnTo>
                  <a:lnTo>
                    <a:pt x="967673" y="820835"/>
                  </a:lnTo>
                  <a:lnTo>
                    <a:pt x="963171" y="830642"/>
                  </a:lnTo>
                  <a:lnTo>
                    <a:pt x="959464" y="840183"/>
                  </a:lnTo>
                  <a:lnTo>
                    <a:pt x="955756" y="850520"/>
                  </a:lnTo>
                  <a:lnTo>
                    <a:pt x="952843" y="860857"/>
                  </a:lnTo>
                  <a:lnTo>
                    <a:pt x="950460" y="871724"/>
                  </a:lnTo>
                  <a:lnTo>
                    <a:pt x="948606" y="882326"/>
                  </a:lnTo>
                  <a:lnTo>
                    <a:pt x="947282" y="893458"/>
                  </a:lnTo>
                  <a:lnTo>
                    <a:pt x="946223" y="904590"/>
                  </a:lnTo>
                  <a:lnTo>
                    <a:pt x="945958" y="915722"/>
                  </a:lnTo>
                  <a:lnTo>
                    <a:pt x="946223" y="927119"/>
                  </a:lnTo>
                  <a:lnTo>
                    <a:pt x="947282" y="938251"/>
                  </a:lnTo>
                  <a:lnTo>
                    <a:pt x="948606" y="949118"/>
                  </a:lnTo>
                  <a:lnTo>
                    <a:pt x="950460" y="959985"/>
                  </a:lnTo>
                  <a:lnTo>
                    <a:pt x="952843" y="970587"/>
                  </a:lnTo>
                  <a:lnTo>
                    <a:pt x="955756" y="980924"/>
                  </a:lnTo>
                  <a:lnTo>
                    <a:pt x="959464" y="991261"/>
                  </a:lnTo>
                  <a:lnTo>
                    <a:pt x="963171" y="1001333"/>
                  </a:lnTo>
                  <a:lnTo>
                    <a:pt x="967673" y="1011140"/>
                  </a:lnTo>
                  <a:lnTo>
                    <a:pt x="972704" y="1020416"/>
                  </a:lnTo>
                  <a:lnTo>
                    <a:pt x="977736" y="1029693"/>
                  </a:lnTo>
                  <a:lnTo>
                    <a:pt x="983562" y="1038440"/>
                  </a:lnTo>
                  <a:lnTo>
                    <a:pt x="989388" y="1047186"/>
                  </a:lnTo>
                  <a:lnTo>
                    <a:pt x="996008" y="1055403"/>
                  </a:lnTo>
                  <a:lnTo>
                    <a:pt x="1002893" y="1063354"/>
                  </a:lnTo>
                  <a:lnTo>
                    <a:pt x="1010308" y="1071041"/>
                  </a:lnTo>
                  <a:lnTo>
                    <a:pt x="1017723" y="1078197"/>
                  </a:lnTo>
                  <a:lnTo>
                    <a:pt x="1025667" y="1085088"/>
                  </a:lnTo>
                  <a:lnTo>
                    <a:pt x="1034142" y="1091714"/>
                  </a:lnTo>
                  <a:lnTo>
                    <a:pt x="1042616" y="1098075"/>
                  </a:lnTo>
                  <a:lnTo>
                    <a:pt x="1051355" y="1103641"/>
                  </a:lnTo>
                  <a:lnTo>
                    <a:pt x="1060623" y="1108942"/>
                  </a:lnTo>
                  <a:lnTo>
                    <a:pt x="1070421" y="1113713"/>
                  </a:lnTo>
                  <a:lnTo>
                    <a:pt x="1079690" y="1117954"/>
                  </a:lnTo>
                  <a:lnTo>
                    <a:pt x="1089753" y="1121930"/>
                  </a:lnTo>
                  <a:lnTo>
                    <a:pt x="1100081" y="1125375"/>
                  </a:lnTo>
                  <a:lnTo>
                    <a:pt x="1110408" y="1128291"/>
                  </a:lnTo>
                  <a:lnTo>
                    <a:pt x="1121001" y="1130941"/>
                  </a:lnTo>
                  <a:lnTo>
                    <a:pt x="1131858" y="1132797"/>
                  </a:lnTo>
                  <a:lnTo>
                    <a:pt x="1142981" y="1134387"/>
                  </a:lnTo>
                  <a:lnTo>
                    <a:pt x="1153838" y="1135182"/>
                  </a:lnTo>
                  <a:lnTo>
                    <a:pt x="1165225" y="1135447"/>
                  </a:lnTo>
                  <a:lnTo>
                    <a:pt x="1176347" y="1135182"/>
                  </a:lnTo>
                  <a:lnTo>
                    <a:pt x="1187470" y="1134387"/>
                  </a:lnTo>
                  <a:lnTo>
                    <a:pt x="1198592" y="1132797"/>
                  </a:lnTo>
                  <a:lnTo>
                    <a:pt x="1209185" y="1130941"/>
                  </a:lnTo>
                  <a:lnTo>
                    <a:pt x="1219777" y="1128291"/>
                  </a:lnTo>
                  <a:lnTo>
                    <a:pt x="1230370" y="1125375"/>
                  </a:lnTo>
                  <a:lnTo>
                    <a:pt x="1240433" y="1121930"/>
                  </a:lnTo>
                  <a:lnTo>
                    <a:pt x="1250496" y="1117954"/>
                  </a:lnTo>
                  <a:lnTo>
                    <a:pt x="1260029" y="1113713"/>
                  </a:lnTo>
                  <a:lnTo>
                    <a:pt x="1269563" y="1108942"/>
                  </a:lnTo>
                  <a:lnTo>
                    <a:pt x="1278831" y="1103641"/>
                  </a:lnTo>
                  <a:lnTo>
                    <a:pt x="1287835" y="1098075"/>
                  </a:lnTo>
                  <a:lnTo>
                    <a:pt x="1296309" y="1091714"/>
                  </a:lnTo>
                  <a:lnTo>
                    <a:pt x="1304783" y="1085088"/>
                  </a:lnTo>
                  <a:lnTo>
                    <a:pt x="1312463" y="1078197"/>
                  </a:lnTo>
                  <a:lnTo>
                    <a:pt x="1320142" y="1071041"/>
                  </a:lnTo>
                  <a:lnTo>
                    <a:pt x="1327557" y="1063354"/>
                  </a:lnTo>
                  <a:lnTo>
                    <a:pt x="1334442" y="1055403"/>
                  </a:lnTo>
                  <a:lnTo>
                    <a:pt x="1341063" y="1047186"/>
                  </a:lnTo>
                  <a:lnTo>
                    <a:pt x="1346889" y="1038440"/>
                  </a:lnTo>
                  <a:lnTo>
                    <a:pt x="1352715" y="1029693"/>
                  </a:lnTo>
                  <a:lnTo>
                    <a:pt x="1357746" y="1020416"/>
                  </a:lnTo>
                  <a:lnTo>
                    <a:pt x="1362778" y="1011140"/>
                  </a:lnTo>
                  <a:lnTo>
                    <a:pt x="1367280" y="1001333"/>
                  </a:lnTo>
                  <a:lnTo>
                    <a:pt x="1371252" y="991261"/>
                  </a:lnTo>
                  <a:lnTo>
                    <a:pt x="1374694" y="980924"/>
                  </a:lnTo>
                  <a:lnTo>
                    <a:pt x="1377607" y="970587"/>
                  </a:lnTo>
                  <a:lnTo>
                    <a:pt x="1380256" y="959985"/>
                  </a:lnTo>
                  <a:lnTo>
                    <a:pt x="1381844" y="949118"/>
                  </a:lnTo>
                  <a:lnTo>
                    <a:pt x="1383433" y="938251"/>
                  </a:lnTo>
                  <a:lnTo>
                    <a:pt x="1384228" y="927119"/>
                  </a:lnTo>
                  <a:lnTo>
                    <a:pt x="1384493" y="915722"/>
                  </a:lnTo>
                  <a:lnTo>
                    <a:pt x="1384228" y="904590"/>
                  </a:lnTo>
                  <a:lnTo>
                    <a:pt x="1383433" y="893458"/>
                  </a:lnTo>
                  <a:lnTo>
                    <a:pt x="1381844" y="882326"/>
                  </a:lnTo>
                  <a:lnTo>
                    <a:pt x="1380256" y="871724"/>
                  </a:lnTo>
                  <a:lnTo>
                    <a:pt x="1377607" y="860857"/>
                  </a:lnTo>
                  <a:lnTo>
                    <a:pt x="1374694" y="850520"/>
                  </a:lnTo>
                  <a:lnTo>
                    <a:pt x="1371252" y="840183"/>
                  </a:lnTo>
                  <a:lnTo>
                    <a:pt x="1367280" y="830642"/>
                  </a:lnTo>
                  <a:lnTo>
                    <a:pt x="1362778" y="820835"/>
                  </a:lnTo>
                  <a:lnTo>
                    <a:pt x="1357746" y="811293"/>
                  </a:lnTo>
                  <a:lnTo>
                    <a:pt x="1352715" y="802016"/>
                  </a:lnTo>
                  <a:lnTo>
                    <a:pt x="1346889" y="793005"/>
                  </a:lnTo>
                  <a:lnTo>
                    <a:pt x="1341063" y="784523"/>
                  </a:lnTo>
                  <a:lnTo>
                    <a:pt x="1334442" y="776042"/>
                  </a:lnTo>
                  <a:lnTo>
                    <a:pt x="1327557" y="768355"/>
                  </a:lnTo>
                  <a:lnTo>
                    <a:pt x="1320142" y="760669"/>
                  </a:lnTo>
                  <a:lnTo>
                    <a:pt x="1312463" y="753248"/>
                  </a:lnTo>
                  <a:lnTo>
                    <a:pt x="1304783" y="746356"/>
                  </a:lnTo>
                  <a:lnTo>
                    <a:pt x="1296309" y="739995"/>
                  </a:lnTo>
                  <a:lnTo>
                    <a:pt x="1287835" y="733899"/>
                  </a:lnTo>
                  <a:lnTo>
                    <a:pt x="1278831" y="728068"/>
                  </a:lnTo>
                  <a:lnTo>
                    <a:pt x="1269563" y="723032"/>
                  </a:lnTo>
                  <a:lnTo>
                    <a:pt x="1260029" y="717996"/>
                  </a:lnTo>
                  <a:lnTo>
                    <a:pt x="1250496" y="713755"/>
                  </a:lnTo>
                  <a:lnTo>
                    <a:pt x="1240433" y="709780"/>
                  </a:lnTo>
                  <a:lnTo>
                    <a:pt x="1230370" y="706334"/>
                  </a:lnTo>
                  <a:lnTo>
                    <a:pt x="1219777" y="703153"/>
                  </a:lnTo>
                  <a:lnTo>
                    <a:pt x="1209185" y="701033"/>
                  </a:lnTo>
                  <a:lnTo>
                    <a:pt x="1198592" y="698913"/>
                  </a:lnTo>
                  <a:lnTo>
                    <a:pt x="1187470" y="697587"/>
                  </a:lnTo>
                  <a:lnTo>
                    <a:pt x="1176347" y="696527"/>
                  </a:lnTo>
                  <a:lnTo>
                    <a:pt x="1165225" y="696262"/>
                  </a:lnTo>
                  <a:close/>
                  <a:moveTo>
                    <a:pt x="300700" y="696262"/>
                  </a:moveTo>
                  <a:lnTo>
                    <a:pt x="289338" y="696527"/>
                  </a:lnTo>
                  <a:lnTo>
                    <a:pt x="278504" y="697587"/>
                  </a:lnTo>
                  <a:lnTo>
                    <a:pt x="267406" y="698913"/>
                  </a:lnTo>
                  <a:lnTo>
                    <a:pt x="256572" y="701033"/>
                  </a:lnTo>
                  <a:lnTo>
                    <a:pt x="246003" y="703418"/>
                  </a:lnTo>
                  <a:lnTo>
                    <a:pt x="235698" y="706334"/>
                  </a:lnTo>
                  <a:lnTo>
                    <a:pt x="225393" y="709780"/>
                  </a:lnTo>
                  <a:lnTo>
                    <a:pt x="215616" y="713755"/>
                  </a:lnTo>
                  <a:lnTo>
                    <a:pt x="206104" y="717996"/>
                  </a:lnTo>
                  <a:lnTo>
                    <a:pt x="196591" y="723032"/>
                  </a:lnTo>
                  <a:lnTo>
                    <a:pt x="187343" y="728068"/>
                  </a:lnTo>
                  <a:lnTo>
                    <a:pt x="178623" y="733899"/>
                  </a:lnTo>
                  <a:lnTo>
                    <a:pt x="169903" y="739995"/>
                  </a:lnTo>
                  <a:lnTo>
                    <a:pt x="161448" y="746621"/>
                  </a:lnTo>
                  <a:lnTo>
                    <a:pt x="153785" y="753513"/>
                  </a:lnTo>
                  <a:lnTo>
                    <a:pt x="146122" y="760669"/>
                  </a:lnTo>
                  <a:lnTo>
                    <a:pt x="138988" y="768355"/>
                  </a:lnTo>
                  <a:lnTo>
                    <a:pt x="132118" y="776572"/>
                  </a:lnTo>
                  <a:lnTo>
                    <a:pt x="125512" y="784523"/>
                  </a:lnTo>
                  <a:lnTo>
                    <a:pt x="119170" y="793270"/>
                  </a:lnTo>
                  <a:lnTo>
                    <a:pt x="113621" y="802282"/>
                  </a:lnTo>
                  <a:lnTo>
                    <a:pt x="108337" y="811293"/>
                  </a:lnTo>
                  <a:lnTo>
                    <a:pt x="103580" y="820835"/>
                  </a:lnTo>
                  <a:lnTo>
                    <a:pt x="99353" y="830642"/>
                  </a:lnTo>
                  <a:lnTo>
                    <a:pt x="95389" y="840448"/>
                  </a:lnTo>
                  <a:lnTo>
                    <a:pt x="91954" y="850520"/>
                  </a:lnTo>
                  <a:lnTo>
                    <a:pt x="89047" y="861122"/>
                  </a:lnTo>
                  <a:lnTo>
                    <a:pt x="86405" y="871724"/>
                  </a:lnTo>
                  <a:lnTo>
                    <a:pt x="84555" y="882326"/>
                  </a:lnTo>
                  <a:lnTo>
                    <a:pt x="82970" y="893458"/>
                  </a:lnTo>
                  <a:lnTo>
                    <a:pt x="82177" y="904590"/>
                  </a:lnTo>
                  <a:lnTo>
                    <a:pt x="81913" y="915722"/>
                  </a:lnTo>
                  <a:lnTo>
                    <a:pt x="82177" y="927119"/>
                  </a:lnTo>
                  <a:lnTo>
                    <a:pt x="82970" y="938251"/>
                  </a:lnTo>
                  <a:lnTo>
                    <a:pt x="84555" y="949118"/>
                  </a:lnTo>
                  <a:lnTo>
                    <a:pt x="86405" y="959985"/>
                  </a:lnTo>
                  <a:lnTo>
                    <a:pt x="89047" y="970587"/>
                  </a:lnTo>
                  <a:lnTo>
                    <a:pt x="91954" y="980924"/>
                  </a:lnTo>
                  <a:lnTo>
                    <a:pt x="95389" y="991261"/>
                  </a:lnTo>
                  <a:lnTo>
                    <a:pt x="99353" y="1001333"/>
                  </a:lnTo>
                  <a:lnTo>
                    <a:pt x="103580" y="1011140"/>
                  </a:lnTo>
                  <a:lnTo>
                    <a:pt x="108337" y="1020416"/>
                  </a:lnTo>
                  <a:lnTo>
                    <a:pt x="113621" y="1029693"/>
                  </a:lnTo>
                  <a:lnTo>
                    <a:pt x="119170" y="1038440"/>
                  </a:lnTo>
                  <a:lnTo>
                    <a:pt x="125512" y="1047186"/>
                  </a:lnTo>
                  <a:lnTo>
                    <a:pt x="132118" y="1055403"/>
                  </a:lnTo>
                  <a:lnTo>
                    <a:pt x="138988" y="1063354"/>
                  </a:lnTo>
                  <a:lnTo>
                    <a:pt x="146122" y="1071041"/>
                  </a:lnTo>
                  <a:lnTo>
                    <a:pt x="153785" y="1078197"/>
                  </a:lnTo>
                  <a:lnTo>
                    <a:pt x="161448" y="1085088"/>
                  </a:lnTo>
                  <a:lnTo>
                    <a:pt x="169903" y="1091714"/>
                  </a:lnTo>
                  <a:lnTo>
                    <a:pt x="178359" y="1097810"/>
                  </a:lnTo>
                  <a:lnTo>
                    <a:pt x="187343" y="1103376"/>
                  </a:lnTo>
                  <a:lnTo>
                    <a:pt x="196591" y="1108942"/>
                  </a:lnTo>
                  <a:lnTo>
                    <a:pt x="206104" y="1113713"/>
                  </a:lnTo>
                  <a:lnTo>
                    <a:pt x="215616" y="1117954"/>
                  </a:lnTo>
                  <a:lnTo>
                    <a:pt x="225393" y="1121930"/>
                  </a:lnTo>
                  <a:lnTo>
                    <a:pt x="235698" y="1125375"/>
                  </a:lnTo>
                  <a:lnTo>
                    <a:pt x="246003" y="1128291"/>
                  </a:lnTo>
                  <a:lnTo>
                    <a:pt x="256572" y="1130941"/>
                  </a:lnTo>
                  <a:lnTo>
                    <a:pt x="267406" y="1132797"/>
                  </a:lnTo>
                  <a:lnTo>
                    <a:pt x="278504" y="1134387"/>
                  </a:lnTo>
                  <a:lnTo>
                    <a:pt x="289338" y="1135182"/>
                  </a:lnTo>
                  <a:lnTo>
                    <a:pt x="300700" y="1135447"/>
                  </a:lnTo>
                  <a:lnTo>
                    <a:pt x="311797" y="1135182"/>
                  </a:lnTo>
                  <a:lnTo>
                    <a:pt x="322895" y="1134387"/>
                  </a:lnTo>
                  <a:lnTo>
                    <a:pt x="333993" y="1132797"/>
                  </a:lnTo>
                  <a:lnTo>
                    <a:pt x="344827" y="1130941"/>
                  </a:lnTo>
                  <a:lnTo>
                    <a:pt x="355396" y="1128291"/>
                  </a:lnTo>
                  <a:lnTo>
                    <a:pt x="365701" y="1125375"/>
                  </a:lnTo>
                  <a:lnTo>
                    <a:pt x="376007" y="1121930"/>
                  </a:lnTo>
                  <a:lnTo>
                    <a:pt x="386048" y="1117954"/>
                  </a:lnTo>
                  <a:lnTo>
                    <a:pt x="395560" y="1113713"/>
                  </a:lnTo>
                  <a:lnTo>
                    <a:pt x="405072" y="1108942"/>
                  </a:lnTo>
                  <a:lnTo>
                    <a:pt x="414056" y="1103376"/>
                  </a:lnTo>
                  <a:lnTo>
                    <a:pt x="423040" y="1097810"/>
                  </a:lnTo>
                  <a:lnTo>
                    <a:pt x="431496" y="1091714"/>
                  </a:lnTo>
                  <a:lnTo>
                    <a:pt x="439951" y="1085088"/>
                  </a:lnTo>
                  <a:lnTo>
                    <a:pt x="447878" y="1078197"/>
                  </a:lnTo>
                  <a:lnTo>
                    <a:pt x="455541" y="1071041"/>
                  </a:lnTo>
                  <a:lnTo>
                    <a:pt x="462676" y="1063354"/>
                  </a:lnTo>
                  <a:lnTo>
                    <a:pt x="469546" y="1055403"/>
                  </a:lnTo>
                  <a:lnTo>
                    <a:pt x="476152" y="1047186"/>
                  </a:lnTo>
                  <a:lnTo>
                    <a:pt x="482229" y="1038440"/>
                  </a:lnTo>
                  <a:lnTo>
                    <a:pt x="488042" y="1029693"/>
                  </a:lnTo>
                  <a:lnTo>
                    <a:pt x="493063" y="1020416"/>
                  </a:lnTo>
                  <a:lnTo>
                    <a:pt x="498083" y="1011140"/>
                  </a:lnTo>
                  <a:lnTo>
                    <a:pt x="502311" y="1001333"/>
                  </a:lnTo>
                  <a:lnTo>
                    <a:pt x="506274" y="991261"/>
                  </a:lnTo>
                  <a:lnTo>
                    <a:pt x="509709" y="980924"/>
                  </a:lnTo>
                  <a:lnTo>
                    <a:pt x="512880" y="970587"/>
                  </a:lnTo>
                  <a:lnTo>
                    <a:pt x="515258" y="959985"/>
                  </a:lnTo>
                  <a:lnTo>
                    <a:pt x="517108" y="949118"/>
                  </a:lnTo>
                  <a:lnTo>
                    <a:pt x="518693" y="938251"/>
                  </a:lnTo>
                  <a:lnTo>
                    <a:pt x="519486" y="927119"/>
                  </a:lnTo>
                  <a:lnTo>
                    <a:pt x="519750" y="915722"/>
                  </a:lnTo>
                  <a:lnTo>
                    <a:pt x="519486" y="904590"/>
                  </a:lnTo>
                  <a:lnTo>
                    <a:pt x="518693" y="893458"/>
                  </a:lnTo>
                  <a:lnTo>
                    <a:pt x="517108" y="882326"/>
                  </a:lnTo>
                  <a:lnTo>
                    <a:pt x="515258" y="871724"/>
                  </a:lnTo>
                  <a:lnTo>
                    <a:pt x="512880" y="861122"/>
                  </a:lnTo>
                  <a:lnTo>
                    <a:pt x="509709" y="850520"/>
                  </a:lnTo>
                  <a:lnTo>
                    <a:pt x="506274" y="840448"/>
                  </a:lnTo>
                  <a:lnTo>
                    <a:pt x="502311" y="830642"/>
                  </a:lnTo>
                  <a:lnTo>
                    <a:pt x="498083" y="820835"/>
                  </a:lnTo>
                  <a:lnTo>
                    <a:pt x="493063" y="811293"/>
                  </a:lnTo>
                  <a:lnTo>
                    <a:pt x="487778" y="802282"/>
                  </a:lnTo>
                  <a:lnTo>
                    <a:pt x="481965" y="793270"/>
                  </a:lnTo>
                  <a:lnTo>
                    <a:pt x="476152" y="784523"/>
                  </a:lnTo>
                  <a:lnTo>
                    <a:pt x="469546" y="776572"/>
                  </a:lnTo>
                  <a:lnTo>
                    <a:pt x="462676" y="768355"/>
                  </a:lnTo>
                  <a:lnTo>
                    <a:pt x="455541" y="760669"/>
                  </a:lnTo>
                  <a:lnTo>
                    <a:pt x="447878" y="753513"/>
                  </a:lnTo>
                  <a:lnTo>
                    <a:pt x="439951" y="746621"/>
                  </a:lnTo>
                  <a:lnTo>
                    <a:pt x="431496" y="739995"/>
                  </a:lnTo>
                  <a:lnTo>
                    <a:pt x="423040" y="733899"/>
                  </a:lnTo>
                  <a:lnTo>
                    <a:pt x="414056" y="728068"/>
                  </a:lnTo>
                  <a:lnTo>
                    <a:pt x="405072" y="723032"/>
                  </a:lnTo>
                  <a:lnTo>
                    <a:pt x="395560" y="717996"/>
                  </a:lnTo>
                  <a:lnTo>
                    <a:pt x="386048" y="713755"/>
                  </a:lnTo>
                  <a:lnTo>
                    <a:pt x="376007" y="709780"/>
                  </a:lnTo>
                  <a:lnTo>
                    <a:pt x="365701" y="706334"/>
                  </a:lnTo>
                  <a:lnTo>
                    <a:pt x="355396" y="703418"/>
                  </a:lnTo>
                  <a:lnTo>
                    <a:pt x="344563" y="701033"/>
                  </a:lnTo>
                  <a:lnTo>
                    <a:pt x="333993" y="698913"/>
                  </a:lnTo>
                  <a:lnTo>
                    <a:pt x="322895" y="697587"/>
                  </a:lnTo>
                  <a:lnTo>
                    <a:pt x="311797" y="696527"/>
                  </a:lnTo>
                  <a:lnTo>
                    <a:pt x="300700" y="696262"/>
                  </a:lnTo>
                  <a:close/>
                  <a:moveTo>
                    <a:pt x="1157546" y="614362"/>
                  </a:moveTo>
                  <a:lnTo>
                    <a:pt x="1165490" y="614362"/>
                  </a:lnTo>
                  <a:lnTo>
                    <a:pt x="1173170" y="614362"/>
                  </a:lnTo>
                  <a:lnTo>
                    <a:pt x="1180849" y="614627"/>
                  </a:lnTo>
                  <a:lnTo>
                    <a:pt x="1188794" y="615157"/>
                  </a:lnTo>
                  <a:lnTo>
                    <a:pt x="1196209" y="615687"/>
                  </a:lnTo>
                  <a:lnTo>
                    <a:pt x="1203888" y="616483"/>
                  </a:lnTo>
                  <a:lnTo>
                    <a:pt x="1211303" y="617808"/>
                  </a:lnTo>
                  <a:lnTo>
                    <a:pt x="1218718" y="618868"/>
                  </a:lnTo>
                  <a:lnTo>
                    <a:pt x="1226133" y="620193"/>
                  </a:lnTo>
                  <a:lnTo>
                    <a:pt x="1233283" y="622049"/>
                  </a:lnTo>
                  <a:lnTo>
                    <a:pt x="1240698" y="623639"/>
                  </a:lnTo>
                  <a:lnTo>
                    <a:pt x="1247848" y="625759"/>
                  </a:lnTo>
                  <a:lnTo>
                    <a:pt x="1254998" y="627615"/>
                  </a:lnTo>
                  <a:lnTo>
                    <a:pt x="1261883" y="630000"/>
                  </a:lnTo>
                  <a:lnTo>
                    <a:pt x="1269033" y="632386"/>
                  </a:lnTo>
                  <a:lnTo>
                    <a:pt x="1275918" y="635036"/>
                  </a:lnTo>
                  <a:lnTo>
                    <a:pt x="1282803" y="637687"/>
                  </a:lnTo>
                  <a:lnTo>
                    <a:pt x="1289159" y="640867"/>
                  </a:lnTo>
                  <a:lnTo>
                    <a:pt x="1295779" y="643783"/>
                  </a:lnTo>
                  <a:lnTo>
                    <a:pt x="1302400" y="647228"/>
                  </a:lnTo>
                  <a:lnTo>
                    <a:pt x="1309020" y="650674"/>
                  </a:lnTo>
                  <a:lnTo>
                    <a:pt x="1315376" y="654119"/>
                  </a:lnTo>
                  <a:lnTo>
                    <a:pt x="1321466" y="657830"/>
                  </a:lnTo>
                  <a:lnTo>
                    <a:pt x="1327557" y="661806"/>
                  </a:lnTo>
                  <a:lnTo>
                    <a:pt x="1333913" y="665517"/>
                  </a:lnTo>
                  <a:lnTo>
                    <a:pt x="1339474" y="669757"/>
                  </a:lnTo>
                  <a:lnTo>
                    <a:pt x="1345565" y="673998"/>
                  </a:lnTo>
                  <a:lnTo>
                    <a:pt x="1351391" y="678239"/>
                  </a:lnTo>
                  <a:lnTo>
                    <a:pt x="1356952" y="683010"/>
                  </a:lnTo>
                  <a:lnTo>
                    <a:pt x="1362513" y="687516"/>
                  </a:lnTo>
                  <a:lnTo>
                    <a:pt x="1367809" y="692286"/>
                  </a:lnTo>
                  <a:lnTo>
                    <a:pt x="1373370" y="697587"/>
                  </a:lnTo>
                  <a:lnTo>
                    <a:pt x="1378402" y="702358"/>
                  </a:lnTo>
                  <a:lnTo>
                    <a:pt x="1383433" y="707394"/>
                  </a:lnTo>
                  <a:lnTo>
                    <a:pt x="1388465" y="712960"/>
                  </a:lnTo>
                  <a:lnTo>
                    <a:pt x="1392967" y="718261"/>
                  </a:lnTo>
                  <a:lnTo>
                    <a:pt x="1397998" y="723827"/>
                  </a:lnTo>
                  <a:lnTo>
                    <a:pt x="1402500" y="729658"/>
                  </a:lnTo>
                  <a:lnTo>
                    <a:pt x="1406737" y="735224"/>
                  </a:lnTo>
                  <a:lnTo>
                    <a:pt x="1410974" y="741055"/>
                  </a:lnTo>
                  <a:lnTo>
                    <a:pt x="1414946" y="746886"/>
                  </a:lnTo>
                  <a:lnTo>
                    <a:pt x="1418919" y="752983"/>
                  </a:lnTo>
                  <a:lnTo>
                    <a:pt x="1423156" y="759344"/>
                  </a:lnTo>
                  <a:lnTo>
                    <a:pt x="1426863" y="765705"/>
                  </a:lnTo>
                  <a:lnTo>
                    <a:pt x="1430306" y="771801"/>
                  </a:lnTo>
                  <a:lnTo>
                    <a:pt x="1433483" y="778427"/>
                  </a:lnTo>
                  <a:lnTo>
                    <a:pt x="1436926" y="785053"/>
                  </a:lnTo>
                  <a:lnTo>
                    <a:pt x="1439839" y="791680"/>
                  </a:lnTo>
                  <a:lnTo>
                    <a:pt x="1443017" y="798306"/>
                  </a:lnTo>
                  <a:lnTo>
                    <a:pt x="1445665" y="804932"/>
                  </a:lnTo>
                  <a:lnTo>
                    <a:pt x="1448578" y="811823"/>
                  </a:lnTo>
                  <a:lnTo>
                    <a:pt x="1450696" y="818980"/>
                  </a:lnTo>
                  <a:lnTo>
                    <a:pt x="1453080" y="825871"/>
                  </a:lnTo>
                  <a:lnTo>
                    <a:pt x="1455463" y="833027"/>
                  </a:lnTo>
                  <a:lnTo>
                    <a:pt x="1457052" y="840183"/>
                  </a:lnTo>
                  <a:lnTo>
                    <a:pt x="1459171" y="847605"/>
                  </a:lnTo>
                  <a:lnTo>
                    <a:pt x="1460495" y="854761"/>
                  </a:lnTo>
                  <a:lnTo>
                    <a:pt x="1461819" y="862182"/>
                  </a:lnTo>
                  <a:lnTo>
                    <a:pt x="1463143" y="869604"/>
                  </a:lnTo>
                  <a:lnTo>
                    <a:pt x="1464202" y="877555"/>
                  </a:lnTo>
                  <a:lnTo>
                    <a:pt x="1464997" y="884977"/>
                  </a:lnTo>
                  <a:lnTo>
                    <a:pt x="1465791" y="892663"/>
                  </a:lnTo>
                  <a:lnTo>
                    <a:pt x="1466321" y="900349"/>
                  </a:lnTo>
                  <a:lnTo>
                    <a:pt x="1466585" y="908036"/>
                  </a:lnTo>
                  <a:lnTo>
                    <a:pt x="1466850" y="915722"/>
                  </a:lnTo>
                  <a:lnTo>
                    <a:pt x="1466585" y="923674"/>
                  </a:lnTo>
                  <a:lnTo>
                    <a:pt x="1466321" y="931625"/>
                  </a:lnTo>
                  <a:lnTo>
                    <a:pt x="1465791" y="939046"/>
                  </a:lnTo>
                  <a:lnTo>
                    <a:pt x="1464997" y="946733"/>
                  </a:lnTo>
                  <a:lnTo>
                    <a:pt x="1464202" y="954419"/>
                  </a:lnTo>
                  <a:lnTo>
                    <a:pt x="1463143" y="961841"/>
                  </a:lnTo>
                  <a:lnTo>
                    <a:pt x="1461819" y="969262"/>
                  </a:lnTo>
                  <a:lnTo>
                    <a:pt x="1460495" y="976683"/>
                  </a:lnTo>
                  <a:lnTo>
                    <a:pt x="1459171" y="984105"/>
                  </a:lnTo>
                  <a:lnTo>
                    <a:pt x="1457052" y="991261"/>
                  </a:lnTo>
                  <a:lnTo>
                    <a:pt x="1455463" y="998417"/>
                  </a:lnTo>
                  <a:lnTo>
                    <a:pt x="1453080" y="1005574"/>
                  </a:lnTo>
                  <a:lnTo>
                    <a:pt x="1450696" y="1012730"/>
                  </a:lnTo>
                  <a:lnTo>
                    <a:pt x="1448578" y="1019621"/>
                  </a:lnTo>
                  <a:lnTo>
                    <a:pt x="1445665" y="1026512"/>
                  </a:lnTo>
                  <a:lnTo>
                    <a:pt x="1443017" y="1033404"/>
                  </a:lnTo>
                  <a:lnTo>
                    <a:pt x="1439839" y="1040295"/>
                  </a:lnTo>
                  <a:lnTo>
                    <a:pt x="1436926" y="1046921"/>
                  </a:lnTo>
                  <a:lnTo>
                    <a:pt x="1433483" y="1053282"/>
                  </a:lnTo>
                  <a:lnTo>
                    <a:pt x="1430306" y="1059643"/>
                  </a:lnTo>
                  <a:lnTo>
                    <a:pt x="1426863" y="1066270"/>
                  </a:lnTo>
                  <a:lnTo>
                    <a:pt x="1423156" y="1072631"/>
                  </a:lnTo>
                  <a:lnTo>
                    <a:pt x="1418919" y="1078462"/>
                  </a:lnTo>
                  <a:lnTo>
                    <a:pt x="1414946" y="1084558"/>
                  </a:lnTo>
                  <a:lnTo>
                    <a:pt x="1410974" y="1090654"/>
                  </a:lnTo>
                  <a:lnTo>
                    <a:pt x="1406737" y="1096485"/>
                  </a:lnTo>
                  <a:lnTo>
                    <a:pt x="1402500" y="1102316"/>
                  </a:lnTo>
                  <a:lnTo>
                    <a:pt x="1397998" y="1107882"/>
                  </a:lnTo>
                  <a:lnTo>
                    <a:pt x="1392967" y="1113448"/>
                  </a:lnTo>
                  <a:lnTo>
                    <a:pt x="1388465" y="1118749"/>
                  </a:lnTo>
                  <a:lnTo>
                    <a:pt x="1383433" y="1124050"/>
                  </a:lnTo>
                  <a:lnTo>
                    <a:pt x="1378402" y="1129086"/>
                  </a:lnTo>
                  <a:lnTo>
                    <a:pt x="1373370" y="1134387"/>
                  </a:lnTo>
                  <a:lnTo>
                    <a:pt x="1367809" y="1139158"/>
                  </a:lnTo>
                  <a:lnTo>
                    <a:pt x="1362513" y="1143929"/>
                  </a:lnTo>
                  <a:lnTo>
                    <a:pt x="1356952" y="1148965"/>
                  </a:lnTo>
                  <a:lnTo>
                    <a:pt x="1351391" y="1153205"/>
                  </a:lnTo>
                  <a:lnTo>
                    <a:pt x="1345565" y="1157711"/>
                  </a:lnTo>
                  <a:lnTo>
                    <a:pt x="1339474" y="1161952"/>
                  </a:lnTo>
                  <a:lnTo>
                    <a:pt x="1333913" y="1166193"/>
                  </a:lnTo>
                  <a:lnTo>
                    <a:pt x="1327557" y="1170169"/>
                  </a:lnTo>
                  <a:lnTo>
                    <a:pt x="1321466" y="1174144"/>
                  </a:lnTo>
                  <a:lnTo>
                    <a:pt x="1315376" y="1177855"/>
                  </a:lnTo>
                  <a:lnTo>
                    <a:pt x="1309020" y="1181301"/>
                  </a:lnTo>
                  <a:lnTo>
                    <a:pt x="1302400" y="1184746"/>
                  </a:lnTo>
                  <a:lnTo>
                    <a:pt x="1295779" y="1187927"/>
                  </a:lnTo>
                  <a:lnTo>
                    <a:pt x="1289159" y="1190842"/>
                  </a:lnTo>
                  <a:lnTo>
                    <a:pt x="1282803" y="1193758"/>
                  </a:lnTo>
                  <a:lnTo>
                    <a:pt x="1275918" y="1196673"/>
                  </a:lnTo>
                  <a:lnTo>
                    <a:pt x="1269033" y="1199324"/>
                  </a:lnTo>
                  <a:lnTo>
                    <a:pt x="1261883" y="1201974"/>
                  </a:lnTo>
                  <a:lnTo>
                    <a:pt x="1254998" y="1204095"/>
                  </a:lnTo>
                  <a:lnTo>
                    <a:pt x="1247848" y="1206215"/>
                  </a:lnTo>
                  <a:lnTo>
                    <a:pt x="1240698" y="1208070"/>
                  </a:lnTo>
                  <a:lnTo>
                    <a:pt x="1233283" y="1209926"/>
                  </a:lnTo>
                  <a:lnTo>
                    <a:pt x="1226133" y="1211516"/>
                  </a:lnTo>
                  <a:lnTo>
                    <a:pt x="1218718" y="1213106"/>
                  </a:lnTo>
                  <a:lnTo>
                    <a:pt x="1211303" y="1214167"/>
                  </a:lnTo>
                  <a:lnTo>
                    <a:pt x="1203888" y="1215227"/>
                  </a:lnTo>
                  <a:lnTo>
                    <a:pt x="1196209" y="1216022"/>
                  </a:lnTo>
                  <a:lnTo>
                    <a:pt x="1188794" y="1216817"/>
                  </a:lnTo>
                  <a:lnTo>
                    <a:pt x="1180849" y="1217347"/>
                  </a:lnTo>
                  <a:lnTo>
                    <a:pt x="1173170" y="1217612"/>
                  </a:lnTo>
                  <a:lnTo>
                    <a:pt x="1165490" y="1217612"/>
                  </a:lnTo>
                  <a:lnTo>
                    <a:pt x="1157546" y="1217612"/>
                  </a:lnTo>
                  <a:lnTo>
                    <a:pt x="1149866" y="1217347"/>
                  </a:lnTo>
                  <a:lnTo>
                    <a:pt x="1142186" y="1216817"/>
                  </a:lnTo>
                  <a:lnTo>
                    <a:pt x="1134771" y="1216022"/>
                  </a:lnTo>
                  <a:lnTo>
                    <a:pt x="1126827" y="1215227"/>
                  </a:lnTo>
                  <a:lnTo>
                    <a:pt x="1119412" y="1214167"/>
                  </a:lnTo>
                  <a:lnTo>
                    <a:pt x="1111997" y="1213106"/>
                  </a:lnTo>
                  <a:lnTo>
                    <a:pt x="1104582" y="1211516"/>
                  </a:lnTo>
                  <a:lnTo>
                    <a:pt x="1097168" y="1209926"/>
                  </a:lnTo>
                  <a:lnTo>
                    <a:pt x="1090018" y="1208070"/>
                  </a:lnTo>
                  <a:lnTo>
                    <a:pt x="1082868" y="1206215"/>
                  </a:lnTo>
                  <a:lnTo>
                    <a:pt x="1075718" y="1204095"/>
                  </a:lnTo>
                  <a:lnTo>
                    <a:pt x="1068568" y="1201974"/>
                  </a:lnTo>
                  <a:lnTo>
                    <a:pt x="1061682" y="1199324"/>
                  </a:lnTo>
                  <a:lnTo>
                    <a:pt x="1054797" y="1196673"/>
                  </a:lnTo>
                  <a:lnTo>
                    <a:pt x="1048177" y="1193758"/>
                  </a:lnTo>
                  <a:lnTo>
                    <a:pt x="1041292" y="1190842"/>
                  </a:lnTo>
                  <a:lnTo>
                    <a:pt x="1034671" y="1187927"/>
                  </a:lnTo>
                  <a:lnTo>
                    <a:pt x="1028051" y="1184746"/>
                  </a:lnTo>
                  <a:lnTo>
                    <a:pt x="1021695" y="1181301"/>
                  </a:lnTo>
                  <a:lnTo>
                    <a:pt x="1015075" y="1177855"/>
                  </a:lnTo>
                  <a:lnTo>
                    <a:pt x="1009249" y="1174144"/>
                  </a:lnTo>
                  <a:lnTo>
                    <a:pt x="1002893" y="1170169"/>
                  </a:lnTo>
                  <a:lnTo>
                    <a:pt x="996803" y="1166193"/>
                  </a:lnTo>
                  <a:lnTo>
                    <a:pt x="990977" y="1161952"/>
                  </a:lnTo>
                  <a:lnTo>
                    <a:pt x="984886" y="1157711"/>
                  </a:lnTo>
                  <a:lnTo>
                    <a:pt x="979060" y="1153205"/>
                  </a:lnTo>
                  <a:lnTo>
                    <a:pt x="973499" y="1148965"/>
                  </a:lnTo>
                  <a:lnTo>
                    <a:pt x="967938" y="1143929"/>
                  </a:lnTo>
                  <a:lnTo>
                    <a:pt x="962641" y="1139158"/>
                  </a:lnTo>
                  <a:lnTo>
                    <a:pt x="957345" y="1134387"/>
                  </a:lnTo>
                  <a:lnTo>
                    <a:pt x="952049" y="1129351"/>
                  </a:lnTo>
                  <a:lnTo>
                    <a:pt x="947282" y="1124050"/>
                  </a:lnTo>
                  <a:lnTo>
                    <a:pt x="941986" y="1118749"/>
                  </a:lnTo>
                  <a:lnTo>
                    <a:pt x="937484" y="1113448"/>
                  </a:lnTo>
                  <a:lnTo>
                    <a:pt x="932452" y="1107882"/>
                  </a:lnTo>
                  <a:lnTo>
                    <a:pt x="927950" y="1102316"/>
                  </a:lnTo>
                  <a:lnTo>
                    <a:pt x="923713" y="1096485"/>
                  </a:lnTo>
                  <a:lnTo>
                    <a:pt x="919476" y="1090654"/>
                  </a:lnTo>
                  <a:lnTo>
                    <a:pt x="915504" y="1084558"/>
                  </a:lnTo>
                  <a:lnTo>
                    <a:pt x="911532" y="1078462"/>
                  </a:lnTo>
                  <a:lnTo>
                    <a:pt x="907560" y="1072631"/>
                  </a:lnTo>
                  <a:lnTo>
                    <a:pt x="903587" y="1066270"/>
                  </a:lnTo>
                  <a:lnTo>
                    <a:pt x="900410" y="1059643"/>
                  </a:lnTo>
                  <a:lnTo>
                    <a:pt x="896967" y="1053282"/>
                  </a:lnTo>
                  <a:lnTo>
                    <a:pt x="893524" y="1046921"/>
                  </a:lnTo>
                  <a:lnTo>
                    <a:pt x="890347" y="1040295"/>
                  </a:lnTo>
                  <a:lnTo>
                    <a:pt x="887434" y="1033404"/>
                  </a:lnTo>
                  <a:lnTo>
                    <a:pt x="884521" y="1026512"/>
                  </a:lnTo>
                  <a:lnTo>
                    <a:pt x="881873" y="1019621"/>
                  </a:lnTo>
                  <a:lnTo>
                    <a:pt x="879754" y="1012730"/>
                  </a:lnTo>
                  <a:lnTo>
                    <a:pt x="877371" y="1005574"/>
                  </a:lnTo>
                  <a:lnTo>
                    <a:pt x="875252" y="998417"/>
                  </a:lnTo>
                  <a:lnTo>
                    <a:pt x="873134" y="991261"/>
                  </a:lnTo>
                  <a:lnTo>
                    <a:pt x="871545" y="984105"/>
                  </a:lnTo>
                  <a:lnTo>
                    <a:pt x="869956" y="976683"/>
                  </a:lnTo>
                  <a:lnTo>
                    <a:pt x="868632" y="969262"/>
                  </a:lnTo>
                  <a:lnTo>
                    <a:pt x="867043" y="961841"/>
                  </a:lnTo>
                  <a:lnTo>
                    <a:pt x="866248" y="954419"/>
                  </a:lnTo>
                  <a:lnTo>
                    <a:pt x="865454" y="946733"/>
                  </a:lnTo>
                  <a:lnTo>
                    <a:pt x="864660" y="939311"/>
                  </a:lnTo>
                  <a:lnTo>
                    <a:pt x="864395" y="931625"/>
                  </a:lnTo>
                  <a:lnTo>
                    <a:pt x="863600" y="923674"/>
                  </a:lnTo>
                  <a:lnTo>
                    <a:pt x="863600" y="915722"/>
                  </a:lnTo>
                  <a:lnTo>
                    <a:pt x="863600" y="908036"/>
                  </a:lnTo>
                  <a:lnTo>
                    <a:pt x="864395" y="900349"/>
                  </a:lnTo>
                  <a:lnTo>
                    <a:pt x="864660" y="892663"/>
                  </a:lnTo>
                  <a:lnTo>
                    <a:pt x="865454" y="884977"/>
                  </a:lnTo>
                  <a:lnTo>
                    <a:pt x="866248" y="877555"/>
                  </a:lnTo>
                  <a:lnTo>
                    <a:pt x="867043" y="869604"/>
                  </a:lnTo>
                  <a:lnTo>
                    <a:pt x="868632" y="862182"/>
                  </a:lnTo>
                  <a:lnTo>
                    <a:pt x="869956" y="854761"/>
                  </a:lnTo>
                  <a:lnTo>
                    <a:pt x="871545" y="847605"/>
                  </a:lnTo>
                  <a:lnTo>
                    <a:pt x="873134" y="840183"/>
                  </a:lnTo>
                  <a:lnTo>
                    <a:pt x="875252" y="833027"/>
                  </a:lnTo>
                  <a:lnTo>
                    <a:pt x="877371" y="825871"/>
                  </a:lnTo>
                  <a:lnTo>
                    <a:pt x="879754" y="818980"/>
                  </a:lnTo>
                  <a:lnTo>
                    <a:pt x="881873" y="811823"/>
                  </a:lnTo>
                  <a:lnTo>
                    <a:pt x="884521" y="804932"/>
                  </a:lnTo>
                  <a:lnTo>
                    <a:pt x="887434" y="798306"/>
                  </a:lnTo>
                  <a:lnTo>
                    <a:pt x="890347" y="791680"/>
                  </a:lnTo>
                  <a:lnTo>
                    <a:pt x="893524" y="785053"/>
                  </a:lnTo>
                  <a:lnTo>
                    <a:pt x="896967" y="778427"/>
                  </a:lnTo>
                  <a:lnTo>
                    <a:pt x="900410" y="771801"/>
                  </a:lnTo>
                  <a:lnTo>
                    <a:pt x="903587" y="765705"/>
                  </a:lnTo>
                  <a:lnTo>
                    <a:pt x="907560" y="759344"/>
                  </a:lnTo>
                  <a:lnTo>
                    <a:pt x="911532" y="752983"/>
                  </a:lnTo>
                  <a:lnTo>
                    <a:pt x="915504" y="746886"/>
                  </a:lnTo>
                  <a:lnTo>
                    <a:pt x="919476" y="741055"/>
                  </a:lnTo>
                  <a:lnTo>
                    <a:pt x="923713" y="735224"/>
                  </a:lnTo>
                  <a:lnTo>
                    <a:pt x="927950" y="729658"/>
                  </a:lnTo>
                  <a:lnTo>
                    <a:pt x="932452" y="723827"/>
                  </a:lnTo>
                  <a:lnTo>
                    <a:pt x="937484" y="718261"/>
                  </a:lnTo>
                  <a:lnTo>
                    <a:pt x="941986" y="712960"/>
                  </a:lnTo>
                  <a:lnTo>
                    <a:pt x="947282" y="707394"/>
                  </a:lnTo>
                  <a:lnTo>
                    <a:pt x="952049" y="702358"/>
                  </a:lnTo>
                  <a:lnTo>
                    <a:pt x="957345" y="697587"/>
                  </a:lnTo>
                  <a:lnTo>
                    <a:pt x="962641" y="692286"/>
                  </a:lnTo>
                  <a:lnTo>
                    <a:pt x="967938" y="687781"/>
                  </a:lnTo>
                  <a:lnTo>
                    <a:pt x="973499" y="683010"/>
                  </a:lnTo>
                  <a:lnTo>
                    <a:pt x="979060" y="678239"/>
                  </a:lnTo>
                  <a:lnTo>
                    <a:pt x="984886" y="673998"/>
                  </a:lnTo>
                  <a:lnTo>
                    <a:pt x="990977" y="669757"/>
                  </a:lnTo>
                  <a:lnTo>
                    <a:pt x="996803" y="665782"/>
                  </a:lnTo>
                  <a:lnTo>
                    <a:pt x="1002893" y="661806"/>
                  </a:lnTo>
                  <a:lnTo>
                    <a:pt x="1009249" y="657830"/>
                  </a:lnTo>
                  <a:lnTo>
                    <a:pt x="1015075" y="654119"/>
                  </a:lnTo>
                  <a:lnTo>
                    <a:pt x="1021695" y="650674"/>
                  </a:lnTo>
                  <a:lnTo>
                    <a:pt x="1028051" y="647228"/>
                  </a:lnTo>
                  <a:lnTo>
                    <a:pt x="1034671" y="643783"/>
                  </a:lnTo>
                  <a:lnTo>
                    <a:pt x="1041292" y="640867"/>
                  </a:lnTo>
                  <a:lnTo>
                    <a:pt x="1048177" y="637687"/>
                  </a:lnTo>
                  <a:lnTo>
                    <a:pt x="1054797" y="635036"/>
                  </a:lnTo>
                  <a:lnTo>
                    <a:pt x="1061682" y="632386"/>
                  </a:lnTo>
                  <a:lnTo>
                    <a:pt x="1068568" y="630000"/>
                  </a:lnTo>
                  <a:lnTo>
                    <a:pt x="1075718" y="627615"/>
                  </a:lnTo>
                  <a:lnTo>
                    <a:pt x="1082868" y="625759"/>
                  </a:lnTo>
                  <a:lnTo>
                    <a:pt x="1090018" y="623639"/>
                  </a:lnTo>
                  <a:lnTo>
                    <a:pt x="1097168" y="622049"/>
                  </a:lnTo>
                  <a:lnTo>
                    <a:pt x="1104582" y="620193"/>
                  </a:lnTo>
                  <a:lnTo>
                    <a:pt x="1111997" y="618868"/>
                  </a:lnTo>
                  <a:lnTo>
                    <a:pt x="1119412" y="617808"/>
                  </a:lnTo>
                  <a:lnTo>
                    <a:pt x="1126827" y="616483"/>
                  </a:lnTo>
                  <a:lnTo>
                    <a:pt x="1134771" y="615687"/>
                  </a:lnTo>
                  <a:lnTo>
                    <a:pt x="1142186" y="615157"/>
                  </a:lnTo>
                  <a:lnTo>
                    <a:pt x="1149866" y="614627"/>
                  </a:lnTo>
                  <a:lnTo>
                    <a:pt x="1157546" y="614362"/>
                  </a:lnTo>
                  <a:close/>
                  <a:moveTo>
                    <a:pt x="292773" y="614362"/>
                  </a:moveTo>
                  <a:lnTo>
                    <a:pt x="300700" y="614362"/>
                  </a:lnTo>
                  <a:lnTo>
                    <a:pt x="308362" y="614362"/>
                  </a:lnTo>
                  <a:lnTo>
                    <a:pt x="316025" y="614627"/>
                  </a:lnTo>
                  <a:lnTo>
                    <a:pt x="323688" y="615157"/>
                  </a:lnTo>
                  <a:lnTo>
                    <a:pt x="331351" y="615687"/>
                  </a:lnTo>
                  <a:lnTo>
                    <a:pt x="339014" y="616483"/>
                  </a:lnTo>
                  <a:lnTo>
                    <a:pt x="346412" y="617808"/>
                  </a:lnTo>
                  <a:lnTo>
                    <a:pt x="354075" y="618868"/>
                  </a:lnTo>
                  <a:lnTo>
                    <a:pt x="361209" y="620193"/>
                  </a:lnTo>
                  <a:lnTo>
                    <a:pt x="368608" y="622049"/>
                  </a:lnTo>
                  <a:lnTo>
                    <a:pt x="375742" y="623639"/>
                  </a:lnTo>
                  <a:lnTo>
                    <a:pt x="383141" y="625759"/>
                  </a:lnTo>
                  <a:lnTo>
                    <a:pt x="390275" y="627615"/>
                  </a:lnTo>
                  <a:lnTo>
                    <a:pt x="397145" y="630000"/>
                  </a:lnTo>
                  <a:lnTo>
                    <a:pt x="404280" y="632386"/>
                  </a:lnTo>
                  <a:lnTo>
                    <a:pt x="411150" y="635036"/>
                  </a:lnTo>
                  <a:lnTo>
                    <a:pt x="418020" y="637687"/>
                  </a:lnTo>
                  <a:lnTo>
                    <a:pt x="424362" y="640867"/>
                  </a:lnTo>
                  <a:lnTo>
                    <a:pt x="430967" y="643783"/>
                  </a:lnTo>
                  <a:lnTo>
                    <a:pt x="437573" y="647228"/>
                  </a:lnTo>
                  <a:lnTo>
                    <a:pt x="444179" y="650674"/>
                  </a:lnTo>
                  <a:lnTo>
                    <a:pt x="450521" y="654119"/>
                  </a:lnTo>
                  <a:lnTo>
                    <a:pt x="456598" y="657830"/>
                  </a:lnTo>
                  <a:lnTo>
                    <a:pt x="462940" y="661806"/>
                  </a:lnTo>
                  <a:lnTo>
                    <a:pt x="469017" y="665782"/>
                  </a:lnTo>
                  <a:lnTo>
                    <a:pt x="474830" y="669757"/>
                  </a:lnTo>
                  <a:lnTo>
                    <a:pt x="480644" y="673998"/>
                  </a:lnTo>
                  <a:lnTo>
                    <a:pt x="486457" y="678239"/>
                  </a:lnTo>
                  <a:lnTo>
                    <a:pt x="492006" y="683010"/>
                  </a:lnTo>
                  <a:lnTo>
                    <a:pt x="497555" y="687781"/>
                  </a:lnTo>
                  <a:lnTo>
                    <a:pt x="502839" y="692286"/>
                  </a:lnTo>
                  <a:lnTo>
                    <a:pt x="508388" y="697587"/>
                  </a:lnTo>
                  <a:lnTo>
                    <a:pt x="513409" y="702358"/>
                  </a:lnTo>
                  <a:lnTo>
                    <a:pt x="518693" y="707394"/>
                  </a:lnTo>
                  <a:lnTo>
                    <a:pt x="523450" y="712960"/>
                  </a:lnTo>
                  <a:lnTo>
                    <a:pt x="528206" y="718261"/>
                  </a:lnTo>
                  <a:lnTo>
                    <a:pt x="532698" y="723827"/>
                  </a:lnTo>
                  <a:lnTo>
                    <a:pt x="537454" y="729658"/>
                  </a:lnTo>
                  <a:lnTo>
                    <a:pt x="541682" y="735224"/>
                  </a:lnTo>
                  <a:lnTo>
                    <a:pt x="545910" y="741055"/>
                  </a:lnTo>
                  <a:lnTo>
                    <a:pt x="550137" y="746886"/>
                  </a:lnTo>
                  <a:lnTo>
                    <a:pt x="554101" y="753248"/>
                  </a:lnTo>
                  <a:lnTo>
                    <a:pt x="557800" y="759344"/>
                  </a:lnTo>
                  <a:lnTo>
                    <a:pt x="561500" y="765705"/>
                  </a:lnTo>
                  <a:lnTo>
                    <a:pt x="565463" y="771801"/>
                  </a:lnTo>
                  <a:lnTo>
                    <a:pt x="568634" y="778427"/>
                  </a:lnTo>
                  <a:lnTo>
                    <a:pt x="571805" y="785053"/>
                  </a:lnTo>
                  <a:lnTo>
                    <a:pt x="574975" y="791680"/>
                  </a:lnTo>
                  <a:lnTo>
                    <a:pt x="577882" y="798306"/>
                  </a:lnTo>
                  <a:lnTo>
                    <a:pt x="580789" y="804932"/>
                  </a:lnTo>
                  <a:lnTo>
                    <a:pt x="583431" y="811823"/>
                  </a:lnTo>
                  <a:lnTo>
                    <a:pt x="585809" y="818980"/>
                  </a:lnTo>
                  <a:lnTo>
                    <a:pt x="588187" y="825871"/>
                  </a:lnTo>
                  <a:lnTo>
                    <a:pt x="590037" y="833027"/>
                  </a:lnTo>
                  <a:lnTo>
                    <a:pt x="592151" y="840183"/>
                  </a:lnTo>
                  <a:lnTo>
                    <a:pt x="593736" y="847605"/>
                  </a:lnTo>
                  <a:lnTo>
                    <a:pt x="595586" y="855026"/>
                  </a:lnTo>
                  <a:lnTo>
                    <a:pt x="596907" y="862182"/>
                  </a:lnTo>
                  <a:lnTo>
                    <a:pt x="598228" y="869604"/>
                  </a:lnTo>
                  <a:lnTo>
                    <a:pt x="599285" y="877555"/>
                  </a:lnTo>
                  <a:lnTo>
                    <a:pt x="600078" y="884977"/>
                  </a:lnTo>
                  <a:lnTo>
                    <a:pt x="600606" y="892663"/>
                  </a:lnTo>
                  <a:lnTo>
                    <a:pt x="601135" y="900349"/>
                  </a:lnTo>
                  <a:lnTo>
                    <a:pt x="601663" y="908036"/>
                  </a:lnTo>
                  <a:lnTo>
                    <a:pt x="601663" y="915722"/>
                  </a:lnTo>
                  <a:lnTo>
                    <a:pt x="601663" y="923409"/>
                  </a:lnTo>
                  <a:lnTo>
                    <a:pt x="601135" y="931625"/>
                  </a:lnTo>
                  <a:lnTo>
                    <a:pt x="600606" y="939046"/>
                  </a:lnTo>
                  <a:lnTo>
                    <a:pt x="600078" y="946733"/>
                  </a:lnTo>
                  <a:lnTo>
                    <a:pt x="599285" y="954419"/>
                  </a:lnTo>
                  <a:lnTo>
                    <a:pt x="598228" y="961841"/>
                  </a:lnTo>
                  <a:lnTo>
                    <a:pt x="596907" y="969262"/>
                  </a:lnTo>
                  <a:lnTo>
                    <a:pt x="595586" y="976683"/>
                  </a:lnTo>
                  <a:lnTo>
                    <a:pt x="593736" y="984105"/>
                  </a:lnTo>
                  <a:lnTo>
                    <a:pt x="592151" y="991261"/>
                  </a:lnTo>
                  <a:lnTo>
                    <a:pt x="590037" y="998417"/>
                  </a:lnTo>
                  <a:lnTo>
                    <a:pt x="588187" y="1005574"/>
                  </a:lnTo>
                  <a:lnTo>
                    <a:pt x="585809" y="1012730"/>
                  </a:lnTo>
                  <a:lnTo>
                    <a:pt x="583431" y="1019621"/>
                  </a:lnTo>
                  <a:lnTo>
                    <a:pt x="580789" y="1026512"/>
                  </a:lnTo>
                  <a:lnTo>
                    <a:pt x="577882" y="1033404"/>
                  </a:lnTo>
                  <a:lnTo>
                    <a:pt x="574975" y="1040295"/>
                  </a:lnTo>
                  <a:lnTo>
                    <a:pt x="571805" y="1046921"/>
                  </a:lnTo>
                  <a:lnTo>
                    <a:pt x="568634" y="1053282"/>
                  </a:lnTo>
                  <a:lnTo>
                    <a:pt x="565463" y="1059643"/>
                  </a:lnTo>
                  <a:lnTo>
                    <a:pt x="561500" y="1066270"/>
                  </a:lnTo>
                  <a:lnTo>
                    <a:pt x="557800" y="1072631"/>
                  </a:lnTo>
                  <a:lnTo>
                    <a:pt x="554101" y="1078462"/>
                  </a:lnTo>
                  <a:lnTo>
                    <a:pt x="550137" y="1084558"/>
                  </a:lnTo>
                  <a:lnTo>
                    <a:pt x="545910" y="1090654"/>
                  </a:lnTo>
                  <a:lnTo>
                    <a:pt x="541682" y="1096485"/>
                  </a:lnTo>
                  <a:lnTo>
                    <a:pt x="537454" y="1102316"/>
                  </a:lnTo>
                  <a:lnTo>
                    <a:pt x="532698" y="1107882"/>
                  </a:lnTo>
                  <a:lnTo>
                    <a:pt x="528206" y="1113448"/>
                  </a:lnTo>
                  <a:lnTo>
                    <a:pt x="523450" y="1118749"/>
                  </a:lnTo>
                  <a:lnTo>
                    <a:pt x="518693" y="1124050"/>
                  </a:lnTo>
                  <a:lnTo>
                    <a:pt x="513409" y="1129086"/>
                  </a:lnTo>
                  <a:lnTo>
                    <a:pt x="508388" y="1134387"/>
                  </a:lnTo>
                  <a:lnTo>
                    <a:pt x="502839" y="1139158"/>
                  </a:lnTo>
                  <a:lnTo>
                    <a:pt x="497555" y="1143929"/>
                  </a:lnTo>
                  <a:lnTo>
                    <a:pt x="492006" y="1148965"/>
                  </a:lnTo>
                  <a:lnTo>
                    <a:pt x="486457" y="1153205"/>
                  </a:lnTo>
                  <a:lnTo>
                    <a:pt x="480644" y="1157711"/>
                  </a:lnTo>
                  <a:lnTo>
                    <a:pt x="474830" y="1161952"/>
                  </a:lnTo>
                  <a:lnTo>
                    <a:pt x="469017" y="1166193"/>
                  </a:lnTo>
                  <a:lnTo>
                    <a:pt x="462940" y="1170169"/>
                  </a:lnTo>
                  <a:lnTo>
                    <a:pt x="456598" y="1174144"/>
                  </a:lnTo>
                  <a:lnTo>
                    <a:pt x="450521" y="1177855"/>
                  </a:lnTo>
                  <a:lnTo>
                    <a:pt x="444179" y="1181301"/>
                  </a:lnTo>
                  <a:lnTo>
                    <a:pt x="437573" y="1184746"/>
                  </a:lnTo>
                  <a:lnTo>
                    <a:pt x="430967" y="1187927"/>
                  </a:lnTo>
                  <a:lnTo>
                    <a:pt x="424362" y="1190842"/>
                  </a:lnTo>
                  <a:lnTo>
                    <a:pt x="418020" y="1193758"/>
                  </a:lnTo>
                  <a:lnTo>
                    <a:pt x="411150" y="1196673"/>
                  </a:lnTo>
                  <a:lnTo>
                    <a:pt x="404280" y="1199324"/>
                  </a:lnTo>
                  <a:lnTo>
                    <a:pt x="397145" y="1201974"/>
                  </a:lnTo>
                  <a:lnTo>
                    <a:pt x="390275" y="1204095"/>
                  </a:lnTo>
                  <a:lnTo>
                    <a:pt x="383141" y="1206215"/>
                  </a:lnTo>
                  <a:lnTo>
                    <a:pt x="375742" y="1208070"/>
                  </a:lnTo>
                  <a:lnTo>
                    <a:pt x="368608" y="1209926"/>
                  </a:lnTo>
                  <a:lnTo>
                    <a:pt x="361209" y="1211516"/>
                  </a:lnTo>
                  <a:lnTo>
                    <a:pt x="354075" y="1213106"/>
                  </a:lnTo>
                  <a:lnTo>
                    <a:pt x="346412" y="1214167"/>
                  </a:lnTo>
                  <a:lnTo>
                    <a:pt x="339014" y="1215227"/>
                  </a:lnTo>
                  <a:lnTo>
                    <a:pt x="331351" y="1216022"/>
                  </a:lnTo>
                  <a:lnTo>
                    <a:pt x="323688" y="1216817"/>
                  </a:lnTo>
                  <a:lnTo>
                    <a:pt x="316025" y="1217347"/>
                  </a:lnTo>
                  <a:lnTo>
                    <a:pt x="308362" y="1217612"/>
                  </a:lnTo>
                  <a:lnTo>
                    <a:pt x="300700" y="1217612"/>
                  </a:lnTo>
                  <a:lnTo>
                    <a:pt x="292773" y="1217612"/>
                  </a:lnTo>
                  <a:lnTo>
                    <a:pt x="285110" y="1217347"/>
                  </a:lnTo>
                  <a:lnTo>
                    <a:pt x="277447" y="1216817"/>
                  </a:lnTo>
                  <a:lnTo>
                    <a:pt x="269784" y="1216022"/>
                  </a:lnTo>
                  <a:lnTo>
                    <a:pt x="262386" y="1215227"/>
                  </a:lnTo>
                  <a:lnTo>
                    <a:pt x="254723" y="1214167"/>
                  </a:lnTo>
                  <a:lnTo>
                    <a:pt x="247324" y="1213106"/>
                  </a:lnTo>
                  <a:lnTo>
                    <a:pt x="240190" y="1211516"/>
                  </a:lnTo>
                  <a:lnTo>
                    <a:pt x="232791" y="1209926"/>
                  </a:lnTo>
                  <a:lnTo>
                    <a:pt x="225657" y="1208070"/>
                  </a:lnTo>
                  <a:lnTo>
                    <a:pt x="218258" y="1206215"/>
                  </a:lnTo>
                  <a:lnTo>
                    <a:pt x="211388" y="1204095"/>
                  </a:lnTo>
                  <a:lnTo>
                    <a:pt x="204254" y="1201974"/>
                  </a:lnTo>
                  <a:lnTo>
                    <a:pt x="197384" y="1199324"/>
                  </a:lnTo>
                  <a:lnTo>
                    <a:pt x="190514" y="1196673"/>
                  </a:lnTo>
                  <a:lnTo>
                    <a:pt x="183644" y="1193758"/>
                  </a:lnTo>
                  <a:lnTo>
                    <a:pt x="177038" y="1190842"/>
                  </a:lnTo>
                  <a:lnTo>
                    <a:pt x="170432" y="1187927"/>
                  </a:lnTo>
                  <a:lnTo>
                    <a:pt x="163826" y="1184746"/>
                  </a:lnTo>
                  <a:lnTo>
                    <a:pt x="157484" y="1181301"/>
                  </a:lnTo>
                  <a:lnTo>
                    <a:pt x="150878" y="1177855"/>
                  </a:lnTo>
                  <a:lnTo>
                    <a:pt x="145065" y="1174144"/>
                  </a:lnTo>
                  <a:lnTo>
                    <a:pt x="138724" y="1170169"/>
                  </a:lnTo>
                  <a:lnTo>
                    <a:pt x="132646" y="1166193"/>
                  </a:lnTo>
                  <a:lnTo>
                    <a:pt x="126833" y="1161952"/>
                  </a:lnTo>
                  <a:lnTo>
                    <a:pt x="120756" y="1157711"/>
                  </a:lnTo>
                  <a:lnTo>
                    <a:pt x="114942" y="1153205"/>
                  </a:lnTo>
                  <a:lnTo>
                    <a:pt x="109658" y="1148965"/>
                  </a:lnTo>
                  <a:lnTo>
                    <a:pt x="103845" y="1143929"/>
                  </a:lnTo>
                  <a:lnTo>
                    <a:pt x="98560" y="1139158"/>
                  </a:lnTo>
                  <a:lnTo>
                    <a:pt x="93275" y="1134387"/>
                  </a:lnTo>
                  <a:lnTo>
                    <a:pt x="88255" y="1129086"/>
                  </a:lnTo>
                  <a:lnTo>
                    <a:pt x="82970" y="1124050"/>
                  </a:lnTo>
                  <a:lnTo>
                    <a:pt x="78214" y="1118749"/>
                  </a:lnTo>
                  <a:lnTo>
                    <a:pt x="73458" y="1113448"/>
                  </a:lnTo>
                  <a:lnTo>
                    <a:pt x="68701" y="1107882"/>
                  </a:lnTo>
                  <a:lnTo>
                    <a:pt x="64209" y="1102316"/>
                  </a:lnTo>
                  <a:lnTo>
                    <a:pt x="59717" y="1096485"/>
                  </a:lnTo>
                  <a:lnTo>
                    <a:pt x="55490" y="1090654"/>
                  </a:lnTo>
                  <a:lnTo>
                    <a:pt x="51526" y="1084558"/>
                  </a:lnTo>
                  <a:lnTo>
                    <a:pt x="47563" y="1078462"/>
                  </a:lnTo>
                  <a:lnTo>
                    <a:pt x="43335" y="1072631"/>
                  </a:lnTo>
                  <a:lnTo>
                    <a:pt x="39635" y="1066270"/>
                  </a:lnTo>
                  <a:lnTo>
                    <a:pt x="36200" y="1059643"/>
                  </a:lnTo>
                  <a:lnTo>
                    <a:pt x="32765" y="1053282"/>
                  </a:lnTo>
                  <a:lnTo>
                    <a:pt x="29859" y="1046921"/>
                  </a:lnTo>
                  <a:lnTo>
                    <a:pt x="26688" y="1040295"/>
                  </a:lnTo>
                  <a:lnTo>
                    <a:pt x="23781" y="1033404"/>
                  </a:lnTo>
                  <a:lnTo>
                    <a:pt x="20875" y="1026512"/>
                  </a:lnTo>
                  <a:lnTo>
                    <a:pt x="18232" y="1019621"/>
                  </a:lnTo>
                  <a:lnTo>
                    <a:pt x="15854" y="1012730"/>
                  </a:lnTo>
                  <a:lnTo>
                    <a:pt x="13476" y="1005574"/>
                  </a:lnTo>
                  <a:lnTo>
                    <a:pt x="11627" y="998417"/>
                  </a:lnTo>
                  <a:lnTo>
                    <a:pt x="9513" y="991261"/>
                  </a:lnTo>
                  <a:lnTo>
                    <a:pt x="7663" y="984105"/>
                  </a:lnTo>
                  <a:lnTo>
                    <a:pt x="6078" y="976683"/>
                  </a:lnTo>
                  <a:lnTo>
                    <a:pt x="4756" y="969262"/>
                  </a:lnTo>
                  <a:lnTo>
                    <a:pt x="3435" y="961841"/>
                  </a:lnTo>
                  <a:lnTo>
                    <a:pt x="2378" y="954419"/>
                  </a:lnTo>
                  <a:lnTo>
                    <a:pt x="1586" y="946733"/>
                  </a:lnTo>
                  <a:lnTo>
                    <a:pt x="1057" y="939046"/>
                  </a:lnTo>
                  <a:lnTo>
                    <a:pt x="264" y="931625"/>
                  </a:lnTo>
                  <a:lnTo>
                    <a:pt x="0" y="923409"/>
                  </a:lnTo>
                  <a:lnTo>
                    <a:pt x="0" y="915722"/>
                  </a:lnTo>
                  <a:lnTo>
                    <a:pt x="0" y="908036"/>
                  </a:lnTo>
                  <a:lnTo>
                    <a:pt x="264" y="900349"/>
                  </a:lnTo>
                  <a:lnTo>
                    <a:pt x="1057" y="892663"/>
                  </a:lnTo>
                  <a:lnTo>
                    <a:pt x="1586" y="884977"/>
                  </a:lnTo>
                  <a:lnTo>
                    <a:pt x="2378" y="877555"/>
                  </a:lnTo>
                  <a:lnTo>
                    <a:pt x="3435" y="869869"/>
                  </a:lnTo>
                  <a:lnTo>
                    <a:pt x="4756" y="862182"/>
                  </a:lnTo>
                  <a:lnTo>
                    <a:pt x="6078" y="855026"/>
                  </a:lnTo>
                  <a:lnTo>
                    <a:pt x="7663" y="847605"/>
                  </a:lnTo>
                  <a:lnTo>
                    <a:pt x="9513" y="840448"/>
                  </a:lnTo>
                  <a:lnTo>
                    <a:pt x="11627" y="833027"/>
                  </a:lnTo>
                  <a:lnTo>
                    <a:pt x="13476" y="825871"/>
                  </a:lnTo>
                  <a:lnTo>
                    <a:pt x="15854" y="818980"/>
                  </a:lnTo>
                  <a:lnTo>
                    <a:pt x="18232" y="811823"/>
                  </a:lnTo>
                  <a:lnTo>
                    <a:pt x="20875" y="804932"/>
                  </a:lnTo>
                  <a:lnTo>
                    <a:pt x="23781" y="798571"/>
                  </a:lnTo>
                  <a:lnTo>
                    <a:pt x="26688" y="791680"/>
                  </a:lnTo>
                  <a:lnTo>
                    <a:pt x="29859" y="785053"/>
                  </a:lnTo>
                  <a:lnTo>
                    <a:pt x="32765" y="778427"/>
                  </a:lnTo>
                  <a:lnTo>
                    <a:pt x="36200" y="771801"/>
                  </a:lnTo>
                  <a:lnTo>
                    <a:pt x="39635" y="765705"/>
                  </a:lnTo>
                  <a:lnTo>
                    <a:pt x="43335" y="759344"/>
                  </a:lnTo>
                  <a:lnTo>
                    <a:pt x="47563" y="753248"/>
                  </a:lnTo>
                  <a:lnTo>
                    <a:pt x="51526" y="746886"/>
                  </a:lnTo>
                  <a:lnTo>
                    <a:pt x="55490" y="741055"/>
                  </a:lnTo>
                  <a:lnTo>
                    <a:pt x="59717" y="735224"/>
                  </a:lnTo>
                  <a:lnTo>
                    <a:pt x="64209" y="729658"/>
                  </a:lnTo>
                  <a:lnTo>
                    <a:pt x="68701" y="723827"/>
                  </a:lnTo>
                  <a:lnTo>
                    <a:pt x="73458" y="718261"/>
                  </a:lnTo>
                  <a:lnTo>
                    <a:pt x="78214" y="712960"/>
                  </a:lnTo>
                  <a:lnTo>
                    <a:pt x="82970" y="707394"/>
                  </a:lnTo>
                  <a:lnTo>
                    <a:pt x="88255" y="702358"/>
                  </a:lnTo>
                  <a:lnTo>
                    <a:pt x="93275" y="697587"/>
                  </a:lnTo>
                  <a:lnTo>
                    <a:pt x="98560" y="692286"/>
                  </a:lnTo>
                  <a:lnTo>
                    <a:pt x="103845" y="687781"/>
                  </a:lnTo>
                  <a:lnTo>
                    <a:pt x="109658" y="683010"/>
                  </a:lnTo>
                  <a:lnTo>
                    <a:pt x="114942" y="678239"/>
                  </a:lnTo>
                  <a:lnTo>
                    <a:pt x="120756" y="673998"/>
                  </a:lnTo>
                  <a:lnTo>
                    <a:pt x="126833" y="669757"/>
                  </a:lnTo>
                  <a:lnTo>
                    <a:pt x="132646" y="665782"/>
                  </a:lnTo>
                  <a:lnTo>
                    <a:pt x="138724" y="661806"/>
                  </a:lnTo>
                  <a:lnTo>
                    <a:pt x="145065" y="657830"/>
                  </a:lnTo>
                  <a:lnTo>
                    <a:pt x="150878" y="654119"/>
                  </a:lnTo>
                  <a:lnTo>
                    <a:pt x="157484" y="650674"/>
                  </a:lnTo>
                  <a:lnTo>
                    <a:pt x="163826" y="647228"/>
                  </a:lnTo>
                  <a:lnTo>
                    <a:pt x="170432" y="643783"/>
                  </a:lnTo>
                  <a:lnTo>
                    <a:pt x="177038" y="640867"/>
                  </a:lnTo>
                  <a:lnTo>
                    <a:pt x="183644" y="637687"/>
                  </a:lnTo>
                  <a:lnTo>
                    <a:pt x="190514" y="635036"/>
                  </a:lnTo>
                  <a:lnTo>
                    <a:pt x="197384" y="632651"/>
                  </a:lnTo>
                  <a:lnTo>
                    <a:pt x="204254" y="630000"/>
                  </a:lnTo>
                  <a:lnTo>
                    <a:pt x="211388" y="627615"/>
                  </a:lnTo>
                  <a:lnTo>
                    <a:pt x="218258" y="625759"/>
                  </a:lnTo>
                  <a:lnTo>
                    <a:pt x="225657" y="623639"/>
                  </a:lnTo>
                  <a:lnTo>
                    <a:pt x="232791" y="622049"/>
                  </a:lnTo>
                  <a:lnTo>
                    <a:pt x="240190" y="620193"/>
                  </a:lnTo>
                  <a:lnTo>
                    <a:pt x="247324" y="618868"/>
                  </a:lnTo>
                  <a:lnTo>
                    <a:pt x="254723" y="617808"/>
                  </a:lnTo>
                  <a:lnTo>
                    <a:pt x="262386" y="616483"/>
                  </a:lnTo>
                  <a:lnTo>
                    <a:pt x="269784" y="615687"/>
                  </a:lnTo>
                  <a:lnTo>
                    <a:pt x="277447" y="615157"/>
                  </a:lnTo>
                  <a:lnTo>
                    <a:pt x="285110" y="614627"/>
                  </a:lnTo>
                  <a:lnTo>
                    <a:pt x="292773" y="614362"/>
                  </a:lnTo>
                  <a:close/>
                  <a:moveTo>
                    <a:pt x="693935" y="169862"/>
                  </a:moveTo>
                  <a:lnTo>
                    <a:pt x="697371" y="169862"/>
                  </a:lnTo>
                  <a:lnTo>
                    <a:pt x="702657" y="169862"/>
                  </a:lnTo>
                  <a:lnTo>
                    <a:pt x="704243" y="170126"/>
                  </a:lnTo>
                  <a:lnTo>
                    <a:pt x="708736" y="170126"/>
                  </a:lnTo>
                  <a:lnTo>
                    <a:pt x="713229" y="170391"/>
                  </a:lnTo>
                  <a:lnTo>
                    <a:pt x="717458" y="170920"/>
                  </a:lnTo>
                  <a:lnTo>
                    <a:pt x="721423" y="171979"/>
                  </a:lnTo>
                  <a:lnTo>
                    <a:pt x="725387" y="172772"/>
                  </a:lnTo>
                  <a:lnTo>
                    <a:pt x="729352" y="173831"/>
                  </a:lnTo>
                  <a:lnTo>
                    <a:pt x="732788" y="175154"/>
                  </a:lnTo>
                  <a:lnTo>
                    <a:pt x="736488" y="176741"/>
                  </a:lnTo>
                  <a:lnTo>
                    <a:pt x="743096" y="179916"/>
                  </a:lnTo>
                  <a:lnTo>
                    <a:pt x="749439" y="183620"/>
                  </a:lnTo>
                  <a:lnTo>
                    <a:pt x="754725" y="187324"/>
                  </a:lnTo>
                  <a:lnTo>
                    <a:pt x="760011" y="191293"/>
                  </a:lnTo>
                  <a:lnTo>
                    <a:pt x="764240" y="195262"/>
                  </a:lnTo>
                  <a:lnTo>
                    <a:pt x="768205" y="199231"/>
                  </a:lnTo>
                  <a:lnTo>
                    <a:pt x="771376" y="202670"/>
                  </a:lnTo>
                  <a:lnTo>
                    <a:pt x="773755" y="206110"/>
                  </a:lnTo>
                  <a:lnTo>
                    <a:pt x="777720" y="210872"/>
                  </a:lnTo>
                  <a:lnTo>
                    <a:pt x="778777" y="212724"/>
                  </a:lnTo>
                  <a:lnTo>
                    <a:pt x="900093" y="402960"/>
                  </a:lnTo>
                  <a:lnTo>
                    <a:pt x="1084050" y="402695"/>
                  </a:lnTo>
                  <a:lnTo>
                    <a:pt x="1089865" y="402960"/>
                  </a:lnTo>
                  <a:lnTo>
                    <a:pt x="1095680" y="403489"/>
                  </a:lnTo>
                  <a:lnTo>
                    <a:pt x="1100701" y="404547"/>
                  </a:lnTo>
                  <a:lnTo>
                    <a:pt x="1105723" y="406400"/>
                  </a:lnTo>
                  <a:lnTo>
                    <a:pt x="1110216" y="408252"/>
                  </a:lnTo>
                  <a:lnTo>
                    <a:pt x="1114181" y="410633"/>
                  </a:lnTo>
                  <a:lnTo>
                    <a:pt x="1117881" y="413279"/>
                  </a:lnTo>
                  <a:lnTo>
                    <a:pt x="1121317" y="415925"/>
                  </a:lnTo>
                  <a:lnTo>
                    <a:pt x="1124225" y="419100"/>
                  </a:lnTo>
                  <a:lnTo>
                    <a:pt x="1126868" y="422539"/>
                  </a:lnTo>
                  <a:lnTo>
                    <a:pt x="1128718" y="425979"/>
                  </a:lnTo>
                  <a:lnTo>
                    <a:pt x="1130568" y="429947"/>
                  </a:lnTo>
                  <a:lnTo>
                    <a:pt x="1131889" y="433652"/>
                  </a:lnTo>
                  <a:lnTo>
                    <a:pt x="1132682" y="437620"/>
                  </a:lnTo>
                  <a:lnTo>
                    <a:pt x="1133211" y="441589"/>
                  </a:lnTo>
                  <a:lnTo>
                    <a:pt x="1133475" y="445822"/>
                  </a:lnTo>
                  <a:lnTo>
                    <a:pt x="1133211" y="449791"/>
                  </a:lnTo>
                  <a:lnTo>
                    <a:pt x="1132682" y="453760"/>
                  </a:lnTo>
                  <a:lnTo>
                    <a:pt x="1131889" y="457729"/>
                  </a:lnTo>
                  <a:lnTo>
                    <a:pt x="1130568" y="461697"/>
                  </a:lnTo>
                  <a:lnTo>
                    <a:pt x="1128718" y="465402"/>
                  </a:lnTo>
                  <a:lnTo>
                    <a:pt x="1126868" y="468841"/>
                  </a:lnTo>
                  <a:lnTo>
                    <a:pt x="1124225" y="472281"/>
                  </a:lnTo>
                  <a:lnTo>
                    <a:pt x="1121317" y="475456"/>
                  </a:lnTo>
                  <a:lnTo>
                    <a:pt x="1117881" y="478366"/>
                  </a:lnTo>
                  <a:lnTo>
                    <a:pt x="1114181" y="480747"/>
                  </a:lnTo>
                  <a:lnTo>
                    <a:pt x="1110216" y="483393"/>
                  </a:lnTo>
                  <a:lnTo>
                    <a:pt x="1105723" y="485245"/>
                  </a:lnTo>
                  <a:lnTo>
                    <a:pt x="1100701" y="486833"/>
                  </a:lnTo>
                  <a:lnTo>
                    <a:pt x="1095680" y="487891"/>
                  </a:lnTo>
                  <a:lnTo>
                    <a:pt x="1089865" y="488950"/>
                  </a:lnTo>
                  <a:lnTo>
                    <a:pt x="1084050" y="488950"/>
                  </a:lnTo>
                  <a:lnTo>
                    <a:pt x="870755" y="488950"/>
                  </a:lnTo>
                  <a:lnTo>
                    <a:pt x="867848" y="488950"/>
                  </a:lnTo>
                  <a:lnTo>
                    <a:pt x="864676" y="488950"/>
                  </a:lnTo>
                  <a:lnTo>
                    <a:pt x="861769" y="488156"/>
                  </a:lnTo>
                  <a:lnTo>
                    <a:pt x="858597" y="487627"/>
                  </a:lnTo>
                  <a:lnTo>
                    <a:pt x="855426" y="486833"/>
                  </a:lnTo>
                  <a:lnTo>
                    <a:pt x="852518" y="485775"/>
                  </a:lnTo>
                  <a:lnTo>
                    <a:pt x="849347" y="484187"/>
                  </a:lnTo>
                  <a:lnTo>
                    <a:pt x="846704" y="482864"/>
                  </a:lnTo>
                  <a:lnTo>
                    <a:pt x="843532" y="481012"/>
                  </a:lnTo>
                  <a:lnTo>
                    <a:pt x="840625" y="478895"/>
                  </a:lnTo>
                  <a:lnTo>
                    <a:pt x="837717" y="476514"/>
                  </a:lnTo>
                  <a:lnTo>
                    <a:pt x="834810" y="474397"/>
                  </a:lnTo>
                  <a:lnTo>
                    <a:pt x="832431" y="471487"/>
                  </a:lnTo>
                  <a:lnTo>
                    <a:pt x="829788" y="468312"/>
                  </a:lnTo>
                  <a:lnTo>
                    <a:pt x="827145" y="464872"/>
                  </a:lnTo>
                  <a:lnTo>
                    <a:pt x="825030" y="461433"/>
                  </a:lnTo>
                  <a:lnTo>
                    <a:pt x="753139" y="348985"/>
                  </a:lnTo>
                  <a:lnTo>
                    <a:pt x="605392" y="495564"/>
                  </a:lnTo>
                  <a:lnTo>
                    <a:pt x="742567" y="568060"/>
                  </a:lnTo>
                  <a:lnTo>
                    <a:pt x="747325" y="570441"/>
                  </a:lnTo>
                  <a:lnTo>
                    <a:pt x="752082" y="573352"/>
                  </a:lnTo>
                  <a:lnTo>
                    <a:pt x="756575" y="575997"/>
                  </a:lnTo>
                  <a:lnTo>
                    <a:pt x="760804" y="579172"/>
                  </a:lnTo>
                  <a:lnTo>
                    <a:pt x="764504" y="581818"/>
                  </a:lnTo>
                  <a:lnTo>
                    <a:pt x="767940" y="584993"/>
                  </a:lnTo>
                  <a:lnTo>
                    <a:pt x="770848" y="588168"/>
                  </a:lnTo>
                  <a:lnTo>
                    <a:pt x="773491" y="591343"/>
                  </a:lnTo>
                  <a:lnTo>
                    <a:pt x="776134" y="594518"/>
                  </a:lnTo>
                  <a:lnTo>
                    <a:pt x="778513" y="597693"/>
                  </a:lnTo>
                  <a:lnTo>
                    <a:pt x="780363" y="600868"/>
                  </a:lnTo>
                  <a:lnTo>
                    <a:pt x="782477" y="604043"/>
                  </a:lnTo>
                  <a:lnTo>
                    <a:pt x="783799" y="607483"/>
                  </a:lnTo>
                  <a:lnTo>
                    <a:pt x="785385" y="610129"/>
                  </a:lnTo>
                  <a:lnTo>
                    <a:pt x="787499" y="616479"/>
                  </a:lnTo>
                  <a:lnTo>
                    <a:pt x="789085" y="622300"/>
                  </a:lnTo>
                  <a:lnTo>
                    <a:pt x="790142" y="627327"/>
                  </a:lnTo>
                  <a:lnTo>
                    <a:pt x="790671" y="632090"/>
                  </a:lnTo>
                  <a:lnTo>
                    <a:pt x="790671" y="636588"/>
                  </a:lnTo>
                  <a:lnTo>
                    <a:pt x="790671" y="640027"/>
                  </a:lnTo>
                  <a:lnTo>
                    <a:pt x="790671" y="642408"/>
                  </a:lnTo>
                  <a:lnTo>
                    <a:pt x="790406" y="644525"/>
                  </a:lnTo>
                  <a:lnTo>
                    <a:pt x="790406" y="955411"/>
                  </a:lnTo>
                  <a:lnTo>
                    <a:pt x="790142" y="962025"/>
                  </a:lnTo>
                  <a:lnTo>
                    <a:pt x="789085" y="968375"/>
                  </a:lnTo>
                  <a:lnTo>
                    <a:pt x="787499" y="974196"/>
                  </a:lnTo>
                  <a:lnTo>
                    <a:pt x="785385" y="980281"/>
                  </a:lnTo>
                  <a:lnTo>
                    <a:pt x="782742" y="985838"/>
                  </a:lnTo>
                  <a:lnTo>
                    <a:pt x="779570" y="991129"/>
                  </a:lnTo>
                  <a:lnTo>
                    <a:pt x="775870" y="995892"/>
                  </a:lnTo>
                  <a:lnTo>
                    <a:pt x="771641" y="1000654"/>
                  </a:lnTo>
                  <a:lnTo>
                    <a:pt x="767148" y="1004623"/>
                  </a:lnTo>
                  <a:lnTo>
                    <a:pt x="762126" y="1008327"/>
                  </a:lnTo>
                  <a:lnTo>
                    <a:pt x="757104" y="1011502"/>
                  </a:lnTo>
                  <a:lnTo>
                    <a:pt x="751289" y="1014413"/>
                  </a:lnTo>
                  <a:lnTo>
                    <a:pt x="745739" y="1016265"/>
                  </a:lnTo>
                  <a:lnTo>
                    <a:pt x="739395" y="1018117"/>
                  </a:lnTo>
                  <a:lnTo>
                    <a:pt x="733052" y="1018911"/>
                  </a:lnTo>
                  <a:lnTo>
                    <a:pt x="726444" y="1019175"/>
                  </a:lnTo>
                  <a:lnTo>
                    <a:pt x="720365" y="1018911"/>
                  </a:lnTo>
                  <a:lnTo>
                    <a:pt x="714022" y="1018117"/>
                  </a:lnTo>
                  <a:lnTo>
                    <a:pt x="707679" y="1016265"/>
                  </a:lnTo>
                  <a:lnTo>
                    <a:pt x="701864" y="1014413"/>
                  </a:lnTo>
                  <a:lnTo>
                    <a:pt x="696314" y="1011502"/>
                  </a:lnTo>
                  <a:lnTo>
                    <a:pt x="691027" y="1008327"/>
                  </a:lnTo>
                  <a:lnTo>
                    <a:pt x="686270" y="1004623"/>
                  </a:lnTo>
                  <a:lnTo>
                    <a:pt x="681777" y="1000654"/>
                  </a:lnTo>
                  <a:lnTo>
                    <a:pt x="677548" y="995892"/>
                  </a:lnTo>
                  <a:lnTo>
                    <a:pt x="674112" y="991129"/>
                  </a:lnTo>
                  <a:lnTo>
                    <a:pt x="670940" y="985838"/>
                  </a:lnTo>
                  <a:lnTo>
                    <a:pt x="668033" y="980281"/>
                  </a:lnTo>
                  <a:lnTo>
                    <a:pt x="665918" y="974196"/>
                  </a:lnTo>
                  <a:lnTo>
                    <a:pt x="664333" y="968375"/>
                  </a:lnTo>
                  <a:lnTo>
                    <a:pt x="663540" y="962025"/>
                  </a:lnTo>
                  <a:lnTo>
                    <a:pt x="663275" y="955411"/>
                  </a:lnTo>
                  <a:lnTo>
                    <a:pt x="663275" y="706438"/>
                  </a:lnTo>
                  <a:lnTo>
                    <a:pt x="425665" y="574145"/>
                  </a:lnTo>
                  <a:lnTo>
                    <a:pt x="420114" y="570970"/>
                  </a:lnTo>
                  <a:lnTo>
                    <a:pt x="415357" y="567531"/>
                  </a:lnTo>
                  <a:lnTo>
                    <a:pt x="410335" y="563827"/>
                  </a:lnTo>
                  <a:lnTo>
                    <a:pt x="405842" y="559858"/>
                  </a:lnTo>
                  <a:lnTo>
                    <a:pt x="401877" y="555624"/>
                  </a:lnTo>
                  <a:lnTo>
                    <a:pt x="397912" y="550862"/>
                  </a:lnTo>
                  <a:lnTo>
                    <a:pt x="394212" y="545835"/>
                  </a:lnTo>
                  <a:lnTo>
                    <a:pt x="391041" y="541072"/>
                  </a:lnTo>
                  <a:lnTo>
                    <a:pt x="387869" y="535781"/>
                  </a:lnTo>
                  <a:lnTo>
                    <a:pt x="385226" y="530225"/>
                  </a:lnTo>
                  <a:lnTo>
                    <a:pt x="383111" y="524404"/>
                  </a:lnTo>
                  <a:lnTo>
                    <a:pt x="381261" y="518583"/>
                  </a:lnTo>
                  <a:lnTo>
                    <a:pt x="379940" y="512497"/>
                  </a:lnTo>
                  <a:lnTo>
                    <a:pt x="378882" y="506147"/>
                  </a:lnTo>
                  <a:lnTo>
                    <a:pt x="378090" y="500062"/>
                  </a:lnTo>
                  <a:lnTo>
                    <a:pt x="377825" y="493712"/>
                  </a:lnTo>
                  <a:lnTo>
                    <a:pt x="377825" y="489214"/>
                  </a:lnTo>
                  <a:lnTo>
                    <a:pt x="378090" y="484716"/>
                  </a:lnTo>
                  <a:lnTo>
                    <a:pt x="378882" y="480218"/>
                  </a:lnTo>
                  <a:lnTo>
                    <a:pt x="379411" y="475985"/>
                  </a:lnTo>
                  <a:lnTo>
                    <a:pt x="380204" y="472016"/>
                  </a:lnTo>
                  <a:lnTo>
                    <a:pt x="381261" y="467783"/>
                  </a:lnTo>
                  <a:lnTo>
                    <a:pt x="382583" y="463814"/>
                  </a:lnTo>
                  <a:lnTo>
                    <a:pt x="383904" y="459581"/>
                  </a:lnTo>
                  <a:lnTo>
                    <a:pt x="385754" y="455877"/>
                  </a:lnTo>
                  <a:lnTo>
                    <a:pt x="387340" y="451908"/>
                  </a:lnTo>
                  <a:lnTo>
                    <a:pt x="389455" y="448204"/>
                  </a:lnTo>
                  <a:lnTo>
                    <a:pt x="391569" y="444764"/>
                  </a:lnTo>
                  <a:lnTo>
                    <a:pt x="393684" y="441325"/>
                  </a:lnTo>
                  <a:lnTo>
                    <a:pt x="396062" y="437885"/>
                  </a:lnTo>
                  <a:lnTo>
                    <a:pt x="398705" y="434975"/>
                  </a:lnTo>
                  <a:lnTo>
                    <a:pt x="401613" y="431800"/>
                  </a:lnTo>
                  <a:lnTo>
                    <a:pt x="634995" y="197643"/>
                  </a:lnTo>
                  <a:lnTo>
                    <a:pt x="637638" y="194733"/>
                  </a:lnTo>
                  <a:lnTo>
                    <a:pt x="640281" y="191822"/>
                  </a:lnTo>
                  <a:lnTo>
                    <a:pt x="643188" y="189176"/>
                  </a:lnTo>
                  <a:lnTo>
                    <a:pt x="646096" y="187060"/>
                  </a:lnTo>
                  <a:lnTo>
                    <a:pt x="652175" y="183091"/>
                  </a:lnTo>
                  <a:lnTo>
                    <a:pt x="657725" y="179651"/>
                  </a:lnTo>
                  <a:lnTo>
                    <a:pt x="663804" y="176741"/>
                  </a:lnTo>
                  <a:lnTo>
                    <a:pt x="669354" y="174360"/>
                  </a:lnTo>
                  <a:lnTo>
                    <a:pt x="675169" y="172772"/>
                  </a:lnTo>
                  <a:lnTo>
                    <a:pt x="680191" y="171449"/>
                  </a:lnTo>
                  <a:lnTo>
                    <a:pt x="685477" y="170656"/>
                  </a:lnTo>
                  <a:lnTo>
                    <a:pt x="689970" y="170126"/>
                  </a:lnTo>
                  <a:lnTo>
                    <a:pt x="693935" y="169862"/>
                  </a:lnTo>
                  <a:close/>
                  <a:moveTo>
                    <a:pt x="860175" y="0"/>
                  </a:moveTo>
                  <a:lnTo>
                    <a:pt x="865982" y="0"/>
                  </a:lnTo>
                  <a:lnTo>
                    <a:pt x="871789" y="0"/>
                  </a:lnTo>
                  <a:lnTo>
                    <a:pt x="877332" y="529"/>
                  </a:lnTo>
                  <a:lnTo>
                    <a:pt x="882875" y="1058"/>
                  </a:lnTo>
                  <a:lnTo>
                    <a:pt x="888154" y="1852"/>
                  </a:lnTo>
                  <a:lnTo>
                    <a:pt x="893697" y="3439"/>
                  </a:lnTo>
                  <a:lnTo>
                    <a:pt x="898712" y="4762"/>
                  </a:lnTo>
                  <a:lnTo>
                    <a:pt x="903991" y="6614"/>
                  </a:lnTo>
                  <a:lnTo>
                    <a:pt x="909006" y="8467"/>
                  </a:lnTo>
                  <a:lnTo>
                    <a:pt x="913757" y="10848"/>
                  </a:lnTo>
                  <a:lnTo>
                    <a:pt x="918772" y="13229"/>
                  </a:lnTo>
                  <a:lnTo>
                    <a:pt x="923259" y="15875"/>
                  </a:lnTo>
                  <a:lnTo>
                    <a:pt x="927746" y="18785"/>
                  </a:lnTo>
                  <a:lnTo>
                    <a:pt x="931969" y="21960"/>
                  </a:lnTo>
                  <a:lnTo>
                    <a:pt x="936193" y="25135"/>
                  </a:lnTo>
                  <a:lnTo>
                    <a:pt x="940152" y="28575"/>
                  </a:lnTo>
                  <a:lnTo>
                    <a:pt x="944111" y="32279"/>
                  </a:lnTo>
                  <a:lnTo>
                    <a:pt x="947807" y="35983"/>
                  </a:lnTo>
                  <a:lnTo>
                    <a:pt x="951238" y="40217"/>
                  </a:lnTo>
                  <a:lnTo>
                    <a:pt x="954405" y="44185"/>
                  </a:lnTo>
                  <a:lnTo>
                    <a:pt x="957573" y="48419"/>
                  </a:lnTo>
                  <a:lnTo>
                    <a:pt x="960212" y="53181"/>
                  </a:lnTo>
                  <a:lnTo>
                    <a:pt x="963116" y="57679"/>
                  </a:lnTo>
                  <a:lnTo>
                    <a:pt x="965491" y="62442"/>
                  </a:lnTo>
                  <a:lnTo>
                    <a:pt x="967603" y="67469"/>
                  </a:lnTo>
                  <a:lnTo>
                    <a:pt x="969714" y="72496"/>
                  </a:lnTo>
                  <a:lnTo>
                    <a:pt x="971298" y="77523"/>
                  </a:lnTo>
                  <a:lnTo>
                    <a:pt x="972882" y="82815"/>
                  </a:lnTo>
                  <a:lnTo>
                    <a:pt x="973938" y="88106"/>
                  </a:lnTo>
                  <a:lnTo>
                    <a:pt x="974993" y="93663"/>
                  </a:lnTo>
                  <a:lnTo>
                    <a:pt x="975785" y="98954"/>
                  </a:lnTo>
                  <a:lnTo>
                    <a:pt x="976313" y="104775"/>
                  </a:lnTo>
                  <a:lnTo>
                    <a:pt x="976313" y="110596"/>
                  </a:lnTo>
                  <a:lnTo>
                    <a:pt x="976313" y="116152"/>
                  </a:lnTo>
                  <a:lnTo>
                    <a:pt x="975785" y="121708"/>
                  </a:lnTo>
                  <a:lnTo>
                    <a:pt x="974993" y="127265"/>
                  </a:lnTo>
                  <a:lnTo>
                    <a:pt x="973938" y="132821"/>
                  </a:lnTo>
                  <a:lnTo>
                    <a:pt x="972882" y="137848"/>
                  </a:lnTo>
                  <a:lnTo>
                    <a:pt x="971298" y="143404"/>
                  </a:lnTo>
                  <a:lnTo>
                    <a:pt x="969714" y="148431"/>
                  </a:lnTo>
                  <a:lnTo>
                    <a:pt x="967603" y="153194"/>
                  </a:lnTo>
                  <a:lnTo>
                    <a:pt x="965491" y="158221"/>
                  </a:lnTo>
                  <a:lnTo>
                    <a:pt x="963116" y="162984"/>
                  </a:lnTo>
                  <a:lnTo>
                    <a:pt x="960212" y="167481"/>
                  </a:lnTo>
                  <a:lnTo>
                    <a:pt x="957573" y="172244"/>
                  </a:lnTo>
                  <a:lnTo>
                    <a:pt x="954405" y="176477"/>
                  </a:lnTo>
                  <a:lnTo>
                    <a:pt x="951238" y="180446"/>
                  </a:lnTo>
                  <a:lnTo>
                    <a:pt x="947807" y="184415"/>
                  </a:lnTo>
                  <a:lnTo>
                    <a:pt x="944111" y="188384"/>
                  </a:lnTo>
                  <a:lnTo>
                    <a:pt x="940152" y="192088"/>
                  </a:lnTo>
                  <a:lnTo>
                    <a:pt x="936193" y="195527"/>
                  </a:lnTo>
                  <a:lnTo>
                    <a:pt x="931969" y="198702"/>
                  </a:lnTo>
                  <a:lnTo>
                    <a:pt x="927746" y="201877"/>
                  </a:lnTo>
                  <a:lnTo>
                    <a:pt x="923259" y="204788"/>
                  </a:lnTo>
                  <a:lnTo>
                    <a:pt x="918772" y="207169"/>
                  </a:lnTo>
                  <a:lnTo>
                    <a:pt x="913757" y="209815"/>
                  </a:lnTo>
                  <a:lnTo>
                    <a:pt x="909006" y="211932"/>
                  </a:lnTo>
                  <a:lnTo>
                    <a:pt x="903991" y="213784"/>
                  </a:lnTo>
                  <a:lnTo>
                    <a:pt x="898712" y="215636"/>
                  </a:lnTo>
                  <a:lnTo>
                    <a:pt x="893697" y="217223"/>
                  </a:lnTo>
                  <a:lnTo>
                    <a:pt x="888154" y="218546"/>
                  </a:lnTo>
                  <a:lnTo>
                    <a:pt x="882875" y="219340"/>
                  </a:lnTo>
                  <a:lnTo>
                    <a:pt x="877332" y="220134"/>
                  </a:lnTo>
                  <a:lnTo>
                    <a:pt x="871789" y="220398"/>
                  </a:lnTo>
                  <a:lnTo>
                    <a:pt x="865982" y="220663"/>
                  </a:lnTo>
                  <a:lnTo>
                    <a:pt x="860175" y="220398"/>
                  </a:lnTo>
                  <a:lnTo>
                    <a:pt x="854896" y="220134"/>
                  </a:lnTo>
                  <a:lnTo>
                    <a:pt x="849089" y="219340"/>
                  </a:lnTo>
                  <a:lnTo>
                    <a:pt x="843810" y="218546"/>
                  </a:lnTo>
                  <a:lnTo>
                    <a:pt x="838531" y="217223"/>
                  </a:lnTo>
                  <a:lnTo>
                    <a:pt x="833252" y="215636"/>
                  </a:lnTo>
                  <a:lnTo>
                    <a:pt x="828237" y="213784"/>
                  </a:lnTo>
                  <a:lnTo>
                    <a:pt x="823222" y="211932"/>
                  </a:lnTo>
                  <a:lnTo>
                    <a:pt x="818471" y="209815"/>
                  </a:lnTo>
                  <a:lnTo>
                    <a:pt x="813456" y="207169"/>
                  </a:lnTo>
                  <a:lnTo>
                    <a:pt x="808968" y="204788"/>
                  </a:lnTo>
                  <a:lnTo>
                    <a:pt x="804481" y="201877"/>
                  </a:lnTo>
                  <a:lnTo>
                    <a:pt x="800258" y="198702"/>
                  </a:lnTo>
                  <a:lnTo>
                    <a:pt x="796035" y="195527"/>
                  </a:lnTo>
                  <a:lnTo>
                    <a:pt x="791812" y="192088"/>
                  </a:lnTo>
                  <a:lnTo>
                    <a:pt x="788116" y="188384"/>
                  </a:lnTo>
                  <a:lnTo>
                    <a:pt x="784421" y="184415"/>
                  </a:lnTo>
                  <a:lnTo>
                    <a:pt x="780990" y="180446"/>
                  </a:lnTo>
                  <a:lnTo>
                    <a:pt x="777822" y="176477"/>
                  </a:lnTo>
                  <a:lnTo>
                    <a:pt x="774919" y="172244"/>
                  </a:lnTo>
                  <a:lnTo>
                    <a:pt x="771751" y="167481"/>
                  </a:lnTo>
                  <a:lnTo>
                    <a:pt x="769112" y="162984"/>
                  </a:lnTo>
                  <a:lnTo>
                    <a:pt x="766736" y="158221"/>
                  </a:lnTo>
                  <a:lnTo>
                    <a:pt x="764625" y="153194"/>
                  </a:lnTo>
                  <a:lnTo>
                    <a:pt x="762513" y="148431"/>
                  </a:lnTo>
                  <a:lnTo>
                    <a:pt x="760929" y="143404"/>
                  </a:lnTo>
                  <a:lnTo>
                    <a:pt x="759346" y="137848"/>
                  </a:lnTo>
                  <a:lnTo>
                    <a:pt x="758026" y="132821"/>
                  </a:lnTo>
                  <a:lnTo>
                    <a:pt x="757234" y="127265"/>
                  </a:lnTo>
                  <a:lnTo>
                    <a:pt x="756442" y="121708"/>
                  </a:lnTo>
                  <a:lnTo>
                    <a:pt x="755914" y="116152"/>
                  </a:lnTo>
                  <a:lnTo>
                    <a:pt x="755650" y="110596"/>
                  </a:lnTo>
                  <a:lnTo>
                    <a:pt x="755914" y="104775"/>
                  </a:lnTo>
                  <a:lnTo>
                    <a:pt x="756442" y="98954"/>
                  </a:lnTo>
                  <a:lnTo>
                    <a:pt x="757234" y="93663"/>
                  </a:lnTo>
                  <a:lnTo>
                    <a:pt x="758026" y="88106"/>
                  </a:lnTo>
                  <a:lnTo>
                    <a:pt x="759082" y="82815"/>
                  </a:lnTo>
                  <a:lnTo>
                    <a:pt x="760929" y="77523"/>
                  </a:lnTo>
                  <a:lnTo>
                    <a:pt x="762513" y="72496"/>
                  </a:lnTo>
                  <a:lnTo>
                    <a:pt x="764625" y="67469"/>
                  </a:lnTo>
                  <a:lnTo>
                    <a:pt x="766472" y="62442"/>
                  </a:lnTo>
                  <a:lnTo>
                    <a:pt x="769112" y="57679"/>
                  </a:lnTo>
                  <a:lnTo>
                    <a:pt x="771751" y="53181"/>
                  </a:lnTo>
                  <a:lnTo>
                    <a:pt x="774655" y="48419"/>
                  </a:lnTo>
                  <a:lnTo>
                    <a:pt x="777822" y="44185"/>
                  </a:lnTo>
                  <a:lnTo>
                    <a:pt x="780990" y="40217"/>
                  </a:lnTo>
                  <a:lnTo>
                    <a:pt x="784421" y="36248"/>
                  </a:lnTo>
                  <a:lnTo>
                    <a:pt x="788116" y="32279"/>
                  </a:lnTo>
                  <a:lnTo>
                    <a:pt x="791812" y="28575"/>
                  </a:lnTo>
                  <a:lnTo>
                    <a:pt x="796035" y="25135"/>
                  </a:lnTo>
                  <a:lnTo>
                    <a:pt x="800258" y="21960"/>
                  </a:lnTo>
                  <a:lnTo>
                    <a:pt x="804481" y="18785"/>
                  </a:lnTo>
                  <a:lnTo>
                    <a:pt x="808968" y="15875"/>
                  </a:lnTo>
                  <a:lnTo>
                    <a:pt x="813456" y="13229"/>
                  </a:lnTo>
                  <a:lnTo>
                    <a:pt x="818471" y="10848"/>
                  </a:lnTo>
                  <a:lnTo>
                    <a:pt x="823222" y="8467"/>
                  </a:lnTo>
                  <a:lnTo>
                    <a:pt x="828237" y="6614"/>
                  </a:lnTo>
                  <a:lnTo>
                    <a:pt x="833252" y="4762"/>
                  </a:lnTo>
                  <a:lnTo>
                    <a:pt x="838531" y="3439"/>
                  </a:lnTo>
                  <a:lnTo>
                    <a:pt x="843810" y="1852"/>
                  </a:lnTo>
                  <a:lnTo>
                    <a:pt x="849089" y="1058"/>
                  </a:lnTo>
                  <a:lnTo>
                    <a:pt x="854896" y="529"/>
                  </a:lnTo>
                  <a:lnTo>
                    <a:pt x="86017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194300" y="1603375"/>
            <a:ext cx="1338263" cy="1176338"/>
            <a:chOff x="5193732" y="1602911"/>
            <a:chExt cx="1338044" cy="1177495"/>
          </a:xfrm>
        </p:grpSpPr>
        <p:sp>
          <p:nvSpPr>
            <p:cNvPr id="203" name="Freeform 5"/>
            <p:cNvSpPr/>
            <p:nvPr/>
          </p:nvSpPr>
          <p:spPr bwMode="auto">
            <a:xfrm>
              <a:off x="5193732" y="1602911"/>
              <a:ext cx="1338044" cy="1177495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rgbClr val="F0F0F0"/>
            </a:solidFill>
            <a:ln w="28575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  <a:prstDash val="solid"/>
              <a:miter lim="800000"/>
            </a:ln>
            <a:effectLst>
              <a:outerShdw blurRad="279400" dist="165100" dir="2700000" algn="t" rotWithShape="0">
                <a:prstClr val="black">
                  <a:alpha val="35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4" name="Freeform 5"/>
            <p:cNvSpPr/>
            <p:nvPr/>
          </p:nvSpPr>
          <p:spPr bwMode="auto">
            <a:xfrm>
              <a:off x="5277838" y="1681419"/>
              <a:ext cx="1169832" cy="1029467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gradFill>
              <a:gsLst>
                <a:gs pos="0">
                  <a:srgbClr val="F2B0B0"/>
                </a:gs>
                <a:gs pos="100000">
                  <a:srgbClr val="E87475"/>
                </a:gs>
              </a:gsLst>
              <a:lin ang="2700000" scaled="1"/>
            </a:gradFill>
            <a:ln w="28575" cap="flat">
              <a:noFill/>
              <a:prstDash val="solid"/>
              <a:miter lim="800000"/>
            </a:ln>
            <a:effectLst>
              <a:innerShdw blurRad="152400" dist="76200" dir="13500000">
                <a:prstClr val="black">
                  <a:alpha val="28000"/>
                </a:prstClr>
              </a:innerShdw>
            </a:effectLst>
          </p:spPr>
          <p:txBody>
            <a:bodyPr lIns="68580" tIns="34290" rIns="68580" bIns="34290"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44" name="KSO_Shape"/>
            <p:cNvSpPr>
              <a:spLocks noChangeAspect="1"/>
            </p:cNvSpPr>
            <p:nvPr/>
          </p:nvSpPr>
          <p:spPr bwMode="auto">
            <a:xfrm>
              <a:off x="5688951" y="2068506"/>
              <a:ext cx="431729" cy="244715"/>
            </a:xfrm>
            <a:custGeom>
              <a:avLst/>
              <a:gdLst>
                <a:gd name="T0" fmla="*/ 2147483646 w 6286"/>
                <a:gd name="T1" fmla="*/ 2147483646 h 3585"/>
                <a:gd name="T2" fmla="*/ 2147483646 w 6286"/>
                <a:gd name="T3" fmla="*/ 2147483646 h 3585"/>
                <a:gd name="T4" fmla="*/ 2147483646 w 6286"/>
                <a:gd name="T5" fmla="*/ 1250331893 h 3585"/>
                <a:gd name="T6" fmla="*/ 2147483646 w 6286"/>
                <a:gd name="T7" fmla="*/ 2147483646 h 3585"/>
                <a:gd name="T8" fmla="*/ 2147483646 w 6286"/>
                <a:gd name="T9" fmla="*/ 2147483646 h 3585"/>
                <a:gd name="T10" fmla="*/ 2147483646 w 6286"/>
                <a:gd name="T11" fmla="*/ 2147483646 h 3585"/>
                <a:gd name="T12" fmla="*/ 2147483646 w 6286"/>
                <a:gd name="T13" fmla="*/ 2147483646 h 3585"/>
                <a:gd name="T14" fmla="*/ 2147483646 w 6286"/>
                <a:gd name="T15" fmla="*/ 2147483646 h 3585"/>
                <a:gd name="T16" fmla="*/ 2147483646 w 6286"/>
                <a:gd name="T17" fmla="*/ 2147483646 h 3585"/>
                <a:gd name="T18" fmla="*/ 2147483646 w 6286"/>
                <a:gd name="T19" fmla="*/ 55594914 h 3585"/>
                <a:gd name="T20" fmla="*/ 2147483646 w 6286"/>
                <a:gd name="T21" fmla="*/ 2147483646 h 3585"/>
                <a:gd name="T22" fmla="*/ 2147483646 w 6286"/>
                <a:gd name="T23" fmla="*/ 2147483646 h 3585"/>
                <a:gd name="T24" fmla="*/ 2147483646 w 6286"/>
                <a:gd name="T25" fmla="*/ 2147483646 h 3585"/>
                <a:gd name="T26" fmla="*/ 2147483646 w 6286"/>
                <a:gd name="T27" fmla="*/ 2147483646 h 3585"/>
                <a:gd name="T28" fmla="*/ 2147483646 w 6286"/>
                <a:gd name="T29" fmla="*/ 2147483646 h 3585"/>
                <a:gd name="T30" fmla="*/ 2147483646 w 6286"/>
                <a:gd name="T31" fmla="*/ 2147483646 h 3585"/>
                <a:gd name="T32" fmla="*/ 2147483646 w 6286"/>
                <a:gd name="T33" fmla="*/ 2147483646 h 3585"/>
                <a:gd name="T34" fmla="*/ 2147483646 w 6286"/>
                <a:gd name="T35" fmla="*/ 2147483646 h 3585"/>
                <a:gd name="T36" fmla="*/ 2147483646 w 6286"/>
                <a:gd name="T37" fmla="*/ 2147483646 h 3585"/>
                <a:gd name="T38" fmla="*/ 2147483646 w 6286"/>
                <a:gd name="T39" fmla="*/ 2147483646 h 3585"/>
                <a:gd name="T40" fmla="*/ 2147483646 w 6286"/>
                <a:gd name="T41" fmla="*/ 2147483646 h 3585"/>
                <a:gd name="T42" fmla="*/ 2147483646 w 6286"/>
                <a:gd name="T43" fmla="*/ 2147483646 h 3585"/>
                <a:gd name="T44" fmla="*/ 2147483646 w 6286"/>
                <a:gd name="T45" fmla="*/ 2147483646 h 3585"/>
                <a:gd name="T46" fmla="*/ 2147483646 w 6286"/>
                <a:gd name="T47" fmla="*/ 2147483646 h 3585"/>
                <a:gd name="T48" fmla="*/ 2147483646 w 6286"/>
                <a:gd name="T49" fmla="*/ 2147483646 h 3585"/>
                <a:gd name="T50" fmla="*/ 2147483646 w 6286"/>
                <a:gd name="T51" fmla="*/ 2147483646 h 3585"/>
                <a:gd name="T52" fmla="*/ 2147483646 w 6286"/>
                <a:gd name="T53" fmla="*/ 2147483646 h 3585"/>
                <a:gd name="T54" fmla="*/ 2147483646 w 6286"/>
                <a:gd name="T55" fmla="*/ 2147483646 h 3585"/>
                <a:gd name="T56" fmla="*/ 2147483646 w 6286"/>
                <a:gd name="T57" fmla="*/ 2147483646 h 3585"/>
                <a:gd name="T58" fmla="*/ 2147483646 w 6286"/>
                <a:gd name="T59" fmla="*/ 2147483646 h 3585"/>
                <a:gd name="T60" fmla="*/ 2147483646 w 6286"/>
                <a:gd name="T61" fmla="*/ 2147483646 h 3585"/>
                <a:gd name="T62" fmla="*/ 2147483646 w 6286"/>
                <a:gd name="T63" fmla="*/ 2147483646 h 3585"/>
                <a:gd name="T64" fmla="*/ 2147483646 w 6286"/>
                <a:gd name="T65" fmla="*/ 2147483646 h 3585"/>
                <a:gd name="T66" fmla="*/ 2147483646 w 6286"/>
                <a:gd name="T67" fmla="*/ 2147483646 h 3585"/>
                <a:gd name="T68" fmla="*/ 2147483646 w 6286"/>
                <a:gd name="T69" fmla="*/ 2147483646 h 3585"/>
                <a:gd name="T70" fmla="*/ 2147483646 w 6286"/>
                <a:gd name="T71" fmla="*/ 2147483646 h 3585"/>
                <a:gd name="T72" fmla="*/ 2147483646 w 6286"/>
                <a:gd name="T73" fmla="*/ 2147483646 h 3585"/>
                <a:gd name="T74" fmla="*/ 2147483646 w 6286"/>
                <a:gd name="T75" fmla="*/ 2147483646 h 3585"/>
                <a:gd name="T76" fmla="*/ 2147483646 w 6286"/>
                <a:gd name="T77" fmla="*/ 2147483646 h 3585"/>
                <a:gd name="T78" fmla="*/ 2147483646 w 6286"/>
                <a:gd name="T79" fmla="*/ 2147483646 h 3585"/>
                <a:gd name="T80" fmla="*/ 2147483646 w 6286"/>
                <a:gd name="T81" fmla="*/ 2147483646 h 3585"/>
                <a:gd name="T82" fmla="*/ 2147483646 w 6286"/>
                <a:gd name="T83" fmla="*/ 2147483646 h 3585"/>
                <a:gd name="T84" fmla="*/ 2147483646 w 6286"/>
                <a:gd name="T85" fmla="*/ 2147483646 h 3585"/>
                <a:gd name="T86" fmla="*/ 2147483646 w 6286"/>
                <a:gd name="T87" fmla="*/ 2147483646 h 3585"/>
                <a:gd name="T88" fmla="*/ 2147483646 w 6286"/>
                <a:gd name="T89" fmla="*/ 2147483646 h 3585"/>
                <a:gd name="T90" fmla="*/ 2147483646 w 6286"/>
                <a:gd name="T91" fmla="*/ 2147483646 h 3585"/>
                <a:gd name="T92" fmla="*/ 2147483646 w 6286"/>
                <a:gd name="T93" fmla="*/ 2147483646 h 3585"/>
                <a:gd name="T94" fmla="*/ 2147483646 w 6286"/>
                <a:gd name="T95" fmla="*/ 2147483646 h 3585"/>
                <a:gd name="T96" fmla="*/ 2147483646 w 6286"/>
                <a:gd name="T97" fmla="*/ 2147483646 h 3585"/>
                <a:gd name="T98" fmla="*/ 2147483646 w 6286"/>
                <a:gd name="T99" fmla="*/ 2147483646 h 3585"/>
                <a:gd name="T100" fmla="*/ 2147483646 w 6286"/>
                <a:gd name="T101" fmla="*/ 2147483646 h 3585"/>
                <a:gd name="T102" fmla="*/ 2147483646 w 6286"/>
                <a:gd name="T103" fmla="*/ 2147483646 h 3585"/>
                <a:gd name="T104" fmla="*/ 2147483646 w 6286"/>
                <a:gd name="T105" fmla="*/ 2147483646 h 3585"/>
                <a:gd name="T106" fmla="*/ 2147483646 w 6286"/>
                <a:gd name="T107" fmla="*/ 2147483646 h 3585"/>
                <a:gd name="T108" fmla="*/ 2147483646 w 6286"/>
                <a:gd name="T109" fmla="*/ 2147483646 h 3585"/>
                <a:gd name="T110" fmla="*/ 1864851352 w 6286"/>
                <a:gd name="T111" fmla="*/ 2147483646 h 3585"/>
                <a:gd name="T112" fmla="*/ 2147483646 w 6286"/>
                <a:gd name="T113" fmla="*/ 2147483646 h 3585"/>
                <a:gd name="T114" fmla="*/ 2147483646 w 6286"/>
                <a:gd name="T115" fmla="*/ 2147483646 h 3585"/>
                <a:gd name="T116" fmla="*/ 2147483646 w 6286"/>
                <a:gd name="T117" fmla="*/ 2147483646 h 3585"/>
                <a:gd name="T118" fmla="*/ 2147483646 w 6286"/>
                <a:gd name="T119" fmla="*/ 2147483646 h 3585"/>
                <a:gd name="T120" fmla="*/ 2147483646 w 6286"/>
                <a:gd name="T121" fmla="*/ 2147483646 h 3585"/>
                <a:gd name="T122" fmla="*/ 2147483646 w 6286"/>
                <a:gd name="T123" fmla="*/ 2147483646 h 3585"/>
                <a:gd name="T124" fmla="*/ 2147483646 w 6286"/>
                <a:gd name="T125" fmla="*/ 2147483646 h 358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6286" h="3585">
                  <a:moveTo>
                    <a:pt x="3934" y="1151"/>
                  </a:moveTo>
                  <a:lnTo>
                    <a:pt x="3934" y="1151"/>
                  </a:lnTo>
                  <a:lnTo>
                    <a:pt x="3962" y="1158"/>
                  </a:lnTo>
                  <a:lnTo>
                    <a:pt x="3991" y="1163"/>
                  </a:lnTo>
                  <a:lnTo>
                    <a:pt x="4019" y="1166"/>
                  </a:lnTo>
                  <a:lnTo>
                    <a:pt x="4047" y="1169"/>
                  </a:lnTo>
                  <a:lnTo>
                    <a:pt x="4074" y="1170"/>
                  </a:lnTo>
                  <a:lnTo>
                    <a:pt x="4103" y="1169"/>
                  </a:lnTo>
                  <a:lnTo>
                    <a:pt x="4130" y="1167"/>
                  </a:lnTo>
                  <a:lnTo>
                    <a:pt x="4157" y="1164"/>
                  </a:lnTo>
                  <a:lnTo>
                    <a:pt x="4184" y="1159"/>
                  </a:lnTo>
                  <a:lnTo>
                    <a:pt x="4211" y="1153"/>
                  </a:lnTo>
                  <a:lnTo>
                    <a:pt x="4237" y="1147"/>
                  </a:lnTo>
                  <a:lnTo>
                    <a:pt x="4263" y="1139"/>
                  </a:lnTo>
                  <a:lnTo>
                    <a:pt x="4288" y="1128"/>
                  </a:lnTo>
                  <a:lnTo>
                    <a:pt x="4313" y="1118"/>
                  </a:lnTo>
                  <a:lnTo>
                    <a:pt x="4338" y="1106"/>
                  </a:lnTo>
                  <a:lnTo>
                    <a:pt x="4361" y="1093"/>
                  </a:lnTo>
                  <a:lnTo>
                    <a:pt x="4384" y="1079"/>
                  </a:lnTo>
                  <a:lnTo>
                    <a:pt x="4406" y="1065"/>
                  </a:lnTo>
                  <a:lnTo>
                    <a:pt x="4428" y="1048"/>
                  </a:lnTo>
                  <a:lnTo>
                    <a:pt x="4448" y="1031"/>
                  </a:lnTo>
                  <a:lnTo>
                    <a:pt x="4469" y="1013"/>
                  </a:lnTo>
                  <a:lnTo>
                    <a:pt x="4487" y="993"/>
                  </a:lnTo>
                  <a:lnTo>
                    <a:pt x="4506" y="973"/>
                  </a:lnTo>
                  <a:lnTo>
                    <a:pt x="4524" y="951"/>
                  </a:lnTo>
                  <a:lnTo>
                    <a:pt x="4539" y="929"/>
                  </a:lnTo>
                  <a:lnTo>
                    <a:pt x="4555" y="907"/>
                  </a:lnTo>
                  <a:lnTo>
                    <a:pt x="4569" y="883"/>
                  </a:lnTo>
                  <a:lnTo>
                    <a:pt x="4582" y="858"/>
                  </a:lnTo>
                  <a:lnTo>
                    <a:pt x="4594" y="832"/>
                  </a:lnTo>
                  <a:lnTo>
                    <a:pt x="4604" y="806"/>
                  </a:lnTo>
                  <a:lnTo>
                    <a:pt x="4614" y="779"/>
                  </a:lnTo>
                  <a:lnTo>
                    <a:pt x="4622" y="751"/>
                  </a:lnTo>
                  <a:lnTo>
                    <a:pt x="4629" y="724"/>
                  </a:lnTo>
                  <a:lnTo>
                    <a:pt x="4634" y="695"/>
                  </a:lnTo>
                  <a:lnTo>
                    <a:pt x="4638" y="667"/>
                  </a:lnTo>
                  <a:lnTo>
                    <a:pt x="4641" y="639"/>
                  </a:lnTo>
                  <a:lnTo>
                    <a:pt x="4641" y="610"/>
                  </a:lnTo>
                  <a:lnTo>
                    <a:pt x="4641" y="583"/>
                  </a:lnTo>
                  <a:lnTo>
                    <a:pt x="4638" y="556"/>
                  </a:lnTo>
                  <a:lnTo>
                    <a:pt x="4636" y="528"/>
                  </a:lnTo>
                  <a:lnTo>
                    <a:pt x="4631" y="502"/>
                  </a:lnTo>
                  <a:lnTo>
                    <a:pt x="4625" y="475"/>
                  </a:lnTo>
                  <a:lnTo>
                    <a:pt x="4618" y="449"/>
                  </a:lnTo>
                  <a:lnTo>
                    <a:pt x="4610" y="423"/>
                  </a:lnTo>
                  <a:lnTo>
                    <a:pt x="4601" y="397"/>
                  </a:lnTo>
                  <a:lnTo>
                    <a:pt x="4590" y="372"/>
                  </a:lnTo>
                  <a:lnTo>
                    <a:pt x="4578" y="349"/>
                  </a:lnTo>
                  <a:lnTo>
                    <a:pt x="4565" y="325"/>
                  </a:lnTo>
                  <a:lnTo>
                    <a:pt x="4551" y="301"/>
                  </a:lnTo>
                  <a:lnTo>
                    <a:pt x="4536" y="279"/>
                  </a:lnTo>
                  <a:lnTo>
                    <a:pt x="4519" y="258"/>
                  </a:lnTo>
                  <a:lnTo>
                    <a:pt x="4503" y="238"/>
                  </a:lnTo>
                  <a:lnTo>
                    <a:pt x="4484" y="218"/>
                  </a:lnTo>
                  <a:lnTo>
                    <a:pt x="4465" y="197"/>
                  </a:lnTo>
                  <a:lnTo>
                    <a:pt x="4445" y="180"/>
                  </a:lnTo>
                  <a:lnTo>
                    <a:pt x="4424" y="162"/>
                  </a:lnTo>
                  <a:lnTo>
                    <a:pt x="4401" y="147"/>
                  </a:lnTo>
                  <a:lnTo>
                    <a:pt x="4378" y="131"/>
                  </a:lnTo>
                  <a:lnTo>
                    <a:pt x="4354" y="117"/>
                  </a:lnTo>
                  <a:lnTo>
                    <a:pt x="4329" y="104"/>
                  </a:lnTo>
                  <a:lnTo>
                    <a:pt x="4305" y="91"/>
                  </a:lnTo>
                  <a:lnTo>
                    <a:pt x="4277" y="81"/>
                  </a:lnTo>
                  <a:lnTo>
                    <a:pt x="4251" y="71"/>
                  </a:lnTo>
                  <a:lnTo>
                    <a:pt x="4223" y="63"/>
                  </a:lnTo>
                  <a:lnTo>
                    <a:pt x="4195" y="57"/>
                  </a:lnTo>
                  <a:lnTo>
                    <a:pt x="4166" y="51"/>
                  </a:lnTo>
                  <a:lnTo>
                    <a:pt x="4138" y="48"/>
                  </a:lnTo>
                  <a:lnTo>
                    <a:pt x="4111" y="45"/>
                  </a:lnTo>
                  <a:lnTo>
                    <a:pt x="4083" y="44"/>
                  </a:lnTo>
                  <a:lnTo>
                    <a:pt x="4054" y="45"/>
                  </a:lnTo>
                  <a:lnTo>
                    <a:pt x="4027" y="46"/>
                  </a:lnTo>
                  <a:lnTo>
                    <a:pt x="4000" y="50"/>
                  </a:lnTo>
                  <a:lnTo>
                    <a:pt x="3973" y="55"/>
                  </a:lnTo>
                  <a:lnTo>
                    <a:pt x="3947" y="61"/>
                  </a:lnTo>
                  <a:lnTo>
                    <a:pt x="3920" y="68"/>
                  </a:lnTo>
                  <a:lnTo>
                    <a:pt x="3895" y="76"/>
                  </a:lnTo>
                  <a:lnTo>
                    <a:pt x="3869" y="85"/>
                  </a:lnTo>
                  <a:lnTo>
                    <a:pt x="3844" y="96"/>
                  </a:lnTo>
                  <a:lnTo>
                    <a:pt x="3819" y="108"/>
                  </a:lnTo>
                  <a:lnTo>
                    <a:pt x="3796" y="121"/>
                  </a:lnTo>
                  <a:lnTo>
                    <a:pt x="3773" y="135"/>
                  </a:lnTo>
                  <a:lnTo>
                    <a:pt x="3751" y="150"/>
                  </a:lnTo>
                  <a:lnTo>
                    <a:pt x="3730" y="167"/>
                  </a:lnTo>
                  <a:lnTo>
                    <a:pt x="3709" y="183"/>
                  </a:lnTo>
                  <a:lnTo>
                    <a:pt x="3689" y="202"/>
                  </a:lnTo>
                  <a:lnTo>
                    <a:pt x="3670" y="221"/>
                  </a:lnTo>
                  <a:lnTo>
                    <a:pt x="3651" y="241"/>
                  </a:lnTo>
                  <a:lnTo>
                    <a:pt x="3634" y="262"/>
                  </a:lnTo>
                  <a:lnTo>
                    <a:pt x="3618" y="285"/>
                  </a:lnTo>
                  <a:lnTo>
                    <a:pt x="3602" y="307"/>
                  </a:lnTo>
                  <a:lnTo>
                    <a:pt x="3588" y="332"/>
                  </a:lnTo>
                  <a:lnTo>
                    <a:pt x="3575" y="357"/>
                  </a:lnTo>
                  <a:lnTo>
                    <a:pt x="3563" y="382"/>
                  </a:lnTo>
                  <a:lnTo>
                    <a:pt x="3553" y="408"/>
                  </a:lnTo>
                  <a:lnTo>
                    <a:pt x="3543" y="435"/>
                  </a:lnTo>
                  <a:lnTo>
                    <a:pt x="3535" y="463"/>
                  </a:lnTo>
                  <a:lnTo>
                    <a:pt x="3528" y="491"/>
                  </a:lnTo>
                  <a:lnTo>
                    <a:pt x="3523" y="520"/>
                  </a:lnTo>
                  <a:lnTo>
                    <a:pt x="3520" y="548"/>
                  </a:lnTo>
                  <a:lnTo>
                    <a:pt x="3517" y="575"/>
                  </a:lnTo>
                  <a:lnTo>
                    <a:pt x="3516" y="603"/>
                  </a:lnTo>
                  <a:lnTo>
                    <a:pt x="3516" y="631"/>
                  </a:lnTo>
                  <a:lnTo>
                    <a:pt x="3519" y="659"/>
                  </a:lnTo>
                  <a:lnTo>
                    <a:pt x="3522" y="686"/>
                  </a:lnTo>
                  <a:lnTo>
                    <a:pt x="3526" y="713"/>
                  </a:lnTo>
                  <a:lnTo>
                    <a:pt x="3532" y="739"/>
                  </a:lnTo>
                  <a:lnTo>
                    <a:pt x="3539" y="766"/>
                  </a:lnTo>
                  <a:lnTo>
                    <a:pt x="3547" y="791"/>
                  </a:lnTo>
                  <a:lnTo>
                    <a:pt x="3556" y="817"/>
                  </a:lnTo>
                  <a:lnTo>
                    <a:pt x="3567" y="842"/>
                  </a:lnTo>
                  <a:lnTo>
                    <a:pt x="3580" y="865"/>
                  </a:lnTo>
                  <a:lnTo>
                    <a:pt x="3593" y="890"/>
                  </a:lnTo>
                  <a:lnTo>
                    <a:pt x="3606" y="913"/>
                  </a:lnTo>
                  <a:lnTo>
                    <a:pt x="3621" y="935"/>
                  </a:lnTo>
                  <a:lnTo>
                    <a:pt x="3638" y="956"/>
                  </a:lnTo>
                  <a:lnTo>
                    <a:pt x="3655" y="977"/>
                  </a:lnTo>
                  <a:lnTo>
                    <a:pt x="3673" y="998"/>
                  </a:lnTo>
                  <a:lnTo>
                    <a:pt x="3693" y="1016"/>
                  </a:lnTo>
                  <a:lnTo>
                    <a:pt x="3713" y="1034"/>
                  </a:lnTo>
                  <a:lnTo>
                    <a:pt x="3735" y="1052"/>
                  </a:lnTo>
                  <a:lnTo>
                    <a:pt x="3756" y="1068"/>
                  </a:lnTo>
                  <a:lnTo>
                    <a:pt x="3779" y="1084"/>
                  </a:lnTo>
                  <a:lnTo>
                    <a:pt x="3803" y="1098"/>
                  </a:lnTo>
                  <a:lnTo>
                    <a:pt x="3828" y="1111"/>
                  </a:lnTo>
                  <a:lnTo>
                    <a:pt x="3854" y="1123"/>
                  </a:lnTo>
                  <a:lnTo>
                    <a:pt x="3880" y="1133"/>
                  </a:lnTo>
                  <a:lnTo>
                    <a:pt x="3907" y="1143"/>
                  </a:lnTo>
                  <a:lnTo>
                    <a:pt x="3934" y="1151"/>
                  </a:lnTo>
                  <a:close/>
                  <a:moveTo>
                    <a:pt x="5747" y="1511"/>
                  </a:moveTo>
                  <a:lnTo>
                    <a:pt x="5747" y="1511"/>
                  </a:lnTo>
                  <a:lnTo>
                    <a:pt x="5739" y="1498"/>
                  </a:lnTo>
                  <a:lnTo>
                    <a:pt x="5732" y="1485"/>
                  </a:lnTo>
                  <a:lnTo>
                    <a:pt x="5725" y="1473"/>
                  </a:lnTo>
                  <a:lnTo>
                    <a:pt x="5717" y="1461"/>
                  </a:lnTo>
                  <a:lnTo>
                    <a:pt x="5699" y="1440"/>
                  </a:lnTo>
                  <a:lnTo>
                    <a:pt x="5680" y="1421"/>
                  </a:lnTo>
                  <a:lnTo>
                    <a:pt x="5659" y="1403"/>
                  </a:lnTo>
                  <a:lnTo>
                    <a:pt x="5637" y="1389"/>
                  </a:lnTo>
                  <a:lnTo>
                    <a:pt x="5613" y="1376"/>
                  </a:lnTo>
                  <a:lnTo>
                    <a:pt x="5588" y="1366"/>
                  </a:lnTo>
                  <a:lnTo>
                    <a:pt x="5562" y="1359"/>
                  </a:lnTo>
                  <a:lnTo>
                    <a:pt x="5537" y="1353"/>
                  </a:lnTo>
                  <a:lnTo>
                    <a:pt x="5509" y="1349"/>
                  </a:lnTo>
                  <a:lnTo>
                    <a:pt x="5482" y="1349"/>
                  </a:lnTo>
                  <a:lnTo>
                    <a:pt x="5455" y="1352"/>
                  </a:lnTo>
                  <a:lnTo>
                    <a:pt x="5428" y="1356"/>
                  </a:lnTo>
                  <a:lnTo>
                    <a:pt x="5415" y="1361"/>
                  </a:lnTo>
                  <a:lnTo>
                    <a:pt x="5401" y="1364"/>
                  </a:lnTo>
                  <a:lnTo>
                    <a:pt x="5388" y="1369"/>
                  </a:lnTo>
                  <a:lnTo>
                    <a:pt x="5375" y="1375"/>
                  </a:lnTo>
                  <a:lnTo>
                    <a:pt x="4968" y="1565"/>
                  </a:lnTo>
                  <a:lnTo>
                    <a:pt x="4912" y="1584"/>
                  </a:lnTo>
                  <a:lnTo>
                    <a:pt x="4854" y="1600"/>
                  </a:lnTo>
                  <a:lnTo>
                    <a:pt x="4798" y="1613"/>
                  </a:lnTo>
                  <a:lnTo>
                    <a:pt x="4739" y="1624"/>
                  </a:lnTo>
                  <a:lnTo>
                    <a:pt x="4681" y="1632"/>
                  </a:lnTo>
                  <a:lnTo>
                    <a:pt x="4623" y="1639"/>
                  </a:lnTo>
                  <a:lnTo>
                    <a:pt x="4564" y="1643"/>
                  </a:lnTo>
                  <a:lnTo>
                    <a:pt x="4506" y="1644"/>
                  </a:lnTo>
                  <a:lnTo>
                    <a:pt x="4469" y="1643"/>
                  </a:lnTo>
                  <a:lnTo>
                    <a:pt x="4431" y="1642"/>
                  </a:lnTo>
                  <a:lnTo>
                    <a:pt x="4394" y="1639"/>
                  </a:lnTo>
                  <a:lnTo>
                    <a:pt x="4358" y="1636"/>
                  </a:lnTo>
                  <a:lnTo>
                    <a:pt x="4321" y="1631"/>
                  </a:lnTo>
                  <a:lnTo>
                    <a:pt x="4286" y="1626"/>
                  </a:lnTo>
                  <a:lnTo>
                    <a:pt x="4250" y="1621"/>
                  </a:lnTo>
                  <a:lnTo>
                    <a:pt x="4215" y="1613"/>
                  </a:lnTo>
                  <a:lnTo>
                    <a:pt x="4179" y="1605"/>
                  </a:lnTo>
                  <a:lnTo>
                    <a:pt x="4145" y="1596"/>
                  </a:lnTo>
                  <a:lnTo>
                    <a:pt x="4111" y="1586"/>
                  </a:lnTo>
                  <a:lnTo>
                    <a:pt x="4077" y="1576"/>
                  </a:lnTo>
                  <a:lnTo>
                    <a:pt x="4044" y="1564"/>
                  </a:lnTo>
                  <a:lnTo>
                    <a:pt x="4012" y="1552"/>
                  </a:lnTo>
                  <a:lnTo>
                    <a:pt x="3980" y="1539"/>
                  </a:lnTo>
                  <a:lnTo>
                    <a:pt x="3948" y="1525"/>
                  </a:lnTo>
                  <a:lnTo>
                    <a:pt x="3917" y="1510"/>
                  </a:lnTo>
                  <a:lnTo>
                    <a:pt x="3887" y="1494"/>
                  </a:lnTo>
                  <a:lnTo>
                    <a:pt x="3857" y="1478"/>
                  </a:lnTo>
                  <a:lnTo>
                    <a:pt x="3829" y="1461"/>
                  </a:lnTo>
                  <a:lnTo>
                    <a:pt x="3801" y="1444"/>
                  </a:lnTo>
                  <a:lnTo>
                    <a:pt x="3773" y="1425"/>
                  </a:lnTo>
                  <a:lnTo>
                    <a:pt x="3748" y="1406"/>
                  </a:lnTo>
                  <a:lnTo>
                    <a:pt x="3722" y="1386"/>
                  </a:lnTo>
                  <a:lnTo>
                    <a:pt x="3697" y="1364"/>
                  </a:lnTo>
                  <a:lnTo>
                    <a:pt x="3673" y="1343"/>
                  </a:lnTo>
                  <a:lnTo>
                    <a:pt x="3651" y="1321"/>
                  </a:lnTo>
                  <a:lnTo>
                    <a:pt x="3628" y="1298"/>
                  </a:lnTo>
                  <a:lnTo>
                    <a:pt x="3607" y="1275"/>
                  </a:lnTo>
                  <a:lnTo>
                    <a:pt x="3587" y="1251"/>
                  </a:lnTo>
                  <a:lnTo>
                    <a:pt x="3568" y="1226"/>
                  </a:lnTo>
                  <a:lnTo>
                    <a:pt x="3550" y="1202"/>
                  </a:lnTo>
                  <a:lnTo>
                    <a:pt x="3440" y="1045"/>
                  </a:lnTo>
                  <a:lnTo>
                    <a:pt x="3358" y="927"/>
                  </a:lnTo>
                  <a:lnTo>
                    <a:pt x="3313" y="862"/>
                  </a:lnTo>
                  <a:lnTo>
                    <a:pt x="3280" y="811"/>
                  </a:lnTo>
                  <a:lnTo>
                    <a:pt x="3245" y="763"/>
                  </a:lnTo>
                  <a:lnTo>
                    <a:pt x="3209" y="715"/>
                  </a:lnTo>
                  <a:lnTo>
                    <a:pt x="3172" y="669"/>
                  </a:lnTo>
                  <a:lnTo>
                    <a:pt x="3133" y="625"/>
                  </a:lnTo>
                  <a:lnTo>
                    <a:pt x="3093" y="581"/>
                  </a:lnTo>
                  <a:lnTo>
                    <a:pt x="3051" y="540"/>
                  </a:lnTo>
                  <a:lnTo>
                    <a:pt x="3009" y="500"/>
                  </a:lnTo>
                  <a:lnTo>
                    <a:pt x="2965" y="459"/>
                  </a:lnTo>
                  <a:lnTo>
                    <a:pt x="2921" y="423"/>
                  </a:lnTo>
                  <a:lnTo>
                    <a:pt x="2875" y="386"/>
                  </a:lnTo>
                  <a:lnTo>
                    <a:pt x="2828" y="352"/>
                  </a:lnTo>
                  <a:lnTo>
                    <a:pt x="2781" y="319"/>
                  </a:lnTo>
                  <a:lnTo>
                    <a:pt x="2731" y="287"/>
                  </a:lnTo>
                  <a:lnTo>
                    <a:pt x="2682" y="256"/>
                  </a:lnTo>
                  <a:lnTo>
                    <a:pt x="2631" y="228"/>
                  </a:lnTo>
                  <a:lnTo>
                    <a:pt x="2580" y="201"/>
                  </a:lnTo>
                  <a:lnTo>
                    <a:pt x="2528" y="176"/>
                  </a:lnTo>
                  <a:lnTo>
                    <a:pt x="2475" y="153"/>
                  </a:lnTo>
                  <a:lnTo>
                    <a:pt x="2421" y="130"/>
                  </a:lnTo>
                  <a:lnTo>
                    <a:pt x="2367" y="110"/>
                  </a:lnTo>
                  <a:lnTo>
                    <a:pt x="2313" y="91"/>
                  </a:lnTo>
                  <a:lnTo>
                    <a:pt x="2256" y="75"/>
                  </a:lnTo>
                  <a:lnTo>
                    <a:pt x="2200" y="59"/>
                  </a:lnTo>
                  <a:lnTo>
                    <a:pt x="2144" y="45"/>
                  </a:lnTo>
                  <a:lnTo>
                    <a:pt x="2086" y="33"/>
                  </a:lnTo>
                  <a:lnTo>
                    <a:pt x="2029" y="23"/>
                  </a:lnTo>
                  <a:lnTo>
                    <a:pt x="1971" y="15"/>
                  </a:lnTo>
                  <a:lnTo>
                    <a:pt x="1912" y="9"/>
                  </a:lnTo>
                  <a:lnTo>
                    <a:pt x="1853" y="4"/>
                  </a:lnTo>
                  <a:lnTo>
                    <a:pt x="1794" y="2"/>
                  </a:lnTo>
                  <a:lnTo>
                    <a:pt x="1735" y="0"/>
                  </a:lnTo>
                  <a:lnTo>
                    <a:pt x="1697" y="0"/>
                  </a:lnTo>
                  <a:lnTo>
                    <a:pt x="1656" y="2"/>
                  </a:lnTo>
                  <a:lnTo>
                    <a:pt x="1616" y="4"/>
                  </a:lnTo>
                  <a:lnTo>
                    <a:pt x="1577" y="7"/>
                  </a:lnTo>
                  <a:lnTo>
                    <a:pt x="1537" y="11"/>
                  </a:lnTo>
                  <a:lnTo>
                    <a:pt x="1497" y="16"/>
                  </a:lnTo>
                  <a:lnTo>
                    <a:pt x="1457" y="22"/>
                  </a:lnTo>
                  <a:lnTo>
                    <a:pt x="1417" y="28"/>
                  </a:lnTo>
                  <a:lnTo>
                    <a:pt x="1378" y="35"/>
                  </a:lnTo>
                  <a:lnTo>
                    <a:pt x="1338" y="43"/>
                  </a:lnTo>
                  <a:lnTo>
                    <a:pt x="1298" y="52"/>
                  </a:lnTo>
                  <a:lnTo>
                    <a:pt x="1258" y="63"/>
                  </a:lnTo>
                  <a:lnTo>
                    <a:pt x="1219" y="74"/>
                  </a:lnTo>
                  <a:lnTo>
                    <a:pt x="1178" y="85"/>
                  </a:lnTo>
                  <a:lnTo>
                    <a:pt x="1140" y="98"/>
                  </a:lnTo>
                  <a:lnTo>
                    <a:pt x="1101" y="111"/>
                  </a:lnTo>
                  <a:lnTo>
                    <a:pt x="1076" y="122"/>
                  </a:lnTo>
                  <a:lnTo>
                    <a:pt x="657" y="318"/>
                  </a:lnTo>
                  <a:lnTo>
                    <a:pt x="644" y="324"/>
                  </a:lnTo>
                  <a:lnTo>
                    <a:pt x="632" y="331"/>
                  </a:lnTo>
                  <a:lnTo>
                    <a:pt x="620" y="339"/>
                  </a:lnTo>
                  <a:lnTo>
                    <a:pt x="608" y="346"/>
                  </a:lnTo>
                  <a:lnTo>
                    <a:pt x="587" y="364"/>
                  </a:lnTo>
                  <a:lnTo>
                    <a:pt x="568" y="384"/>
                  </a:lnTo>
                  <a:lnTo>
                    <a:pt x="551" y="405"/>
                  </a:lnTo>
                  <a:lnTo>
                    <a:pt x="535" y="428"/>
                  </a:lnTo>
                  <a:lnTo>
                    <a:pt x="524" y="451"/>
                  </a:lnTo>
                  <a:lnTo>
                    <a:pt x="513" y="476"/>
                  </a:lnTo>
                  <a:lnTo>
                    <a:pt x="505" y="502"/>
                  </a:lnTo>
                  <a:lnTo>
                    <a:pt x="500" y="528"/>
                  </a:lnTo>
                  <a:lnTo>
                    <a:pt x="496" y="555"/>
                  </a:lnTo>
                  <a:lnTo>
                    <a:pt x="496" y="582"/>
                  </a:lnTo>
                  <a:lnTo>
                    <a:pt x="499" y="609"/>
                  </a:lnTo>
                  <a:lnTo>
                    <a:pt x="503" y="636"/>
                  </a:lnTo>
                  <a:lnTo>
                    <a:pt x="507" y="649"/>
                  </a:lnTo>
                  <a:lnTo>
                    <a:pt x="512" y="664"/>
                  </a:lnTo>
                  <a:lnTo>
                    <a:pt x="516" y="677"/>
                  </a:lnTo>
                  <a:lnTo>
                    <a:pt x="522" y="690"/>
                  </a:lnTo>
                  <a:lnTo>
                    <a:pt x="529" y="703"/>
                  </a:lnTo>
                  <a:lnTo>
                    <a:pt x="537" y="714"/>
                  </a:lnTo>
                  <a:lnTo>
                    <a:pt x="544" y="727"/>
                  </a:lnTo>
                  <a:lnTo>
                    <a:pt x="552" y="738"/>
                  </a:lnTo>
                  <a:lnTo>
                    <a:pt x="570" y="759"/>
                  </a:lnTo>
                  <a:lnTo>
                    <a:pt x="588" y="779"/>
                  </a:lnTo>
                  <a:lnTo>
                    <a:pt x="610" y="796"/>
                  </a:lnTo>
                  <a:lnTo>
                    <a:pt x="632" y="811"/>
                  </a:lnTo>
                  <a:lnTo>
                    <a:pt x="656" y="823"/>
                  </a:lnTo>
                  <a:lnTo>
                    <a:pt x="680" y="833"/>
                  </a:lnTo>
                  <a:lnTo>
                    <a:pt x="706" y="842"/>
                  </a:lnTo>
                  <a:lnTo>
                    <a:pt x="732" y="848"/>
                  </a:lnTo>
                  <a:lnTo>
                    <a:pt x="760" y="850"/>
                  </a:lnTo>
                  <a:lnTo>
                    <a:pt x="787" y="850"/>
                  </a:lnTo>
                  <a:lnTo>
                    <a:pt x="814" y="848"/>
                  </a:lnTo>
                  <a:lnTo>
                    <a:pt x="841" y="843"/>
                  </a:lnTo>
                  <a:lnTo>
                    <a:pt x="854" y="839"/>
                  </a:lnTo>
                  <a:lnTo>
                    <a:pt x="868" y="835"/>
                  </a:lnTo>
                  <a:lnTo>
                    <a:pt x="881" y="830"/>
                  </a:lnTo>
                  <a:lnTo>
                    <a:pt x="894" y="824"/>
                  </a:lnTo>
                  <a:lnTo>
                    <a:pt x="1301" y="633"/>
                  </a:lnTo>
                  <a:lnTo>
                    <a:pt x="1355" y="616"/>
                  </a:lnTo>
                  <a:lnTo>
                    <a:pt x="1410" y="601"/>
                  </a:lnTo>
                  <a:lnTo>
                    <a:pt x="1464" y="588"/>
                  </a:lnTo>
                  <a:lnTo>
                    <a:pt x="1518" y="577"/>
                  </a:lnTo>
                  <a:lnTo>
                    <a:pt x="1573" y="569"/>
                  </a:lnTo>
                  <a:lnTo>
                    <a:pt x="1627" y="563"/>
                  </a:lnTo>
                  <a:lnTo>
                    <a:pt x="1681" y="561"/>
                  </a:lnTo>
                  <a:lnTo>
                    <a:pt x="1735" y="560"/>
                  </a:lnTo>
                  <a:lnTo>
                    <a:pt x="1792" y="561"/>
                  </a:lnTo>
                  <a:lnTo>
                    <a:pt x="1848" y="564"/>
                  </a:lnTo>
                  <a:lnTo>
                    <a:pt x="1902" y="570"/>
                  </a:lnTo>
                  <a:lnTo>
                    <a:pt x="1957" y="579"/>
                  </a:lnTo>
                  <a:lnTo>
                    <a:pt x="2010" y="589"/>
                  </a:lnTo>
                  <a:lnTo>
                    <a:pt x="2065" y="601"/>
                  </a:lnTo>
                  <a:lnTo>
                    <a:pt x="2118" y="616"/>
                  </a:lnTo>
                  <a:lnTo>
                    <a:pt x="2170" y="634"/>
                  </a:lnTo>
                  <a:lnTo>
                    <a:pt x="2222" y="653"/>
                  </a:lnTo>
                  <a:lnTo>
                    <a:pt x="2271" y="674"/>
                  </a:lnTo>
                  <a:lnTo>
                    <a:pt x="2322" y="698"/>
                  </a:lnTo>
                  <a:lnTo>
                    <a:pt x="2370" y="723"/>
                  </a:lnTo>
                  <a:lnTo>
                    <a:pt x="2418" y="751"/>
                  </a:lnTo>
                  <a:lnTo>
                    <a:pt x="2464" y="780"/>
                  </a:lnTo>
                  <a:lnTo>
                    <a:pt x="2510" y="811"/>
                  </a:lnTo>
                  <a:lnTo>
                    <a:pt x="2553" y="844"/>
                  </a:lnTo>
                  <a:lnTo>
                    <a:pt x="809" y="1655"/>
                  </a:lnTo>
                  <a:lnTo>
                    <a:pt x="839" y="1656"/>
                  </a:lnTo>
                  <a:lnTo>
                    <a:pt x="868" y="1658"/>
                  </a:lnTo>
                  <a:lnTo>
                    <a:pt x="924" y="1663"/>
                  </a:lnTo>
                  <a:lnTo>
                    <a:pt x="977" y="1670"/>
                  </a:lnTo>
                  <a:lnTo>
                    <a:pt x="1029" y="1680"/>
                  </a:lnTo>
                  <a:lnTo>
                    <a:pt x="1076" y="1691"/>
                  </a:lnTo>
                  <a:lnTo>
                    <a:pt x="1122" y="1704"/>
                  </a:lnTo>
                  <a:lnTo>
                    <a:pt x="1165" y="1720"/>
                  </a:lnTo>
                  <a:lnTo>
                    <a:pt x="1207" y="1735"/>
                  </a:lnTo>
                  <a:lnTo>
                    <a:pt x="1246" y="1752"/>
                  </a:lnTo>
                  <a:lnTo>
                    <a:pt x="1282" y="1769"/>
                  </a:lnTo>
                  <a:lnTo>
                    <a:pt x="1318" y="1787"/>
                  </a:lnTo>
                  <a:lnTo>
                    <a:pt x="1350" y="1805"/>
                  </a:lnTo>
                  <a:lnTo>
                    <a:pt x="1380" y="1822"/>
                  </a:lnTo>
                  <a:lnTo>
                    <a:pt x="1409" y="1840"/>
                  </a:lnTo>
                  <a:lnTo>
                    <a:pt x="1459" y="1873"/>
                  </a:lnTo>
                  <a:lnTo>
                    <a:pt x="1510" y="1905"/>
                  </a:lnTo>
                  <a:lnTo>
                    <a:pt x="1564" y="1937"/>
                  </a:lnTo>
                  <a:lnTo>
                    <a:pt x="1593" y="1952"/>
                  </a:lnTo>
                  <a:lnTo>
                    <a:pt x="1621" y="1967"/>
                  </a:lnTo>
                  <a:lnTo>
                    <a:pt x="1653" y="1982"/>
                  </a:lnTo>
                  <a:lnTo>
                    <a:pt x="1685" y="1996"/>
                  </a:lnTo>
                  <a:lnTo>
                    <a:pt x="1719" y="2009"/>
                  </a:lnTo>
                  <a:lnTo>
                    <a:pt x="1754" y="2021"/>
                  </a:lnTo>
                  <a:lnTo>
                    <a:pt x="1792" y="2030"/>
                  </a:lnTo>
                  <a:lnTo>
                    <a:pt x="1832" y="2039"/>
                  </a:lnTo>
                  <a:lnTo>
                    <a:pt x="1875" y="2047"/>
                  </a:lnTo>
                  <a:lnTo>
                    <a:pt x="1921" y="2052"/>
                  </a:lnTo>
                  <a:lnTo>
                    <a:pt x="1968" y="2056"/>
                  </a:lnTo>
                  <a:lnTo>
                    <a:pt x="2019" y="2057"/>
                  </a:lnTo>
                  <a:lnTo>
                    <a:pt x="2069" y="2056"/>
                  </a:lnTo>
                  <a:lnTo>
                    <a:pt x="2117" y="2052"/>
                  </a:lnTo>
                  <a:lnTo>
                    <a:pt x="2161" y="2047"/>
                  </a:lnTo>
                  <a:lnTo>
                    <a:pt x="2204" y="2039"/>
                  </a:lnTo>
                  <a:lnTo>
                    <a:pt x="2243" y="2031"/>
                  </a:lnTo>
                  <a:lnTo>
                    <a:pt x="2281" y="2021"/>
                  </a:lnTo>
                  <a:lnTo>
                    <a:pt x="2316" y="2010"/>
                  </a:lnTo>
                  <a:lnTo>
                    <a:pt x="2349" y="1997"/>
                  </a:lnTo>
                  <a:lnTo>
                    <a:pt x="2381" y="1983"/>
                  </a:lnTo>
                  <a:lnTo>
                    <a:pt x="2412" y="1969"/>
                  </a:lnTo>
                  <a:lnTo>
                    <a:pt x="2441" y="1953"/>
                  </a:lnTo>
                  <a:lnTo>
                    <a:pt x="2469" y="1938"/>
                  </a:lnTo>
                  <a:lnTo>
                    <a:pt x="2525" y="1905"/>
                  </a:lnTo>
                  <a:lnTo>
                    <a:pt x="2578" y="1872"/>
                  </a:lnTo>
                  <a:lnTo>
                    <a:pt x="2634" y="1838"/>
                  </a:lnTo>
                  <a:lnTo>
                    <a:pt x="2663" y="1820"/>
                  </a:lnTo>
                  <a:lnTo>
                    <a:pt x="2695" y="1801"/>
                  </a:lnTo>
                  <a:lnTo>
                    <a:pt x="2728" y="1783"/>
                  </a:lnTo>
                  <a:lnTo>
                    <a:pt x="2765" y="1765"/>
                  </a:lnTo>
                  <a:lnTo>
                    <a:pt x="2802" y="1747"/>
                  </a:lnTo>
                  <a:lnTo>
                    <a:pt x="2842" y="1730"/>
                  </a:lnTo>
                  <a:lnTo>
                    <a:pt x="2884" y="1714"/>
                  </a:lnTo>
                  <a:lnTo>
                    <a:pt x="2929" y="1700"/>
                  </a:lnTo>
                  <a:lnTo>
                    <a:pt x="2976" y="1687"/>
                  </a:lnTo>
                  <a:lnTo>
                    <a:pt x="3026" y="1675"/>
                  </a:lnTo>
                  <a:lnTo>
                    <a:pt x="3078" y="1667"/>
                  </a:lnTo>
                  <a:lnTo>
                    <a:pt x="3106" y="1663"/>
                  </a:lnTo>
                  <a:lnTo>
                    <a:pt x="3134" y="1659"/>
                  </a:lnTo>
                  <a:lnTo>
                    <a:pt x="3162" y="1657"/>
                  </a:lnTo>
                  <a:lnTo>
                    <a:pt x="3192" y="1655"/>
                  </a:lnTo>
                  <a:lnTo>
                    <a:pt x="3222" y="1655"/>
                  </a:lnTo>
                  <a:lnTo>
                    <a:pt x="3253" y="1654"/>
                  </a:lnTo>
                  <a:lnTo>
                    <a:pt x="3284" y="1655"/>
                  </a:lnTo>
                  <a:lnTo>
                    <a:pt x="3314" y="1656"/>
                  </a:lnTo>
                  <a:lnTo>
                    <a:pt x="3344" y="1657"/>
                  </a:lnTo>
                  <a:lnTo>
                    <a:pt x="3373" y="1659"/>
                  </a:lnTo>
                  <a:lnTo>
                    <a:pt x="3402" y="1663"/>
                  </a:lnTo>
                  <a:lnTo>
                    <a:pt x="3429" y="1667"/>
                  </a:lnTo>
                  <a:lnTo>
                    <a:pt x="3482" y="1676"/>
                  </a:lnTo>
                  <a:lnTo>
                    <a:pt x="3533" y="1687"/>
                  </a:lnTo>
                  <a:lnTo>
                    <a:pt x="3580" y="1701"/>
                  </a:lnTo>
                  <a:lnTo>
                    <a:pt x="3625" y="1715"/>
                  </a:lnTo>
                  <a:lnTo>
                    <a:pt x="3668" y="1731"/>
                  </a:lnTo>
                  <a:lnTo>
                    <a:pt x="3709" y="1748"/>
                  </a:lnTo>
                  <a:lnTo>
                    <a:pt x="3746" y="1766"/>
                  </a:lnTo>
                  <a:lnTo>
                    <a:pt x="3782" y="1785"/>
                  </a:lnTo>
                  <a:lnTo>
                    <a:pt x="3816" y="1802"/>
                  </a:lnTo>
                  <a:lnTo>
                    <a:pt x="3848" y="1821"/>
                  </a:lnTo>
                  <a:lnTo>
                    <a:pt x="3876" y="1839"/>
                  </a:lnTo>
                  <a:lnTo>
                    <a:pt x="3929" y="1873"/>
                  </a:lnTo>
                  <a:lnTo>
                    <a:pt x="3942" y="1881"/>
                  </a:lnTo>
                  <a:lnTo>
                    <a:pt x="3992" y="1912"/>
                  </a:lnTo>
                  <a:lnTo>
                    <a:pt x="4044" y="1943"/>
                  </a:lnTo>
                  <a:lnTo>
                    <a:pt x="4072" y="1958"/>
                  </a:lnTo>
                  <a:lnTo>
                    <a:pt x="4100" y="1972"/>
                  </a:lnTo>
                  <a:lnTo>
                    <a:pt x="4131" y="1986"/>
                  </a:lnTo>
                  <a:lnTo>
                    <a:pt x="4163" y="1999"/>
                  </a:lnTo>
                  <a:lnTo>
                    <a:pt x="4196" y="2011"/>
                  </a:lnTo>
                  <a:lnTo>
                    <a:pt x="4231" y="2022"/>
                  </a:lnTo>
                  <a:lnTo>
                    <a:pt x="4268" y="2032"/>
                  </a:lnTo>
                  <a:lnTo>
                    <a:pt x="4307" y="2041"/>
                  </a:lnTo>
                  <a:lnTo>
                    <a:pt x="4348" y="2047"/>
                  </a:lnTo>
                  <a:lnTo>
                    <a:pt x="4393" y="2052"/>
                  </a:lnTo>
                  <a:lnTo>
                    <a:pt x="4439" y="2056"/>
                  </a:lnTo>
                  <a:lnTo>
                    <a:pt x="4489" y="2057"/>
                  </a:lnTo>
                  <a:lnTo>
                    <a:pt x="4538" y="2056"/>
                  </a:lnTo>
                  <a:lnTo>
                    <a:pt x="4587" y="2052"/>
                  </a:lnTo>
                  <a:lnTo>
                    <a:pt x="4631" y="2047"/>
                  </a:lnTo>
                  <a:lnTo>
                    <a:pt x="4673" y="2039"/>
                  </a:lnTo>
                  <a:lnTo>
                    <a:pt x="4713" y="2031"/>
                  </a:lnTo>
                  <a:lnTo>
                    <a:pt x="4749" y="2021"/>
                  </a:lnTo>
                  <a:lnTo>
                    <a:pt x="4785" y="2010"/>
                  </a:lnTo>
                  <a:lnTo>
                    <a:pt x="4819" y="1997"/>
                  </a:lnTo>
                  <a:lnTo>
                    <a:pt x="4851" y="1983"/>
                  </a:lnTo>
                  <a:lnTo>
                    <a:pt x="4882" y="1969"/>
                  </a:lnTo>
                  <a:lnTo>
                    <a:pt x="4911" y="1953"/>
                  </a:lnTo>
                  <a:lnTo>
                    <a:pt x="4939" y="1938"/>
                  </a:lnTo>
                  <a:lnTo>
                    <a:pt x="4994" y="1905"/>
                  </a:lnTo>
                  <a:lnTo>
                    <a:pt x="5048" y="1872"/>
                  </a:lnTo>
                  <a:lnTo>
                    <a:pt x="5101" y="1839"/>
                  </a:lnTo>
                  <a:lnTo>
                    <a:pt x="5131" y="1821"/>
                  </a:lnTo>
                  <a:lnTo>
                    <a:pt x="5161" y="1802"/>
                  </a:lnTo>
                  <a:lnTo>
                    <a:pt x="5194" y="1785"/>
                  </a:lnTo>
                  <a:lnTo>
                    <a:pt x="5230" y="1767"/>
                  </a:lnTo>
                  <a:lnTo>
                    <a:pt x="5266" y="1749"/>
                  </a:lnTo>
                  <a:lnTo>
                    <a:pt x="5305" y="1733"/>
                  </a:lnTo>
                  <a:lnTo>
                    <a:pt x="5347" y="1717"/>
                  </a:lnTo>
                  <a:lnTo>
                    <a:pt x="5390" y="1702"/>
                  </a:lnTo>
                  <a:lnTo>
                    <a:pt x="5436" y="1689"/>
                  </a:lnTo>
                  <a:lnTo>
                    <a:pt x="5485" y="1677"/>
                  </a:lnTo>
                  <a:lnTo>
                    <a:pt x="5535" y="1668"/>
                  </a:lnTo>
                  <a:lnTo>
                    <a:pt x="5588" y="1661"/>
                  </a:lnTo>
                  <a:lnTo>
                    <a:pt x="5617" y="1658"/>
                  </a:lnTo>
                  <a:lnTo>
                    <a:pt x="5645" y="1656"/>
                  </a:lnTo>
                  <a:lnTo>
                    <a:pt x="5675" y="1655"/>
                  </a:lnTo>
                  <a:lnTo>
                    <a:pt x="5704" y="1654"/>
                  </a:lnTo>
                  <a:lnTo>
                    <a:pt x="5770" y="1656"/>
                  </a:lnTo>
                  <a:lnTo>
                    <a:pt x="5771" y="1638"/>
                  </a:lnTo>
                  <a:lnTo>
                    <a:pt x="5771" y="1619"/>
                  </a:lnTo>
                  <a:lnTo>
                    <a:pt x="5770" y="1602"/>
                  </a:lnTo>
                  <a:lnTo>
                    <a:pt x="5768" y="1583"/>
                  </a:lnTo>
                  <a:lnTo>
                    <a:pt x="5764" y="1565"/>
                  </a:lnTo>
                  <a:lnTo>
                    <a:pt x="5760" y="1546"/>
                  </a:lnTo>
                  <a:lnTo>
                    <a:pt x="5754" y="1529"/>
                  </a:lnTo>
                  <a:lnTo>
                    <a:pt x="5747" y="1511"/>
                  </a:lnTo>
                  <a:close/>
                  <a:moveTo>
                    <a:pt x="5042" y="2637"/>
                  </a:moveTo>
                  <a:lnTo>
                    <a:pt x="5042" y="2637"/>
                  </a:lnTo>
                  <a:lnTo>
                    <a:pt x="4988" y="2671"/>
                  </a:lnTo>
                  <a:lnTo>
                    <a:pt x="4933" y="2703"/>
                  </a:lnTo>
                  <a:lnTo>
                    <a:pt x="4905" y="2718"/>
                  </a:lnTo>
                  <a:lnTo>
                    <a:pt x="4876" y="2733"/>
                  </a:lnTo>
                  <a:lnTo>
                    <a:pt x="4846" y="2747"/>
                  </a:lnTo>
                  <a:lnTo>
                    <a:pt x="4814" y="2762"/>
                  </a:lnTo>
                  <a:lnTo>
                    <a:pt x="4781" y="2773"/>
                  </a:lnTo>
                  <a:lnTo>
                    <a:pt x="4746" y="2785"/>
                  </a:lnTo>
                  <a:lnTo>
                    <a:pt x="4709" y="2795"/>
                  </a:lnTo>
                  <a:lnTo>
                    <a:pt x="4670" y="2803"/>
                  </a:lnTo>
                  <a:lnTo>
                    <a:pt x="4629" y="2810"/>
                  </a:lnTo>
                  <a:lnTo>
                    <a:pt x="4585" y="2816"/>
                  </a:lnTo>
                  <a:lnTo>
                    <a:pt x="4538" y="2819"/>
                  </a:lnTo>
                  <a:lnTo>
                    <a:pt x="4487" y="2821"/>
                  </a:lnTo>
                  <a:lnTo>
                    <a:pt x="4440" y="2819"/>
                  </a:lnTo>
                  <a:lnTo>
                    <a:pt x="4395" y="2816"/>
                  </a:lnTo>
                  <a:lnTo>
                    <a:pt x="4353" y="2811"/>
                  </a:lnTo>
                  <a:lnTo>
                    <a:pt x="4313" y="2804"/>
                  </a:lnTo>
                  <a:lnTo>
                    <a:pt x="4275" y="2797"/>
                  </a:lnTo>
                  <a:lnTo>
                    <a:pt x="4238" y="2788"/>
                  </a:lnTo>
                  <a:lnTo>
                    <a:pt x="4204" y="2777"/>
                  </a:lnTo>
                  <a:lnTo>
                    <a:pt x="4172" y="2765"/>
                  </a:lnTo>
                  <a:lnTo>
                    <a:pt x="4140" y="2753"/>
                  </a:lnTo>
                  <a:lnTo>
                    <a:pt x="4111" y="2739"/>
                  </a:lnTo>
                  <a:lnTo>
                    <a:pt x="4083" y="2725"/>
                  </a:lnTo>
                  <a:lnTo>
                    <a:pt x="4057" y="2711"/>
                  </a:lnTo>
                  <a:lnTo>
                    <a:pt x="4005" y="2681"/>
                  </a:lnTo>
                  <a:lnTo>
                    <a:pt x="3956" y="2651"/>
                  </a:lnTo>
                  <a:lnTo>
                    <a:pt x="3935" y="2638"/>
                  </a:lnTo>
                  <a:lnTo>
                    <a:pt x="3883" y="2605"/>
                  </a:lnTo>
                  <a:lnTo>
                    <a:pt x="3854" y="2586"/>
                  </a:lnTo>
                  <a:lnTo>
                    <a:pt x="3822" y="2568"/>
                  </a:lnTo>
                  <a:lnTo>
                    <a:pt x="3788" y="2549"/>
                  </a:lnTo>
                  <a:lnTo>
                    <a:pt x="3751" y="2530"/>
                  </a:lnTo>
                  <a:lnTo>
                    <a:pt x="3713" y="2513"/>
                  </a:lnTo>
                  <a:lnTo>
                    <a:pt x="3672" y="2495"/>
                  </a:lnTo>
                  <a:lnTo>
                    <a:pt x="3628" y="2480"/>
                  </a:lnTo>
                  <a:lnTo>
                    <a:pt x="3583" y="2464"/>
                  </a:lnTo>
                  <a:lnTo>
                    <a:pt x="3535" y="2451"/>
                  </a:lnTo>
                  <a:lnTo>
                    <a:pt x="3484" y="2439"/>
                  </a:lnTo>
                  <a:lnTo>
                    <a:pt x="3430" y="2430"/>
                  </a:lnTo>
                  <a:lnTo>
                    <a:pt x="3403" y="2426"/>
                  </a:lnTo>
                  <a:lnTo>
                    <a:pt x="3375" y="2423"/>
                  </a:lnTo>
                  <a:lnTo>
                    <a:pt x="3345" y="2421"/>
                  </a:lnTo>
                  <a:lnTo>
                    <a:pt x="3314" y="2418"/>
                  </a:lnTo>
                  <a:lnTo>
                    <a:pt x="3285" y="2418"/>
                  </a:lnTo>
                  <a:lnTo>
                    <a:pt x="3253" y="2417"/>
                  </a:lnTo>
                  <a:lnTo>
                    <a:pt x="3222" y="2418"/>
                  </a:lnTo>
                  <a:lnTo>
                    <a:pt x="3192" y="2418"/>
                  </a:lnTo>
                  <a:lnTo>
                    <a:pt x="3162" y="2421"/>
                  </a:lnTo>
                  <a:lnTo>
                    <a:pt x="3133" y="2423"/>
                  </a:lnTo>
                  <a:lnTo>
                    <a:pt x="3104" y="2426"/>
                  </a:lnTo>
                  <a:lnTo>
                    <a:pt x="3077" y="2430"/>
                  </a:lnTo>
                  <a:lnTo>
                    <a:pt x="3024" y="2439"/>
                  </a:lnTo>
                  <a:lnTo>
                    <a:pt x="2973" y="2450"/>
                  </a:lnTo>
                  <a:lnTo>
                    <a:pt x="2925" y="2463"/>
                  </a:lnTo>
                  <a:lnTo>
                    <a:pt x="2880" y="2478"/>
                  </a:lnTo>
                  <a:lnTo>
                    <a:pt x="2838" y="2495"/>
                  </a:lnTo>
                  <a:lnTo>
                    <a:pt x="2796" y="2511"/>
                  </a:lnTo>
                  <a:lnTo>
                    <a:pt x="2759" y="2529"/>
                  </a:lnTo>
                  <a:lnTo>
                    <a:pt x="2723" y="2548"/>
                  </a:lnTo>
                  <a:lnTo>
                    <a:pt x="2689" y="2567"/>
                  </a:lnTo>
                  <a:lnTo>
                    <a:pt x="2657" y="2585"/>
                  </a:lnTo>
                  <a:lnTo>
                    <a:pt x="2626" y="2603"/>
                  </a:lnTo>
                  <a:lnTo>
                    <a:pt x="2572" y="2637"/>
                  </a:lnTo>
                  <a:lnTo>
                    <a:pt x="2518" y="2671"/>
                  </a:lnTo>
                  <a:lnTo>
                    <a:pt x="2464" y="2703"/>
                  </a:lnTo>
                  <a:lnTo>
                    <a:pt x="2435" y="2718"/>
                  </a:lnTo>
                  <a:lnTo>
                    <a:pt x="2407" y="2733"/>
                  </a:lnTo>
                  <a:lnTo>
                    <a:pt x="2376" y="2747"/>
                  </a:lnTo>
                  <a:lnTo>
                    <a:pt x="2344" y="2762"/>
                  </a:lnTo>
                  <a:lnTo>
                    <a:pt x="2311" y="2773"/>
                  </a:lnTo>
                  <a:lnTo>
                    <a:pt x="2277" y="2785"/>
                  </a:lnTo>
                  <a:lnTo>
                    <a:pt x="2241" y="2795"/>
                  </a:lnTo>
                  <a:lnTo>
                    <a:pt x="2202" y="2803"/>
                  </a:lnTo>
                  <a:lnTo>
                    <a:pt x="2159" y="2810"/>
                  </a:lnTo>
                  <a:lnTo>
                    <a:pt x="2115" y="2816"/>
                  </a:lnTo>
                  <a:lnTo>
                    <a:pt x="2068" y="2819"/>
                  </a:lnTo>
                  <a:lnTo>
                    <a:pt x="2019" y="2821"/>
                  </a:lnTo>
                  <a:lnTo>
                    <a:pt x="1968" y="2819"/>
                  </a:lnTo>
                  <a:lnTo>
                    <a:pt x="1921" y="2816"/>
                  </a:lnTo>
                  <a:lnTo>
                    <a:pt x="1877" y="2810"/>
                  </a:lnTo>
                  <a:lnTo>
                    <a:pt x="1835" y="2803"/>
                  </a:lnTo>
                  <a:lnTo>
                    <a:pt x="1796" y="2795"/>
                  </a:lnTo>
                  <a:lnTo>
                    <a:pt x="1758" y="2784"/>
                  </a:lnTo>
                  <a:lnTo>
                    <a:pt x="1722" y="2772"/>
                  </a:lnTo>
                  <a:lnTo>
                    <a:pt x="1689" y="2760"/>
                  </a:lnTo>
                  <a:lnTo>
                    <a:pt x="1658" y="2746"/>
                  </a:lnTo>
                  <a:lnTo>
                    <a:pt x="1627" y="2732"/>
                  </a:lnTo>
                  <a:lnTo>
                    <a:pt x="1597" y="2717"/>
                  </a:lnTo>
                  <a:lnTo>
                    <a:pt x="1570" y="2701"/>
                  </a:lnTo>
                  <a:lnTo>
                    <a:pt x="1517" y="2670"/>
                  </a:lnTo>
                  <a:lnTo>
                    <a:pt x="1466" y="2638"/>
                  </a:lnTo>
                  <a:lnTo>
                    <a:pt x="1413" y="2605"/>
                  </a:lnTo>
                  <a:lnTo>
                    <a:pt x="1384" y="2586"/>
                  </a:lnTo>
                  <a:lnTo>
                    <a:pt x="1352" y="2568"/>
                  </a:lnTo>
                  <a:lnTo>
                    <a:pt x="1318" y="2549"/>
                  </a:lnTo>
                  <a:lnTo>
                    <a:pt x="1282" y="2530"/>
                  </a:lnTo>
                  <a:lnTo>
                    <a:pt x="1243" y="2513"/>
                  </a:lnTo>
                  <a:lnTo>
                    <a:pt x="1203" y="2495"/>
                  </a:lnTo>
                  <a:lnTo>
                    <a:pt x="1160" y="2480"/>
                  </a:lnTo>
                  <a:lnTo>
                    <a:pt x="1114" y="2464"/>
                  </a:lnTo>
                  <a:lnTo>
                    <a:pt x="1065" y="2451"/>
                  </a:lnTo>
                  <a:lnTo>
                    <a:pt x="1014" y="2439"/>
                  </a:lnTo>
                  <a:lnTo>
                    <a:pt x="961" y="2430"/>
                  </a:lnTo>
                  <a:lnTo>
                    <a:pt x="933" y="2426"/>
                  </a:lnTo>
                  <a:lnTo>
                    <a:pt x="905" y="2423"/>
                  </a:lnTo>
                  <a:lnTo>
                    <a:pt x="875" y="2421"/>
                  </a:lnTo>
                  <a:lnTo>
                    <a:pt x="846" y="2418"/>
                  </a:lnTo>
                  <a:lnTo>
                    <a:pt x="815" y="2418"/>
                  </a:lnTo>
                  <a:lnTo>
                    <a:pt x="783" y="2417"/>
                  </a:lnTo>
                  <a:lnTo>
                    <a:pt x="752" y="2418"/>
                  </a:lnTo>
                  <a:lnTo>
                    <a:pt x="722" y="2418"/>
                  </a:lnTo>
                  <a:lnTo>
                    <a:pt x="692" y="2421"/>
                  </a:lnTo>
                  <a:lnTo>
                    <a:pt x="663" y="2423"/>
                  </a:lnTo>
                  <a:lnTo>
                    <a:pt x="634" y="2426"/>
                  </a:lnTo>
                  <a:lnTo>
                    <a:pt x="607" y="2430"/>
                  </a:lnTo>
                  <a:lnTo>
                    <a:pt x="554" y="2439"/>
                  </a:lnTo>
                  <a:lnTo>
                    <a:pt x="503" y="2450"/>
                  </a:lnTo>
                  <a:lnTo>
                    <a:pt x="456" y="2463"/>
                  </a:lnTo>
                  <a:lnTo>
                    <a:pt x="410" y="2478"/>
                  </a:lnTo>
                  <a:lnTo>
                    <a:pt x="368" y="2495"/>
                  </a:lnTo>
                  <a:lnTo>
                    <a:pt x="328" y="2511"/>
                  </a:lnTo>
                  <a:lnTo>
                    <a:pt x="289" y="2529"/>
                  </a:lnTo>
                  <a:lnTo>
                    <a:pt x="253" y="2548"/>
                  </a:lnTo>
                  <a:lnTo>
                    <a:pt x="219" y="2567"/>
                  </a:lnTo>
                  <a:lnTo>
                    <a:pt x="187" y="2585"/>
                  </a:lnTo>
                  <a:lnTo>
                    <a:pt x="158" y="2603"/>
                  </a:lnTo>
                  <a:lnTo>
                    <a:pt x="102" y="2637"/>
                  </a:lnTo>
                  <a:lnTo>
                    <a:pt x="51" y="2668"/>
                  </a:lnTo>
                  <a:lnTo>
                    <a:pt x="0" y="2700"/>
                  </a:lnTo>
                  <a:lnTo>
                    <a:pt x="0" y="2969"/>
                  </a:lnTo>
                  <a:lnTo>
                    <a:pt x="34" y="2954"/>
                  </a:lnTo>
                  <a:lnTo>
                    <a:pt x="67" y="2937"/>
                  </a:lnTo>
                  <a:lnTo>
                    <a:pt x="98" y="2921"/>
                  </a:lnTo>
                  <a:lnTo>
                    <a:pt x="127" y="2904"/>
                  </a:lnTo>
                  <a:lnTo>
                    <a:pt x="181" y="2873"/>
                  </a:lnTo>
                  <a:lnTo>
                    <a:pt x="230" y="2842"/>
                  </a:lnTo>
                  <a:lnTo>
                    <a:pt x="284" y="2809"/>
                  </a:lnTo>
                  <a:lnTo>
                    <a:pt x="338" y="2777"/>
                  </a:lnTo>
                  <a:lnTo>
                    <a:pt x="367" y="2760"/>
                  </a:lnTo>
                  <a:lnTo>
                    <a:pt x="396" y="2746"/>
                  </a:lnTo>
                  <a:lnTo>
                    <a:pt x="426" y="2732"/>
                  </a:lnTo>
                  <a:lnTo>
                    <a:pt x="457" y="2718"/>
                  </a:lnTo>
                  <a:lnTo>
                    <a:pt x="490" y="2706"/>
                  </a:lnTo>
                  <a:lnTo>
                    <a:pt x="526" y="2694"/>
                  </a:lnTo>
                  <a:lnTo>
                    <a:pt x="562" y="2685"/>
                  </a:lnTo>
                  <a:lnTo>
                    <a:pt x="601" y="2675"/>
                  </a:lnTo>
                  <a:lnTo>
                    <a:pt x="643" y="2670"/>
                  </a:lnTo>
                  <a:lnTo>
                    <a:pt x="686" y="2664"/>
                  </a:lnTo>
                  <a:lnTo>
                    <a:pt x="734" y="2660"/>
                  </a:lnTo>
                  <a:lnTo>
                    <a:pt x="783" y="2659"/>
                  </a:lnTo>
                  <a:lnTo>
                    <a:pt x="834" y="2660"/>
                  </a:lnTo>
                  <a:lnTo>
                    <a:pt x="881" y="2664"/>
                  </a:lnTo>
                  <a:lnTo>
                    <a:pt x="926" y="2670"/>
                  </a:lnTo>
                  <a:lnTo>
                    <a:pt x="967" y="2677"/>
                  </a:lnTo>
                  <a:lnTo>
                    <a:pt x="1007" y="2685"/>
                  </a:lnTo>
                  <a:lnTo>
                    <a:pt x="1044" y="2696"/>
                  </a:lnTo>
                  <a:lnTo>
                    <a:pt x="1079" y="2707"/>
                  </a:lnTo>
                  <a:lnTo>
                    <a:pt x="1114" y="2719"/>
                  </a:lnTo>
                  <a:lnTo>
                    <a:pt x="1145" y="2733"/>
                  </a:lnTo>
                  <a:lnTo>
                    <a:pt x="1176" y="2747"/>
                  </a:lnTo>
                  <a:lnTo>
                    <a:pt x="1204" y="2763"/>
                  </a:lnTo>
                  <a:lnTo>
                    <a:pt x="1233" y="2778"/>
                  </a:lnTo>
                  <a:lnTo>
                    <a:pt x="1286" y="2810"/>
                  </a:lnTo>
                  <a:lnTo>
                    <a:pt x="1337" y="2842"/>
                  </a:lnTo>
                  <a:lnTo>
                    <a:pt x="1389" y="2875"/>
                  </a:lnTo>
                  <a:lnTo>
                    <a:pt x="1418" y="2893"/>
                  </a:lnTo>
                  <a:lnTo>
                    <a:pt x="1450" y="2911"/>
                  </a:lnTo>
                  <a:lnTo>
                    <a:pt x="1484" y="2930"/>
                  </a:lnTo>
                  <a:lnTo>
                    <a:pt x="1520" y="2948"/>
                  </a:lnTo>
                  <a:lnTo>
                    <a:pt x="1558" y="2967"/>
                  </a:lnTo>
                  <a:lnTo>
                    <a:pt x="1600" y="2983"/>
                  </a:lnTo>
                  <a:lnTo>
                    <a:pt x="1642" y="3000"/>
                  </a:lnTo>
                  <a:lnTo>
                    <a:pt x="1688" y="3015"/>
                  </a:lnTo>
                  <a:lnTo>
                    <a:pt x="1737" y="3028"/>
                  </a:lnTo>
                  <a:lnTo>
                    <a:pt x="1787" y="3040"/>
                  </a:lnTo>
                  <a:lnTo>
                    <a:pt x="1842" y="3050"/>
                  </a:lnTo>
                  <a:lnTo>
                    <a:pt x="1869" y="3053"/>
                  </a:lnTo>
                  <a:lnTo>
                    <a:pt x="1897" y="3057"/>
                  </a:lnTo>
                  <a:lnTo>
                    <a:pt x="1927" y="3059"/>
                  </a:lnTo>
                  <a:lnTo>
                    <a:pt x="1956" y="3060"/>
                  </a:lnTo>
                  <a:lnTo>
                    <a:pt x="1987" y="3061"/>
                  </a:lnTo>
                  <a:lnTo>
                    <a:pt x="2019" y="3061"/>
                  </a:lnTo>
                  <a:lnTo>
                    <a:pt x="2049" y="3061"/>
                  </a:lnTo>
                  <a:lnTo>
                    <a:pt x="2080" y="3060"/>
                  </a:lnTo>
                  <a:lnTo>
                    <a:pt x="2110" y="3059"/>
                  </a:lnTo>
                  <a:lnTo>
                    <a:pt x="2139" y="3057"/>
                  </a:lnTo>
                  <a:lnTo>
                    <a:pt x="2167" y="3053"/>
                  </a:lnTo>
                  <a:lnTo>
                    <a:pt x="2195" y="3050"/>
                  </a:lnTo>
                  <a:lnTo>
                    <a:pt x="2248" y="3040"/>
                  </a:lnTo>
                  <a:lnTo>
                    <a:pt x="2298" y="3029"/>
                  </a:lnTo>
                  <a:lnTo>
                    <a:pt x="2347" y="3015"/>
                  </a:lnTo>
                  <a:lnTo>
                    <a:pt x="2392" y="3001"/>
                  </a:lnTo>
                  <a:lnTo>
                    <a:pt x="2434" y="2985"/>
                  </a:lnTo>
                  <a:lnTo>
                    <a:pt x="2474" y="2968"/>
                  </a:lnTo>
                  <a:lnTo>
                    <a:pt x="2513" y="2950"/>
                  </a:lnTo>
                  <a:lnTo>
                    <a:pt x="2549" y="2932"/>
                  </a:lnTo>
                  <a:lnTo>
                    <a:pt x="2583" y="2913"/>
                  </a:lnTo>
                  <a:lnTo>
                    <a:pt x="2615" y="2895"/>
                  </a:lnTo>
                  <a:lnTo>
                    <a:pt x="2645" y="2876"/>
                  </a:lnTo>
                  <a:lnTo>
                    <a:pt x="2700" y="2842"/>
                  </a:lnTo>
                  <a:lnTo>
                    <a:pt x="2753" y="2809"/>
                  </a:lnTo>
                  <a:lnTo>
                    <a:pt x="2808" y="2777"/>
                  </a:lnTo>
                  <a:lnTo>
                    <a:pt x="2836" y="2760"/>
                  </a:lnTo>
                  <a:lnTo>
                    <a:pt x="2865" y="2746"/>
                  </a:lnTo>
                  <a:lnTo>
                    <a:pt x="2895" y="2732"/>
                  </a:lnTo>
                  <a:lnTo>
                    <a:pt x="2927" y="2718"/>
                  </a:lnTo>
                  <a:lnTo>
                    <a:pt x="2960" y="2706"/>
                  </a:lnTo>
                  <a:lnTo>
                    <a:pt x="2995" y="2694"/>
                  </a:lnTo>
                  <a:lnTo>
                    <a:pt x="3031" y="2685"/>
                  </a:lnTo>
                  <a:lnTo>
                    <a:pt x="3070" y="2675"/>
                  </a:lnTo>
                  <a:lnTo>
                    <a:pt x="3111" y="2670"/>
                  </a:lnTo>
                  <a:lnTo>
                    <a:pt x="3156" y="2664"/>
                  </a:lnTo>
                  <a:lnTo>
                    <a:pt x="3203" y="2660"/>
                  </a:lnTo>
                  <a:lnTo>
                    <a:pt x="3253" y="2659"/>
                  </a:lnTo>
                  <a:lnTo>
                    <a:pt x="3303" y="2660"/>
                  </a:lnTo>
                  <a:lnTo>
                    <a:pt x="3350" y="2664"/>
                  </a:lnTo>
                  <a:lnTo>
                    <a:pt x="3395" y="2670"/>
                  </a:lnTo>
                  <a:lnTo>
                    <a:pt x="3437" y="2677"/>
                  </a:lnTo>
                  <a:lnTo>
                    <a:pt x="3476" y="2685"/>
                  </a:lnTo>
                  <a:lnTo>
                    <a:pt x="3514" y="2696"/>
                  </a:lnTo>
                  <a:lnTo>
                    <a:pt x="3549" y="2707"/>
                  </a:lnTo>
                  <a:lnTo>
                    <a:pt x="3582" y="2719"/>
                  </a:lnTo>
                  <a:lnTo>
                    <a:pt x="3614" y="2733"/>
                  </a:lnTo>
                  <a:lnTo>
                    <a:pt x="3645" y="2747"/>
                  </a:lnTo>
                  <a:lnTo>
                    <a:pt x="3674" y="2763"/>
                  </a:lnTo>
                  <a:lnTo>
                    <a:pt x="3701" y="2778"/>
                  </a:lnTo>
                  <a:lnTo>
                    <a:pt x="3755" y="2810"/>
                  </a:lnTo>
                  <a:lnTo>
                    <a:pt x="3805" y="2842"/>
                  </a:lnTo>
                  <a:lnTo>
                    <a:pt x="3858" y="2875"/>
                  </a:lnTo>
                  <a:lnTo>
                    <a:pt x="3888" y="2893"/>
                  </a:lnTo>
                  <a:lnTo>
                    <a:pt x="3920" y="2911"/>
                  </a:lnTo>
                  <a:lnTo>
                    <a:pt x="3953" y="2930"/>
                  </a:lnTo>
                  <a:lnTo>
                    <a:pt x="3989" y="2948"/>
                  </a:lnTo>
                  <a:lnTo>
                    <a:pt x="4028" y="2967"/>
                  </a:lnTo>
                  <a:lnTo>
                    <a:pt x="4068" y="2983"/>
                  </a:lnTo>
                  <a:lnTo>
                    <a:pt x="4112" y="3000"/>
                  </a:lnTo>
                  <a:lnTo>
                    <a:pt x="4158" y="3015"/>
                  </a:lnTo>
                  <a:lnTo>
                    <a:pt x="4207" y="3028"/>
                  </a:lnTo>
                  <a:lnTo>
                    <a:pt x="4257" y="3040"/>
                  </a:lnTo>
                  <a:lnTo>
                    <a:pt x="4310" y="3050"/>
                  </a:lnTo>
                  <a:lnTo>
                    <a:pt x="4339" y="3053"/>
                  </a:lnTo>
                  <a:lnTo>
                    <a:pt x="4367" y="3057"/>
                  </a:lnTo>
                  <a:lnTo>
                    <a:pt x="4397" y="3059"/>
                  </a:lnTo>
                  <a:lnTo>
                    <a:pt x="4426" y="3060"/>
                  </a:lnTo>
                  <a:lnTo>
                    <a:pt x="4457" y="3061"/>
                  </a:lnTo>
                  <a:lnTo>
                    <a:pt x="4487" y="3061"/>
                  </a:lnTo>
                  <a:lnTo>
                    <a:pt x="4519" y="3061"/>
                  </a:lnTo>
                  <a:lnTo>
                    <a:pt x="4550" y="3060"/>
                  </a:lnTo>
                  <a:lnTo>
                    <a:pt x="4579" y="3059"/>
                  </a:lnTo>
                  <a:lnTo>
                    <a:pt x="4609" y="3057"/>
                  </a:lnTo>
                  <a:lnTo>
                    <a:pt x="4637" y="3053"/>
                  </a:lnTo>
                  <a:lnTo>
                    <a:pt x="4664" y="3050"/>
                  </a:lnTo>
                  <a:lnTo>
                    <a:pt x="4718" y="3040"/>
                  </a:lnTo>
                  <a:lnTo>
                    <a:pt x="4768" y="3029"/>
                  </a:lnTo>
                  <a:lnTo>
                    <a:pt x="4815" y="3015"/>
                  </a:lnTo>
                  <a:lnTo>
                    <a:pt x="4860" y="3001"/>
                  </a:lnTo>
                  <a:lnTo>
                    <a:pt x="4904" y="2985"/>
                  </a:lnTo>
                  <a:lnTo>
                    <a:pt x="4944" y="2968"/>
                  </a:lnTo>
                  <a:lnTo>
                    <a:pt x="4982" y="2950"/>
                  </a:lnTo>
                  <a:lnTo>
                    <a:pt x="5018" y="2932"/>
                  </a:lnTo>
                  <a:lnTo>
                    <a:pt x="5053" y="2913"/>
                  </a:lnTo>
                  <a:lnTo>
                    <a:pt x="5085" y="2895"/>
                  </a:lnTo>
                  <a:lnTo>
                    <a:pt x="5114" y="2876"/>
                  </a:lnTo>
                  <a:lnTo>
                    <a:pt x="5170" y="2842"/>
                  </a:lnTo>
                  <a:lnTo>
                    <a:pt x="5223" y="2809"/>
                  </a:lnTo>
                  <a:lnTo>
                    <a:pt x="5277" y="2777"/>
                  </a:lnTo>
                  <a:lnTo>
                    <a:pt x="5305" y="2760"/>
                  </a:lnTo>
                  <a:lnTo>
                    <a:pt x="5335" y="2746"/>
                  </a:lnTo>
                  <a:lnTo>
                    <a:pt x="5364" y="2732"/>
                  </a:lnTo>
                  <a:lnTo>
                    <a:pt x="5396" y="2718"/>
                  </a:lnTo>
                  <a:lnTo>
                    <a:pt x="5429" y="2706"/>
                  </a:lnTo>
                  <a:lnTo>
                    <a:pt x="5465" y="2694"/>
                  </a:lnTo>
                  <a:lnTo>
                    <a:pt x="5501" y="2685"/>
                  </a:lnTo>
                  <a:lnTo>
                    <a:pt x="5540" y="2675"/>
                  </a:lnTo>
                  <a:lnTo>
                    <a:pt x="5581" y="2670"/>
                  </a:lnTo>
                  <a:lnTo>
                    <a:pt x="5625" y="2664"/>
                  </a:lnTo>
                  <a:lnTo>
                    <a:pt x="5672" y="2660"/>
                  </a:lnTo>
                  <a:lnTo>
                    <a:pt x="5723" y="2659"/>
                  </a:lnTo>
                  <a:lnTo>
                    <a:pt x="5773" y="2660"/>
                  </a:lnTo>
                  <a:lnTo>
                    <a:pt x="5820" y="2664"/>
                  </a:lnTo>
                  <a:lnTo>
                    <a:pt x="5865" y="2670"/>
                  </a:lnTo>
                  <a:lnTo>
                    <a:pt x="5906" y="2677"/>
                  </a:lnTo>
                  <a:lnTo>
                    <a:pt x="5946" y="2685"/>
                  </a:lnTo>
                  <a:lnTo>
                    <a:pt x="5984" y="2696"/>
                  </a:lnTo>
                  <a:lnTo>
                    <a:pt x="6019" y="2707"/>
                  </a:lnTo>
                  <a:lnTo>
                    <a:pt x="6052" y="2719"/>
                  </a:lnTo>
                  <a:lnTo>
                    <a:pt x="6084" y="2733"/>
                  </a:lnTo>
                  <a:lnTo>
                    <a:pt x="6115" y="2747"/>
                  </a:lnTo>
                  <a:lnTo>
                    <a:pt x="6143" y="2763"/>
                  </a:lnTo>
                  <a:lnTo>
                    <a:pt x="6171" y="2778"/>
                  </a:lnTo>
                  <a:lnTo>
                    <a:pt x="6225" y="2810"/>
                  </a:lnTo>
                  <a:lnTo>
                    <a:pt x="6275" y="2842"/>
                  </a:lnTo>
                  <a:lnTo>
                    <a:pt x="6286" y="2848"/>
                  </a:lnTo>
                  <a:lnTo>
                    <a:pt x="6286" y="2565"/>
                  </a:lnTo>
                  <a:lnTo>
                    <a:pt x="6234" y="2537"/>
                  </a:lnTo>
                  <a:lnTo>
                    <a:pt x="6207" y="2524"/>
                  </a:lnTo>
                  <a:lnTo>
                    <a:pt x="6177" y="2510"/>
                  </a:lnTo>
                  <a:lnTo>
                    <a:pt x="6148" y="2498"/>
                  </a:lnTo>
                  <a:lnTo>
                    <a:pt x="6116" y="2485"/>
                  </a:lnTo>
                  <a:lnTo>
                    <a:pt x="6083" y="2474"/>
                  </a:lnTo>
                  <a:lnTo>
                    <a:pt x="6049" y="2463"/>
                  </a:lnTo>
                  <a:lnTo>
                    <a:pt x="6013" y="2454"/>
                  </a:lnTo>
                  <a:lnTo>
                    <a:pt x="5976" y="2444"/>
                  </a:lnTo>
                  <a:lnTo>
                    <a:pt x="5938" y="2436"/>
                  </a:lnTo>
                  <a:lnTo>
                    <a:pt x="5898" y="2430"/>
                  </a:lnTo>
                  <a:lnTo>
                    <a:pt x="5856" y="2424"/>
                  </a:lnTo>
                  <a:lnTo>
                    <a:pt x="5813" y="2421"/>
                  </a:lnTo>
                  <a:lnTo>
                    <a:pt x="5769" y="2418"/>
                  </a:lnTo>
                  <a:lnTo>
                    <a:pt x="5723" y="2417"/>
                  </a:lnTo>
                  <a:lnTo>
                    <a:pt x="5691" y="2418"/>
                  </a:lnTo>
                  <a:lnTo>
                    <a:pt x="5660" y="2418"/>
                  </a:lnTo>
                  <a:lnTo>
                    <a:pt x="5631" y="2421"/>
                  </a:lnTo>
                  <a:lnTo>
                    <a:pt x="5603" y="2423"/>
                  </a:lnTo>
                  <a:lnTo>
                    <a:pt x="5574" y="2426"/>
                  </a:lnTo>
                  <a:lnTo>
                    <a:pt x="5546" y="2430"/>
                  </a:lnTo>
                  <a:lnTo>
                    <a:pt x="5493" y="2439"/>
                  </a:lnTo>
                  <a:lnTo>
                    <a:pt x="5442" y="2450"/>
                  </a:lnTo>
                  <a:lnTo>
                    <a:pt x="5395" y="2463"/>
                  </a:lnTo>
                  <a:lnTo>
                    <a:pt x="5350" y="2478"/>
                  </a:lnTo>
                  <a:lnTo>
                    <a:pt x="5306" y="2495"/>
                  </a:lnTo>
                  <a:lnTo>
                    <a:pt x="5266" y="2511"/>
                  </a:lnTo>
                  <a:lnTo>
                    <a:pt x="5229" y="2529"/>
                  </a:lnTo>
                  <a:lnTo>
                    <a:pt x="5192" y="2548"/>
                  </a:lnTo>
                  <a:lnTo>
                    <a:pt x="5158" y="2567"/>
                  </a:lnTo>
                  <a:lnTo>
                    <a:pt x="5126" y="2585"/>
                  </a:lnTo>
                  <a:lnTo>
                    <a:pt x="5096" y="2603"/>
                  </a:lnTo>
                  <a:lnTo>
                    <a:pt x="5042" y="2637"/>
                  </a:lnTo>
                  <a:close/>
                  <a:moveTo>
                    <a:pt x="5042" y="3160"/>
                  </a:moveTo>
                  <a:lnTo>
                    <a:pt x="5042" y="3160"/>
                  </a:lnTo>
                  <a:lnTo>
                    <a:pt x="4988" y="3193"/>
                  </a:lnTo>
                  <a:lnTo>
                    <a:pt x="4933" y="3227"/>
                  </a:lnTo>
                  <a:lnTo>
                    <a:pt x="4905" y="3242"/>
                  </a:lnTo>
                  <a:lnTo>
                    <a:pt x="4876" y="3257"/>
                  </a:lnTo>
                  <a:lnTo>
                    <a:pt x="4846" y="3271"/>
                  </a:lnTo>
                  <a:lnTo>
                    <a:pt x="4814" y="3284"/>
                  </a:lnTo>
                  <a:lnTo>
                    <a:pt x="4781" y="3297"/>
                  </a:lnTo>
                  <a:lnTo>
                    <a:pt x="4746" y="3308"/>
                  </a:lnTo>
                  <a:lnTo>
                    <a:pt x="4709" y="3319"/>
                  </a:lnTo>
                  <a:lnTo>
                    <a:pt x="4670" y="3327"/>
                  </a:lnTo>
                  <a:lnTo>
                    <a:pt x="4629" y="3334"/>
                  </a:lnTo>
                  <a:lnTo>
                    <a:pt x="4585" y="3339"/>
                  </a:lnTo>
                  <a:lnTo>
                    <a:pt x="4538" y="3342"/>
                  </a:lnTo>
                  <a:lnTo>
                    <a:pt x="4487" y="3343"/>
                  </a:lnTo>
                  <a:lnTo>
                    <a:pt x="4440" y="3342"/>
                  </a:lnTo>
                  <a:lnTo>
                    <a:pt x="4397" y="3340"/>
                  </a:lnTo>
                  <a:lnTo>
                    <a:pt x="4354" y="3335"/>
                  </a:lnTo>
                  <a:lnTo>
                    <a:pt x="4314" y="3328"/>
                  </a:lnTo>
                  <a:lnTo>
                    <a:pt x="4276" y="3321"/>
                  </a:lnTo>
                  <a:lnTo>
                    <a:pt x="4240" y="3311"/>
                  </a:lnTo>
                  <a:lnTo>
                    <a:pt x="4205" y="3301"/>
                  </a:lnTo>
                  <a:lnTo>
                    <a:pt x="4174" y="3289"/>
                  </a:lnTo>
                  <a:lnTo>
                    <a:pt x="4143" y="3277"/>
                  </a:lnTo>
                  <a:lnTo>
                    <a:pt x="4113" y="3264"/>
                  </a:lnTo>
                  <a:lnTo>
                    <a:pt x="4085" y="3250"/>
                  </a:lnTo>
                  <a:lnTo>
                    <a:pt x="4058" y="3236"/>
                  </a:lnTo>
                  <a:lnTo>
                    <a:pt x="4007" y="3206"/>
                  </a:lnTo>
                  <a:lnTo>
                    <a:pt x="3959" y="3176"/>
                  </a:lnTo>
                  <a:lnTo>
                    <a:pt x="3935" y="3162"/>
                  </a:lnTo>
                  <a:lnTo>
                    <a:pt x="3883" y="3127"/>
                  </a:lnTo>
                  <a:lnTo>
                    <a:pt x="3854" y="3110"/>
                  </a:lnTo>
                  <a:lnTo>
                    <a:pt x="3822" y="3091"/>
                  </a:lnTo>
                  <a:lnTo>
                    <a:pt x="3788" y="3073"/>
                  </a:lnTo>
                  <a:lnTo>
                    <a:pt x="3751" y="3054"/>
                  </a:lnTo>
                  <a:lnTo>
                    <a:pt x="3713" y="3037"/>
                  </a:lnTo>
                  <a:lnTo>
                    <a:pt x="3672" y="3019"/>
                  </a:lnTo>
                  <a:lnTo>
                    <a:pt x="3628" y="3002"/>
                  </a:lnTo>
                  <a:lnTo>
                    <a:pt x="3583" y="2988"/>
                  </a:lnTo>
                  <a:lnTo>
                    <a:pt x="3535" y="2974"/>
                  </a:lnTo>
                  <a:lnTo>
                    <a:pt x="3484" y="2963"/>
                  </a:lnTo>
                  <a:lnTo>
                    <a:pt x="3430" y="2954"/>
                  </a:lnTo>
                  <a:lnTo>
                    <a:pt x="3403" y="2949"/>
                  </a:lnTo>
                  <a:lnTo>
                    <a:pt x="3375" y="2947"/>
                  </a:lnTo>
                  <a:lnTo>
                    <a:pt x="3345" y="2945"/>
                  </a:lnTo>
                  <a:lnTo>
                    <a:pt x="3314" y="2942"/>
                  </a:lnTo>
                  <a:lnTo>
                    <a:pt x="3285" y="2941"/>
                  </a:lnTo>
                  <a:lnTo>
                    <a:pt x="3253" y="2941"/>
                  </a:lnTo>
                  <a:lnTo>
                    <a:pt x="3222" y="2941"/>
                  </a:lnTo>
                  <a:lnTo>
                    <a:pt x="3192" y="2942"/>
                  </a:lnTo>
                  <a:lnTo>
                    <a:pt x="3162" y="2945"/>
                  </a:lnTo>
                  <a:lnTo>
                    <a:pt x="3133" y="2947"/>
                  </a:lnTo>
                  <a:lnTo>
                    <a:pt x="3104" y="2949"/>
                  </a:lnTo>
                  <a:lnTo>
                    <a:pt x="3077" y="2953"/>
                  </a:lnTo>
                  <a:lnTo>
                    <a:pt x="3024" y="2962"/>
                  </a:lnTo>
                  <a:lnTo>
                    <a:pt x="2973" y="2974"/>
                  </a:lnTo>
                  <a:lnTo>
                    <a:pt x="2925" y="2987"/>
                  </a:lnTo>
                  <a:lnTo>
                    <a:pt x="2880" y="3002"/>
                  </a:lnTo>
                  <a:lnTo>
                    <a:pt x="2838" y="3018"/>
                  </a:lnTo>
                  <a:lnTo>
                    <a:pt x="2796" y="3035"/>
                  </a:lnTo>
                  <a:lnTo>
                    <a:pt x="2759" y="3053"/>
                  </a:lnTo>
                  <a:lnTo>
                    <a:pt x="2723" y="3071"/>
                  </a:lnTo>
                  <a:lnTo>
                    <a:pt x="2689" y="3090"/>
                  </a:lnTo>
                  <a:lnTo>
                    <a:pt x="2657" y="3109"/>
                  </a:lnTo>
                  <a:lnTo>
                    <a:pt x="2626" y="3126"/>
                  </a:lnTo>
                  <a:lnTo>
                    <a:pt x="2572" y="3160"/>
                  </a:lnTo>
                  <a:lnTo>
                    <a:pt x="2518" y="3193"/>
                  </a:lnTo>
                  <a:lnTo>
                    <a:pt x="2464" y="3227"/>
                  </a:lnTo>
                  <a:lnTo>
                    <a:pt x="2435" y="3242"/>
                  </a:lnTo>
                  <a:lnTo>
                    <a:pt x="2407" y="3257"/>
                  </a:lnTo>
                  <a:lnTo>
                    <a:pt x="2376" y="3271"/>
                  </a:lnTo>
                  <a:lnTo>
                    <a:pt x="2344" y="3284"/>
                  </a:lnTo>
                  <a:lnTo>
                    <a:pt x="2311" y="3297"/>
                  </a:lnTo>
                  <a:lnTo>
                    <a:pt x="2277" y="3308"/>
                  </a:lnTo>
                  <a:lnTo>
                    <a:pt x="2241" y="3319"/>
                  </a:lnTo>
                  <a:lnTo>
                    <a:pt x="2202" y="3327"/>
                  </a:lnTo>
                  <a:lnTo>
                    <a:pt x="2159" y="3334"/>
                  </a:lnTo>
                  <a:lnTo>
                    <a:pt x="2115" y="3339"/>
                  </a:lnTo>
                  <a:lnTo>
                    <a:pt x="2068" y="3342"/>
                  </a:lnTo>
                  <a:lnTo>
                    <a:pt x="2019" y="3343"/>
                  </a:lnTo>
                  <a:lnTo>
                    <a:pt x="1968" y="3342"/>
                  </a:lnTo>
                  <a:lnTo>
                    <a:pt x="1921" y="3339"/>
                  </a:lnTo>
                  <a:lnTo>
                    <a:pt x="1877" y="3334"/>
                  </a:lnTo>
                  <a:lnTo>
                    <a:pt x="1835" y="3327"/>
                  </a:lnTo>
                  <a:lnTo>
                    <a:pt x="1796" y="3317"/>
                  </a:lnTo>
                  <a:lnTo>
                    <a:pt x="1758" y="3308"/>
                  </a:lnTo>
                  <a:lnTo>
                    <a:pt x="1722" y="3296"/>
                  </a:lnTo>
                  <a:lnTo>
                    <a:pt x="1689" y="3283"/>
                  </a:lnTo>
                  <a:lnTo>
                    <a:pt x="1658" y="3270"/>
                  </a:lnTo>
                  <a:lnTo>
                    <a:pt x="1627" y="3256"/>
                  </a:lnTo>
                  <a:lnTo>
                    <a:pt x="1597" y="3241"/>
                  </a:lnTo>
                  <a:lnTo>
                    <a:pt x="1570" y="3225"/>
                  </a:lnTo>
                  <a:lnTo>
                    <a:pt x="1517" y="3193"/>
                  </a:lnTo>
                  <a:lnTo>
                    <a:pt x="1466" y="3162"/>
                  </a:lnTo>
                  <a:lnTo>
                    <a:pt x="1413" y="3127"/>
                  </a:lnTo>
                  <a:lnTo>
                    <a:pt x="1384" y="3110"/>
                  </a:lnTo>
                  <a:lnTo>
                    <a:pt x="1352" y="3091"/>
                  </a:lnTo>
                  <a:lnTo>
                    <a:pt x="1318" y="3073"/>
                  </a:lnTo>
                  <a:lnTo>
                    <a:pt x="1282" y="3054"/>
                  </a:lnTo>
                  <a:lnTo>
                    <a:pt x="1243" y="3037"/>
                  </a:lnTo>
                  <a:lnTo>
                    <a:pt x="1203" y="3019"/>
                  </a:lnTo>
                  <a:lnTo>
                    <a:pt x="1160" y="3002"/>
                  </a:lnTo>
                  <a:lnTo>
                    <a:pt x="1114" y="2988"/>
                  </a:lnTo>
                  <a:lnTo>
                    <a:pt x="1065" y="2974"/>
                  </a:lnTo>
                  <a:lnTo>
                    <a:pt x="1014" y="2963"/>
                  </a:lnTo>
                  <a:lnTo>
                    <a:pt x="961" y="2954"/>
                  </a:lnTo>
                  <a:lnTo>
                    <a:pt x="933" y="2949"/>
                  </a:lnTo>
                  <a:lnTo>
                    <a:pt x="905" y="2947"/>
                  </a:lnTo>
                  <a:lnTo>
                    <a:pt x="875" y="2945"/>
                  </a:lnTo>
                  <a:lnTo>
                    <a:pt x="846" y="2942"/>
                  </a:lnTo>
                  <a:lnTo>
                    <a:pt x="815" y="2941"/>
                  </a:lnTo>
                  <a:lnTo>
                    <a:pt x="783" y="2941"/>
                  </a:lnTo>
                  <a:lnTo>
                    <a:pt x="752" y="2941"/>
                  </a:lnTo>
                  <a:lnTo>
                    <a:pt x="722" y="2942"/>
                  </a:lnTo>
                  <a:lnTo>
                    <a:pt x="692" y="2945"/>
                  </a:lnTo>
                  <a:lnTo>
                    <a:pt x="663" y="2947"/>
                  </a:lnTo>
                  <a:lnTo>
                    <a:pt x="634" y="2949"/>
                  </a:lnTo>
                  <a:lnTo>
                    <a:pt x="607" y="2953"/>
                  </a:lnTo>
                  <a:lnTo>
                    <a:pt x="554" y="2962"/>
                  </a:lnTo>
                  <a:lnTo>
                    <a:pt x="503" y="2974"/>
                  </a:lnTo>
                  <a:lnTo>
                    <a:pt x="456" y="2987"/>
                  </a:lnTo>
                  <a:lnTo>
                    <a:pt x="410" y="3002"/>
                  </a:lnTo>
                  <a:lnTo>
                    <a:pt x="368" y="3018"/>
                  </a:lnTo>
                  <a:lnTo>
                    <a:pt x="328" y="3035"/>
                  </a:lnTo>
                  <a:lnTo>
                    <a:pt x="289" y="3053"/>
                  </a:lnTo>
                  <a:lnTo>
                    <a:pt x="253" y="3071"/>
                  </a:lnTo>
                  <a:lnTo>
                    <a:pt x="219" y="3090"/>
                  </a:lnTo>
                  <a:lnTo>
                    <a:pt x="187" y="3109"/>
                  </a:lnTo>
                  <a:lnTo>
                    <a:pt x="158" y="3126"/>
                  </a:lnTo>
                  <a:lnTo>
                    <a:pt x="102" y="3160"/>
                  </a:lnTo>
                  <a:lnTo>
                    <a:pt x="51" y="3192"/>
                  </a:lnTo>
                  <a:lnTo>
                    <a:pt x="0" y="3223"/>
                  </a:lnTo>
                  <a:lnTo>
                    <a:pt x="0" y="3493"/>
                  </a:lnTo>
                  <a:lnTo>
                    <a:pt x="34" y="3477"/>
                  </a:lnTo>
                  <a:lnTo>
                    <a:pt x="67" y="3461"/>
                  </a:lnTo>
                  <a:lnTo>
                    <a:pt x="98" y="3445"/>
                  </a:lnTo>
                  <a:lnTo>
                    <a:pt x="127" y="3428"/>
                  </a:lnTo>
                  <a:lnTo>
                    <a:pt x="181" y="3396"/>
                  </a:lnTo>
                  <a:lnTo>
                    <a:pt x="230" y="3366"/>
                  </a:lnTo>
                  <a:lnTo>
                    <a:pt x="284" y="3333"/>
                  </a:lnTo>
                  <a:lnTo>
                    <a:pt x="338" y="3300"/>
                  </a:lnTo>
                  <a:lnTo>
                    <a:pt x="367" y="3284"/>
                  </a:lnTo>
                  <a:lnTo>
                    <a:pt x="396" y="3269"/>
                  </a:lnTo>
                  <a:lnTo>
                    <a:pt x="426" y="3255"/>
                  </a:lnTo>
                  <a:lnTo>
                    <a:pt x="457" y="3242"/>
                  </a:lnTo>
                  <a:lnTo>
                    <a:pt x="490" y="3229"/>
                  </a:lnTo>
                  <a:lnTo>
                    <a:pt x="526" y="3218"/>
                  </a:lnTo>
                  <a:lnTo>
                    <a:pt x="562" y="3208"/>
                  </a:lnTo>
                  <a:lnTo>
                    <a:pt x="601" y="3199"/>
                  </a:lnTo>
                  <a:lnTo>
                    <a:pt x="643" y="3192"/>
                  </a:lnTo>
                  <a:lnTo>
                    <a:pt x="686" y="3188"/>
                  </a:lnTo>
                  <a:lnTo>
                    <a:pt x="734" y="3184"/>
                  </a:lnTo>
                  <a:lnTo>
                    <a:pt x="783" y="3183"/>
                  </a:lnTo>
                  <a:lnTo>
                    <a:pt x="834" y="3184"/>
                  </a:lnTo>
                  <a:lnTo>
                    <a:pt x="881" y="3188"/>
                  </a:lnTo>
                  <a:lnTo>
                    <a:pt x="926" y="3192"/>
                  </a:lnTo>
                  <a:lnTo>
                    <a:pt x="967" y="3199"/>
                  </a:lnTo>
                  <a:lnTo>
                    <a:pt x="1007" y="3209"/>
                  </a:lnTo>
                  <a:lnTo>
                    <a:pt x="1044" y="3219"/>
                  </a:lnTo>
                  <a:lnTo>
                    <a:pt x="1079" y="3230"/>
                  </a:lnTo>
                  <a:lnTo>
                    <a:pt x="1114" y="3243"/>
                  </a:lnTo>
                  <a:lnTo>
                    <a:pt x="1145" y="3256"/>
                  </a:lnTo>
                  <a:lnTo>
                    <a:pt x="1176" y="3271"/>
                  </a:lnTo>
                  <a:lnTo>
                    <a:pt x="1204" y="3286"/>
                  </a:lnTo>
                  <a:lnTo>
                    <a:pt x="1233" y="3301"/>
                  </a:lnTo>
                  <a:lnTo>
                    <a:pt x="1286" y="3333"/>
                  </a:lnTo>
                  <a:lnTo>
                    <a:pt x="1337" y="3365"/>
                  </a:lnTo>
                  <a:lnTo>
                    <a:pt x="1389" y="3399"/>
                  </a:lnTo>
                  <a:lnTo>
                    <a:pt x="1418" y="3417"/>
                  </a:lnTo>
                  <a:lnTo>
                    <a:pt x="1450" y="3435"/>
                  </a:lnTo>
                  <a:lnTo>
                    <a:pt x="1484" y="3453"/>
                  </a:lnTo>
                  <a:lnTo>
                    <a:pt x="1520" y="3472"/>
                  </a:lnTo>
                  <a:lnTo>
                    <a:pt x="1558" y="3490"/>
                  </a:lnTo>
                  <a:lnTo>
                    <a:pt x="1600" y="3507"/>
                  </a:lnTo>
                  <a:lnTo>
                    <a:pt x="1642" y="3524"/>
                  </a:lnTo>
                  <a:lnTo>
                    <a:pt x="1688" y="3538"/>
                  </a:lnTo>
                  <a:lnTo>
                    <a:pt x="1737" y="3552"/>
                  </a:lnTo>
                  <a:lnTo>
                    <a:pt x="1787" y="3563"/>
                  </a:lnTo>
                  <a:lnTo>
                    <a:pt x="1842" y="3572"/>
                  </a:lnTo>
                  <a:lnTo>
                    <a:pt x="1869" y="3577"/>
                  </a:lnTo>
                  <a:lnTo>
                    <a:pt x="1897" y="3579"/>
                  </a:lnTo>
                  <a:lnTo>
                    <a:pt x="1927" y="3582"/>
                  </a:lnTo>
                  <a:lnTo>
                    <a:pt x="1956" y="3584"/>
                  </a:lnTo>
                  <a:lnTo>
                    <a:pt x="1987" y="3585"/>
                  </a:lnTo>
                  <a:lnTo>
                    <a:pt x="2019" y="3585"/>
                  </a:lnTo>
                  <a:lnTo>
                    <a:pt x="2049" y="3585"/>
                  </a:lnTo>
                  <a:lnTo>
                    <a:pt x="2080" y="3584"/>
                  </a:lnTo>
                  <a:lnTo>
                    <a:pt x="2110" y="3583"/>
                  </a:lnTo>
                  <a:lnTo>
                    <a:pt x="2139" y="3579"/>
                  </a:lnTo>
                  <a:lnTo>
                    <a:pt x="2167" y="3577"/>
                  </a:lnTo>
                  <a:lnTo>
                    <a:pt x="2195" y="3573"/>
                  </a:lnTo>
                  <a:lnTo>
                    <a:pt x="2248" y="3564"/>
                  </a:lnTo>
                  <a:lnTo>
                    <a:pt x="2298" y="3552"/>
                  </a:lnTo>
                  <a:lnTo>
                    <a:pt x="2347" y="3539"/>
                  </a:lnTo>
                  <a:lnTo>
                    <a:pt x="2392" y="3525"/>
                  </a:lnTo>
                  <a:lnTo>
                    <a:pt x="2434" y="3509"/>
                  </a:lnTo>
                  <a:lnTo>
                    <a:pt x="2474" y="3491"/>
                  </a:lnTo>
                  <a:lnTo>
                    <a:pt x="2513" y="3473"/>
                  </a:lnTo>
                  <a:lnTo>
                    <a:pt x="2549" y="3455"/>
                  </a:lnTo>
                  <a:lnTo>
                    <a:pt x="2583" y="3437"/>
                  </a:lnTo>
                  <a:lnTo>
                    <a:pt x="2615" y="3418"/>
                  </a:lnTo>
                  <a:lnTo>
                    <a:pt x="2645" y="3400"/>
                  </a:lnTo>
                  <a:lnTo>
                    <a:pt x="2700" y="3366"/>
                  </a:lnTo>
                  <a:lnTo>
                    <a:pt x="2753" y="3333"/>
                  </a:lnTo>
                  <a:lnTo>
                    <a:pt x="2808" y="3300"/>
                  </a:lnTo>
                  <a:lnTo>
                    <a:pt x="2836" y="3284"/>
                  </a:lnTo>
                  <a:lnTo>
                    <a:pt x="2865" y="3269"/>
                  </a:lnTo>
                  <a:lnTo>
                    <a:pt x="2895" y="3255"/>
                  </a:lnTo>
                  <a:lnTo>
                    <a:pt x="2927" y="3242"/>
                  </a:lnTo>
                  <a:lnTo>
                    <a:pt x="2960" y="3229"/>
                  </a:lnTo>
                  <a:lnTo>
                    <a:pt x="2995" y="3218"/>
                  </a:lnTo>
                  <a:lnTo>
                    <a:pt x="3031" y="3208"/>
                  </a:lnTo>
                  <a:lnTo>
                    <a:pt x="3070" y="3199"/>
                  </a:lnTo>
                  <a:lnTo>
                    <a:pt x="3111" y="3192"/>
                  </a:lnTo>
                  <a:lnTo>
                    <a:pt x="3156" y="3188"/>
                  </a:lnTo>
                  <a:lnTo>
                    <a:pt x="3203" y="3184"/>
                  </a:lnTo>
                  <a:lnTo>
                    <a:pt x="3253" y="3183"/>
                  </a:lnTo>
                  <a:lnTo>
                    <a:pt x="3303" y="3184"/>
                  </a:lnTo>
                  <a:lnTo>
                    <a:pt x="3350" y="3188"/>
                  </a:lnTo>
                  <a:lnTo>
                    <a:pt x="3395" y="3192"/>
                  </a:lnTo>
                  <a:lnTo>
                    <a:pt x="3437" y="3199"/>
                  </a:lnTo>
                  <a:lnTo>
                    <a:pt x="3476" y="3209"/>
                  </a:lnTo>
                  <a:lnTo>
                    <a:pt x="3514" y="3219"/>
                  </a:lnTo>
                  <a:lnTo>
                    <a:pt x="3549" y="3230"/>
                  </a:lnTo>
                  <a:lnTo>
                    <a:pt x="3582" y="3243"/>
                  </a:lnTo>
                  <a:lnTo>
                    <a:pt x="3614" y="3256"/>
                  </a:lnTo>
                  <a:lnTo>
                    <a:pt x="3645" y="3271"/>
                  </a:lnTo>
                  <a:lnTo>
                    <a:pt x="3674" y="3286"/>
                  </a:lnTo>
                  <a:lnTo>
                    <a:pt x="3701" y="3301"/>
                  </a:lnTo>
                  <a:lnTo>
                    <a:pt x="3755" y="3333"/>
                  </a:lnTo>
                  <a:lnTo>
                    <a:pt x="3805" y="3365"/>
                  </a:lnTo>
                  <a:lnTo>
                    <a:pt x="3858" y="3399"/>
                  </a:lnTo>
                  <a:lnTo>
                    <a:pt x="3888" y="3417"/>
                  </a:lnTo>
                  <a:lnTo>
                    <a:pt x="3920" y="3435"/>
                  </a:lnTo>
                  <a:lnTo>
                    <a:pt x="3953" y="3453"/>
                  </a:lnTo>
                  <a:lnTo>
                    <a:pt x="3989" y="3472"/>
                  </a:lnTo>
                  <a:lnTo>
                    <a:pt x="4028" y="3490"/>
                  </a:lnTo>
                  <a:lnTo>
                    <a:pt x="4068" y="3507"/>
                  </a:lnTo>
                  <a:lnTo>
                    <a:pt x="4112" y="3524"/>
                  </a:lnTo>
                  <a:lnTo>
                    <a:pt x="4158" y="3538"/>
                  </a:lnTo>
                  <a:lnTo>
                    <a:pt x="4207" y="3552"/>
                  </a:lnTo>
                  <a:lnTo>
                    <a:pt x="4257" y="3563"/>
                  </a:lnTo>
                  <a:lnTo>
                    <a:pt x="4310" y="3572"/>
                  </a:lnTo>
                  <a:lnTo>
                    <a:pt x="4339" y="3577"/>
                  </a:lnTo>
                  <a:lnTo>
                    <a:pt x="4367" y="3579"/>
                  </a:lnTo>
                  <a:lnTo>
                    <a:pt x="4397" y="3582"/>
                  </a:lnTo>
                  <a:lnTo>
                    <a:pt x="4426" y="3584"/>
                  </a:lnTo>
                  <a:lnTo>
                    <a:pt x="4457" y="3585"/>
                  </a:lnTo>
                  <a:lnTo>
                    <a:pt x="4487" y="3585"/>
                  </a:lnTo>
                  <a:lnTo>
                    <a:pt x="4519" y="3585"/>
                  </a:lnTo>
                  <a:lnTo>
                    <a:pt x="4550" y="3584"/>
                  </a:lnTo>
                  <a:lnTo>
                    <a:pt x="4579" y="3583"/>
                  </a:lnTo>
                  <a:lnTo>
                    <a:pt x="4609" y="3579"/>
                  </a:lnTo>
                  <a:lnTo>
                    <a:pt x="4637" y="3577"/>
                  </a:lnTo>
                  <a:lnTo>
                    <a:pt x="4664" y="3573"/>
                  </a:lnTo>
                  <a:lnTo>
                    <a:pt x="4718" y="3564"/>
                  </a:lnTo>
                  <a:lnTo>
                    <a:pt x="4768" y="3552"/>
                  </a:lnTo>
                  <a:lnTo>
                    <a:pt x="4815" y="3539"/>
                  </a:lnTo>
                  <a:lnTo>
                    <a:pt x="4860" y="3525"/>
                  </a:lnTo>
                  <a:lnTo>
                    <a:pt x="4904" y="3509"/>
                  </a:lnTo>
                  <a:lnTo>
                    <a:pt x="4944" y="3491"/>
                  </a:lnTo>
                  <a:lnTo>
                    <a:pt x="4982" y="3473"/>
                  </a:lnTo>
                  <a:lnTo>
                    <a:pt x="5018" y="3455"/>
                  </a:lnTo>
                  <a:lnTo>
                    <a:pt x="5053" y="3437"/>
                  </a:lnTo>
                  <a:lnTo>
                    <a:pt x="5085" y="3418"/>
                  </a:lnTo>
                  <a:lnTo>
                    <a:pt x="5114" y="3400"/>
                  </a:lnTo>
                  <a:lnTo>
                    <a:pt x="5170" y="3366"/>
                  </a:lnTo>
                  <a:lnTo>
                    <a:pt x="5223" y="3333"/>
                  </a:lnTo>
                  <a:lnTo>
                    <a:pt x="5277" y="3300"/>
                  </a:lnTo>
                  <a:lnTo>
                    <a:pt x="5305" y="3284"/>
                  </a:lnTo>
                  <a:lnTo>
                    <a:pt x="5335" y="3269"/>
                  </a:lnTo>
                  <a:lnTo>
                    <a:pt x="5364" y="3255"/>
                  </a:lnTo>
                  <a:lnTo>
                    <a:pt x="5396" y="3242"/>
                  </a:lnTo>
                  <a:lnTo>
                    <a:pt x="5429" y="3229"/>
                  </a:lnTo>
                  <a:lnTo>
                    <a:pt x="5465" y="3218"/>
                  </a:lnTo>
                  <a:lnTo>
                    <a:pt x="5501" y="3208"/>
                  </a:lnTo>
                  <a:lnTo>
                    <a:pt x="5540" y="3199"/>
                  </a:lnTo>
                  <a:lnTo>
                    <a:pt x="5581" y="3192"/>
                  </a:lnTo>
                  <a:lnTo>
                    <a:pt x="5625" y="3188"/>
                  </a:lnTo>
                  <a:lnTo>
                    <a:pt x="5672" y="3184"/>
                  </a:lnTo>
                  <a:lnTo>
                    <a:pt x="5723" y="3183"/>
                  </a:lnTo>
                  <a:lnTo>
                    <a:pt x="5773" y="3184"/>
                  </a:lnTo>
                  <a:lnTo>
                    <a:pt x="5820" y="3188"/>
                  </a:lnTo>
                  <a:lnTo>
                    <a:pt x="5865" y="3192"/>
                  </a:lnTo>
                  <a:lnTo>
                    <a:pt x="5906" y="3199"/>
                  </a:lnTo>
                  <a:lnTo>
                    <a:pt x="5946" y="3209"/>
                  </a:lnTo>
                  <a:lnTo>
                    <a:pt x="5984" y="3219"/>
                  </a:lnTo>
                  <a:lnTo>
                    <a:pt x="6019" y="3230"/>
                  </a:lnTo>
                  <a:lnTo>
                    <a:pt x="6052" y="3243"/>
                  </a:lnTo>
                  <a:lnTo>
                    <a:pt x="6084" y="3256"/>
                  </a:lnTo>
                  <a:lnTo>
                    <a:pt x="6115" y="3271"/>
                  </a:lnTo>
                  <a:lnTo>
                    <a:pt x="6143" y="3286"/>
                  </a:lnTo>
                  <a:lnTo>
                    <a:pt x="6171" y="3301"/>
                  </a:lnTo>
                  <a:lnTo>
                    <a:pt x="6225" y="3333"/>
                  </a:lnTo>
                  <a:lnTo>
                    <a:pt x="6275" y="3365"/>
                  </a:lnTo>
                  <a:lnTo>
                    <a:pt x="6286" y="3372"/>
                  </a:lnTo>
                  <a:lnTo>
                    <a:pt x="6286" y="3088"/>
                  </a:lnTo>
                  <a:lnTo>
                    <a:pt x="6234" y="3061"/>
                  </a:lnTo>
                  <a:lnTo>
                    <a:pt x="6207" y="3047"/>
                  </a:lnTo>
                  <a:lnTo>
                    <a:pt x="6177" y="3034"/>
                  </a:lnTo>
                  <a:lnTo>
                    <a:pt x="6148" y="3021"/>
                  </a:lnTo>
                  <a:lnTo>
                    <a:pt x="6116" y="3009"/>
                  </a:lnTo>
                  <a:lnTo>
                    <a:pt x="6083" y="2998"/>
                  </a:lnTo>
                  <a:lnTo>
                    <a:pt x="6049" y="2987"/>
                  </a:lnTo>
                  <a:lnTo>
                    <a:pt x="6013" y="2976"/>
                  </a:lnTo>
                  <a:lnTo>
                    <a:pt x="5976" y="2968"/>
                  </a:lnTo>
                  <a:lnTo>
                    <a:pt x="5938" y="2960"/>
                  </a:lnTo>
                  <a:lnTo>
                    <a:pt x="5898" y="2953"/>
                  </a:lnTo>
                  <a:lnTo>
                    <a:pt x="5856" y="2948"/>
                  </a:lnTo>
                  <a:lnTo>
                    <a:pt x="5813" y="2945"/>
                  </a:lnTo>
                  <a:lnTo>
                    <a:pt x="5769" y="2942"/>
                  </a:lnTo>
                  <a:lnTo>
                    <a:pt x="5723" y="2941"/>
                  </a:lnTo>
                  <a:lnTo>
                    <a:pt x="5691" y="2941"/>
                  </a:lnTo>
                  <a:lnTo>
                    <a:pt x="5660" y="2942"/>
                  </a:lnTo>
                  <a:lnTo>
                    <a:pt x="5631" y="2945"/>
                  </a:lnTo>
                  <a:lnTo>
                    <a:pt x="5603" y="2947"/>
                  </a:lnTo>
                  <a:lnTo>
                    <a:pt x="5574" y="2949"/>
                  </a:lnTo>
                  <a:lnTo>
                    <a:pt x="5546" y="2953"/>
                  </a:lnTo>
                  <a:lnTo>
                    <a:pt x="5493" y="2962"/>
                  </a:lnTo>
                  <a:lnTo>
                    <a:pt x="5442" y="2974"/>
                  </a:lnTo>
                  <a:lnTo>
                    <a:pt x="5395" y="2987"/>
                  </a:lnTo>
                  <a:lnTo>
                    <a:pt x="5350" y="3002"/>
                  </a:lnTo>
                  <a:lnTo>
                    <a:pt x="5306" y="3018"/>
                  </a:lnTo>
                  <a:lnTo>
                    <a:pt x="5266" y="3035"/>
                  </a:lnTo>
                  <a:lnTo>
                    <a:pt x="5229" y="3053"/>
                  </a:lnTo>
                  <a:lnTo>
                    <a:pt x="5192" y="3071"/>
                  </a:lnTo>
                  <a:lnTo>
                    <a:pt x="5158" y="3090"/>
                  </a:lnTo>
                  <a:lnTo>
                    <a:pt x="5126" y="3109"/>
                  </a:lnTo>
                  <a:lnTo>
                    <a:pt x="5096" y="3126"/>
                  </a:lnTo>
                  <a:lnTo>
                    <a:pt x="5042" y="3160"/>
                  </a:lnTo>
                  <a:close/>
                  <a:moveTo>
                    <a:pt x="5723" y="1893"/>
                  </a:moveTo>
                  <a:lnTo>
                    <a:pt x="5723" y="1893"/>
                  </a:lnTo>
                  <a:lnTo>
                    <a:pt x="5691" y="1893"/>
                  </a:lnTo>
                  <a:lnTo>
                    <a:pt x="5660" y="1894"/>
                  </a:lnTo>
                  <a:lnTo>
                    <a:pt x="5631" y="1897"/>
                  </a:lnTo>
                  <a:lnTo>
                    <a:pt x="5603" y="1899"/>
                  </a:lnTo>
                  <a:lnTo>
                    <a:pt x="5574" y="1901"/>
                  </a:lnTo>
                  <a:lnTo>
                    <a:pt x="5546" y="1906"/>
                  </a:lnTo>
                  <a:lnTo>
                    <a:pt x="5493" y="1914"/>
                  </a:lnTo>
                  <a:lnTo>
                    <a:pt x="5442" y="1926"/>
                  </a:lnTo>
                  <a:lnTo>
                    <a:pt x="5395" y="1939"/>
                  </a:lnTo>
                  <a:lnTo>
                    <a:pt x="5350" y="1954"/>
                  </a:lnTo>
                  <a:lnTo>
                    <a:pt x="5306" y="1970"/>
                  </a:lnTo>
                  <a:lnTo>
                    <a:pt x="5266" y="1988"/>
                  </a:lnTo>
                  <a:lnTo>
                    <a:pt x="5229" y="2005"/>
                  </a:lnTo>
                  <a:lnTo>
                    <a:pt x="5192" y="2024"/>
                  </a:lnTo>
                  <a:lnTo>
                    <a:pt x="5158" y="2042"/>
                  </a:lnTo>
                  <a:lnTo>
                    <a:pt x="5126" y="2061"/>
                  </a:lnTo>
                  <a:lnTo>
                    <a:pt x="5096" y="2078"/>
                  </a:lnTo>
                  <a:lnTo>
                    <a:pt x="5041" y="2113"/>
                  </a:lnTo>
                  <a:lnTo>
                    <a:pt x="4988" y="2146"/>
                  </a:lnTo>
                  <a:lnTo>
                    <a:pt x="4933" y="2179"/>
                  </a:lnTo>
                  <a:lnTo>
                    <a:pt x="4905" y="2194"/>
                  </a:lnTo>
                  <a:lnTo>
                    <a:pt x="4876" y="2209"/>
                  </a:lnTo>
                  <a:lnTo>
                    <a:pt x="4846" y="2224"/>
                  </a:lnTo>
                  <a:lnTo>
                    <a:pt x="4814" y="2237"/>
                  </a:lnTo>
                  <a:lnTo>
                    <a:pt x="4781" y="2249"/>
                  </a:lnTo>
                  <a:lnTo>
                    <a:pt x="4746" y="2260"/>
                  </a:lnTo>
                  <a:lnTo>
                    <a:pt x="4709" y="2271"/>
                  </a:lnTo>
                  <a:lnTo>
                    <a:pt x="4670" y="2279"/>
                  </a:lnTo>
                  <a:lnTo>
                    <a:pt x="4629" y="2286"/>
                  </a:lnTo>
                  <a:lnTo>
                    <a:pt x="4585" y="2291"/>
                  </a:lnTo>
                  <a:lnTo>
                    <a:pt x="4538" y="2294"/>
                  </a:lnTo>
                  <a:lnTo>
                    <a:pt x="4487" y="2296"/>
                  </a:lnTo>
                  <a:lnTo>
                    <a:pt x="4440" y="2294"/>
                  </a:lnTo>
                  <a:lnTo>
                    <a:pt x="4395" y="2292"/>
                  </a:lnTo>
                  <a:lnTo>
                    <a:pt x="4353" y="2287"/>
                  </a:lnTo>
                  <a:lnTo>
                    <a:pt x="4313" y="2280"/>
                  </a:lnTo>
                  <a:lnTo>
                    <a:pt x="4275" y="2272"/>
                  </a:lnTo>
                  <a:lnTo>
                    <a:pt x="4238" y="2264"/>
                  </a:lnTo>
                  <a:lnTo>
                    <a:pt x="4204" y="2253"/>
                  </a:lnTo>
                  <a:lnTo>
                    <a:pt x="4172" y="2241"/>
                  </a:lnTo>
                  <a:lnTo>
                    <a:pt x="4140" y="2228"/>
                  </a:lnTo>
                  <a:lnTo>
                    <a:pt x="4111" y="2215"/>
                  </a:lnTo>
                  <a:lnTo>
                    <a:pt x="4083" y="2201"/>
                  </a:lnTo>
                  <a:lnTo>
                    <a:pt x="4057" y="2187"/>
                  </a:lnTo>
                  <a:lnTo>
                    <a:pt x="4005" y="2157"/>
                  </a:lnTo>
                  <a:lnTo>
                    <a:pt x="3956" y="2127"/>
                  </a:lnTo>
                  <a:lnTo>
                    <a:pt x="3935" y="2114"/>
                  </a:lnTo>
                  <a:lnTo>
                    <a:pt x="3883" y="2080"/>
                  </a:lnTo>
                  <a:lnTo>
                    <a:pt x="3854" y="2062"/>
                  </a:lnTo>
                  <a:lnTo>
                    <a:pt x="3822" y="2043"/>
                  </a:lnTo>
                  <a:lnTo>
                    <a:pt x="3788" y="2025"/>
                  </a:lnTo>
                  <a:lnTo>
                    <a:pt x="3751" y="2006"/>
                  </a:lnTo>
                  <a:lnTo>
                    <a:pt x="3713" y="1989"/>
                  </a:lnTo>
                  <a:lnTo>
                    <a:pt x="3672" y="1971"/>
                  </a:lnTo>
                  <a:lnTo>
                    <a:pt x="3628" y="1956"/>
                  </a:lnTo>
                  <a:lnTo>
                    <a:pt x="3583" y="1940"/>
                  </a:lnTo>
                  <a:lnTo>
                    <a:pt x="3535" y="1927"/>
                  </a:lnTo>
                  <a:lnTo>
                    <a:pt x="3484" y="1916"/>
                  </a:lnTo>
                  <a:lnTo>
                    <a:pt x="3430" y="1906"/>
                  </a:lnTo>
                  <a:lnTo>
                    <a:pt x="3403" y="1903"/>
                  </a:lnTo>
                  <a:lnTo>
                    <a:pt x="3375" y="1899"/>
                  </a:lnTo>
                  <a:lnTo>
                    <a:pt x="3345" y="1897"/>
                  </a:lnTo>
                  <a:lnTo>
                    <a:pt x="3314" y="1894"/>
                  </a:lnTo>
                  <a:lnTo>
                    <a:pt x="3285" y="1893"/>
                  </a:lnTo>
                  <a:lnTo>
                    <a:pt x="3253" y="1893"/>
                  </a:lnTo>
                  <a:lnTo>
                    <a:pt x="3222" y="1893"/>
                  </a:lnTo>
                  <a:lnTo>
                    <a:pt x="3192" y="1894"/>
                  </a:lnTo>
                  <a:lnTo>
                    <a:pt x="3162" y="1897"/>
                  </a:lnTo>
                  <a:lnTo>
                    <a:pt x="3133" y="1899"/>
                  </a:lnTo>
                  <a:lnTo>
                    <a:pt x="3104" y="1901"/>
                  </a:lnTo>
                  <a:lnTo>
                    <a:pt x="3077" y="1906"/>
                  </a:lnTo>
                  <a:lnTo>
                    <a:pt x="3024" y="1914"/>
                  </a:lnTo>
                  <a:lnTo>
                    <a:pt x="2973" y="1926"/>
                  </a:lnTo>
                  <a:lnTo>
                    <a:pt x="2925" y="1939"/>
                  </a:lnTo>
                  <a:lnTo>
                    <a:pt x="2880" y="1954"/>
                  </a:lnTo>
                  <a:lnTo>
                    <a:pt x="2838" y="1970"/>
                  </a:lnTo>
                  <a:lnTo>
                    <a:pt x="2796" y="1988"/>
                  </a:lnTo>
                  <a:lnTo>
                    <a:pt x="2759" y="2005"/>
                  </a:lnTo>
                  <a:lnTo>
                    <a:pt x="2722" y="2024"/>
                  </a:lnTo>
                  <a:lnTo>
                    <a:pt x="2689" y="2042"/>
                  </a:lnTo>
                  <a:lnTo>
                    <a:pt x="2657" y="2061"/>
                  </a:lnTo>
                  <a:lnTo>
                    <a:pt x="2626" y="2078"/>
                  </a:lnTo>
                  <a:lnTo>
                    <a:pt x="2572" y="2113"/>
                  </a:lnTo>
                  <a:lnTo>
                    <a:pt x="2518" y="2146"/>
                  </a:lnTo>
                  <a:lnTo>
                    <a:pt x="2464" y="2179"/>
                  </a:lnTo>
                  <a:lnTo>
                    <a:pt x="2435" y="2194"/>
                  </a:lnTo>
                  <a:lnTo>
                    <a:pt x="2407" y="2209"/>
                  </a:lnTo>
                  <a:lnTo>
                    <a:pt x="2376" y="2224"/>
                  </a:lnTo>
                  <a:lnTo>
                    <a:pt x="2344" y="2237"/>
                  </a:lnTo>
                  <a:lnTo>
                    <a:pt x="2311" y="2249"/>
                  </a:lnTo>
                  <a:lnTo>
                    <a:pt x="2277" y="2260"/>
                  </a:lnTo>
                  <a:lnTo>
                    <a:pt x="2241" y="2271"/>
                  </a:lnTo>
                  <a:lnTo>
                    <a:pt x="2202" y="2279"/>
                  </a:lnTo>
                  <a:lnTo>
                    <a:pt x="2159" y="2286"/>
                  </a:lnTo>
                  <a:lnTo>
                    <a:pt x="2115" y="2291"/>
                  </a:lnTo>
                  <a:lnTo>
                    <a:pt x="2068" y="2294"/>
                  </a:lnTo>
                  <a:lnTo>
                    <a:pt x="2019" y="2296"/>
                  </a:lnTo>
                  <a:lnTo>
                    <a:pt x="1968" y="2294"/>
                  </a:lnTo>
                  <a:lnTo>
                    <a:pt x="1921" y="2291"/>
                  </a:lnTo>
                  <a:lnTo>
                    <a:pt x="1877" y="2286"/>
                  </a:lnTo>
                  <a:lnTo>
                    <a:pt x="1835" y="2279"/>
                  </a:lnTo>
                  <a:lnTo>
                    <a:pt x="1796" y="2270"/>
                  </a:lnTo>
                  <a:lnTo>
                    <a:pt x="1758" y="2260"/>
                  </a:lnTo>
                  <a:lnTo>
                    <a:pt x="1722" y="2248"/>
                  </a:lnTo>
                  <a:lnTo>
                    <a:pt x="1689" y="2235"/>
                  </a:lnTo>
                  <a:lnTo>
                    <a:pt x="1658" y="2222"/>
                  </a:lnTo>
                  <a:lnTo>
                    <a:pt x="1627" y="2208"/>
                  </a:lnTo>
                  <a:lnTo>
                    <a:pt x="1597" y="2193"/>
                  </a:lnTo>
                  <a:lnTo>
                    <a:pt x="1570" y="2178"/>
                  </a:lnTo>
                  <a:lnTo>
                    <a:pt x="1517" y="2146"/>
                  </a:lnTo>
                  <a:lnTo>
                    <a:pt x="1466" y="2114"/>
                  </a:lnTo>
                  <a:lnTo>
                    <a:pt x="1413" y="2080"/>
                  </a:lnTo>
                  <a:lnTo>
                    <a:pt x="1384" y="2062"/>
                  </a:lnTo>
                  <a:lnTo>
                    <a:pt x="1352" y="2043"/>
                  </a:lnTo>
                  <a:lnTo>
                    <a:pt x="1318" y="2025"/>
                  </a:lnTo>
                  <a:lnTo>
                    <a:pt x="1282" y="2006"/>
                  </a:lnTo>
                  <a:lnTo>
                    <a:pt x="1243" y="1989"/>
                  </a:lnTo>
                  <a:lnTo>
                    <a:pt x="1203" y="1971"/>
                  </a:lnTo>
                  <a:lnTo>
                    <a:pt x="1160" y="1956"/>
                  </a:lnTo>
                  <a:lnTo>
                    <a:pt x="1114" y="1940"/>
                  </a:lnTo>
                  <a:lnTo>
                    <a:pt x="1065" y="1927"/>
                  </a:lnTo>
                  <a:lnTo>
                    <a:pt x="1014" y="1916"/>
                  </a:lnTo>
                  <a:lnTo>
                    <a:pt x="961" y="1906"/>
                  </a:lnTo>
                  <a:lnTo>
                    <a:pt x="933" y="1903"/>
                  </a:lnTo>
                  <a:lnTo>
                    <a:pt x="905" y="1899"/>
                  </a:lnTo>
                  <a:lnTo>
                    <a:pt x="875" y="1897"/>
                  </a:lnTo>
                  <a:lnTo>
                    <a:pt x="846" y="1894"/>
                  </a:lnTo>
                  <a:lnTo>
                    <a:pt x="815" y="1893"/>
                  </a:lnTo>
                  <a:lnTo>
                    <a:pt x="783" y="1893"/>
                  </a:lnTo>
                  <a:lnTo>
                    <a:pt x="752" y="1893"/>
                  </a:lnTo>
                  <a:lnTo>
                    <a:pt x="722" y="1894"/>
                  </a:lnTo>
                  <a:lnTo>
                    <a:pt x="692" y="1897"/>
                  </a:lnTo>
                  <a:lnTo>
                    <a:pt x="663" y="1899"/>
                  </a:lnTo>
                  <a:lnTo>
                    <a:pt x="634" y="1901"/>
                  </a:lnTo>
                  <a:lnTo>
                    <a:pt x="607" y="1906"/>
                  </a:lnTo>
                  <a:lnTo>
                    <a:pt x="554" y="1914"/>
                  </a:lnTo>
                  <a:lnTo>
                    <a:pt x="503" y="1926"/>
                  </a:lnTo>
                  <a:lnTo>
                    <a:pt x="456" y="1939"/>
                  </a:lnTo>
                  <a:lnTo>
                    <a:pt x="410" y="1954"/>
                  </a:lnTo>
                  <a:lnTo>
                    <a:pt x="368" y="1970"/>
                  </a:lnTo>
                  <a:lnTo>
                    <a:pt x="328" y="1988"/>
                  </a:lnTo>
                  <a:lnTo>
                    <a:pt x="289" y="2005"/>
                  </a:lnTo>
                  <a:lnTo>
                    <a:pt x="253" y="2024"/>
                  </a:lnTo>
                  <a:lnTo>
                    <a:pt x="219" y="2042"/>
                  </a:lnTo>
                  <a:lnTo>
                    <a:pt x="187" y="2061"/>
                  </a:lnTo>
                  <a:lnTo>
                    <a:pt x="158" y="2078"/>
                  </a:lnTo>
                  <a:lnTo>
                    <a:pt x="102" y="2113"/>
                  </a:lnTo>
                  <a:lnTo>
                    <a:pt x="51" y="2144"/>
                  </a:lnTo>
                  <a:lnTo>
                    <a:pt x="0" y="2175"/>
                  </a:lnTo>
                  <a:lnTo>
                    <a:pt x="0" y="2445"/>
                  </a:lnTo>
                  <a:lnTo>
                    <a:pt x="34" y="2430"/>
                  </a:lnTo>
                  <a:lnTo>
                    <a:pt x="67" y="2414"/>
                  </a:lnTo>
                  <a:lnTo>
                    <a:pt x="98" y="2397"/>
                  </a:lnTo>
                  <a:lnTo>
                    <a:pt x="127" y="2380"/>
                  </a:lnTo>
                  <a:lnTo>
                    <a:pt x="181" y="2349"/>
                  </a:lnTo>
                  <a:lnTo>
                    <a:pt x="230" y="2318"/>
                  </a:lnTo>
                  <a:lnTo>
                    <a:pt x="284" y="2285"/>
                  </a:lnTo>
                  <a:lnTo>
                    <a:pt x="338" y="2253"/>
                  </a:lnTo>
                  <a:lnTo>
                    <a:pt x="367" y="2237"/>
                  </a:lnTo>
                  <a:lnTo>
                    <a:pt x="396" y="2222"/>
                  </a:lnTo>
                  <a:lnTo>
                    <a:pt x="426" y="2207"/>
                  </a:lnTo>
                  <a:lnTo>
                    <a:pt x="457" y="2194"/>
                  </a:lnTo>
                  <a:lnTo>
                    <a:pt x="490" y="2182"/>
                  </a:lnTo>
                  <a:lnTo>
                    <a:pt x="526" y="2170"/>
                  </a:lnTo>
                  <a:lnTo>
                    <a:pt x="562" y="2161"/>
                  </a:lnTo>
                  <a:lnTo>
                    <a:pt x="601" y="2152"/>
                  </a:lnTo>
                  <a:lnTo>
                    <a:pt x="643" y="2144"/>
                  </a:lnTo>
                  <a:lnTo>
                    <a:pt x="686" y="2140"/>
                  </a:lnTo>
                  <a:lnTo>
                    <a:pt x="734" y="2136"/>
                  </a:lnTo>
                  <a:lnTo>
                    <a:pt x="783" y="2135"/>
                  </a:lnTo>
                  <a:lnTo>
                    <a:pt x="834" y="2136"/>
                  </a:lnTo>
                  <a:lnTo>
                    <a:pt x="881" y="2140"/>
                  </a:lnTo>
                  <a:lnTo>
                    <a:pt x="926" y="2146"/>
                  </a:lnTo>
                  <a:lnTo>
                    <a:pt x="967" y="2153"/>
                  </a:lnTo>
                  <a:lnTo>
                    <a:pt x="1007" y="2161"/>
                  </a:lnTo>
                  <a:lnTo>
                    <a:pt x="1044" y="2172"/>
                  </a:lnTo>
                  <a:lnTo>
                    <a:pt x="1079" y="2182"/>
                  </a:lnTo>
                  <a:lnTo>
                    <a:pt x="1114" y="2195"/>
                  </a:lnTo>
                  <a:lnTo>
                    <a:pt x="1145" y="2209"/>
                  </a:lnTo>
                  <a:lnTo>
                    <a:pt x="1176" y="2224"/>
                  </a:lnTo>
                  <a:lnTo>
                    <a:pt x="1204" y="2238"/>
                  </a:lnTo>
                  <a:lnTo>
                    <a:pt x="1233" y="2254"/>
                  </a:lnTo>
                  <a:lnTo>
                    <a:pt x="1286" y="2285"/>
                  </a:lnTo>
                  <a:lnTo>
                    <a:pt x="1337" y="2317"/>
                  </a:lnTo>
                  <a:lnTo>
                    <a:pt x="1389" y="2351"/>
                  </a:lnTo>
                  <a:lnTo>
                    <a:pt x="1418" y="2369"/>
                  </a:lnTo>
                  <a:lnTo>
                    <a:pt x="1450" y="2388"/>
                  </a:lnTo>
                  <a:lnTo>
                    <a:pt x="1484" y="2406"/>
                  </a:lnTo>
                  <a:lnTo>
                    <a:pt x="1520" y="2424"/>
                  </a:lnTo>
                  <a:lnTo>
                    <a:pt x="1558" y="2442"/>
                  </a:lnTo>
                  <a:lnTo>
                    <a:pt x="1600" y="2460"/>
                  </a:lnTo>
                  <a:lnTo>
                    <a:pt x="1642" y="2476"/>
                  </a:lnTo>
                  <a:lnTo>
                    <a:pt x="1688" y="2491"/>
                  </a:lnTo>
                  <a:lnTo>
                    <a:pt x="1737" y="2504"/>
                  </a:lnTo>
                  <a:lnTo>
                    <a:pt x="1787" y="2516"/>
                  </a:lnTo>
                  <a:lnTo>
                    <a:pt x="1842" y="2526"/>
                  </a:lnTo>
                  <a:lnTo>
                    <a:pt x="1869" y="2529"/>
                  </a:lnTo>
                  <a:lnTo>
                    <a:pt x="1897" y="2533"/>
                  </a:lnTo>
                  <a:lnTo>
                    <a:pt x="1927" y="2535"/>
                  </a:lnTo>
                  <a:lnTo>
                    <a:pt x="1956" y="2536"/>
                  </a:lnTo>
                  <a:lnTo>
                    <a:pt x="1987" y="2537"/>
                  </a:lnTo>
                  <a:lnTo>
                    <a:pt x="2019" y="2537"/>
                  </a:lnTo>
                  <a:lnTo>
                    <a:pt x="2049" y="2537"/>
                  </a:lnTo>
                  <a:lnTo>
                    <a:pt x="2080" y="2536"/>
                  </a:lnTo>
                  <a:lnTo>
                    <a:pt x="2110" y="2535"/>
                  </a:lnTo>
                  <a:lnTo>
                    <a:pt x="2139" y="2533"/>
                  </a:lnTo>
                  <a:lnTo>
                    <a:pt x="2167" y="2529"/>
                  </a:lnTo>
                  <a:lnTo>
                    <a:pt x="2195" y="2526"/>
                  </a:lnTo>
                  <a:lnTo>
                    <a:pt x="2248" y="2516"/>
                  </a:lnTo>
                  <a:lnTo>
                    <a:pt x="2298" y="2506"/>
                  </a:lnTo>
                  <a:lnTo>
                    <a:pt x="2347" y="2491"/>
                  </a:lnTo>
                  <a:lnTo>
                    <a:pt x="2392" y="2477"/>
                  </a:lnTo>
                  <a:lnTo>
                    <a:pt x="2434" y="2461"/>
                  </a:lnTo>
                  <a:lnTo>
                    <a:pt x="2474" y="2444"/>
                  </a:lnTo>
                  <a:lnTo>
                    <a:pt x="2513" y="2425"/>
                  </a:lnTo>
                  <a:lnTo>
                    <a:pt x="2549" y="2408"/>
                  </a:lnTo>
                  <a:lnTo>
                    <a:pt x="2583" y="2389"/>
                  </a:lnTo>
                  <a:lnTo>
                    <a:pt x="2615" y="2370"/>
                  </a:lnTo>
                  <a:lnTo>
                    <a:pt x="2645" y="2352"/>
                  </a:lnTo>
                  <a:lnTo>
                    <a:pt x="2700" y="2318"/>
                  </a:lnTo>
                  <a:lnTo>
                    <a:pt x="2753" y="2285"/>
                  </a:lnTo>
                  <a:lnTo>
                    <a:pt x="2808" y="2253"/>
                  </a:lnTo>
                  <a:lnTo>
                    <a:pt x="2836" y="2237"/>
                  </a:lnTo>
                  <a:lnTo>
                    <a:pt x="2865" y="2222"/>
                  </a:lnTo>
                  <a:lnTo>
                    <a:pt x="2895" y="2207"/>
                  </a:lnTo>
                  <a:lnTo>
                    <a:pt x="2927" y="2194"/>
                  </a:lnTo>
                  <a:lnTo>
                    <a:pt x="2960" y="2182"/>
                  </a:lnTo>
                  <a:lnTo>
                    <a:pt x="2995" y="2170"/>
                  </a:lnTo>
                  <a:lnTo>
                    <a:pt x="3031" y="2161"/>
                  </a:lnTo>
                  <a:lnTo>
                    <a:pt x="3070" y="2152"/>
                  </a:lnTo>
                  <a:lnTo>
                    <a:pt x="3111" y="2144"/>
                  </a:lnTo>
                  <a:lnTo>
                    <a:pt x="3156" y="2140"/>
                  </a:lnTo>
                  <a:lnTo>
                    <a:pt x="3203" y="2136"/>
                  </a:lnTo>
                  <a:lnTo>
                    <a:pt x="3253" y="2135"/>
                  </a:lnTo>
                  <a:lnTo>
                    <a:pt x="3303" y="2136"/>
                  </a:lnTo>
                  <a:lnTo>
                    <a:pt x="3350" y="2140"/>
                  </a:lnTo>
                  <a:lnTo>
                    <a:pt x="3395" y="2146"/>
                  </a:lnTo>
                  <a:lnTo>
                    <a:pt x="3437" y="2153"/>
                  </a:lnTo>
                  <a:lnTo>
                    <a:pt x="3476" y="2161"/>
                  </a:lnTo>
                  <a:lnTo>
                    <a:pt x="3514" y="2172"/>
                  </a:lnTo>
                  <a:lnTo>
                    <a:pt x="3549" y="2182"/>
                  </a:lnTo>
                  <a:lnTo>
                    <a:pt x="3582" y="2195"/>
                  </a:lnTo>
                  <a:lnTo>
                    <a:pt x="3614" y="2209"/>
                  </a:lnTo>
                  <a:lnTo>
                    <a:pt x="3645" y="2224"/>
                  </a:lnTo>
                  <a:lnTo>
                    <a:pt x="3674" y="2238"/>
                  </a:lnTo>
                  <a:lnTo>
                    <a:pt x="3701" y="2254"/>
                  </a:lnTo>
                  <a:lnTo>
                    <a:pt x="3755" y="2285"/>
                  </a:lnTo>
                  <a:lnTo>
                    <a:pt x="3805" y="2317"/>
                  </a:lnTo>
                  <a:lnTo>
                    <a:pt x="3858" y="2351"/>
                  </a:lnTo>
                  <a:lnTo>
                    <a:pt x="3888" y="2369"/>
                  </a:lnTo>
                  <a:lnTo>
                    <a:pt x="3920" y="2388"/>
                  </a:lnTo>
                  <a:lnTo>
                    <a:pt x="3953" y="2406"/>
                  </a:lnTo>
                  <a:lnTo>
                    <a:pt x="3989" y="2424"/>
                  </a:lnTo>
                  <a:lnTo>
                    <a:pt x="4028" y="2442"/>
                  </a:lnTo>
                  <a:lnTo>
                    <a:pt x="4068" y="2460"/>
                  </a:lnTo>
                  <a:lnTo>
                    <a:pt x="4112" y="2476"/>
                  </a:lnTo>
                  <a:lnTo>
                    <a:pt x="4158" y="2491"/>
                  </a:lnTo>
                  <a:lnTo>
                    <a:pt x="4207" y="2504"/>
                  </a:lnTo>
                  <a:lnTo>
                    <a:pt x="4257" y="2516"/>
                  </a:lnTo>
                  <a:lnTo>
                    <a:pt x="4310" y="2526"/>
                  </a:lnTo>
                  <a:lnTo>
                    <a:pt x="4339" y="2529"/>
                  </a:lnTo>
                  <a:lnTo>
                    <a:pt x="4367" y="2533"/>
                  </a:lnTo>
                  <a:lnTo>
                    <a:pt x="4397" y="2535"/>
                  </a:lnTo>
                  <a:lnTo>
                    <a:pt x="4426" y="2536"/>
                  </a:lnTo>
                  <a:lnTo>
                    <a:pt x="4457" y="2537"/>
                  </a:lnTo>
                  <a:lnTo>
                    <a:pt x="4487" y="2537"/>
                  </a:lnTo>
                  <a:lnTo>
                    <a:pt x="4519" y="2537"/>
                  </a:lnTo>
                  <a:lnTo>
                    <a:pt x="4550" y="2536"/>
                  </a:lnTo>
                  <a:lnTo>
                    <a:pt x="4579" y="2535"/>
                  </a:lnTo>
                  <a:lnTo>
                    <a:pt x="4609" y="2533"/>
                  </a:lnTo>
                  <a:lnTo>
                    <a:pt x="4637" y="2529"/>
                  </a:lnTo>
                  <a:lnTo>
                    <a:pt x="4664" y="2526"/>
                  </a:lnTo>
                  <a:lnTo>
                    <a:pt x="4718" y="2516"/>
                  </a:lnTo>
                  <a:lnTo>
                    <a:pt x="4768" y="2506"/>
                  </a:lnTo>
                  <a:lnTo>
                    <a:pt x="4815" y="2491"/>
                  </a:lnTo>
                  <a:lnTo>
                    <a:pt x="4860" y="2477"/>
                  </a:lnTo>
                  <a:lnTo>
                    <a:pt x="4904" y="2461"/>
                  </a:lnTo>
                  <a:lnTo>
                    <a:pt x="4944" y="2444"/>
                  </a:lnTo>
                  <a:lnTo>
                    <a:pt x="4982" y="2425"/>
                  </a:lnTo>
                  <a:lnTo>
                    <a:pt x="5018" y="2408"/>
                  </a:lnTo>
                  <a:lnTo>
                    <a:pt x="5053" y="2389"/>
                  </a:lnTo>
                  <a:lnTo>
                    <a:pt x="5085" y="2370"/>
                  </a:lnTo>
                  <a:lnTo>
                    <a:pt x="5114" y="2352"/>
                  </a:lnTo>
                  <a:lnTo>
                    <a:pt x="5170" y="2318"/>
                  </a:lnTo>
                  <a:lnTo>
                    <a:pt x="5223" y="2285"/>
                  </a:lnTo>
                  <a:lnTo>
                    <a:pt x="5277" y="2253"/>
                  </a:lnTo>
                  <a:lnTo>
                    <a:pt x="5305" y="2237"/>
                  </a:lnTo>
                  <a:lnTo>
                    <a:pt x="5335" y="2222"/>
                  </a:lnTo>
                  <a:lnTo>
                    <a:pt x="5364" y="2207"/>
                  </a:lnTo>
                  <a:lnTo>
                    <a:pt x="5396" y="2194"/>
                  </a:lnTo>
                  <a:lnTo>
                    <a:pt x="5429" y="2182"/>
                  </a:lnTo>
                  <a:lnTo>
                    <a:pt x="5465" y="2170"/>
                  </a:lnTo>
                  <a:lnTo>
                    <a:pt x="5501" y="2161"/>
                  </a:lnTo>
                  <a:lnTo>
                    <a:pt x="5540" y="2152"/>
                  </a:lnTo>
                  <a:lnTo>
                    <a:pt x="5581" y="2144"/>
                  </a:lnTo>
                  <a:lnTo>
                    <a:pt x="5625" y="2140"/>
                  </a:lnTo>
                  <a:lnTo>
                    <a:pt x="5672" y="2136"/>
                  </a:lnTo>
                  <a:lnTo>
                    <a:pt x="5723" y="2135"/>
                  </a:lnTo>
                  <a:lnTo>
                    <a:pt x="5773" y="2136"/>
                  </a:lnTo>
                  <a:lnTo>
                    <a:pt x="5820" y="2140"/>
                  </a:lnTo>
                  <a:lnTo>
                    <a:pt x="5865" y="2146"/>
                  </a:lnTo>
                  <a:lnTo>
                    <a:pt x="5906" y="2153"/>
                  </a:lnTo>
                  <a:lnTo>
                    <a:pt x="5946" y="2161"/>
                  </a:lnTo>
                  <a:lnTo>
                    <a:pt x="5984" y="2172"/>
                  </a:lnTo>
                  <a:lnTo>
                    <a:pt x="6019" y="2182"/>
                  </a:lnTo>
                  <a:lnTo>
                    <a:pt x="6052" y="2195"/>
                  </a:lnTo>
                  <a:lnTo>
                    <a:pt x="6084" y="2209"/>
                  </a:lnTo>
                  <a:lnTo>
                    <a:pt x="6115" y="2224"/>
                  </a:lnTo>
                  <a:lnTo>
                    <a:pt x="6143" y="2238"/>
                  </a:lnTo>
                  <a:lnTo>
                    <a:pt x="6171" y="2254"/>
                  </a:lnTo>
                  <a:lnTo>
                    <a:pt x="6225" y="2285"/>
                  </a:lnTo>
                  <a:lnTo>
                    <a:pt x="6275" y="2317"/>
                  </a:lnTo>
                  <a:lnTo>
                    <a:pt x="6286" y="2324"/>
                  </a:lnTo>
                  <a:lnTo>
                    <a:pt x="6286" y="2041"/>
                  </a:lnTo>
                  <a:lnTo>
                    <a:pt x="6234" y="2013"/>
                  </a:lnTo>
                  <a:lnTo>
                    <a:pt x="6207" y="1999"/>
                  </a:lnTo>
                  <a:lnTo>
                    <a:pt x="6177" y="1986"/>
                  </a:lnTo>
                  <a:lnTo>
                    <a:pt x="6148" y="1973"/>
                  </a:lnTo>
                  <a:lnTo>
                    <a:pt x="6116" y="1962"/>
                  </a:lnTo>
                  <a:lnTo>
                    <a:pt x="6083" y="1950"/>
                  </a:lnTo>
                  <a:lnTo>
                    <a:pt x="6049" y="1939"/>
                  </a:lnTo>
                  <a:lnTo>
                    <a:pt x="6013" y="1929"/>
                  </a:lnTo>
                  <a:lnTo>
                    <a:pt x="5976" y="1920"/>
                  </a:lnTo>
                  <a:lnTo>
                    <a:pt x="5938" y="1912"/>
                  </a:lnTo>
                  <a:lnTo>
                    <a:pt x="5898" y="1906"/>
                  </a:lnTo>
                  <a:lnTo>
                    <a:pt x="5856" y="1900"/>
                  </a:lnTo>
                  <a:lnTo>
                    <a:pt x="5813" y="1897"/>
                  </a:lnTo>
                  <a:lnTo>
                    <a:pt x="5769" y="1894"/>
                  </a:lnTo>
                  <a:lnTo>
                    <a:pt x="5723" y="18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288088" y="2249488"/>
            <a:ext cx="1336675" cy="1176337"/>
            <a:chOff x="6287320" y="2248854"/>
            <a:chExt cx="1338044" cy="1177495"/>
          </a:xfrm>
        </p:grpSpPr>
        <p:sp>
          <p:nvSpPr>
            <p:cNvPr id="207" name="Freeform 5"/>
            <p:cNvSpPr/>
            <p:nvPr/>
          </p:nvSpPr>
          <p:spPr bwMode="auto">
            <a:xfrm>
              <a:off x="6287320" y="2248854"/>
              <a:ext cx="1338044" cy="1177495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rgbClr val="F0F0F0"/>
            </a:solidFill>
            <a:ln w="28575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  <a:prstDash val="solid"/>
              <a:miter lim="800000"/>
            </a:ln>
            <a:effectLst>
              <a:outerShdw blurRad="279400" dist="165100" dir="2700000" algn="t" rotWithShape="0">
                <a:prstClr val="black">
                  <a:alpha val="35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8" name="Freeform 5"/>
            <p:cNvSpPr/>
            <p:nvPr/>
          </p:nvSpPr>
          <p:spPr bwMode="auto">
            <a:xfrm>
              <a:off x="6371426" y="2327362"/>
              <a:ext cx="1169832" cy="1029467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2700000" scaled="0"/>
            </a:gradFill>
            <a:ln w="28575" cap="flat">
              <a:noFill/>
              <a:prstDash val="solid"/>
              <a:miter lim="800000"/>
            </a:ln>
            <a:effectLst>
              <a:innerShdw blurRad="152400" dist="76200" dir="13500000">
                <a:prstClr val="black">
                  <a:alpha val="28000"/>
                </a:prstClr>
              </a:innerShdw>
            </a:effectLst>
          </p:spPr>
          <p:txBody>
            <a:bodyPr lIns="68580" tIns="34290" rIns="68580" bIns="34290"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45" name="KSO_Shape"/>
            <p:cNvSpPr>
              <a:spLocks noChangeAspect="1"/>
            </p:cNvSpPr>
            <p:nvPr/>
          </p:nvSpPr>
          <p:spPr bwMode="auto">
            <a:xfrm>
              <a:off x="6719562" y="2641352"/>
              <a:ext cx="432242" cy="457650"/>
            </a:xfrm>
            <a:custGeom>
              <a:avLst/>
              <a:gdLst>
                <a:gd name="T0" fmla="*/ 1602329 w 1268413"/>
                <a:gd name="T1" fmla="*/ 1764979 h 1341437"/>
                <a:gd name="T2" fmla="*/ 1629366 w 1268413"/>
                <a:gd name="T3" fmla="*/ 1804443 h 1341437"/>
                <a:gd name="T4" fmla="*/ 1624860 w 1268413"/>
                <a:gd name="T5" fmla="*/ 1852635 h 1341437"/>
                <a:gd name="T6" fmla="*/ 1587683 w 1268413"/>
                <a:gd name="T7" fmla="*/ 1892858 h 1341437"/>
                <a:gd name="T8" fmla="*/ 1052197 w 1268413"/>
                <a:gd name="T9" fmla="*/ 1837835 h 1341437"/>
                <a:gd name="T10" fmla="*/ 1549756 w 1268413"/>
                <a:gd name="T11" fmla="*/ 1828728 h 1341437"/>
                <a:gd name="T12" fmla="*/ 1562149 w 1268413"/>
                <a:gd name="T13" fmla="*/ 1805203 h 1341437"/>
                <a:gd name="T14" fmla="*/ 1548254 w 1268413"/>
                <a:gd name="T15" fmla="*/ 1752077 h 1341437"/>
                <a:gd name="T16" fmla="*/ 395043 w 1268413"/>
                <a:gd name="T17" fmla="*/ 1814306 h 1341437"/>
                <a:gd name="T18" fmla="*/ 425836 w 1268413"/>
                <a:gd name="T19" fmla="*/ 1814306 h 1341437"/>
                <a:gd name="T20" fmla="*/ 452498 w 1268413"/>
                <a:gd name="T21" fmla="*/ 1758973 h 1341437"/>
                <a:gd name="T22" fmla="*/ 483290 w 1268413"/>
                <a:gd name="T23" fmla="*/ 1796991 h 1341437"/>
                <a:gd name="T24" fmla="*/ 483666 w 1268413"/>
                <a:gd name="T25" fmla="*/ 1848559 h 1341437"/>
                <a:gd name="T26" fmla="*/ 451746 w 1268413"/>
                <a:gd name="T27" fmla="*/ 1883190 h 1341437"/>
                <a:gd name="T28" fmla="*/ 400300 w 1268413"/>
                <a:gd name="T29" fmla="*/ 1892976 h 1341437"/>
                <a:gd name="T30" fmla="*/ 339468 w 1268413"/>
                <a:gd name="T31" fmla="*/ 1859475 h 1341437"/>
                <a:gd name="T32" fmla="*/ 1412462 w 1268413"/>
                <a:gd name="T33" fmla="*/ 300213 h 1341437"/>
                <a:gd name="T34" fmla="*/ 1484103 w 1268413"/>
                <a:gd name="T35" fmla="*/ 336642 h 1341437"/>
                <a:gd name="T36" fmla="*/ 1529863 w 1268413"/>
                <a:gd name="T37" fmla="*/ 404992 h 1341437"/>
                <a:gd name="T38" fmla="*/ 1538491 w 1268413"/>
                <a:gd name="T39" fmla="*/ 483859 h 1341437"/>
                <a:gd name="T40" fmla="*/ 1519362 w 1268413"/>
                <a:gd name="T41" fmla="*/ 552210 h 1341437"/>
                <a:gd name="T42" fmla="*/ 1425215 w 1268413"/>
                <a:gd name="T43" fmla="*/ 1200418 h 1341437"/>
                <a:gd name="T44" fmla="*/ 1445845 w 1268413"/>
                <a:gd name="T45" fmla="*/ 1244358 h 1341437"/>
                <a:gd name="T46" fmla="*/ 1445469 w 1268413"/>
                <a:gd name="T47" fmla="*/ 1728073 h 1341437"/>
                <a:gd name="T48" fmla="*/ 1398209 w 1268413"/>
                <a:gd name="T49" fmla="*/ 1796425 h 1341437"/>
                <a:gd name="T50" fmla="*/ 1350199 w 1268413"/>
                <a:gd name="T51" fmla="*/ 1818582 h 1341437"/>
                <a:gd name="T52" fmla="*/ 1302562 w 1268413"/>
                <a:gd name="T53" fmla="*/ 1812198 h 1341437"/>
                <a:gd name="T54" fmla="*/ 1263179 w 1268413"/>
                <a:gd name="T55" fmla="*/ 1787035 h 1341437"/>
                <a:gd name="T56" fmla="*/ 1238048 w 1268413"/>
                <a:gd name="T57" fmla="*/ 1747977 h 1341437"/>
                <a:gd name="T58" fmla="*/ 960110 w 1268413"/>
                <a:gd name="T59" fmla="*/ 1118547 h 1341437"/>
                <a:gd name="T60" fmla="*/ 364477 w 1268413"/>
                <a:gd name="T61" fmla="*/ 1692770 h 1341437"/>
                <a:gd name="T62" fmla="*/ 318342 w 1268413"/>
                <a:gd name="T63" fmla="*/ 1692770 h 1341437"/>
                <a:gd name="T64" fmla="*/ 276333 w 1268413"/>
                <a:gd name="T65" fmla="*/ 1673617 h 1341437"/>
                <a:gd name="T66" fmla="*/ 245950 w 1268413"/>
                <a:gd name="T67" fmla="*/ 1637188 h 1341437"/>
                <a:gd name="T68" fmla="*/ 239199 w 1268413"/>
                <a:gd name="T69" fmla="*/ 1556820 h 1341437"/>
                <a:gd name="T70" fmla="*/ 814203 w 1268413"/>
                <a:gd name="T71" fmla="*/ 964194 h 1341437"/>
                <a:gd name="T72" fmla="*/ 787197 w 1268413"/>
                <a:gd name="T73" fmla="*/ 902227 h 1341437"/>
                <a:gd name="T74" fmla="*/ 784946 w 1268413"/>
                <a:gd name="T75" fmla="*/ 829746 h 1341437"/>
                <a:gd name="T76" fmla="*/ 814203 w 1268413"/>
                <a:gd name="T77" fmla="*/ 753132 h 1341437"/>
                <a:gd name="T78" fmla="*/ 457873 w 1268413"/>
                <a:gd name="T79" fmla="*/ 461326 h 1341437"/>
                <a:gd name="T80" fmla="*/ 403860 w 1268413"/>
                <a:gd name="T81" fmla="*/ 412503 h 1341437"/>
                <a:gd name="T82" fmla="*/ 407611 w 1268413"/>
                <a:gd name="T83" fmla="*/ 338145 h 1341437"/>
                <a:gd name="T84" fmla="*/ 465749 w 1268413"/>
                <a:gd name="T85" fmla="*/ 294954 h 1341437"/>
                <a:gd name="T86" fmla="*/ 1676327 w 1268413"/>
                <a:gd name="T87" fmla="*/ 7873 h 1341437"/>
                <a:gd name="T88" fmla="*/ 1742207 w 1268413"/>
                <a:gd name="T89" fmla="*/ 45742 h 1341437"/>
                <a:gd name="T90" fmla="*/ 1786376 w 1268413"/>
                <a:gd name="T91" fmla="*/ 107232 h 1341437"/>
                <a:gd name="T92" fmla="*/ 1799850 w 1268413"/>
                <a:gd name="T93" fmla="*/ 184844 h 1341437"/>
                <a:gd name="T94" fmla="*/ 1778889 w 1268413"/>
                <a:gd name="T95" fmla="*/ 259832 h 1341437"/>
                <a:gd name="T96" fmla="*/ 1729480 w 1268413"/>
                <a:gd name="T97" fmla="*/ 316823 h 1341437"/>
                <a:gd name="T98" fmla="*/ 1659481 w 1268413"/>
                <a:gd name="T99" fmla="*/ 347943 h 1341437"/>
                <a:gd name="T100" fmla="*/ 1580127 w 1268413"/>
                <a:gd name="T101" fmla="*/ 346069 h 1341437"/>
                <a:gd name="T102" fmla="*/ 1512375 w 1268413"/>
                <a:gd name="T103" fmla="*/ 311574 h 1341437"/>
                <a:gd name="T104" fmla="*/ 1465961 w 1268413"/>
                <a:gd name="T105" fmla="*/ 251959 h 1341437"/>
                <a:gd name="T106" fmla="*/ 1448742 w 1268413"/>
                <a:gd name="T107" fmla="*/ 175846 h 1341437"/>
                <a:gd name="T108" fmla="*/ 1465961 w 1268413"/>
                <a:gd name="T109" fmla="*/ 99359 h 1341437"/>
                <a:gd name="T110" fmla="*/ 1512375 w 1268413"/>
                <a:gd name="T111" fmla="*/ 40118 h 1341437"/>
                <a:gd name="T112" fmla="*/ 1580127 w 1268413"/>
                <a:gd name="T113" fmla="*/ 5624 h 134143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268413" h="1341437">
                  <a:moveTo>
                    <a:pt x="1096699" y="1233487"/>
                  </a:moveTo>
                  <a:lnTo>
                    <a:pt x="1100138" y="1233754"/>
                  </a:lnTo>
                  <a:lnTo>
                    <a:pt x="1103843" y="1234022"/>
                  </a:lnTo>
                  <a:lnTo>
                    <a:pt x="1107547" y="1234556"/>
                  </a:lnTo>
                  <a:lnTo>
                    <a:pt x="1111780" y="1235358"/>
                  </a:lnTo>
                  <a:lnTo>
                    <a:pt x="1116013" y="1236694"/>
                  </a:lnTo>
                  <a:lnTo>
                    <a:pt x="1120511" y="1238297"/>
                  </a:lnTo>
                  <a:lnTo>
                    <a:pt x="1124745" y="1240435"/>
                  </a:lnTo>
                  <a:lnTo>
                    <a:pt x="1128978" y="1242839"/>
                  </a:lnTo>
                  <a:lnTo>
                    <a:pt x="1133211" y="1245779"/>
                  </a:lnTo>
                  <a:lnTo>
                    <a:pt x="1137445" y="1249519"/>
                  </a:lnTo>
                  <a:lnTo>
                    <a:pt x="1139561" y="1251924"/>
                  </a:lnTo>
                  <a:lnTo>
                    <a:pt x="1141413" y="1254863"/>
                  </a:lnTo>
                  <a:lnTo>
                    <a:pt x="1143266" y="1257536"/>
                  </a:lnTo>
                  <a:lnTo>
                    <a:pt x="1144853" y="1260475"/>
                  </a:lnTo>
                  <a:lnTo>
                    <a:pt x="1146176" y="1263681"/>
                  </a:lnTo>
                  <a:lnTo>
                    <a:pt x="1147234" y="1267155"/>
                  </a:lnTo>
                  <a:lnTo>
                    <a:pt x="1148028" y="1270628"/>
                  </a:lnTo>
                  <a:lnTo>
                    <a:pt x="1148557" y="1274369"/>
                  </a:lnTo>
                  <a:lnTo>
                    <a:pt x="1149351" y="1277843"/>
                  </a:lnTo>
                  <a:lnTo>
                    <a:pt x="1149351" y="1281584"/>
                  </a:lnTo>
                  <a:lnTo>
                    <a:pt x="1149351" y="1285592"/>
                  </a:lnTo>
                  <a:lnTo>
                    <a:pt x="1149086" y="1289333"/>
                  </a:lnTo>
                  <a:lnTo>
                    <a:pt x="1148293" y="1293074"/>
                  </a:lnTo>
                  <a:lnTo>
                    <a:pt x="1147499" y="1297082"/>
                  </a:lnTo>
                  <a:lnTo>
                    <a:pt x="1146441" y="1300822"/>
                  </a:lnTo>
                  <a:lnTo>
                    <a:pt x="1144853" y="1304563"/>
                  </a:lnTo>
                  <a:lnTo>
                    <a:pt x="1143266" y="1308304"/>
                  </a:lnTo>
                  <a:lnTo>
                    <a:pt x="1141149" y="1311778"/>
                  </a:lnTo>
                  <a:lnTo>
                    <a:pt x="1139032" y="1315519"/>
                  </a:lnTo>
                  <a:lnTo>
                    <a:pt x="1136386" y="1318725"/>
                  </a:lnTo>
                  <a:lnTo>
                    <a:pt x="1133476" y="1321931"/>
                  </a:lnTo>
                  <a:lnTo>
                    <a:pt x="1130036" y="1325138"/>
                  </a:lnTo>
                  <a:lnTo>
                    <a:pt x="1126597" y="1328077"/>
                  </a:lnTo>
                  <a:lnTo>
                    <a:pt x="1122893" y="1330482"/>
                  </a:lnTo>
                  <a:lnTo>
                    <a:pt x="1118659" y="1332887"/>
                  </a:lnTo>
                  <a:lnTo>
                    <a:pt x="1114161" y="1335292"/>
                  </a:lnTo>
                  <a:lnTo>
                    <a:pt x="1109134" y="1336895"/>
                  </a:lnTo>
                  <a:lnTo>
                    <a:pt x="1104107" y="1338765"/>
                  </a:lnTo>
                  <a:lnTo>
                    <a:pt x="1098286" y="1339834"/>
                  </a:lnTo>
                  <a:lnTo>
                    <a:pt x="1092730" y="1340636"/>
                  </a:lnTo>
                  <a:lnTo>
                    <a:pt x="1086380" y="1341170"/>
                  </a:lnTo>
                  <a:lnTo>
                    <a:pt x="1079501" y="1341437"/>
                  </a:lnTo>
                  <a:lnTo>
                    <a:pt x="741363" y="1341437"/>
                  </a:lnTo>
                  <a:lnTo>
                    <a:pt x="741363" y="1294142"/>
                  </a:lnTo>
                  <a:lnTo>
                    <a:pt x="1061774" y="1294142"/>
                  </a:lnTo>
                  <a:lnTo>
                    <a:pt x="1063626" y="1294142"/>
                  </a:lnTo>
                  <a:lnTo>
                    <a:pt x="1068124" y="1294142"/>
                  </a:lnTo>
                  <a:lnTo>
                    <a:pt x="1074209" y="1293608"/>
                  </a:lnTo>
                  <a:lnTo>
                    <a:pt x="1077913" y="1293074"/>
                  </a:lnTo>
                  <a:lnTo>
                    <a:pt x="1081353" y="1292272"/>
                  </a:lnTo>
                  <a:lnTo>
                    <a:pt x="1085057" y="1291203"/>
                  </a:lnTo>
                  <a:lnTo>
                    <a:pt x="1088497" y="1289600"/>
                  </a:lnTo>
                  <a:lnTo>
                    <a:pt x="1091936" y="1287729"/>
                  </a:lnTo>
                  <a:lnTo>
                    <a:pt x="1094582" y="1285325"/>
                  </a:lnTo>
                  <a:lnTo>
                    <a:pt x="1095905" y="1284256"/>
                  </a:lnTo>
                  <a:lnTo>
                    <a:pt x="1096963" y="1282653"/>
                  </a:lnTo>
                  <a:lnTo>
                    <a:pt x="1098022" y="1281049"/>
                  </a:lnTo>
                  <a:lnTo>
                    <a:pt x="1099080" y="1279179"/>
                  </a:lnTo>
                  <a:lnTo>
                    <a:pt x="1099874" y="1277576"/>
                  </a:lnTo>
                  <a:lnTo>
                    <a:pt x="1100138" y="1275438"/>
                  </a:lnTo>
                  <a:lnTo>
                    <a:pt x="1100668" y="1273568"/>
                  </a:lnTo>
                  <a:lnTo>
                    <a:pt x="1100668" y="1271163"/>
                  </a:lnTo>
                  <a:lnTo>
                    <a:pt x="1100403" y="1269292"/>
                  </a:lnTo>
                  <a:lnTo>
                    <a:pt x="1100138" y="1266888"/>
                  </a:lnTo>
                  <a:lnTo>
                    <a:pt x="1098286" y="1261276"/>
                  </a:lnTo>
                  <a:lnTo>
                    <a:pt x="1096170" y="1255131"/>
                  </a:lnTo>
                  <a:lnTo>
                    <a:pt x="1093259" y="1248985"/>
                  </a:lnTo>
                  <a:lnTo>
                    <a:pt x="1088497" y="1238564"/>
                  </a:lnTo>
                  <a:lnTo>
                    <a:pt x="1086115" y="1234289"/>
                  </a:lnTo>
                  <a:lnTo>
                    <a:pt x="1087174" y="1234289"/>
                  </a:lnTo>
                  <a:lnTo>
                    <a:pt x="1090878" y="1233754"/>
                  </a:lnTo>
                  <a:lnTo>
                    <a:pt x="1096699" y="1233487"/>
                  </a:lnTo>
                  <a:close/>
                  <a:moveTo>
                    <a:pt x="33073" y="1036637"/>
                  </a:moveTo>
                  <a:lnTo>
                    <a:pt x="259821" y="1263525"/>
                  </a:lnTo>
                  <a:lnTo>
                    <a:pt x="261144" y="1264586"/>
                  </a:lnTo>
                  <a:lnTo>
                    <a:pt x="264319" y="1267766"/>
                  </a:lnTo>
                  <a:lnTo>
                    <a:pt x="269082" y="1271742"/>
                  </a:lnTo>
                  <a:lnTo>
                    <a:pt x="271992" y="1273863"/>
                  </a:lnTo>
                  <a:lnTo>
                    <a:pt x="275167" y="1275718"/>
                  </a:lnTo>
                  <a:lnTo>
                    <a:pt x="278342" y="1277573"/>
                  </a:lnTo>
                  <a:lnTo>
                    <a:pt x="282046" y="1278899"/>
                  </a:lnTo>
                  <a:lnTo>
                    <a:pt x="285221" y="1279959"/>
                  </a:lnTo>
                  <a:lnTo>
                    <a:pt x="289190" y="1280489"/>
                  </a:lnTo>
                  <a:lnTo>
                    <a:pt x="291042" y="1280489"/>
                  </a:lnTo>
                  <a:lnTo>
                    <a:pt x="292894" y="1280489"/>
                  </a:lnTo>
                  <a:lnTo>
                    <a:pt x="294746" y="1279694"/>
                  </a:lnTo>
                  <a:lnTo>
                    <a:pt x="296599" y="1279164"/>
                  </a:lnTo>
                  <a:lnTo>
                    <a:pt x="298186" y="1278634"/>
                  </a:lnTo>
                  <a:lnTo>
                    <a:pt x="300038" y="1277573"/>
                  </a:lnTo>
                  <a:lnTo>
                    <a:pt x="301626" y="1276248"/>
                  </a:lnTo>
                  <a:lnTo>
                    <a:pt x="303213" y="1274658"/>
                  </a:lnTo>
                  <a:lnTo>
                    <a:pt x="304801" y="1273332"/>
                  </a:lnTo>
                  <a:lnTo>
                    <a:pt x="305859" y="1271212"/>
                  </a:lnTo>
                  <a:lnTo>
                    <a:pt x="308769" y="1266176"/>
                  </a:lnTo>
                  <a:lnTo>
                    <a:pt x="311415" y="1260345"/>
                  </a:lnTo>
                  <a:lnTo>
                    <a:pt x="313532" y="1253983"/>
                  </a:lnTo>
                  <a:lnTo>
                    <a:pt x="317236" y="1243116"/>
                  </a:lnTo>
                  <a:lnTo>
                    <a:pt x="318824" y="1238610"/>
                  </a:lnTo>
                  <a:lnTo>
                    <a:pt x="319882" y="1239405"/>
                  </a:lnTo>
                  <a:lnTo>
                    <a:pt x="322792" y="1241791"/>
                  </a:lnTo>
                  <a:lnTo>
                    <a:pt x="326761" y="1245502"/>
                  </a:lnTo>
                  <a:lnTo>
                    <a:pt x="329142" y="1248152"/>
                  </a:lnTo>
                  <a:lnTo>
                    <a:pt x="331524" y="1250803"/>
                  </a:lnTo>
                  <a:lnTo>
                    <a:pt x="333905" y="1253983"/>
                  </a:lnTo>
                  <a:lnTo>
                    <a:pt x="336286" y="1257429"/>
                  </a:lnTo>
                  <a:lnTo>
                    <a:pt x="338403" y="1261405"/>
                  </a:lnTo>
                  <a:lnTo>
                    <a:pt x="340519" y="1265381"/>
                  </a:lnTo>
                  <a:lnTo>
                    <a:pt x="341842" y="1270152"/>
                  </a:lnTo>
                  <a:lnTo>
                    <a:pt x="343430" y="1274923"/>
                  </a:lnTo>
                  <a:lnTo>
                    <a:pt x="344224" y="1279959"/>
                  </a:lnTo>
                  <a:lnTo>
                    <a:pt x="344488" y="1285525"/>
                  </a:lnTo>
                  <a:lnTo>
                    <a:pt x="344224" y="1288971"/>
                  </a:lnTo>
                  <a:lnTo>
                    <a:pt x="343959" y="1292151"/>
                  </a:lnTo>
                  <a:lnTo>
                    <a:pt x="343165" y="1295332"/>
                  </a:lnTo>
                  <a:lnTo>
                    <a:pt x="341842" y="1298778"/>
                  </a:lnTo>
                  <a:lnTo>
                    <a:pt x="340784" y="1301693"/>
                  </a:lnTo>
                  <a:lnTo>
                    <a:pt x="338932" y="1304874"/>
                  </a:lnTo>
                  <a:lnTo>
                    <a:pt x="337344" y="1307790"/>
                  </a:lnTo>
                  <a:lnTo>
                    <a:pt x="335228" y="1310970"/>
                  </a:lnTo>
                  <a:lnTo>
                    <a:pt x="332847" y="1313886"/>
                  </a:lnTo>
                  <a:lnTo>
                    <a:pt x="330465" y="1316802"/>
                  </a:lnTo>
                  <a:lnTo>
                    <a:pt x="327555" y="1319187"/>
                  </a:lnTo>
                  <a:lnTo>
                    <a:pt x="324644" y="1321573"/>
                  </a:lnTo>
                  <a:lnTo>
                    <a:pt x="321734" y="1323958"/>
                  </a:lnTo>
                  <a:lnTo>
                    <a:pt x="318294" y="1326079"/>
                  </a:lnTo>
                  <a:lnTo>
                    <a:pt x="314855" y="1327934"/>
                  </a:lnTo>
                  <a:lnTo>
                    <a:pt x="311151" y="1329524"/>
                  </a:lnTo>
                  <a:lnTo>
                    <a:pt x="307447" y="1331115"/>
                  </a:lnTo>
                  <a:lnTo>
                    <a:pt x="303213" y="1332175"/>
                  </a:lnTo>
                  <a:lnTo>
                    <a:pt x="299244" y="1332970"/>
                  </a:lnTo>
                  <a:lnTo>
                    <a:pt x="295011" y="1333500"/>
                  </a:lnTo>
                  <a:lnTo>
                    <a:pt x="290778" y="1333500"/>
                  </a:lnTo>
                  <a:lnTo>
                    <a:pt x="286544" y="1333500"/>
                  </a:lnTo>
                  <a:lnTo>
                    <a:pt x="282046" y="1332970"/>
                  </a:lnTo>
                  <a:lnTo>
                    <a:pt x="277284" y="1332175"/>
                  </a:lnTo>
                  <a:lnTo>
                    <a:pt x="272786" y="1330850"/>
                  </a:lnTo>
                  <a:lnTo>
                    <a:pt x="268024" y="1329259"/>
                  </a:lnTo>
                  <a:lnTo>
                    <a:pt x="263261" y="1326874"/>
                  </a:lnTo>
                  <a:lnTo>
                    <a:pt x="258499" y="1324488"/>
                  </a:lnTo>
                  <a:lnTo>
                    <a:pt x="253736" y="1321308"/>
                  </a:lnTo>
                  <a:lnTo>
                    <a:pt x="248709" y="1317862"/>
                  </a:lnTo>
                  <a:lnTo>
                    <a:pt x="243946" y="1313886"/>
                  </a:lnTo>
                  <a:lnTo>
                    <a:pt x="239184" y="1309380"/>
                  </a:lnTo>
                  <a:lnTo>
                    <a:pt x="0" y="1069769"/>
                  </a:lnTo>
                  <a:lnTo>
                    <a:pt x="33073" y="1036637"/>
                  </a:lnTo>
                  <a:close/>
                  <a:moveTo>
                    <a:pt x="340582" y="206375"/>
                  </a:moveTo>
                  <a:lnTo>
                    <a:pt x="966659" y="206640"/>
                  </a:lnTo>
                  <a:lnTo>
                    <a:pt x="970359" y="206904"/>
                  </a:lnTo>
                  <a:lnTo>
                    <a:pt x="974851" y="207433"/>
                  </a:lnTo>
                  <a:lnTo>
                    <a:pt x="980666" y="208226"/>
                  </a:lnTo>
                  <a:lnTo>
                    <a:pt x="987537" y="209549"/>
                  </a:lnTo>
                  <a:lnTo>
                    <a:pt x="995201" y="211400"/>
                  </a:lnTo>
                  <a:lnTo>
                    <a:pt x="1003658" y="214044"/>
                  </a:lnTo>
                  <a:lnTo>
                    <a:pt x="1012908" y="217482"/>
                  </a:lnTo>
                  <a:lnTo>
                    <a:pt x="1017665" y="219598"/>
                  </a:lnTo>
                  <a:lnTo>
                    <a:pt x="1022157" y="221713"/>
                  </a:lnTo>
                  <a:lnTo>
                    <a:pt x="1027179" y="224093"/>
                  </a:lnTo>
                  <a:lnTo>
                    <a:pt x="1031671" y="227002"/>
                  </a:lnTo>
                  <a:lnTo>
                    <a:pt x="1036428" y="230176"/>
                  </a:lnTo>
                  <a:lnTo>
                    <a:pt x="1041185" y="233085"/>
                  </a:lnTo>
                  <a:lnTo>
                    <a:pt x="1045678" y="237052"/>
                  </a:lnTo>
                  <a:lnTo>
                    <a:pt x="1049907" y="241019"/>
                  </a:lnTo>
                  <a:lnTo>
                    <a:pt x="1054135" y="245250"/>
                  </a:lnTo>
                  <a:lnTo>
                    <a:pt x="1058364" y="249745"/>
                  </a:lnTo>
                  <a:lnTo>
                    <a:pt x="1062064" y="254506"/>
                  </a:lnTo>
                  <a:lnTo>
                    <a:pt x="1066028" y="260059"/>
                  </a:lnTo>
                  <a:lnTo>
                    <a:pt x="1069199" y="265877"/>
                  </a:lnTo>
                  <a:lnTo>
                    <a:pt x="1072370" y="271695"/>
                  </a:lnTo>
                  <a:lnTo>
                    <a:pt x="1075277" y="278306"/>
                  </a:lnTo>
                  <a:lnTo>
                    <a:pt x="1077920" y="285182"/>
                  </a:lnTo>
                  <a:lnTo>
                    <a:pt x="1078977" y="288356"/>
                  </a:lnTo>
                  <a:lnTo>
                    <a:pt x="1079770" y="291794"/>
                  </a:lnTo>
                  <a:lnTo>
                    <a:pt x="1081092" y="296554"/>
                  </a:lnTo>
                  <a:lnTo>
                    <a:pt x="1082149" y="302901"/>
                  </a:lnTo>
                  <a:lnTo>
                    <a:pt x="1083206" y="309776"/>
                  </a:lnTo>
                  <a:lnTo>
                    <a:pt x="1083999" y="317710"/>
                  </a:lnTo>
                  <a:lnTo>
                    <a:pt x="1084263" y="326437"/>
                  </a:lnTo>
                  <a:lnTo>
                    <a:pt x="1084263" y="335957"/>
                  </a:lnTo>
                  <a:lnTo>
                    <a:pt x="1083999" y="340717"/>
                  </a:lnTo>
                  <a:lnTo>
                    <a:pt x="1083206" y="345742"/>
                  </a:lnTo>
                  <a:lnTo>
                    <a:pt x="1082413" y="351031"/>
                  </a:lnTo>
                  <a:lnTo>
                    <a:pt x="1081620" y="356320"/>
                  </a:lnTo>
                  <a:lnTo>
                    <a:pt x="1080563" y="361609"/>
                  </a:lnTo>
                  <a:lnTo>
                    <a:pt x="1078977" y="366898"/>
                  </a:lnTo>
                  <a:lnTo>
                    <a:pt x="1077392" y="372187"/>
                  </a:lnTo>
                  <a:lnTo>
                    <a:pt x="1075277" y="378005"/>
                  </a:lnTo>
                  <a:lnTo>
                    <a:pt x="1073163" y="383294"/>
                  </a:lnTo>
                  <a:lnTo>
                    <a:pt x="1070521" y="388848"/>
                  </a:lnTo>
                  <a:lnTo>
                    <a:pt x="1067613" y="394137"/>
                  </a:lnTo>
                  <a:lnTo>
                    <a:pt x="1064178" y="399955"/>
                  </a:lnTo>
                  <a:lnTo>
                    <a:pt x="1060478" y="405244"/>
                  </a:lnTo>
                  <a:lnTo>
                    <a:pt x="1056514" y="410533"/>
                  </a:lnTo>
                  <a:lnTo>
                    <a:pt x="813377" y="653566"/>
                  </a:lnTo>
                  <a:lnTo>
                    <a:pt x="996522" y="836567"/>
                  </a:lnTo>
                  <a:lnTo>
                    <a:pt x="999429" y="839476"/>
                  </a:lnTo>
                  <a:lnTo>
                    <a:pt x="1002072" y="842121"/>
                  </a:lnTo>
                  <a:lnTo>
                    <a:pt x="1004186" y="845294"/>
                  </a:lnTo>
                  <a:lnTo>
                    <a:pt x="1006565" y="848203"/>
                  </a:lnTo>
                  <a:lnTo>
                    <a:pt x="1008679" y="851377"/>
                  </a:lnTo>
                  <a:lnTo>
                    <a:pt x="1010529" y="854550"/>
                  </a:lnTo>
                  <a:lnTo>
                    <a:pt x="1012379" y="857988"/>
                  </a:lnTo>
                  <a:lnTo>
                    <a:pt x="1013965" y="861426"/>
                  </a:lnTo>
                  <a:lnTo>
                    <a:pt x="1015286" y="865128"/>
                  </a:lnTo>
                  <a:lnTo>
                    <a:pt x="1016872" y="868566"/>
                  </a:lnTo>
                  <a:lnTo>
                    <a:pt x="1017665" y="872533"/>
                  </a:lnTo>
                  <a:lnTo>
                    <a:pt x="1018722" y="876235"/>
                  </a:lnTo>
                  <a:lnTo>
                    <a:pt x="1019515" y="879938"/>
                  </a:lnTo>
                  <a:lnTo>
                    <a:pt x="1020043" y="883904"/>
                  </a:lnTo>
                  <a:lnTo>
                    <a:pt x="1020307" y="887871"/>
                  </a:lnTo>
                  <a:lnTo>
                    <a:pt x="1020307" y="892367"/>
                  </a:lnTo>
                  <a:lnTo>
                    <a:pt x="1020307" y="1204422"/>
                  </a:lnTo>
                  <a:lnTo>
                    <a:pt x="1020307" y="1207331"/>
                  </a:lnTo>
                  <a:lnTo>
                    <a:pt x="1020043" y="1210504"/>
                  </a:lnTo>
                  <a:lnTo>
                    <a:pt x="1019515" y="1213678"/>
                  </a:lnTo>
                  <a:lnTo>
                    <a:pt x="1018457" y="1216851"/>
                  </a:lnTo>
                  <a:lnTo>
                    <a:pt x="1017665" y="1220289"/>
                  </a:lnTo>
                  <a:lnTo>
                    <a:pt x="1016607" y="1223462"/>
                  </a:lnTo>
                  <a:lnTo>
                    <a:pt x="1013965" y="1230074"/>
                  </a:lnTo>
                  <a:lnTo>
                    <a:pt x="1010529" y="1236156"/>
                  </a:lnTo>
                  <a:lnTo>
                    <a:pt x="1006301" y="1242503"/>
                  </a:lnTo>
                  <a:lnTo>
                    <a:pt x="1001808" y="1248850"/>
                  </a:lnTo>
                  <a:lnTo>
                    <a:pt x="996522" y="1254403"/>
                  </a:lnTo>
                  <a:lnTo>
                    <a:pt x="991237" y="1260221"/>
                  </a:lnTo>
                  <a:lnTo>
                    <a:pt x="985158" y="1264982"/>
                  </a:lnTo>
                  <a:lnTo>
                    <a:pt x="978816" y="1269742"/>
                  </a:lnTo>
                  <a:lnTo>
                    <a:pt x="975380" y="1271593"/>
                  </a:lnTo>
                  <a:lnTo>
                    <a:pt x="972473" y="1273444"/>
                  </a:lnTo>
                  <a:lnTo>
                    <a:pt x="969037" y="1275031"/>
                  </a:lnTo>
                  <a:lnTo>
                    <a:pt x="965602" y="1276353"/>
                  </a:lnTo>
                  <a:lnTo>
                    <a:pt x="962166" y="1277940"/>
                  </a:lnTo>
                  <a:lnTo>
                    <a:pt x="958466" y="1278998"/>
                  </a:lnTo>
                  <a:lnTo>
                    <a:pt x="955031" y="1279791"/>
                  </a:lnTo>
                  <a:lnTo>
                    <a:pt x="951331" y="1280584"/>
                  </a:lnTo>
                  <a:lnTo>
                    <a:pt x="947895" y="1280849"/>
                  </a:lnTo>
                  <a:lnTo>
                    <a:pt x="944195" y="1281113"/>
                  </a:lnTo>
                  <a:lnTo>
                    <a:pt x="940231" y="1280849"/>
                  </a:lnTo>
                  <a:lnTo>
                    <a:pt x="936531" y="1280584"/>
                  </a:lnTo>
                  <a:lnTo>
                    <a:pt x="932303" y="1280055"/>
                  </a:lnTo>
                  <a:lnTo>
                    <a:pt x="928603" y="1279262"/>
                  </a:lnTo>
                  <a:lnTo>
                    <a:pt x="924903" y="1278469"/>
                  </a:lnTo>
                  <a:lnTo>
                    <a:pt x="921203" y="1277675"/>
                  </a:lnTo>
                  <a:lnTo>
                    <a:pt x="917767" y="1276089"/>
                  </a:lnTo>
                  <a:lnTo>
                    <a:pt x="914067" y="1275031"/>
                  </a:lnTo>
                  <a:lnTo>
                    <a:pt x="910896" y="1273444"/>
                  </a:lnTo>
                  <a:lnTo>
                    <a:pt x="907725" y="1271593"/>
                  </a:lnTo>
                  <a:lnTo>
                    <a:pt x="904553" y="1270006"/>
                  </a:lnTo>
                  <a:lnTo>
                    <a:pt x="901382" y="1267891"/>
                  </a:lnTo>
                  <a:lnTo>
                    <a:pt x="898211" y="1265510"/>
                  </a:lnTo>
                  <a:lnTo>
                    <a:pt x="895304" y="1263395"/>
                  </a:lnTo>
                  <a:lnTo>
                    <a:pt x="892397" y="1261015"/>
                  </a:lnTo>
                  <a:lnTo>
                    <a:pt x="890018" y="1258370"/>
                  </a:lnTo>
                  <a:lnTo>
                    <a:pt x="887375" y="1255990"/>
                  </a:lnTo>
                  <a:lnTo>
                    <a:pt x="884997" y="1253081"/>
                  </a:lnTo>
                  <a:lnTo>
                    <a:pt x="882882" y="1250172"/>
                  </a:lnTo>
                  <a:lnTo>
                    <a:pt x="880504" y="1247263"/>
                  </a:lnTo>
                  <a:lnTo>
                    <a:pt x="878390" y="1244090"/>
                  </a:lnTo>
                  <a:lnTo>
                    <a:pt x="876804" y="1240916"/>
                  </a:lnTo>
                  <a:lnTo>
                    <a:pt x="874954" y="1237743"/>
                  </a:lnTo>
                  <a:lnTo>
                    <a:pt x="873633" y="1234305"/>
                  </a:lnTo>
                  <a:lnTo>
                    <a:pt x="872311" y="1230867"/>
                  </a:lnTo>
                  <a:lnTo>
                    <a:pt x="870990" y="1227165"/>
                  </a:lnTo>
                  <a:lnTo>
                    <a:pt x="869933" y="1223727"/>
                  </a:lnTo>
                  <a:lnTo>
                    <a:pt x="869140" y="1220025"/>
                  </a:lnTo>
                  <a:lnTo>
                    <a:pt x="868611" y="1216322"/>
                  </a:lnTo>
                  <a:lnTo>
                    <a:pt x="867819" y="1212355"/>
                  </a:lnTo>
                  <a:lnTo>
                    <a:pt x="867554" y="1208653"/>
                  </a:lnTo>
                  <a:lnTo>
                    <a:pt x="867554" y="1204422"/>
                  </a:lnTo>
                  <a:lnTo>
                    <a:pt x="867026" y="979901"/>
                  </a:lnTo>
                  <a:lnTo>
                    <a:pt x="676480" y="787643"/>
                  </a:lnTo>
                  <a:lnTo>
                    <a:pt x="288519" y="1176390"/>
                  </a:lnTo>
                  <a:lnTo>
                    <a:pt x="281912" y="1181150"/>
                  </a:lnTo>
                  <a:lnTo>
                    <a:pt x="278476" y="1183530"/>
                  </a:lnTo>
                  <a:lnTo>
                    <a:pt x="274776" y="1185646"/>
                  </a:lnTo>
                  <a:lnTo>
                    <a:pt x="271340" y="1187232"/>
                  </a:lnTo>
                  <a:lnTo>
                    <a:pt x="267641" y="1188819"/>
                  </a:lnTo>
                  <a:lnTo>
                    <a:pt x="264205" y="1189877"/>
                  </a:lnTo>
                  <a:lnTo>
                    <a:pt x="260505" y="1191199"/>
                  </a:lnTo>
                  <a:lnTo>
                    <a:pt x="256805" y="1191992"/>
                  </a:lnTo>
                  <a:lnTo>
                    <a:pt x="253369" y="1192786"/>
                  </a:lnTo>
                  <a:lnTo>
                    <a:pt x="249670" y="1193315"/>
                  </a:lnTo>
                  <a:lnTo>
                    <a:pt x="245970" y="1193579"/>
                  </a:lnTo>
                  <a:lnTo>
                    <a:pt x="242270" y="1194108"/>
                  </a:lnTo>
                  <a:lnTo>
                    <a:pt x="238306" y="1194108"/>
                  </a:lnTo>
                  <a:lnTo>
                    <a:pt x="235134" y="1193579"/>
                  </a:lnTo>
                  <a:lnTo>
                    <a:pt x="231434" y="1193315"/>
                  </a:lnTo>
                  <a:lnTo>
                    <a:pt x="227470" y="1192786"/>
                  </a:lnTo>
                  <a:lnTo>
                    <a:pt x="224299" y="1191992"/>
                  </a:lnTo>
                  <a:lnTo>
                    <a:pt x="220863" y="1191199"/>
                  </a:lnTo>
                  <a:lnTo>
                    <a:pt x="217428" y="1190141"/>
                  </a:lnTo>
                  <a:lnTo>
                    <a:pt x="213992" y="1189083"/>
                  </a:lnTo>
                  <a:lnTo>
                    <a:pt x="210556" y="1187761"/>
                  </a:lnTo>
                  <a:lnTo>
                    <a:pt x="207121" y="1186175"/>
                  </a:lnTo>
                  <a:lnTo>
                    <a:pt x="203949" y="1184588"/>
                  </a:lnTo>
                  <a:lnTo>
                    <a:pt x="200778" y="1182472"/>
                  </a:lnTo>
                  <a:lnTo>
                    <a:pt x="197607" y="1180621"/>
                  </a:lnTo>
                  <a:lnTo>
                    <a:pt x="194700" y="1178505"/>
                  </a:lnTo>
                  <a:lnTo>
                    <a:pt x="192057" y="1176390"/>
                  </a:lnTo>
                  <a:lnTo>
                    <a:pt x="189150" y="1173745"/>
                  </a:lnTo>
                  <a:lnTo>
                    <a:pt x="186507" y="1171101"/>
                  </a:lnTo>
                  <a:lnTo>
                    <a:pt x="183864" y="1168456"/>
                  </a:lnTo>
                  <a:lnTo>
                    <a:pt x="181750" y="1165812"/>
                  </a:lnTo>
                  <a:lnTo>
                    <a:pt x="179371" y="1162638"/>
                  </a:lnTo>
                  <a:lnTo>
                    <a:pt x="176993" y="1159465"/>
                  </a:lnTo>
                  <a:lnTo>
                    <a:pt x="175143" y="1156291"/>
                  </a:lnTo>
                  <a:lnTo>
                    <a:pt x="173293" y="1152853"/>
                  </a:lnTo>
                  <a:lnTo>
                    <a:pt x="170650" y="1146771"/>
                  </a:lnTo>
                  <a:lnTo>
                    <a:pt x="168272" y="1140689"/>
                  </a:lnTo>
                  <a:lnTo>
                    <a:pt x="166950" y="1134342"/>
                  </a:lnTo>
                  <a:lnTo>
                    <a:pt x="165629" y="1127730"/>
                  </a:lnTo>
                  <a:lnTo>
                    <a:pt x="165100" y="1121383"/>
                  </a:lnTo>
                  <a:lnTo>
                    <a:pt x="165100" y="1115301"/>
                  </a:lnTo>
                  <a:lnTo>
                    <a:pt x="165629" y="1108690"/>
                  </a:lnTo>
                  <a:lnTo>
                    <a:pt x="166950" y="1102607"/>
                  </a:lnTo>
                  <a:lnTo>
                    <a:pt x="168536" y="1096260"/>
                  </a:lnTo>
                  <a:lnTo>
                    <a:pt x="170650" y="1090442"/>
                  </a:lnTo>
                  <a:lnTo>
                    <a:pt x="173029" y="1084624"/>
                  </a:lnTo>
                  <a:lnTo>
                    <a:pt x="176200" y="1079335"/>
                  </a:lnTo>
                  <a:lnTo>
                    <a:pt x="179636" y="1073782"/>
                  </a:lnTo>
                  <a:lnTo>
                    <a:pt x="183600" y="1069022"/>
                  </a:lnTo>
                  <a:lnTo>
                    <a:pt x="188357" y="1063997"/>
                  </a:lnTo>
                  <a:lnTo>
                    <a:pt x="193114" y="1059766"/>
                  </a:lnTo>
                  <a:lnTo>
                    <a:pt x="573412" y="678953"/>
                  </a:lnTo>
                  <a:lnTo>
                    <a:pt x="573676" y="678953"/>
                  </a:lnTo>
                  <a:lnTo>
                    <a:pt x="568390" y="671020"/>
                  </a:lnTo>
                  <a:lnTo>
                    <a:pt x="566540" y="666788"/>
                  </a:lnTo>
                  <a:lnTo>
                    <a:pt x="564162" y="662557"/>
                  </a:lnTo>
                  <a:lnTo>
                    <a:pt x="562048" y="658326"/>
                  </a:lnTo>
                  <a:lnTo>
                    <a:pt x="560462" y="653566"/>
                  </a:lnTo>
                  <a:lnTo>
                    <a:pt x="558876" y="649334"/>
                  </a:lnTo>
                  <a:lnTo>
                    <a:pt x="557291" y="644574"/>
                  </a:lnTo>
                  <a:lnTo>
                    <a:pt x="555969" y="640079"/>
                  </a:lnTo>
                  <a:lnTo>
                    <a:pt x="554648" y="635318"/>
                  </a:lnTo>
                  <a:lnTo>
                    <a:pt x="553855" y="630558"/>
                  </a:lnTo>
                  <a:lnTo>
                    <a:pt x="553062" y="625798"/>
                  </a:lnTo>
                  <a:lnTo>
                    <a:pt x="552534" y="620773"/>
                  </a:lnTo>
                  <a:lnTo>
                    <a:pt x="552005" y="615749"/>
                  </a:lnTo>
                  <a:lnTo>
                    <a:pt x="551741" y="610460"/>
                  </a:lnTo>
                  <a:lnTo>
                    <a:pt x="551741" y="605700"/>
                  </a:lnTo>
                  <a:lnTo>
                    <a:pt x="551741" y="598295"/>
                  </a:lnTo>
                  <a:lnTo>
                    <a:pt x="552269" y="591155"/>
                  </a:lnTo>
                  <a:lnTo>
                    <a:pt x="553062" y="584279"/>
                  </a:lnTo>
                  <a:lnTo>
                    <a:pt x="553855" y="577668"/>
                  </a:lnTo>
                  <a:lnTo>
                    <a:pt x="555441" y="571056"/>
                  </a:lnTo>
                  <a:lnTo>
                    <a:pt x="557026" y="564974"/>
                  </a:lnTo>
                  <a:lnTo>
                    <a:pt x="559140" y="558891"/>
                  </a:lnTo>
                  <a:lnTo>
                    <a:pt x="561255" y="552809"/>
                  </a:lnTo>
                  <a:lnTo>
                    <a:pt x="563898" y="547255"/>
                  </a:lnTo>
                  <a:lnTo>
                    <a:pt x="567069" y="541437"/>
                  </a:lnTo>
                  <a:lnTo>
                    <a:pt x="570240" y="535884"/>
                  </a:lnTo>
                  <a:lnTo>
                    <a:pt x="573676" y="530330"/>
                  </a:lnTo>
                  <a:lnTo>
                    <a:pt x="577640" y="525041"/>
                  </a:lnTo>
                  <a:lnTo>
                    <a:pt x="581604" y="519752"/>
                  </a:lnTo>
                  <a:lnTo>
                    <a:pt x="586097" y="514728"/>
                  </a:lnTo>
                  <a:lnTo>
                    <a:pt x="590590" y="509439"/>
                  </a:lnTo>
                  <a:lnTo>
                    <a:pt x="772942" y="328288"/>
                  </a:lnTo>
                  <a:lnTo>
                    <a:pt x="340582" y="327759"/>
                  </a:lnTo>
                  <a:lnTo>
                    <a:pt x="334239" y="327495"/>
                  </a:lnTo>
                  <a:lnTo>
                    <a:pt x="328160" y="326172"/>
                  </a:lnTo>
                  <a:lnTo>
                    <a:pt x="322611" y="324850"/>
                  </a:lnTo>
                  <a:lnTo>
                    <a:pt x="316796" y="322735"/>
                  </a:lnTo>
                  <a:lnTo>
                    <a:pt x="311775" y="320354"/>
                  </a:lnTo>
                  <a:lnTo>
                    <a:pt x="306490" y="317445"/>
                  </a:lnTo>
                  <a:lnTo>
                    <a:pt x="301997" y="313743"/>
                  </a:lnTo>
                  <a:lnTo>
                    <a:pt x="297768" y="310041"/>
                  </a:lnTo>
                  <a:lnTo>
                    <a:pt x="293804" y="305810"/>
                  </a:lnTo>
                  <a:lnTo>
                    <a:pt x="290369" y="300785"/>
                  </a:lnTo>
                  <a:lnTo>
                    <a:pt x="287197" y="296025"/>
                  </a:lnTo>
                  <a:lnTo>
                    <a:pt x="284554" y="290471"/>
                  </a:lnTo>
                  <a:lnTo>
                    <a:pt x="282704" y="285182"/>
                  </a:lnTo>
                  <a:lnTo>
                    <a:pt x="281119" y="279100"/>
                  </a:lnTo>
                  <a:lnTo>
                    <a:pt x="280062" y="273282"/>
                  </a:lnTo>
                  <a:lnTo>
                    <a:pt x="279797" y="266935"/>
                  </a:lnTo>
                  <a:lnTo>
                    <a:pt x="280062" y="260852"/>
                  </a:lnTo>
                  <a:lnTo>
                    <a:pt x="281119" y="255035"/>
                  </a:lnTo>
                  <a:lnTo>
                    <a:pt x="282704" y="248952"/>
                  </a:lnTo>
                  <a:lnTo>
                    <a:pt x="284554" y="243399"/>
                  </a:lnTo>
                  <a:lnTo>
                    <a:pt x="287197" y="238110"/>
                  </a:lnTo>
                  <a:lnTo>
                    <a:pt x="290369" y="233085"/>
                  </a:lnTo>
                  <a:lnTo>
                    <a:pt x="293804" y="228325"/>
                  </a:lnTo>
                  <a:lnTo>
                    <a:pt x="297768" y="224093"/>
                  </a:lnTo>
                  <a:lnTo>
                    <a:pt x="301997" y="220391"/>
                  </a:lnTo>
                  <a:lnTo>
                    <a:pt x="306490" y="216953"/>
                  </a:lnTo>
                  <a:lnTo>
                    <a:pt x="311775" y="213780"/>
                  </a:lnTo>
                  <a:lnTo>
                    <a:pt x="316796" y="211135"/>
                  </a:lnTo>
                  <a:lnTo>
                    <a:pt x="322611" y="209284"/>
                  </a:lnTo>
                  <a:lnTo>
                    <a:pt x="328160" y="207697"/>
                  </a:lnTo>
                  <a:lnTo>
                    <a:pt x="334239" y="206640"/>
                  </a:lnTo>
                  <a:lnTo>
                    <a:pt x="340582" y="206375"/>
                  </a:lnTo>
                  <a:close/>
                  <a:moveTo>
                    <a:pt x="1144192" y="0"/>
                  </a:moveTo>
                  <a:lnTo>
                    <a:pt x="1150522" y="264"/>
                  </a:lnTo>
                  <a:lnTo>
                    <a:pt x="1157116" y="528"/>
                  </a:lnTo>
                  <a:lnTo>
                    <a:pt x="1162918" y="1320"/>
                  </a:lnTo>
                  <a:lnTo>
                    <a:pt x="1169247" y="2640"/>
                  </a:lnTo>
                  <a:lnTo>
                    <a:pt x="1175313" y="3960"/>
                  </a:lnTo>
                  <a:lnTo>
                    <a:pt x="1181116" y="5544"/>
                  </a:lnTo>
                  <a:lnTo>
                    <a:pt x="1186918" y="7392"/>
                  </a:lnTo>
                  <a:lnTo>
                    <a:pt x="1192720" y="9769"/>
                  </a:lnTo>
                  <a:lnTo>
                    <a:pt x="1197995" y="12145"/>
                  </a:lnTo>
                  <a:lnTo>
                    <a:pt x="1203533" y="15049"/>
                  </a:lnTo>
                  <a:lnTo>
                    <a:pt x="1208544" y="17953"/>
                  </a:lnTo>
                  <a:lnTo>
                    <a:pt x="1213819" y="21121"/>
                  </a:lnTo>
                  <a:lnTo>
                    <a:pt x="1218567" y="24554"/>
                  </a:lnTo>
                  <a:lnTo>
                    <a:pt x="1223050" y="28250"/>
                  </a:lnTo>
                  <a:lnTo>
                    <a:pt x="1227534" y="32210"/>
                  </a:lnTo>
                  <a:lnTo>
                    <a:pt x="1232017" y="36171"/>
                  </a:lnTo>
                  <a:lnTo>
                    <a:pt x="1236237" y="40395"/>
                  </a:lnTo>
                  <a:lnTo>
                    <a:pt x="1239929" y="44883"/>
                  </a:lnTo>
                  <a:lnTo>
                    <a:pt x="1243622" y="49899"/>
                  </a:lnTo>
                  <a:lnTo>
                    <a:pt x="1247050" y="54652"/>
                  </a:lnTo>
                  <a:lnTo>
                    <a:pt x="1250479" y="59404"/>
                  </a:lnTo>
                  <a:lnTo>
                    <a:pt x="1253380" y="64685"/>
                  </a:lnTo>
                  <a:lnTo>
                    <a:pt x="1256017" y="69965"/>
                  </a:lnTo>
                  <a:lnTo>
                    <a:pt x="1258655" y="75509"/>
                  </a:lnTo>
                  <a:lnTo>
                    <a:pt x="1260765" y="81054"/>
                  </a:lnTo>
                  <a:lnTo>
                    <a:pt x="1262611" y="86862"/>
                  </a:lnTo>
                  <a:lnTo>
                    <a:pt x="1264457" y="92935"/>
                  </a:lnTo>
                  <a:lnTo>
                    <a:pt x="1265776" y="98743"/>
                  </a:lnTo>
                  <a:lnTo>
                    <a:pt x="1266831" y="104815"/>
                  </a:lnTo>
                  <a:lnTo>
                    <a:pt x="1267886" y="111152"/>
                  </a:lnTo>
                  <a:lnTo>
                    <a:pt x="1268149" y="117488"/>
                  </a:lnTo>
                  <a:lnTo>
                    <a:pt x="1268413" y="123825"/>
                  </a:lnTo>
                  <a:lnTo>
                    <a:pt x="1268149" y="130161"/>
                  </a:lnTo>
                  <a:lnTo>
                    <a:pt x="1267886" y="136498"/>
                  </a:lnTo>
                  <a:lnTo>
                    <a:pt x="1266831" y="142834"/>
                  </a:lnTo>
                  <a:lnTo>
                    <a:pt x="1265776" y="148643"/>
                  </a:lnTo>
                  <a:lnTo>
                    <a:pt x="1264457" y="154715"/>
                  </a:lnTo>
                  <a:lnTo>
                    <a:pt x="1262611" y="160788"/>
                  </a:lnTo>
                  <a:lnTo>
                    <a:pt x="1260765" y="166332"/>
                  </a:lnTo>
                  <a:lnTo>
                    <a:pt x="1258655" y="172140"/>
                  </a:lnTo>
                  <a:lnTo>
                    <a:pt x="1256017" y="177421"/>
                  </a:lnTo>
                  <a:lnTo>
                    <a:pt x="1253380" y="182965"/>
                  </a:lnTo>
                  <a:lnTo>
                    <a:pt x="1250479" y="187982"/>
                  </a:lnTo>
                  <a:lnTo>
                    <a:pt x="1247050" y="192998"/>
                  </a:lnTo>
                  <a:lnTo>
                    <a:pt x="1243622" y="197750"/>
                  </a:lnTo>
                  <a:lnTo>
                    <a:pt x="1239929" y="202503"/>
                  </a:lnTo>
                  <a:lnTo>
                    <a:pt x="1236237" y="207255"/>
                  </a:lnTo>
                  <a:lnTo>
                    <a:pt x="1232017" y="211480"/>
                  </a:lnTo>
                  <a:lnTo>
                    <a:pt x="1227534" y="215440"/>
                  </a:lnTo>
                  <a:lnTo>
                    <a:pt x="1223050" y="219400"/>
                  </a:lnTo>
                  <a:lnTo>
                    <a:pt x="1218567" y="223096"/>
                  </a:lnTo>
                  <a:lnTo>
                    <a:pt x="1213819" y="226529"/>
                  </a:lnTo>
                  <a:lnTo>
                    <a:pt x="1208544" y="229697"/>
                  </a:lnTo>
                  <a:lnTo>
                    <a:pt x="1203533" y="232865"/>
                  </a:lnTo>
                  <a:lnTo>
                    <a:pt x="1197995" y="235241"/>
                  </a:lnTo>
                  <a:lnTo>
                    <a:pt x="1192720" y="237881"/>
                  </a:lnTo>
                  <a:lnTo>
                    <a:pt x="1186918" y="240258"/>
                  </a:lnTo>
                  <a:lnTo>
                    <a:pt x="1181116" y="242106"/>
                  </a:lnTo>
                  <a:lnTo>
                    <a:pt x="1175313" y="243690"/>
                  </a:lnTo>
                  <a:lnTo>
                    <a:pt x="1169247" y="245010"/>
                  </a:lnTo>
                  <a:lnTo>
                    <a:pt x="1162918" y="246066"/>
                  </a:lnTo>
                  <a:lnTo>
                    <a:pt x="1157116" y="247122"/>
                  </a:lnTo>
                  <a:lnTo>
                    <a:pt x="1150522" y="247650"/>
                  </a:lnTo>
                  <a:lnTo>
                    <a:pt x="1144192" y="247650"/>
                  </a:lnTo>
                  <a:lnTo>
                    <a:pt x="1137863" y="247650"/>
                  </a:lnTo>
                  <a:lnTo>
                    <a:pt x="1131797" y="247122"/>
                  </a:lnTo>
                  <a:lnTo>
                    <a:pt x="1125467" y="246066"/>
                  </a:lnTo>
                  <a:lnTo>
                    <a:pt x="1119137" y="245010"/>
                  </a:lnTo>
                  <a:lnTo>
                    <a:pt x="1113335" y="243690"/>
                  </a:lnTo>
                  <a:lnTo>
                    <a:pt x="1107533" y="242106"/>
                  </a:lnTo>
                  <a:lnTo>
                    <a:pt x="1101731" y="240258"/>
                  </a:lnTo>
                  <a:lnTo>
                    <a:pt x="1096192" y="237881"/>
                  </a:lnTo>
                  <a:lnTo>
                    <a:pt x="1090654" y="235241"/>
                  </a:lnTo>
                  <a:lnTo>
                    <a:pt x="1085379" y="232865"/>
                  </a:lnTo>
                  <a:lnTo>
                    <a:pt x="1080104" y="229697"/>
                  </a:lnTo>
                  <a:lnTo>
                    <a:pt x="1075093" y="226529"/>
                  </a:lnTo>
                  <a:lnTo>
                    <a:pt x="1070346" y="223096"/>
                  </a:lnTo>
                  <a:lnTo>
                    <a:pt x="1065598" y="219400"/>
                  </a:lnTo>
                  <a:lnTo>
                    <a:pt x="1061115" y="215440"/>
                  </a:lnTo>
                  <a:lnTo>
                    <a:pt x="1056895" y="211480"/>
                  </a:lnTo>
                  <a:lnTo>
                    <a:pt x="1052939" y="207255"/>
                  </a:lnTo>
                  <a:lnTo>
                    <a:pt x="1048983" y="202503"/>
                  </a:lnTo>
                  <a:lnTo>
                    <a:pt x="1045291" y="197750"/>
                  </a:lnTo>
                  <a:lnTo>
                    <a:pt x="1041862" y="192998"/>
                  </a:lnTo>
                  <a:lnTo>
                    <a:pt x="1038697" y="187982"/>
                  </a:lnTo>
                  <a:lnTo>
                    <a:pt x="1035532" y="182965"/>
                  </a:lnTo>
                  <a:lnTo>
                    <a:pt x="1032895" y="177421"/>
                  </a:lnTo>
                  <a:lnTo>
                    <a:pt x="1030258" y="172140"/>
                  </a:lnTo>
                  <a:lnTo>
                    <a:pt x="1028148" y="166332"/>
                  </a:lnTo>
                  <a:lnTo>
                    <a:pt x="1026038" y="160788"/>
                  </a:lnTo>
                  <a:lnTo>
                    <a:pt x="1024719" y="154715"/>
                  </a:lnTo>
                  <a:lnTo>
                    <a:pt x="1023137" y="148643"/>
                  </a:lnTo>
                  <a:lnTo>
                    <a:pt x="1022082" y="142834"/>
                  </a:lnTo>
                  <a:lnTo>
                    <a:pt x="1021290" y="136498"/>
                  </a:lnTo>
                  <a:lnTo>
                    <a:pt x="1020763" y="130161"/>
                  </a:lnTo>
                  <a:lnTo>
                    <a:pt x="1020763" y="123825"/>
                  </a:lnTo>
                  <a:lnTo>
                    <a:pt x="1020763" y="117488"/>
                  </a:lnTo>
                  <a:lnTo>
                    <a:pt x="1021290" y="111152"/>
                  </a:lnTo>
                  <a:lnTo>
                    <a:pt x="1022082" y="104815"/>
                  </a:lnTo>
                  <a:lnTo>
                    <a:pt x="1023137" y="98743"/>
                  </a:lnTo>
                  <a:lnTo>
                    <a:pt x="1024719" y="92935"/>
                  </a:lnTo>
                  <a:lnTo>
                    <a:pt x="1026038" y="86862"/>
                  </a:lnTo>
                  <a:lnTo>
                    <a:pt x="1028148" y="81054"/>
                  </a:lnTo>
                  <a:lnTo>
                    <a:pt x="1030258" y="75509"/>
                  </a:lnTo>
                  <a:lnTo>
                    <a:pt x="1032895" y="69965"/>
                  </a:lnTo>
                  <a:lnTo>
                    <a:pt x="1035532" y="64685"/>
                  </a:lnTo>
                  <a:lnTo>
                    <a:pt x="1038697" y="59404"/>
                  </a:lnTo>
                  <a:lnTo>
                    <a:pt x="1041862" y="54652"/>
                  </a:lnTo>
                  <a:lnTo>
                    <a:pt x="1045291" y="49899"/>
                  </a:lnTo>
                  <a:lnTo>
                    <a:pt x="1048983" y="44883"/>
                  </a:lnTo>
                  <a:lnTo>
                    <a:pt x="1052939" y="40395"/>
                  </a:lnTo>
                  <a:lnTo>
                    <a:pt x="1056895" y="36171"/>
                  </a:lnTo>
                  <a:lnTo>
                    <a:pt x="1061115" y="32210"/>
                  </a:lnTo>
                  <a:lnTo>
                    <a:pt x="1065598" y="28250"/>
                  </a:lnTo>
                  <a:lnTo>
                    <a:pt x="1070346" y="24554"/>
                  </a:lnTo>
                  <a:lnTo>
                    <a:pt x="1075093" y="21121"/>
                  </a:lnTo>
                  <a:lnTo>
                    <a:pt x="1080104" y="17953"/>
                  </a:lnTo>
                  <a:lnTo>
                    <a:pt x="1085379" y="15049"/>
                  </a:lnTo>
                  <a:lnTo>
                    <a:pt x="1090654" y="12145"/>
                  </a:lnTo>
                  <a:lnTo>
                    <a:pt x="1096192" y="9769"/>
                  </a:lnTo>
                  <a:lnTo>
                    <a:pt x="1101731" y="7392"/>
                  </a:lnTo>
                  <a:lnTo>
                    <a:pt x="1107533" y="5544"/>
                  </a:lnTo>
                  <a:lnTo>
                    <a:pt x="1113335" y="3960"/>
                  </a:lnTo>
                  <a:lnTo>
                    <a:pt x="1119137" y="2640"/>
                  </a:lnTo>
                  <a:lnTo>
                    <a:pt x="1125467" y="1320"/>
                  </a:lnTo>
                  <a:lnTo>
                    <a:pt x="1131797" y="528"/>
                  </a:lnTo>
                  <a:lnTo>
                    <a:pt x="1137863" y="264"/>
                  </a:lnTo>
                  <a:lnTo>
                    <a:pt x="114419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194300" y="2892425"/>
            <a:ext cx="1338263" cy="1177925"/>
            <a:chOff x="5193732" y="2892830"/>
            <a:chExt cx="1338044" cy="1177495"/>
          </a:xfrm>
        </p:grpSpPr>
        <p:sp>
          <p:nvSpPr>
            <p:cNvPr id="205" name="Freeform 5"/>
            <p:cNvSpPr/>
            <p:nvPr/>
          </p:nvSpPr>
          <p:spPr bwMode="auto">
            <a:xfrm>
              <a:off x="5193732" y="2892830"/>
              <a:ext cx="1338044" cy="1177495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rgbClr val="F0F0F0"/>
            </a:solidFill>
            <a:ln w="28575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  <a:prstDash val="solid"/>
              <a:miter lim="800000"/>
            </a:ln>
            <a:effectLst>
              <a:outerShdw blurRad="279400" dist="165100" dir="2700000" algn="t" rotWithShape="0">
                <a:prstClr val="black">
                  <a:alpha val="35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6" name="Freeform 5"/>
            <p:cNvSpPr/>
            <p:nvPr/>
          </p:nvSpPr>
          <p:spPr bwMode="auto">
            <a:xfrm>
              <a:off x="5277838" y="2971338"/>
              <a:ext cx="1169832" cy="1029467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gradFill>
              <a:gsLst>
                <a:gs pos="0">
                  <a:srgbClr val="00E2BC"/>
                </a:gs>
                <a:gs pos="100000">
                  <a:srgbClr val="019BAB"/>
                </a:gs>
              </a:gsLst>
              <a:lin ang="2700000" scaled="1"/>
            </a:gradFill>
            <a:ln w="28575" cap="flat">
              <a:noFill/>
              <a:prstDash val="solid"/>
              <a:miter lim="800000"/>
            </a:ln>
            <a:effectLst>
              <a:innerShdw blurRad="152400" dist="76200" dir="13500000">
                <a:prstClr val="black">
                  <a:alpha val="28000"/>
                </a:prstClr>
              </a:innerShdw>
            </a:effectLst>
          </p:spPr>
          <p:txBody>
            <a:bodyPr lIns="68580" tIns="34290" rIns="68580" bIns="34290"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46" name="KSO_Shape"/>
            <p:cNvSpPr>
              <a:spLocks noChangeAspect="1"/>
            </p:cNvSpPr>
            <p:nvPr/>
          </p:nvSpPr>
          <p:spPr bwMode="auto">
            <a:xfrm>
              <a:off x="5725458" y="3222909"/>
              <a:ext cx="358716" cy="550662"/>
            </a:xfrm>
            <a:custGeom>
              <a:avLst/>
              <a:gdLst>
                <a:gd name="T0" fmla="*/ 2147483646 w 3929"/>
                <a:gd name="T1" fmla="*/ 2147483646 h 6018"/>
                <a:gd name="T2" fmla="*/ 2147483646 w 3929"/>
                <a:gd name="T3" fmla="*/ 317246127 h 6018"/>
                <a:gd name="T4" fmla="*/ 2147483646 w 3929"/>
                <a:gd name="T5" fmla="*/ 317246127 h 6018"/>
                <a:gd name="T6" fmla="*/ 2147483646 w 3929"/>
                <a:gd name="T7" fmla="*/ 2147483646 h 6018"/>
                <a:gd name="T8" fmla="*/ 2147483646 w 3929"/>
                <a:gd name="T9" fmla="*/ 2147483646 h 6018"/>
                <a:gd name="T10" fmla="*/ 2147483646 w 3929"/>
                <a:gd name="T11" fmla="*/ 2147483646 h 6018"/>
                <a:gd name="T12" fmla="*/ 2147483646 w 3929"/>
                <a:gd name="T13" fmla="*/ 2147483646 h 6018"/>
                <a:gd name="T14" fmla="*/ 2147483646 w 3929"/>
                <a:gd name="T15" fmla="*/ 2147483646 h 6018"/>
                <a:gd name="T16" fmla="*/ 2147483646 w 3929"/>
                <a:gd name="T17" fmla="*/ 2147483646 h 6018"/>
                <a:gd name="T18" fmla="*/ 2147483646 w 3929"/>
                <a:gd name="T19" fmla="*/ 2147483646 h 6018"/>
                <a:gd name="T20" fmla="*/ 2147483646 w 3929"/>
                <a:gd name="T21" fmla="*/ 2147483646 h 6018"/>
                <a:gd name="T22" fmla="*/ 2147483646 w 3929"/>
                <a:gd name="T23" fmla="*/ 2147483646 h 6018"/>
                <a:gd name="T24" fmla="*/ 2147483646 w 3929"/>
                <a:gd name="T25" fmla="*/ 2147483646 h 6018"/>
                <a:gd name="T26" fmla="*/ 2147483646 w 3929"/>
                <a:gd name="T27" fmla="*/ 2147483646 h 6018"/>
                <a:gd name="T28" fmla="*/ 2147483646 w 3929"/>
                <a:gd name="T29" fmla="*/ 2147483646 h 6018"/>
                <a:gd name="T30" fmla="*/ 2147483646 w 3929"/>
                <a:gd name="T31" fmla="*/ 2147483646 h 6018"/>
                <a:gd name="T32" fmla="*/ 2147483646 w 3929"/>
                <a:gd name="T33" fmla="*/ 2147483646 h 6018"/>
                <a:gd name="T34" fmla="*/ 2147483646 w 3929"/>
                <a:gd name="T35" fmla="*/ 2147483646 h 6018"/>
                <a:gd name="T36" fmla="*/ 2147483646 w 3929"/>
                <a:gd name="T37" fmla="*/ 2147483646 h 6018"/>
                <a:gd name="T38" fmla="*/ 2147483646 w 3929"/>
                <a:gd name="T39" fmla="*/ 2147483646 h 6018"/>
                <a:gd name="T40" fmla="*/ 2147483646 w 3929"/>
                <a:gd name="T41" fmla="*/ 2147483646 h 6018"/>
                <a:gd name="T42" fmla="*/ 2147483646 w 3929"/>
                <a:gd name="T43" fmla="*/ 2147483646 h 6018"/>
                <a:gd name="T44" fmla="*/ 2147483646 w 3929"/>
                <a:gd name="T45" fmla="*/ 2147483646 h 6018"/>
                <a:gd name="T46" fmla="*/ 2147483646 w 3929"/>
                <a:gd name="T47" fmla="*/ 2147483646 h 6018"/>
                <a:gd name="T48" fmla="*/ 2147483646 w 3929"/>
                <a:gd name="T49" fmla="*/ 2147483646 h 6018"/>
                <a:gd name="T50" fmla="*/ 2147483646 w 3929"/>
                <a:gd name="T51" fmla="*/ 2147483646 h 6018"/>
                <a:gd name="T52" fmla="*/ 2147483646 w 3929"/>
                <a:gd name="T53" fmla="*/ 2147483646 h 6018"/>
                <a:gd name="T54" fmla="*/ 2147483646 w 3929"/>
                <a:gd name="T55" fmla="*/ 2147483646 h 6018"/>
                <a:gd name="T56" fmla="*/ 2147483646 w 3929"/>
                <a:gd name="T57" fmla="*/ 2147483646 h 6018"/>
                <a:gd name="T58" fmla="*/ 2147483646 w 3929"/>
                <a:gd name="T59" fmla="*/ 2147483646 h 6018"/>
                <a:gd name="T60" fmla="*/ 2147483646 w 3929"/>
                <a:gd name="T61" fmla="*/ 2147483646 h 6018"/>
                <a:gd name="T62" fmla="*/ 2147483646 w 3929"/>
                <a:gd name="T63" fmla="*/ 2147483646 h 6018"/>
                <a:gd name="T64" fmla="*/ 2147483646 w 3929"/>
                <a:gd name="T65" fmla="*/ 2147483646 h 6018"/>
                <a:gd name="T66" fmla="*/ 2147483646 w 3929"/>
                <a:gd name="T67" fmla="*/ 2147483646 h 6018"/>
                <a:gd name="T68" fmla="*/ 2147483646 w 3929"/>
                <a:gd name="T69" fmla="*/ 2147483646 h 6018"/>
                <a:gd name="T70" fmla="*/ 2147483646 w 3929"/>
                <a:gd name="T71" fmla="*/ 2147483646 h 6018"/>
                <a:gd name="T72" fmla="*/ 2147483646 w 3929"/>
                <a:gd name="T73" fmla="*/ 2147483646 h 6018"/>
                <a:gd name="T74" fmla="*/ 2147483646 w 3929"/>
                <a:gd name="T75" fmla="*/ 2147483646 h 6018"/>
                <a:gd name="T76" fmla="*/ 2147483646 w 3929"/>
                <a:gd name="T77" fmla="*/ 2147483646 h 6018"/>
                <a:gd name="T78" fmla="*/ 2147483646 w 3929"/>
                <a:gd name="T79" fmla="*/ 2147483646 h 6018"/>
                <a:gd name="T80" fmla="*/ 2147483646 w 3929"/>
                <a:gd name="T81" fmla="*/ 2147483646 h 6018"/>
                <a:gd name="T82" fmla="*/ 2147483646 w 3929"/>
                <a:gd name="T83" fmla="*/ 2147483646 h 6018"/>
                <a:gd name="T84" fmla="*/ 2147483646 w 3929"/>
                <a:gd name="T85" fmla="*/ 2147483646 h 6018"/>
                <a:gd name="T86" fmla="*/ 2147483646 w 3929"/>
                <a:gd name="T87" fmla="*/ 2147483646 h 6018"/>
                <a:gd name="T88" fmla="*/ 2147483646 w 3929"/>
                <a:gd name="T89" fmla="*/ 2147483646 h 6018"/>
                <a:gd name="T90" fmla="*/ 2147483646 w 3929"/>
                <a:gd name="T91" fmla="*/ 2147483646 h 6018"/>
                <a:gd name="T92" fmla="*/ 2147483646 w 3929"/>
                <a:gd name="T93" fmla="*/ 2147483646 h 6018"/>
                <a:gd name="T94" fmla="*/ 2147483646 w 3929"/>
                <a:gd name="T95" fmla="*/ 2147483646 h 6018"/>
                <a:gd name="T96" fmla="*/ 2147483646 w 3929"/>
                <a:gd name="T97" fmla="*/ 2147483646 h 6018"/>
                <a:gd name="T98" fmla="*/ 2147483646 w 3929"/>
                <a:gd name="T99" fmla="*/ 2147483646 h 6018"/>
                <a:gd name="T100" fmla="*/ 2147483646 w 3929"/>
                <a:gd name="T101" fmla="*/ 2147483646 h 6018"/>
                <a:gd name="T102" fmla="*/ 2147483646 w 3929"/>
                <a:gd name="T103" fmla="*/ 2147483646 h 6018"/>
                <a:gd name="T104" fmla="*/ 2147483646 w 3929"/>
                <a:gd name="T105" fmla="*/ 2147483646 h 6018"/>
                <a:gd name="T106" fmla="*/ 2147483646 w 3929"/>
                <a:gd name="T107" fmla="*/ 2147483646 h 6018"/>
                <a:gd name="T108" fmla="*/ 1302678060 w 3929"/>
                <a:gd name="T109" fmla="*/ 2147483646 h 6018"/>
                <a:gd name="T110" fmla="*/ 444829036 w 3929"/>
                <a:gd name="T111" fmla="*/ 2147483646 h 6018"/>
                <a:gd name="T112" fmla="*/ 2147483646 w 3929"/>
                <a:gd name="T113" fmla="*/ 2147483646 h 6018"/>
                <a:gd name="T114" fmla="*/ 2147483646 w 3929"/>
                <a:gd name="T115" fmla="*/ 2147483646 h 6018"/>
                <a:gd name="T116" fmla="*/ 2147483646 w 3929"/>
                <a:gd name="T117" fmla="*/ 2147483646 h 6018"/>
                <a:gd name="T118" fmla="*/ 2147483646 w 3929"/>
                <a:gd name="T119" fmla="*/ 2147483646 h 6018"/>
                <a:gd name="T120" fmla="*/ 2147483646 w 3929"/>
                <a:gd name="T121" fmla="*/ 2147483646 h 6018"/>
                <a:gd name="T122" fmla="*/ 2147483646 w 3929"/>
                <a:gd name="T123" fmla="*/ 2147483646 h 601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929" h="6018">
                  <a:moveTo>
                    <a:pt x="1909" y="152"/>
                  </a:moveTo>
                  <a:lnTo>
                    <a:pt x="1909" y="152"/>
                  </a:lnTo>
                  <a:lnTo>
                    <a:pt x="1830" y="150"/>
                  </a:lnTo>
                  <a:lnTo>
                    <a:pt x="1752" y="147"/>
                  </a:lnTo>
                  <a:lnTo>
                    <a:pt x="1675" y="144"/>
                  </a:lnTo>
                  <a:lnTo>
                    <a:pt x="1599" y="139"/>
                  </a:lnTo>
                  <a:lnTo>
                    <a:pt x="1526" y="133"/>
                  </a:lnTo>
                  <a:lnTo>
                    <a:pt x="1455" y="126"/>
                  </a:lnTo>
                  <a:lnTo>
                    <a:pt x="1388" y="117"/>
                  </a:lnTo>
                  <a:lnTo>
                    <a:pt x="1324" y="107"/>
                  </a:lnTo>
                  <a:lnTo>
                    <a:pt x="1361" y="95"/>
                  </a:lnTo>
                  <a:lnTo>
                    <a:pt x="1400" y="83"/>
                  </a:lnTo>
                  <a:lnTo>
                    <a:pt x="1438" y="71"/>
                  </a:lnTo>
                  <a:lnTo>
                    <a:pt x="1477" y="61"/>
                  </a:lnTo>
                  <a:lnTo>
                    <a:pt x="1516" y="52"/>
                  </a:lnTo>
                  <a:lnTo>
                    <a:pt x="1555" y="43"/>
                  </a:lnTo>
                  <a:lnTo>
                    <a:pt x="1595" y="34"/>
                  </a:lnTo>
                  <a:lnTo>
                    <a:pt x="1634" y="28"/>
                  </a:lnTo>
                  <a:lnTo>
                    <a:pt x="1675" y="21"/>
                  </a:lnTo>
                  <a:lnTo>
                    <a:pt x="1716" y="16"/>
                  </a:lnTo>
                  <a:lnTo>
                    <a:pt x="1756" y="10"/>
                  </a:lnTo>
                  <a:lnTo>
                    <a:pt x="1797" y="7"/>
                  </a:lnTo>
                  <a:lnTo>
                    <a:pt x="1839" y="4"/>
                  </a:lnTo>
                  <a:lnTo>
                    <a:pt x="1880" y="2"/>
                  </a:lnTo>
                  <a:lnTo>
                    <a:pt x="1922" y="1"/>
                  </a:lnTo>
                  <a:lnTo>
                    <a:pt x="1965" y="0"/>
                  </a:lnTo>
                  <a:lnTo>
                    <a:pt x="2006" y="1"/>
                  </a:lnTo>
                  <a:lnTo>
                    <a:pt x="2046" y="2"/>
                  </a:lnTo>
                  <a:lnTo>
                    <a:pt x="2088" y="4"/>
                  </a:lnTo>
                  <a:lnTo>
                    <a:pt x="2128" y="7"/>
                  </a:lnTo>
                  <a:lnTo>
                    <a:pt x="2169" y="10"/>
                  </a:lnTo>
                  <a:lnTo>
                    <a:pt x="2209" y="15"/>
                  </a:lnTo>
                  <a:lnTo>
                    <a:pt x="2248" y="20"/>
                  </a:lnTo>
                  <a:lnTo>
                    <a:pt x="2289" y="27"/>
                  </a:lnTo>
                  <a:lnTo>
                    <a:pt x="2328" y="33"/>
                  </a:lnTo>
                  <a:lnTo>
                    <a:pt x="2367" y="42"/>
                  </a:lnTo>
                  <a:lnTo>
                    <a:pt x="2406" y="50"/>
                  </a:lnTo>
                  <a:lnTo>
                    <a:pt x="2444" y="59"/>
                  </a:lnTo>
                  <a:lnTo>
                    <a:pt x="2483" y="69"/>
                  </a:lnTo>
                  <a:lnTo>
                    <a:pt x="2520" y="80"/>
                  </a:lnTo>
                  <a:lnTo>
                    <a:pt x="2558" y="92"/>
                  </a:lnTo>
                  <a:lnTo>
                    <a:pt x="2595" y="104"/>
                  </a:lnTo>
                  <a:lnTo>
                    <a:pt x="2531" y="114"/>
                  </a:lnTo>
                  <a:lnTo>
                    <a:pt x="2465" y="122"/>
                  </a:lnTo>
                  <a:lnTo>
                    <a:pt x="2394" y="130"/>
                  </a:lnTo>
                  <a:lnTo>
                    <a:pt x="2321" y="136"/>
                  </a:lnTo>
                  <a:lnTo>
                    <a:pt x="2247" y="142"/>
                  </a:lnTo>
                  <a:lnTo>
                    <a:pt x="2171" y="146"/>
                  </a:lnTo>
                  <a:lnTo>
                    <a:pt x="2094" y="148"/>
                  </a:lnTo>
                  <a:lnTo>
                    <a:pt x="2017" y="151"/>
                  </a:lnTo>
                  <a:lnTo>
                    <a:pt x="1991" y="148"/>
                  </a:lnTo>
                  <a:lnTo>
                    <a:pt x="1965" y="147"/>
                  </a:lnTo>
                  <a:lnTo>
                    <a:pt x="1937" y="148"/>
                  </a:lnTo>
                  <a:lnTo>
                    <a:pt x="1909" y="152"/>
                  </a:lnTo>
                  <a:close/>
                  <a:moveTo>
                    <a:pt x="1229" y="2060"/>
                  </a:moveTo>
                  <a:lnTo>
                    <a:pt x="1229" y="2060"/>
                  </a:lnTo>
                  <a:lnTo>
                    <a:pt x="1230" y="2141"/>
                  </a:lnTo>
                  <a:lnTo>
                    <a:pt x="1234" y="2232"/>
                  </a:lnTo>
                  <a:lnTo>
                    <a:pt x="1237" y="2282"/>
                  </a:lnTo>
                  <a:lnTo>
                    <a:pt x="1241" y="2334"/>
                  </a:lnTo>
                  <a:lnTo>
                    <a:pt x="1245" y="2389"/>
                  </a:lnTo>
                  <a:lnTo>
                    <a:pt x="1252" y="2448"/>
                  </a:lnTo>
                  <a:lnTo>
                    <a:pt x="1258" y="2509"/>
                  </a:lnTo>
                  <a:lnTo>
                    <a:pt x="1266" y="2572"/>
                  </a:lnTo>
                  <a:lnTo>
                    <a:pt x="1276" y="2638"/>
                  </a:lnTo>
                  <a:lnTo>
                    <a:pt x="1286" y="2707"/>
                  </a:lnTo>
                  <a:lnTo>
                    <a:pt x="1298" y="2778"/>
                  </a:lnTo>
                  <a:lnTo>
                    <a:pt x="1312" y="2853"/>
                  </a:lnTo>
                  <a:lnTo>
                    <a:pt x="1326" y="2931"/>
                  </a:lnTo>
                  <a:lnTo>
                    <a:pt x="1342" y="3011"/>
                  </a:lnTo>
                  <a:lnTo>
                    <a:pt x="1361" y="3094"/>
                  </a:lnTo>
                  <a:lnTo>
                    <a:pt x="1380" y="3179"/>
                  </a:lnTo>
                  <a:lnTo>
                    <a:pt x="1402" y="3268"/>
                  </a:lnTo>
                  <a:lnTo>
                    <a:pt x="1425" y="3359"/>
                  </a:lnTo>
                  <a:lnTo>
                    <a:pt x="1450" y="3452"/>
                  </a:lnTo>
                  <a:lnTo>
                    <a:pt x="1478" y="3549"/>
                  </a:lnTo>
                  <a:lnTo>
                    <a:pt x="1507" y="3649"/>
                  </a:lnTo>
                  <a:lnTo>
                    <a:pt x="1539" y="3751"/>
                  </a:lnTo>
                  <a:lnTo>
                    <a:pt x="1572" y="3857"/>
                  </a:lnTo>
                  <a:lnTo>
                    <a:pt x="1608" y="3964"/>
                  </a:lnTo>
                  <a:lnTo>
                    <a:pt x="1646" y="4075"/>
                  </a:lnTo>
                  <a:lnTo>
                    <a:pt x="1688" y="4188"/>
                  </a:lnTo>
                  <a:lnTo>
                    <a:pt x="1730" y="4304"/>
                  </a:lnTo>
                  <a:lnTo>
                    <a:pt x="1777" y="4424"/>
                  </a:lnTo>
                  <a:lnTo>
                    <a:pt x="1825" y="4546"/>
                  </a:lnTo>
                  <a:lnTo>
                    <a:pt x="1876" y="4671"/>
                  </a:lnTo>
                  <a:lnTo>
                    <a:pt x="2053" y="4671"/>
                  </a:lnTo>
                  <a:lnTo>
                    <a:pt x="2109" y="4531"/>
                  </a:lnTo>
                  <a:lnTo>
                    <a:pt x="2164" y="4395"/>
                  </a:lnTo>
                  <a:lnTo>
                    <a:pt x="2214" y="4261"/>
                  </a:lnTo>
                  <a:lnTo>
                    <a:pt x="2260" y="4130"/>
                  </a:lnTo>
                  <a:lnTo>
                    <a:pt x="2305" y="4004"/>
                  </a:lnTo>
                  <a:lnTo>
                    <a:pt x="2345" y="3880"/>
                  </a:lnTo>
                  <a:lnTo>
                    <a:pt x="2383" y="3760"/>
                  </a:lnTo>
                  <a:lnTo>
                    <a:pt x="2418" y="3644"/>
                  </a:lnTo>
                  <a:lnTo>
                    <a:pt x="2451" y="3531"/>
                  </a:lnTo>
                  <a:lnTo>
                    <a:pt x="2481" y="3421"/>
                  </a:lnTo>
                  <a:lnTo>
                    <a:pt x="2508" y="3314"/>
                  </a:lnTo>
                  <a:lnTo>
                    <a:pt x="2533" y="3212"/>
                  </a:lnTo>
                  <a:lnTo>
                    <a:pt x="2556" y="3114"/>
                  </a:lnTo>
                  <a:lnTo>
                    <a:pt x="2577" y="3020"/>
                  </a:lnTo>
                  <a:lnTo>
                    <a:pt x="2595" y="2930"/>
                  </a:lnTo>
                  <a:lnTo>
                    <a:pt x="2611" y="2843"/>
                  </a:lnTo>
                  <a:lnTo>
                    <a:pt x="2626" y="2760"/>
                  </a:lnTo>
                  <a:lnTo>
                    <a:pt x="2639" y="2682"/>
                  </a:lnTo>
                  <a:lnTo>
                    <a:pt x="2651" y="2608"/>
                  </a:lnTo>
                  <a:lnTo>
                    <a:pt x="2660" y="2538"/>
                  </a:lnTo>
                  <a:lnTo>
                    <a:pt x="2669" y="2472"/>
                  </a:lnTo>
                  <a:lnTo>
                    <a:pt x="2676" y="2411"/>
                  </a:lnTo>
                  <a:lnTo>
                    <a:pt x="2682" y="2355"/>
                  </a:lnTo>
                  <a:lnTo>
                    <a:pt x="2686" y="2304"/>
                  </a:lnTo>
                  <a:lnTo>
                    <a:pt x="2693" y="2213"/>
                  </a:lnTo>
                  <a:lnTo>
                    <a:pt x="2697" y="2143"/>
                  </a:lnTo>
                  <a:lnTo>
                    <a:pt x="2698" y="2092"/>
                  </a:lnTo>
                  <a:lnTo>
                    <a:pt x="2699" y="2060"/>
                  </a:lnTo>
                  <a:lnTo>
                    <a:pt x="2698" y="1967"/>
                  </a:lnTo>
                  <a:lnTo>
                    <a:pt x="2695" y="1874"/>
                  </a:lnTo>
                  <a:lnTo>
                    <a:pt x="2690" y="1784"/>
                  </a:lnTo>
                  <a:lnTo>
                    <a:pt x="2682" y="1697"/>
                  </a:lnTo>
                  <a:lnTo>
                    <a:pt x="2673" y="1611"/>
                  </a:lnTo>
                  <a:lnTo>
                    <a:pt x="2661" y="1528"/>
                  </a:lnTo>
                  <a:lnTo>
                    <a:pt x="2648" y="1447"/>
                  </a:lnTo>
                  <a:lnTo>
                    <a:pt x="2634" y="1368"/>
                  </a:lnTo>
                  <a:lnTo>
                    <a:pt x="2618" y="1292"/>
                  </a:lnTo>
                  <a:lnTo>
                    <a:pt x="2601" y="1218"/>
                  </a:lnTo>
                  <a:lnTo>
                    <a:pt x="2581" y="1147"/>
                  </a:lnTo>
                  <a:lnTo>
                    <a:pt x="2560" y="1079"/>
                  </a:lnTo>
                  <a:lnTo>
                    <a:pt x="2539" y="1014"/>
                  </a:lnTo>
                  <a:lnTo>
                    <a:pt x="2515" y="950"/>
                  </a:lnTo>
                  <a:lnTo>
                    <a:pt x="2491" y="891"/>
                  </a:lnTo>
                  <a:lnTo>
                    <a:pt x="2465" y="833"/>
                  </a:lnTo>
                  <a:lnTo>
                    <a:pt x="2439" y="779"/>
                  </a:lnTo>
                  <a:lnTo>
                    <a:pt x="2410" y="728"/>
                  </a:lnTo>
                  <a:lnTo>
                    <a:pt x="2382" y="680"/>
                  </a:lnTo>
                  <a:lnTo>
                    <a:pt x="2353" y="635"/>
                  </a:lnTo>
                  <a:lnTo>
                    <a:pt x="2322" y="593"/>
                  </a:lnTo>
                  <a:lnTo>
                    <a:pt x="2292" y="555"/>
                  </a:lnTo>
                  <a:lnTo>
                    <a:pt x="2277" y="536"/>
                  </a:lnTo>
                  <a:lnTo>
                    <a:pt x="2260" y="520"/>
                  </a:lnTo>
                  <a:lnTo>
                    <a:pt x="2245" y="504"/>
                  </a:lnTo>
                  <a:lnTo>
                    <a:pt x="2229" y="489"/>
                  </a:lnTo>
                  <a:lnTo>
                    <a:pt x="2213" y="473"/>
                  </a:lnTo>
                  <a:lnTo>
                    <a:pt x="2196" y="460"/>
                  </a:lnTo>
                  <a:lnTo>
                    <a:pt x="2180" y="447"/>
                  </a:lnTo>
                  <a:lnTo>
                    <a:pt x="2164" y="435"/>
                  </a:lnTo>
                  <a:lnTo>
                    <a:pt x="2147" y="424"/>
                  </a:lnTo>
                  <a:lnTo>
                    <a:pt x="2131" y="415"/>
                  </a:lnTo>
                  <a:lnTo>
                    <a:pt x="2115" y="405"/>
                  </a:lnTo>
                  <a:lnTo>
                    <a:pt x="2097" y="397"/>
                  </a:lnTo>
                  <a:lnTo>
                    <a:pt x="2081" y="390"/>
                  </a:lnTo>
                  <a:lnTo>
                    <a:pt x="2065" y="383"/>
                  </a:lnTo>
                  <a:lnTo>
                    <a:pt x="2047" y="378"/>
                  </a:lnTo>
                  <a:lnTo>
                    <a:pt x="2031" y="373"/>
                  </a:lnTo>
                  <a:lnTo>
                    <a:pt x="2015" y="370"/>
                  </a:lnTo>
                  <a:lnTo>
                    <a:pt x="1997" y="368"/>
                  </a:lnTo>
                  <a:lnTo>
                    <a:pt x="1981" y="367"/>
                  </a:lnTo>
                  <a:lnTo>
                    <a:pt x="1965" y="366"/>
                  </a:lnTo>
                  <a:lnTo>
                    <a:pt x="1947" y="367"/>
                  </a:lnTo>
                  <a:lnTo>
                    <a:pt x="1931" y="368"/>
                  </a:lnTo>
                  <a:lnTo>
                    <a:pt x="1914" y="370"/>
                  </a:lnTo>
                  <a:lnTo>
                    <a:pt x="1897" y="373"/>
                  </a:lnTo>
                  <a:lnTo>
                    <a:pt x="1881" y="378"/>
                  </a:lnTo>
                  <a:lnTo>
                    <a:pt x="1864" y="383"/>
                  </a:lnTo>
                  <a:lnTo>
                    <a:pt x="1847" y="390"/>
                  </a:lnTo>
                  <a:lnTo>
                    <a:pt x="1831" y="397"/>
                  </a:lnTo>
                  <a:lnTo>
                    <a:pt x="1814" y="405"/>
                  </a:lnTo>
                  <a:lnTo>
                    <a:pt x="1797" y="415"/>
                  </a:lnTo>
                  <a:lnTo>
                    <a:pt x="1781" y="424"/>
                  </a:lnTo>
                  <a:lnTo>
                    <a:pt x="1765" y="435"/>
                  </a:lnTo>
                  <a:lnTo>
                    <a:pt x="1749" y="447"/>
                  </a:lnTo>
                  <a:lnTo>
                    <a:pt x="1732" y="460"/>
                  </a:lnTo>
                  <a:lnTo>
                    <a:pt x="1716" y="473"/>
                  </a:lnTo>
                  <a:lnTo>
                    <a:pt x="1700" y="489"/>
                  </a:lnTo>
                  <a:lnTo>
                    <a:pt x="1683" y="504"/>
                  </a:lnTo>
                  <a:lnTo>
                    <a:pt x="1668" y="520"/>
                  </a:lnTo>
                  <a:lnTo>
                    <a:pt x="1652" y="536"/>
                  </a:lnTo>
                  <a:lnTo>
                    <a:pt x="1637" y="555"/>
                  </a:lnTo>
                  <a:lnTo>
                    <a:pt x="1606" y="593"/>
                  </a:lnTo>
                  <a:lnTo>
                    <a:pt x="1576" y="635"/>
                  </a:lnTo>
                  <a:lnTo>
                    <a:pt x="1546" y="680"/>
                  </a:lnTo>
                  <a:lnTo>
                    <a:pt x="1518" y="728"/>
                  </a:lnTo>
                  <a:lnTo>
                    <a:pt x="1490" y="779"/>
                  </a:lnTo>
                  <a:lnTo>
                    <a:pt x="1464" y="833"/>
                  </a:lnTo>
                  <a:lnTo>
                    <a:pt x="1438" y="891"/>
                  </a:lnTo>
                  <a:lnTo>
                    <a:pt x="1414" y="950"/>
                  </a:lnTo>
                  <a:lnTo>
                    <a:pt x="1390" y="1014"/>
                  </a:lnTo>
                  <a:lnTo>
                    <a:pt x="1368" y="1079"/>
                  </a:lnTo>
                  <a:lnTo>
                    <a:pt x="1348" y="1147"/>
                  </a:lnTo>
                  <a:lnTo>
                    <a:pt x="1328" y="1218"/>
                  </a:lnTo>
                  <a:lnTo>
                    <a:pt x="1311" y="1292"/>
                  </a:lnTo>
                  <a:lnTo>
                    <a:pt x="1294" y="1368"/>
                  </a:lnTo>
                  <a:lnTo>
                    <a:pt x="1280" y="1447"/>
                  </a:lnTo>
                  <a:lnTo>
                    <a:pt x="1267" y="1528"/>
                  </a:lnTo>
                  <a:lnTo>
                    <a:pt x="1255" y="1611"/>
                  </a:lnTo>
                  <a:lnTo>
                    <a:pt x="1246" y="1697"/>
                  </a:lnTo>
                  <a:lnTo>
                    <a:pt x="1239" y="1784"/>
                  </a:lnTo>
                  <a:lnTo>
                    <a:pt x="1233" y="1874"/>
                  </a:lnTo>
                  <a:lnTo>
                    <a:pt x="1230" y="1967"/>
                  </a:lnTo>
                  <a:lnTo>
                    <a:pt x="1229" y="2060"/>
                  </a:lnTo>
                  <a:close/>
                  <a:moveTo>
                    <a:pt x="2352" y="4889"/>
                  </a:moveTo>
                  <a:lnTo>
                    <a:pt x="2460" y="4889"/>
                  </a:lnTo>
                  <a:lnTo>
                    <a:pt x="2460" y="5064"/>
                  </a:lnTo>
                  <a:lnTo>
                    <a:pt x="2460" y="5140"/>
                  </a:lnTo>
                  <a:lnTo>
                    <a:pt x="2460" y="5613"/>
                  </a:lnTo>
                  <a:lnTo>
                    <a:pt x="2460" y="5633"/>
                  </a:lnTo>
                  <a:lnTo>
                    <a:pt x="2458" y="5654"/>
                  </a:lnTo>
                  <a:lnTo>
                    <a:pt x="2456" y="5675"/>
                  </a:lnTo>
                  <a:lnTo>
                    <a:pt x="2453" y="5694"/>
                  </a:lnTo>
                  <a:lnTo>
                    <a:pt x="2448" y="5714"/>
                  </a:lnTo>
                  <a:lnTo>
                    <a:pt x="2443" y="5733"/>
                  </a:lnTo>
                  <a:lnTo>
                    <a:pt x="2436" y="5752"/>
                  </a:lnTo>
                  <a:lnTo>
                    <a:pt x="2429" y="5770"/>
                  </a:lnTo>
                  <a:lnTo>
                    <a:pt x="2421" y="5788"/>
                  </a:lnTo>
                  <a:lnTo>
                    <a:pt x="2411" y="5805"/>
                  </a:lnTo>
                  <a:lnTo>
                    <a:pt x="2402" y="5823"/>
                  </a:lnTo>
                  <a:lnTo>
                    <a:pt x="2392" y="5839"/>
                  </a:lnTo>
                  <a:lnTo>
                    <a:pt x="2380" y="5855"/>
                  </a:lnTo>
                  <a:lnTo>
                    <a:pt x="2368" y="5870"/>
                  </a:lnTo>
                  <a:lnTo>
                    <a:pt x="2355" y="5885"/>
                  </a:lnTo>
                  <a:lnTo>
                    <a:pt x="2342" y="5899"/>
                  </a:lnTo>
                  <a:lnTo>
                    <a:pt x="2328" y="5913"/>
                  </a:lnTo>
                  <a:lnTo>
                    <a:pt x="2314" y="5925"/>
                  </a:lnTo>
                  <a:lnTo>
                    <a:pt x="2298" y="5937"/>
                  </a:lnTo>
                  <a:lnTo>
                    <a:pt x="2282" y="5949"/>
                  </a:lnTo>
                  <a:lnTo>
                    <a:pt x="2266" y="5960"/>
                  </a:lnTo>
                  <a:lnTo>
                    <a:pt x="2248" y="5969"/>
                  </a:lnTo>
                  <a:lnTo>
                    <a:pt x="2231" y="5978"/>
                  </a:lnTo>
                  <a:lnTo>
                    <a:pt x="2214" y="5986"/>
                  </a:lnTo>
                  <a:lnTo>
                    <a:pt x="2195" y="5993"/>
                  </a:lnTo>
                  <a:lnTo>
                    <a:pt x="2176" y="6000"/>
                  </a:lnTo>
                  <a:lnTo>
                    <a:pt x="2157" y="6005"/>
                  </a:lnTo>
                  <a:lnTo>
                    <a:pt x="2138" y="6009"/>
                  </a:lnTo>
                  <a:lnTo>
                    <a:pt x="2117" y="6013"/>
                  </a:lnTo>
                  <a:lnTo>
                    <a:pt x="2097" y="6016"/>
                  </a:lnTo>
                  <a:lnTo>
                    <a:pt x="2077" y="6017"/>
                  </a:lnTo>
                  <a:lnTo>
                    <a:pt x="2056" y="6018"/>
                  </a:lnTo>
                  <a:lnTo>
                    <a:pt x="1872" y="6018"/>
                  </a:lnTo>
                  <a:lnTo>
                    <a:pt x="1852" y="6017"/>
                  </a:lnTo>
                  <a:lnTo>
                    <a:pt x="1831" y="6016"/>
                  </a:lnTo>
                  <a:lnTo>
                    <a:pt x="1810" y="6013"/>
                  </a:lnTo>
                  <a:lnTo>
                    <a:pt x="1791" y="6009"/>
                  </a:lnTo>
                  <a:lnTo>
                    <a:pt x="1771" y="6005"/>
                  </a:lnTo>
                  <a:lnTo>
                    <a:pt x="1753" y="6000"/>
                  </a:lnTo>
                  <a:lnTo>
                    <a:pt x="1733" y="5993"/>
                  </a:lnTo>
                  <a:lnTo>
                    <a:pt x="1715" y="5986"/>
                  </a:lnTo>
                  <a:lnTo>
                    <a:pt x="1697" y="5978"/>
                  </a:lnTo>
                  <a:lnTo>
                    <a:pt x="1680" y="5969"/>
                  </a:lnTo>
                  <a:lnTo>
                    <a:pt x="1663" y="5960"/>
                  </a:lnTo>
                  <a:lnTo>
                    <a:pt x="1646" y="5949"/>
                  </a:lnTo>
                  <a:lnTo>
                    <a:pt x="1630" y="5937"/>
                  </a:lnTo>
                  <a:lnTo>
                    <a:pt x="1615" y="5925"/>
                  </a:lnTo>
                  <a:lnTo>
                    <a:pt x="1601" y="5913"/>
                  </a:lnTo>
                  <a:lnTo>
                    <a:pt x="1587" y="5899"/>
                  </a:lnTo>
                  <a:lnTo>
                    <a:pt x="1574" y="5885"/>
                  </a:lnTo>
                  <a:lnTo>
                    <a:pt x="1561" y="5870"/>
                  </a:lnTo>
                  <a:lnTo>
                    <a:pt x="1549" y="5855"/>
                  </a:lnTo>
                  <a:lnTo>
                    <a:pt x="1537" y="5839"/>
                  </a:lnTo>
                  <a:lnTo>
                    <a:pt x="1527" y="5823"/>
                  </a:lnTo>
                  <a:lnTo>
                    <a:pt x="1517" y="5805"/>
                  </a:lnTo>
                  <a:lnTo>
                    <a:pt x="1507" y="5788"/>
                  </a:lnTo>
                  <a:lnTo>
                    <a:pt x="1500" y="5770"/>
                  </a:lnTo>
                  <a:lnTo>
                    <a:pt x="1492" y="5752"/>
                  </a:lnTo>
                  <a:lnTo>
                    <a:pt x="1486" y="5733"/>
                  </a:lnTo>
                  <a:lnTo>
                    <a:pt x="1480" y="5714"/>
                  </a:lnTo>
                  <a:lnTo>
                    <a:pt x="1476" y="5694"/>
                  </a:lnTo>
                  <a:lnTo>
                    <a:pt x="1472" y="5675"/>
                  </a:lnTo>
                  <a:lnTo>
                    <a:pt x="1470" y="5654"/>
                  </a:lnTo>
                  <a:lnTo>
                    <a:pt x="1468" y="5633"/>
                  </a:lnTo>
                  <a:lnTo>
                    <a:pt x="1468" y="5613"/>
                  </a:lnTo>
                  <a:lnTo>
                    <a:pt x="1468" y="5140"/>
                  </a:lnTo>
                  <a:lnTo>
                    <a:pt x="1468" y="5064"/>
                  </a:lnTo>
                  <a:lnTo>
                    <a:pt x="1468" y="4889"/>
                  </a:lnTo>
                  <a:lnTo>
                    <a:pt x="1577" y="4889"/>
                  </a:lnTo>
                  <a:lnTo>
                    <a:pt x="1577" y="5064"/>
                  </a:lnTo>
                  <a:lnTo>
                    <a:pt x="2352" y="5064"/>
                  </a:lnTo>
                  <a:lnTo>
                    <a:pt x="2352" y="4889"/>
                  </a:lnTo>
                  <a:close/>
                  <a:moveTo>
                    <a:pt x="2043" y="5174"/>
                  </a:moveTo>
                  <a:lnTo>
                    <a:pt x="2152" y="5281"/>
                  </a:lnTo>
                  <a:lnTo>
                    <a:pt x="2260" y="5174"/>
                  </a:lnTo>
                  <a:lnTo>
                    <a:pt x="2043" y="5174"/>
                  </a:lnTo>
                  <a:close/>
                  <a:moveTo>
                    <a:pt x="2152" y="5436"/>
                  </a:moveTo>
                  <a:lnTo>
                    <a:pt x="2044" y="5544"/>
                  </a:lnTo>
                  <a:lnTo>
                    <a:pt x="2153" y="5652"/>
                  </a:lnTo>
                  <a:lnTo>
                    <a:pt x="2260" y="5544"/>
                  </a:lnTo>
                  <a:lnTo>
                    <a:pt x="2152" y="5436"/>
                  </a:lnTo>
                  <a:close/>
                  <a:moveTo>
                    <a:pt x="1965" y="5249"/>
                  </a:moveTo>
                  <a:lnTo>
                    <a:pt x="1855" y="5357"/>
                  </a:lnTo>
                  <a:lnTo>
                    <a:pt x="1966" y="5467"/>
                  </a:lnTo>
                  <a:lnTo>
                    <a:pt x="2075" y="5359"/>
                  </a:lnTo>
                  <a:lnTo>
                    <a:pt x="1965" y="5249"/>
                  </a:lnTo>
                  <a:close/>
                  <a:moveTo>
                    <a:pt x="1779" y="5435"/>
                  </a:moveTo>
                  <a:lnTo>
                    <a:pt x="1668" y="5545"/>
                  </a:lnTo>
                  <a:lnTo>
                    <a:pt x="1779" y="5655"/>
                  </a:lnTo>
                  <a:lnTo>
                    <a:pt x="1889" y="5544"/>
                  </a:lnTo>
                  <a:lnTo>
                    <a:pt x="1779" y="5435"/>
                  </a:lnTo>
                  <a:close/>
                  <a:moveTo>
                    <a:pt x="1670" y="5174"/>
                  </a:moveTo>
                  <a:lnTo>
                    <a:pt x="1778" y="5280"/>
                  </a:lnTo>
                  <a:lnTo>
                    <a:pt x="1885" y="5174"/>
                  </a:lnTo>
                  <a:lnTo>
                    <a:pt x="1670" y="5174"/>
                  </a:lnTo>
                  <a:close/>
                  <a:moveTo>
                    <a:pt x="1577" y="5454"/>
                  </a:moveTo>
                  <a:lnTo>
                    <a:pt x="1591" y="5468"/>
                  </a:lnTo>
                  <a:lnTo>
                    <a:pt x="1701" y="5357"/>
                  </a:lnTo>
                  <a:lnTo>
                    <a:pt x="1590" y="5248"/>
                  </a:lnTo>
                  <a:lnTo>
                    <a:pt x="1577" y="5261"/>
                  </a:lnTo>
                  <a:lnTo>
                    <a:pt x="1577" y="5454"/>
                  </a:lnTo>
                  <a:close/>
                  <a:moveTo>
                    <a:pt x="1702" y="5732"/>
                  </a:moveTo>
                  <a:lnTo>
                    <a:pt x="1591" y="5623"/>
                  </a:lnTo>
                  <a:lnTo>
                    <a:pt x="1579" y="5633"/>
                  </a:lnTo>
                  <a:lnTo>
                    <a:pt x="1581" y="5656"/>
                  </a:lnTo>
                  <a:lnTo>
                    <a:pt x="1586" y="5678"/>
                  </a:lnTo>
                  <a:lnTo>
                    <a:pt x="1591" y="5699"/>
                  </a:lnTo>
                  <a:lnTo>
                    <a:pt x="1599" y="5719"/>
                  </a:lnTo>
                  <a:lnTo>
                    <a:pt x="1607" y="5739"/>
                  </a:lnTo>
                  <a:lnTo>
                    <a:pt x="1617" y="5758"/>
                  </a:lnTo>
                  <a:lnTo>
                    <a:pt x="1628" y="5776"/>
                  </a:lnTo>
                  <a:lnTo>
                    <a:pt x="1641" y="5793"/>
                  </a:lnTo>
                  <a:lnTo>
                    <a:pt x="1702" y="5732"/>
                  </a:lnTo>
                  <a:close/>
                  <a:moveTo>
                    <a:pt x="1878" y="5908"/>
                  </a:moveTo>
                  <a:lnTo>
                    <a:pt x="1779" y="5810"/>
                  </a:lnTo>
                  <a:lnTo>
                    <a:pt x="1722" y="5866"/>
                  </a:lnTo>
                  <a:lnTo>
                    <a:pt x="1739" y="5876"/>
                  </a:lnTo>
                  <a:lnTo>
                    <a:pt x="1756" y="5883"/>
                  </a:lnTo>
                  <a:lnTo>
                    <a:pt x="1775" y="5891"/>
                  </a:lnTo>
                  <a:lnTo>
                    <a:pt x="1793" y="5898"/>
                  </a:lnTo>
                  <a:lnTo>
                    <a:pt x="1813" y="5902"/>
                  </a:lnTo>
                  <a:lnTo>
                    <a:pt x="1832" y="5905"/>
                  </a:lnTo>
                  <a:lnTo>
                    <a:pt x="1852" y="5907"/>
                  </a:lnTo>
                  <a:lnTo>
                    <a:pt x="1872" y="5908"/>
                  </a:lnTo>
                  <a:lnTo>
                    <a:pt x="1878" y="5908"/>
                  </a:lnTo>
                  <a:close/>
                  <a:moveTo>
                    <a:pt x="1964" y="5840"/>
                  </a:moveTo>
                  <a:lnTo>
                    <a:pt x="2076" y="5729"/>
                  </a:lnTo>
                  <a:lnTo>
                    <a:pt x="1967" y="5622"/>
                  </a:lnTo>
                  <a:lnTo>
                    <a:pt x="1856" y="5732"/>
                  </a:lnTo>
                  <a:lnTo>
                    <a:pt x="1964" y="5840"/>
                  </a:lnTo>
                  <a:close/>
                  <a:moveTo>
                    <a:pt x="2210" y="5864"/>
                  </a:moveTo>
                  <a:lnTo>
                    <a:pt x="2153" y="5806"/>
                  </a:lnTo>
                  <a:lnTo>
                    <a:pt x="2050" y="5908"/>
                  </a:lnTo>
                  <a:lnTo>
                    <a:pt x="2056" y="5908"/>
                  </a:lnTo>
                  <a:lnTo>
                    <a:pt x="2077" y="5907"/>
                  </a:lnTo>
                  <a:lnTo>
                    <a:pt x="2097" y="5905"/>
                  </a:lnTo>
                  <a:lnTo>
                    <a:pt x="2118" y="5902"/>
                  </a:lnTo>
                  <a:lnTo>
                    <a:pt x="2138" y="5896"/>
                  </a:lnTo>
                  <a:lnTo>
                    <a:pt x="2157" y="5890"/>
                  </a:lnTo>
                  <a:lnTo>
                    <a:pt x="2176" y="5882"/>
                  </a:lnTo>
                  <a:lnTo>
                    <a:pt x="2193" y="5874"/>
                  </a:lnTo>
                  <a:lnTo>
                    <a:pt x="2210" y="5864"/>
                  </a:lnTo>
                  <a:close/>
                  <a:moveTo>
                    <a:pt x="2350" y="5633"/>
                  </a:moveTo>
                  <a:lnTo>
                    <a:pt x="2338" y="5623"/>
                  </a:lnTo>
                  <a:lnTo>
                    <a:pt x="2230" y="5729"/>
                  </a:lnTo>
                  <a:lnTo>
                    <a:pt x="2291" y="5790"/>
                  </a:lnTo>
                  <a:lnTo>
                    <a:pt x="2303" y="5773"/>
                  </a:lnTo>
                  <a:lnTo>
                    <a:pt x="2314" y="5755"/>
                  </a:lnTo>
                  <a:lnTo>
                    <a:pt x="2323" y="5737"/>
                  </a:lnTo>
                  <a:lnTo>
                    <a:pt x="2331" y="5717"/>
                  </a:lnTo>
                  <a:lnTo>
                    <a:pt x="2338" y="5698"/>
                  </a:lnTo>
                  <a:lnTo>
                    <a:pt x="2343" y="5677"/>
                  </a:lnTo>
                  <a:lnTo>
                    <a:pt x="2347" y="5655"/>
                  </a:lnTo>
                  <a:lnTo>
                    <a:pt x="2350" y="5633"/>
                  </a:lnTo>
                  <a:close/>
                  <a:moveTo>
                    <a:pt x="2352" y="5261"/>
                  </a:moveTo>
                  <a:lnTo>
                    <a:pt x="2340" y="5249"/>
                  </a:lnTo>
                  <a:lnTo>
                    <a:pt x="2229" y="5359"/>
                  </a:lnTo>
                  <a:lnTo>
                    <a:pt x="2338" y="5468"/>
                  </a:lnTo>
                  <a:lnTo>
                    <a:pt x="2352" y="5454"/>
                  </a:lnTo>
                  <a:lnTo>
                    <a:pt x="2352" y="5261"/>
                  </a:lnTo>
                  <a:close/>
                  <a:moveTo>
                    <a:pt x="2908" y="242"/>
                  </a:moveTo>
                  <a:lnTo>
                    <a:pt x="2908" y="242"/>
                  </a:lnTo>
                  <a:lnTo>
                    <a:pt x="2857" y="258"/>
                  </a:lnTo>
                  <a:lnTo>
                    <a:pt x="2801" y="273"/>
                  </a:lnTo>
                  <a:lnTo>
                    <a:pt x="2740" y="288"/>
                  </a:lnTo>
                  <a:lnTo>
                    <a:pt x="2676" y="301"/>
                  </a:lnTo>
                  <a:lnTo>
                    <a:pt x="2608" y="313"/>
                  </a:lnTo>
                  <a:lnTo>
                    <a:pt x="2538" y="323"/>
                  </a:lnTo>
                  <a:lnTo>
                    <a:pt x="2465" y="333"/>
                  </a:lnTo>
                  <a:lnTo>
                    <a:pt x="2389" y="342"/>
                  </a:lnTo>
                  <a:lnTo>
                    <a:pt x="2418" y="371"/>
                  </a:lnTo>
                  <a:lnTo>
                    <a:pt x="2447" y="403"/>
                  </a:lnTo>
                  <a:lnTo>
                    <a:pt x="2475" y="438"/>
                  </a:lnTo>
                  <a:lnTo>
                    <a:pt x="2502" y="472"/>
                  </a:lnTo>
                  <a:lnTo>
                    <a:pt x="2529" y="510"/>
                  </a:lnTo>
                  <a:lnTo>
                    <a:pt x="2555" y="549"/>
                  </a:lnTo>
                  <a:lnTo>
                    <a:pt x="2580" y="590"/>
                  </a:lnTo>
                  <a:lnTo>
                    <a:pt x="2605" y="633"/>
                  </a:lnTo>
                  <a:lnTo>
                    <a:pt x="2629" y="677"/>
                  </a:lnTo>
                  <a:lnTo>
                    <a:pt x="2652" y="723"/>
                  </a:lnTo>
                  <a:lnTo>
                    <a:pt x="2673" y="770"/>
                  </a:lnTo>
                  <a:lnTo>
                    <a:pt x="2695" y="819"/>
                  </a:lnTo>
                  <a:lnTo>
                    <a:pt x="2716" y="870"/>
                  </a:lnTo>
                  <a:lnTo>
                    <a:pt x="2735" y="922"/>
                  </a:lnTo>
                  <a:lnTo>
                    <a:pt x="2754" y="975"/>
                  </a:lnTo>
                  <a:lnTo>
                    <a:pt x="2771" y="1030"/>
                  </a:lnTo>
                  <a:lnTo>
                    <a:pt x="2789" y="1086"/>
                  </a:lnTo>
                  <a:lnTo>
                    <a:pt x="2805" y="1143"/>
                  </a:lnTo>
                  <a:lnTo>
                    <a:pt x="2819" y="1202"/>
                  </a:lnTo>
                  <a:lnTo>
                    <a:pt x="2833" y="1262"/>
                  </a:lnTo>
                  <a:lnTo>
                    <a:pt x="2846" y="1323"/>
                  </a:lnTo>
                  <a:lnTo>
                    <a:pt x="2858" y="1385"/>
                  </a:lnTo>
                  <a:lnTo>
                    <a:pt x="2869" y="1448"/>
                  </a:lnTo>
                  <a:lnTo>
                    <a:pt x="2879" y="1512"/>
                  </a:lnTo>
                  <a:lnTo>
                    <a:pt x="2887" y="1578"/>
                  </a:lnTo>
                  <a:lnTo>
                    <a:pt x="2896" y="1644"/>
                  </a:lnTo>
                  <a:lnTo>
                    <a:pt x="2903" y="1711"/>
                  </a:lnTo>
                  <a:lnTo>
                    <a:pt x="2908" y="1780"/>
                  </a:lnTo>
                  <a:lnTo>
                    <a:pt x="2911" y="1848"/>
                  </a:lnTo>
                  <a:lnTo>
                    <a:pt x="2915" y="1919"/>
                  </a:lnTo>
                  <a:lnTo>
                    <a:pt x="2917" y="1989"/>
                  </a:lnTo>
                  <a:lnTo>
                    <a:pt x="2917" y="2060"/>
                  </a:lnTo>
                  <a:lnTo>
                    <a:pt x="2917" y="2109"/>
                  </a:lnTo>
                  <a:lnTo>
                    <a:pt x="2916" y="2160"/>
                  </a:lnTo>
                  <a:lnTo>
                    <a:pt x="2912" y="2213"/>
                  </a:lnTo>
                  <a:lnTo>
                    <a:pt x="2909" y="2270"/>
                  </a:lnTo>
                  <a:lnTo>
                    <a:pt x="2905" y="2329"/>
                  </a:lnTo>
                  <a:lnTo>
                    <a:pt x="2898" y="2390"/>
                  </a:lnTo>
                  <a:lnTo>
                    <a:pt x="2892" y="2455"/>
                  </a:lnTo>
                  <a:lnTo>
                    <a:pt x="2884" y="2521"/>
                  </a:lnTo>
                  <a:lnTo>
                    <a:pt x="2874" y="2589"/>
                  </a:lnTo>
                  <a:lnTo>
                    <a:pt x="2865" y="2660"/>
                  </a:lnTo>
                  <a:lnTo>
                    <a:pt x="2853" y="2733"/>
                  </a:lnTo>
                  <a:lnTo>
                    <a:pt x="2840" y="2808"/>
                  </a:lnTo>
                  <a:lnTo>
                    <a:pt x="2826" y="2885"/>
                  </a:lnTo>
                  <a:lnTo>
                    <a:pt x="2810" y="2963"/>
                  </a:lnTo>
                  <a:lnTo>
                    <a:pt x="2794" y="3045"/>
                  </a:lnTo>
                  <a:lnTo>
                    <a:pt x="2776" y="3127"/>
                  </a:lnTo>
                  <a:lnTo>
                    <a:pt x="2756" y="3213"/>
                  </a:lnTo>
                  <a:lnTo>
                    <a:pt x="2735" y="3299"/>
                  </a:lnTo>
                  <a:lnTo>
                    <a:pt x="2714" y="3388"/>
                  </a:lnTo>
                  <a:lnTo>
                    <a:pt x="2690" y="3478"/>
                  </a:lnTo>
                  <a:lnTo>
                    <a:pt x="2665" y="3570"/>
                  </a:lnTo>
                  <a:lnTo>
                    <a:pt x="2639" y="3663"/>
                  </a:lnTo>
                  <a:lnTo>
                    <a:pt x="2610" y="3758"/>
                  </a:lnTo>
                  <a:lnTo>
                    <a:pt x="2581" y="3854"/>
                  </a:lnTo>
                  <a:lnTo>
                    <a:pt x="2549" y="3952"/>
                  </a:lnTo>
                  <a:lnTo>
                    <a:pt x="2517" y="4051"/>
                  </a:lnTo>
                  <a:lnTo>
                    <a:pt x="2483" y="4151"/>
                  </a:lnTo>
                  <a:lnTo>
                    <a:pt x="2447" y="4253"/>
                  </a:lnTo>
                  <a:lnTo>
                    <a:pt x="2409" y="4355"/>
                  </a:lnTo>
                  <a:lnTo>
                    <a:pt x="2370" y="4460"/>
                  </a:lnTo>
                  <a:lnTo>
                    <a:pt x="2330" y="4564"/>
                  </a:lnTo>
                  <a:lnTo>
                    <a:pt x="2288" y="4671"/>
                  </a:lnTo>
                  <a:lnTo>
                    <a:pt x="2481" y="4671"/>
                  </a:lnTo>
                  <a:lnTo>
                    <a:pt x="2657" y="4448"/>
                  </a:lnTo>
                  <a:lnTo>
                    <a:pt x="2821" y="4239"/>
                  </a:lnTo>
                  <a:lnTo>
                    <a:pt x="2974" y="4041"/>
                  </a:lnTo>
                  <a:lnTo>
                    <a:pt x="3046" y="3947"/>
                  </a:lnTo>
                  <a:lnTo>
                    <a:pt x="3116" y="3854"/>
                  </a:lnTo>
                  <a:lnTo>
                    <a:pt x="3182" y="3765"/>
                  </a:lnTo>
                  <a:lnTo>
                    <a:pt x="3246" y="3677"/>
                  </a:lnTo>
                  <a:lnTo>
                    <a:pt x="3307" y="3592"/>
                  </a:lnTo>
                  <a:lnTo>
                    <a:pt x="3365" y="3509"/>
                  </a:lnTo>
                  <a:lnTo>
                    <a:pt x="3420" y="3426"/>
                  </a:lnTo>
                  <a:lnTo>
                    <a:pt x="3472" y="3346"/>
                  </a:lnTo>
                  <a:lnTo>
                    <a:pt x="3521" y="3268"/>
                  </a:lnTo>
                  <a:lnTo>
                    <a:pt x="3568" y="3189"/>
                  </a:lnTo>
                  <a:lnTo>
                    <a:pt x="3611" y="3112"/>
                  </a:lnTo>
                  <a:lnTo>
                    <a:pt x="3653" y="3036"/>
                  </a:lnTo>
                  <a:lnTo>
                    <a:pt x="3691" y="2961"/>
                  </a:lnTo>
                  <a:lnTo>
                    <a:pt x="3726" y="2886"/>
                  </a:lnTo>
                  <a:lnTo>
                    <a:pt x="3758" y="2811"/>
                  </a:lnTo>
                  <a:lnTo>
                    <a:pt x="3788" y="2736"/>
                  </a:lnTo>
                  <a:lnTo>
                    <a:pt x="3801" y="2699"/>
                  </a:lnTo>
                  <a:lnTo>
                    <a:pt x="3815" y="2662"/>
                  </a:lnTo>
                  <a:lnTo>
                    <a:pt x="3828" y="2625"/>
                  </a:lnTo>
                  <a:lnTo>
                    <a:pt x="3838" y="2587"/>
                  </a:lnTo>
                  <a:lnTo>
                    <a:pt x="3849" y="2550"/>
                  </a:lnTo>
                  <a:lnTo>
                    <a:pt x="3860" y="2512"/>
                  </a:lnTo>
                  <a:lnTo>
                    <a:pt x="3870" y="2475"/>
                  </a:lnTo>
                  <a:lnTo>
                    <a:pt x="3879" y="2437"/>
                  </a:lnTo>
                  <a:lnTo>
                    <a:pt x="3886" y="2399"/>
                  </a:lnTo>
                  <a:lnTo>
                    <a:pt x="3894" y="2361"/>
                  </a:lnTo>
                  <a:lnTo>
                    <a:pt x="3900" y="2323"/>
                  </a:lnTo>
                  <a:lnTo>
                    <a:pt x="3907" y="2284"/>
                  </a:lnTo>
                  <a:lnTo>
                    <a:pt x="3911" y="2245"/>
                  </a:lnTo>
                  <a:lnTo>
                    <a:pt x="3917" y="2206"/>
                  </a:lnTo>
                  <a:lnTo>
                    <a:pt x="3920" y="2167"/>
                  </a:lnTo>
                  <a:lnTo>
                    <a:pt x="3923" y="2126"/>
                  </a:lnTo>
                  <a:lnTo>
                    <a:pt x="3925" y="2087"/>
                  </a:lnTo>
                  <a:lnTo>
                    <a:pt x="3928" y="2046"/>
                  </a:lnTo>
                  <a:lnTo>
                    <a:pt x="3929" y="2006"/>
                  </a:lnTo>
                  <a:lnTo>
                    <a:pt x="3929" y="1964"/>
                  </a:lnTo>
                  <a:lnTo>
                    <a:pt x="3928" y="1895"/>
                  </a:lnTo>
                  <a:lnTo>
                    <a:pt x="3924" y="1826"/>
                  </a:lnTo>
                  <a:lnTo>
                    <a:pt x="3918" y="1758"/>
                  </a:lnTo>
                  <a:lnTo>
                    <a:pt x="3910" y="1691"/>
                  </a:lnTo>
                  <a:lnTo>
                    <a:pt x="3899" y="1624"/>
                  </a:lnTo>
                  <a:lnTo>
                    <a:pt x="3887" y="1558"/>
                  </a:lnTo>
                  <a:lnTo>
                    <a:pt x="3872" y="1493"/>
                  </a:lnTo>
                  <a:lnTo>
                    <a:pt x="3855" y="1429"/>
                  </a:lnTo>
                  <a:lnTo>
                    <a:pt x="3836" y="1366"/>
                  </a:lnTo>
                  <a:lnTo>
                    <a:pt x="3815" y="1303"/>
                  </a:lnTo>
                  <a:lnTo>
                    <a:pt x="3792" y="1242"/>
                  </a:lnTo>
                  <a:lnTo>
                    <a:pt x="3767" y="1181"/>
                  </a:lnTo>
                  <a:lnTo>
                    <a:pt x="3740" y="1121"/>
                  </a:lnTo>
                  <a:lnTo>
                    <a:pt x="3710" y="1064"/>
                  </a:lnTo>
                  <a:lnTo>
                    <a:pt x="3680" y="1006"/>
                  </a:lnTo>
                  <a:lnTo>
                    <a:pt x="3647" y="949"/>
                  </a:lnTo>
                  <a:lnTo>
                    <a:pt x="3612" y="895"/>
                  </a:lnTo>
                  <a:lnTo>
                    <a:pt x="3576" y="841"/>
                  </a:lnTo>
                  <a:lnTo>
                    <a:pt x="3538" y="789"/>
                  </a:lnTo>
                  <a:lnTo>
                    <a:pt x="3498" y="737"/>
                  </a:lnTo>
                  <a:lnTo>
                    <a:pt x="3457" y="687"/>
                  </a:lnTo>
                  <a:lnTo>
                    <a:pt x="3415" y="640"/>
                  </a:lnTo>
                  <a:lnTo>
                    <a:pt x="3370" y="593"/>
                  </a:lnTo>
                  <a:lnTo>
                    <a:pt x="3324" y="547"/>
                  </a:lnTo>
                  <a:lnTo>
                    <a:pt x="3278" y="503"/>
                  </a:lnTo>
                  <a:lnTo>
                    <a:pt x="3229" y="460"/>
                  </a:lnTo>
                  <a:lnTo>
                    <a:pt x="3179" y="420"/>
                  </a:lnTo>
                  <a:lnTo>
                    <a:pt x="3127" y="381"/>
                  </a:lnTo>
                  <a:lnTo>
                    <a:pt x="3074" y="343"/>
                  </a:lnTo>
                  <a:lnTo>
                    <a:pt x="3020" y="307"/>
                  </a:lnTo>
                  <a:lnTo>
                    <a:pt x="2965" y="273"/>
                  </a:lnTo>
                  <a:lnTo>
                    <a:pt x="2908" y="242"/>
                  </a:lnTo>
                  <a:close/>
                  <a:moveTo>
                    <a:pt x="1012" y="2060"/>
                  </a:moveTo>
                  <a:lnTo>
                    <a:pt x="1012" y="2060"/>
                  </a:lnTo>
                  <a:lnTo>
                    <a:pt x="1012" y="1989"/>
                  </a:lnTo>
                  <a:lnTo>
                    <a:pt x="1014" y="1920"/>
                  </a:lnTo>
                  <a:lnTo>
                    <a:pt x="1017" y="1850"/>
                  </a:lnTo>
                  <a:lnTo>
                    <a:pt x="1020" y="1782"/>
                  </a:lnTo>
                  <a:lnTo>
                    <a:pt x="1026" y="1714"/>
                  </a:lnTo>
                  <a:lnTo>
                    <a:pt x="1032" y="1647"/>
                  </a:lnTo>
                  <a:lnTo>
                    <a:pt x="1040" y="1582"/>
                  </a:lnTo>
                  <a:lnTo>
                    <a:pt x="1049" y="1517"/>
                  </a:lnTo>
                  <a:lnTo>
                    <a:pt x="1058" y="1453"/>
                  </a:lnTo>
                  <a:lnTo>
                    <a:pt x="1069" y="1391"/>
                  </a:lnTo>
                  <a:lnTo>
                    <a:pt x="1081" y="1329"/>
                  </a:lnTo>
                  <a:lnTo>
                    <a:pt x="1094" y="1268"/>
                  </a:lnTo>
                  <a:lnTo>
                    <a:pt x="1107" y="1208"/>
                  </a:lnTo>
                  <a:lnTo>
                    <a:pt x="1123" y="1150"/>
                  </a:lnTo>
                  <a:lnTo>
                    <a:pt x="1138" y="1093"/>
                  </a:lnTo>
                  <a:lnTo>
                    <a:pt x="1155" y="1037"/>
                  </a:lnTo>
                  <a:lnTo>
                    <a:pt x="1173" y="983"/>
                  </a:lnTo>
                  <a:lnTo>
                    <a:pt x="1191" y="930"/>
                  </a:lnTo>
                  <a:lnTo>
                    <a:pt x="1211" y="878"/>
                  </a:lnTo>
                  <a:lnTo>
                    <a:pt x="1230" y="828"/>
                  </a:lnTo>
                  <a:lnTo>
                    <a:pt x="1252" y="779"/>
                  </a:lnTo>
                  <a:lnTo>
                    <a:pt x="1274" y="731"/>
                  </a:lnTo>
                  <a:lnTo>
                    <a:pt x="1296" y="685"/>
                  </a:lnTo>
                  <a:lnTo>
                    <a:pt x="1319" y="641"/>
                  </a:lnTo>
                  <a:lnTo>
                    <a:pt x="1343" y="598"/>
                  </a:lnTo>
                  <a:lnTo>
                    <a:pt x="1368" y="558"/>
                  </a:lnTo>
                  <a:lnTo>
                    <a:pt x="1394" y="518"/>
                  </a:lnTo>
                  <a:lnTo>
                    <a:pt x="1420" y="481"/>
                  </a:lnTo>
                  <a:lnTo>
                    <a:pt x="1447" y="445"/>
                  </a:lnTo>
                  <a:lnTo>
                    <a:pt x="1475" y="411"/>
                  </a:lnTo>
                  <a:lnTo>
                    <a:pt x="1503" y="379"/>
                  </a:lnTo>
                  <a:lnTo>
                    <a:pt x="1532" y="349"/>
                  </a:lnTo>
                  <a:lnTo>
                    <a:pt x="1456" y="342"/>
                  </a:lnTo>
                  <a:lnTo>
                    <a:pt x="1383" y="333"/>
                  </a:lnTo>
                  <a:lnTo>
                    <a:pt x="1313" y="322"/>
                  </a:lnTo>
                  <a:lnTo>
                    <a:pt x="1245" y="310"/>
                  </a:lnTo>
                  <a:lnTo>
                    <a:pt x="1180" y="296"/>
                  </a:lnTo>
                  <a:lnTo>
                    <a:pt x="1120" y="281"/>
                  </a:lnTo>
                  <a:lnTo>
                    <a:pt x="1091" y="273"/>
                  </a:lnTo>
                  <a:lnTo>
                    <a:pt x="1064" y="265"/>
                  </a:lnTo>
                  <a:lnTo>
                    <a:pt x="1037" y="256"/>
                  </a:lnTo>
                  <a:lnTo>
                    <a:pt x="1012" y="246"/>
                  </a:lnTo>
                  <a:lnTo>
                    <a:pt x="955" y="279"/>
                  </a:lnTo>
                  <a:lnTo>
                    <a:pt x="901" y="313"/>
                  </a:lnTo>
                  <a:lnTo>
                    <a:pt x="848" y="348"/>
                  </a:lnTo>
                  <a:lnTo>
                    <a:pt x="795" y="386"/>
                  </a:lnTo>
                  <a:lnTo>
                    <a:pt x="744" y="426"/>
                  </a:lnTo>
                  <a:lnTo>
                    <a:pt x="694" y="466"/>
                  </a:lnTo>
                  <a:lnTo>
                    <a:pt x="645" y="508"/>
                  </a:lnTo>
                  <a:lnTo>
                    <a:pt x="599" y="553"/>
                  </a:lnTo>
                  <a:lnTo>
                    <a:pt x="553" y="597"/>
                  </a:lnTo>
                  <a:lnTo>
                    <a:pt x="510" y="644"/>
                  </a:lnTo>
                  <a:lnTo>
                    <a:pt x="467" y="693"/>
                  </a:lnTo>
                  <a:lnTo>
                    <a:pt x="426" y="742"/>
                  </a:lnTo>
                  <a:lnTo>
                    <a:pt x="387" y="793"/>
                  </a:lnTo>
                  <a:lnTo>
                    <a:pt x="350" y="845"/>
                  </a:lnTo>
                  <a:lnTo>
                    <a:pt x="314" y="899"/>
                  </a:lnTo>
                  <a:lnTo>
                    <a:pt x="279" y="954"/>
                  </a:lnTo>
                  <a:lnTo>
                    <a:pt x="247" y="1010"/>
                  </a:lnTo>
                  <a:lnTo>
                    <a:pt x="216" y="1067"/>
                  </a:lnTo>
                  <a:lnTo>
                    <a:pt x="188" y="1125"/>
                  </a:lnTo>
                  <a:lnTo>
                    <a:pt x="161" y="1184"/>
                  </a:lnTo>
                  <a:lnTo>
                    <a:pt x="136" y="1245"/>
                  </a:lnTo>
                  <a:lnTo>
                    <a:pt x="113" y="1306"/>
                  </a:lnTo>
                  <a:lnTo>
                    <a:pt x="91" y="1368"/>
                  </a:lnTo>
                  <a:lnTo>
                    <a:pt x="73" y="1431"/>
                  </a:lnTo>
                  <a:lnTo>
                    <a:pt x="56" y="1495"/>
                  </a:lnTo>
                  <a:lnTo>
                    <a:pt x="41" y="1560"/>
                  </a:lnTo>
                  <a:lnTo>
                    <a:pt x="28" y="1625"/>
                  </a:lnTo>
                  <a:lnTo>
                    <a:pt x="18" y="1692"/>
                  </a:lnTo>
                  <a:lnTo>
                    <a:pt x="10" y="1759"/>
                  </a:lnTo>
                  <a:lnTo>
                    <a:pt x="4" y="1828"/>
                  </a:lnTo>
                  <a:lnTo>
                    <a:pt x="1" y="1895"/>
                  </a:lnTo>
                  <a:lnTo>
                    <a:pt x="0" y="1964"/>
                  </a:lnTo>
                  <a:lnTo>
                    <a:pt x="1" y="2046"/>
                  </a:lnTo>
                  <a:lnTo>
                    <a:pt x="4" y="2126"/>
                  </a:lnTo>
                  <a:lnTo>
                    <a:pt x="11" y="2205"/>
                  </a:lnTo>
                  <a:lnTo>
                    <a:pt x="14" y="2244"/>
                  </a:lnTo>
                  <a:lnTo>
                    <a:pt x="18" y="2282"/>
                  </a:lnTo>
                  <a:lnTo>
                    <a:pt x="24" y="2320"/>
                  </a:lnTo>
                  <a:lnTo>
                    <a:pt x="30" y="2358"/>
                  </a:lnTo>
                  <a:lnTo>
                    <a:pt x="37" y="2395"/>
                  </a:lnTo>
                  <a:lnTo>
                    <a:pt x="43" y="2432"/>
                  </a:lnTo>
                  <a:lnTo>
                    <a:pt x="51" y="2470"/>
                  </a:lnTo>
                  <a:lnTo>
                    <a:pt x="60" y="2506"/>
                  </a:lnTo>
                  <a:lnTo>
                    <a:pt x="69" y="2543"/>
                  </a:lnTo>
                  <a:lnTo>
                    <a:pt x="79" y="2580"/>
                  </a:lnTo>
                  <a:lnTo>
                    <a:pt x="89" y="2615"/>
                  </a:lnTo>
                  <a:lnTo>
                    <a:pt x="101" y="2652"/>
                  </a:lnTo>
                  <a:lnTo>
                    <a:pt x="113" y="2688"/>
                  </a:lnTo>
                  <a:lnTo>
                    <a:pt x="125" y="2725"/>
                  </a:lnTo>
                  <a:lnTo>
                    <a:pt x="138" y="2761"/>
                  </a:lnTo>
                  <a:lnTo>
                    <a:pt x="152" y="2798"/>
                  </a:lnTo>
                  <a:lnTo>
                    <a:pt x="182" y="2870"/>
                  </a:lnTo>
                  <a:lnTo>
                    <a:pt x="215" y="2944"/>
                  </a:lnTo>
                  <a:lnTo>
                    <a:pt x="251" y="3018"/>
                  </a:lnTo>
                  <a:lnTo>
                    <a:pt x="290" y="3091"/>
                  </a:lnTo>
                  <a:lnTo>
                    <a:pt x="331" y="3168"/>
                  </a:lnTo>
                  <a:lnTo>
                    <a:pt x="377" y="3244"/>
                  </a:lnTo>
                  <a:lnTo>
                    <a:pt x="425" y="3322"/>
                  </a:lnTo>
                  <a:lnTo>
                    <a:pt x="476" y="3401"/>
                  </a:lnTo>
                  <a:lnTo>
                    <a:pt x="530" y="3483"/>
                  </a:lnTo>
                  <a:lnTo>
                    <a:pt x="588" y="3566"/>
                  </a:lnTo>
                  <a:lnTo>
                    <a:pt x="649" y="3651"/>
                  </a:lnTo>
                  <a:lnTo>
                    <a:pt x="713" y="3739"/>
                  </a:lnTo>
                  <a:lnTo>
                    <a:pt x="780" y="3830"/>
                  </a:lnTo>
                  <a:lnTo>
                    <a:pt x="851" y="3923"/>
                  </a:lnTo>
                  <a:lnTo>
                    <a:pt x="925" y="4020"/>
                  </a:lnTo>
                  <a:lnTo>
                    <a:pt x="1003" y="4118"/>
                  </a:lnTo>
                  <a:lnTo>
                    <a:pt x="1085" y="4222"/>
                  </a:lnTo>
                  <a:lnTo>
                    <a:pt x="1257" y="4438"/>
                  </a:lnTo>
                  <a:lnTo>
                    <a:pt x="1445" y="4671"/>
                  </a:lnTo>
                  <a:lnTo>
                    <a:pt x="1641" y="4671"/>
                  </a:lnTo>
                  <a:lnTo>
                    <a:pt x="1592" y="4547"/>
                  </a:lnTo>
                  <a:lnTo>
                    <a:pt x="1544" y="4426"/>
                  </a:lnTo>
                  <a:lnTo>
                    <a:pt x="1500" y="4308"/>
                  </a:lnTo>
                  <a:lnTo>
                    <a:pt x="1458" y="4192"/>
                  </a:lnTo>
                  <a:lnTo>
                    <a:pt x="1418" y="4079"/>
                  </a:lnTo>
                  <a:lnTo>
                    <a:pt x="1381" y="3970"/>
                  </a:lnTo>
                  <a:lnTo>
                    <a:pt x="1346" y="3863"/>
                  </a:lnTo>
                  <a:lnTo>
                    <a:pt x="1314" y="3758"/>
                  </a:lnTo>
                  <a:lnTo>
                    <a:pt x="1282" y="3657"/>
                  </a:lnTo>
                  <a:lnTo>
                    <a:pt x="1254" y="3557"/>
                  </a:lnTo>
                  <a:lnTo>
                    <a:pt x="1228" y="3460"/>
                  </a:lnTo>
                  <a:lnTo>
                    <a:pt x="1203" y="3366"/>
                  </a:lnTo>
                  <a:lnTo>
                    <a:pt x="1180" y="3275"/>
                  </a:lnTo>
                  <a:lnTo>
                    <a:pt x="1160" y="3187"/>
                  </a:lnTo>
                  <a:lnTo>
                    <a:pt x="1140" y="3101"/>
                  </a:lnTo>
                  <a:lnTo>
                    <a:pt x="1123" y="3019"/>
                  </a:lnTo>
                  <a:lnTo>
                    <a:pt x="1106" y="2938"/>
                  </a:lnTo>
                  <a:lnTo>
                    <a:pt x="1092" y="2861"/>
                  </a:lnTo>
                  <a:lnTo>
                    <a:pt x="1079" y="2786"/>
                  </a:lnTo>
                  <a:lnTo>
                    <a:pt x="1067" y="2714"/>
                  </a:lnTo>
                  <a:lnTo>
                    <a:pt x="1057" y="2645"/>
                  </a:lnTo>
                  <a:lnTo>
                    <a:pt x="1048" y="2578"/>
                  </a:lnTo>
                  <a:lnTo>
                    <a:pt x="1040" y="2514"/>
                  </a:lnTo>
                  <a:lnTo>
                    <a:pt x="1033" y="2452"/>
                  </a:lnTo>
                  <a:lnTo>
                    <a:pt x="1027" y="2394"/>
                  </a:lnTo>
                  <a:lnTo>
                    <a:pt x="1023" y="2338"/>
                  </a:lnTo>
                  <a:lnTo>
                    <a:pt x="1019" y="2285"/>
                  </a:lnTo>
                  <a:lnTo>
                    <a:pt x="1016" y="2235"/>
                  </a:lnTo>
                  <a:lnTo>
                    <a:pt x="1013" y="2143"/>
                  </a:lnTo>
                  <a:lnTo>
                    <a:pt x="1012" y="206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bIns="648000"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592513" y="2036763"/>
            <a:ext cx="1820862" cy="1601787"/>
            <a:chOff x="3592612" y="2036447"/>
            <a:chExt cx="1820779" cy="1602308"/>
          </a:xfrm>
        </p:grpSpPr>
        <p:sp>
          <p:nvSpPr>
            <p:cNvPr id="202" name="Freeform 5"/>
            <p:cNvSpPr/>
            <p:nvPr/>
          </p:nvSpPr>
          <p:spPr bwMode="auto">
            <a:xfrm>
              <a:off x="3592612" y="2036447"/>
              <a:ext cx="1820779" cy="1602308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rgbClr val="F0F0F0"/>
            </a:solidFill>
            <a:ln w="28575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  <a:prstDash val="solid"/>
              <a:miter lim="800000"/>
            </a:ln>
            <a:effectLst>
              <a:outerShdw blurRad="279400" dist="165100" dir="2700000" algn="t" rotWithShape="0">
                <a:prstClr val="black">
                  <a:alpha val="35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460" name="文本框 211"/>
            <p:cNvSpPr txBox="1"/>
            <p:nvPr/>
          </p:nvSpPr>
          <p:spPr>
            <a:xfrm>
              <a:off x="3813264" y="2970201"/>
              <a:ext cx="1415985" cy="46211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eaLnBrk="0" hangingPunct="0"/>
              <a:r>
                <a:rPr lang="zh-CN" altLang="en-US" sz="2400" dirty="0">
                  <a:solidFill>
                    <a:srgbClr val="595959"/>
                  </a:solidFill>
                  <a:latin typeface="微软雅黑" panose="020B0503020204020204" pitchFamily="34" charset="-122"/>
                  <a:ea typeface="Arial Unicode MS" panose="020B0604020202020204" pitchFamily="34" charset="-122"/>
                </a:rPr>
                <a:t>兴趣爱好</a:t>
              </a:r>
            </a:p>
          </p:txBody>
        </p:sp>
        <p:sp>
          <p:nvSpPr>
            <p:cNvPr id="18461" name="文本框 247"/>
            <p:cNvSpPr txBox="1"/>
            <p:nvPr/>
          </p:nvSpPr>
          <p:spPr>
            <a:xfrm>
              <a:off x="4100589" y="2227009"/>
              <a:ext cx="800064" cy="8305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eaLnBrk="0" hangingPunct="0"/>
              <a:r>
                <a:rPr lang="zh-CN" altLang="en-US" sz="4800" dirty="0">
                  <a:solidFill>
                    <a:srgbClr val="F47264"/>
                  </a:solidFill>
                  <a:latin typeface="FontAwesome" pitchFamily="2" charset="0"/>
                  <a:ea typeface="Arial Unicode MS" panose="020B0604020202020204" pitchFamily="34" charset="-122"/>
                </a:rPr>
                <a:t></a:t>
              </a:r>
              <a:endParaRPr lang="zh-CN" altLang="en-US" sz="4800" dirty="0">
                <a:solidFill>
                  <a:srgbClr val="F47264"/>
                </a:solidFill>
                <a:latin typeface="微软雅黑" panose="020B0503020204020204" pitchFamily="34" charset="-122"/>
                <a:ea typeface="Arial Unicode MS" panose="020B0604020202020204" pitchFamily="34" charset="-122"/>
              </a:endParaRPr>
            </a:p>
          </p:txBody>
        </p:sp>
      </p:grpSp>
      <p:sp>
        <p:nvSpPr>
          <p:cNvPr id="249" name="文本框 248"/>
          <p:cNvSpPr txBox="1"/>
          <p:nvPr/>
        </p:nvSpPr>
        <p:spPr>
          <a:xfrm>
            <a:off x="1539875" y="1503363"/>
            <a:ext cx="1038225" cy="3698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defTabSz="685800"/>
            <a:r>
              <a:rPr lang="zh-CN" altLang="en-US" sz="1800" dirty="0">
                <a:solidFill>
                  <a:srgbClr val="262626"/>
                </a:solidFill>
                <a:latin typeface="Lao UI" panose="020B0502040204020203" pitchFamily="34" charset="0"/>
                <a:ea typeface="微软雅黑" panose="020B0503020204020204" pitchFamily="34" charset="-122"/>
              </a:rPr>
              <a:t>乒乓球</a:t>
            </a:r>
          </a:p>
        </p:txBody>
      </p:sp>
      <p:sp>
        <p:nvSpPr>
          <p:cNvPr id="250" name="文本框 249"/>
          <p:cNvSpPr txBox="1"/>
          <p:nvPr/>
        </p:nvSpPr>
        <p:spPr>
          <a:xfrm>
            <a:off x="7461250" y="2278063"/>
            <a:ext cx="1038225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defTabSz="685800"/>
            <a:r>
              <a:rPr lang="zh-CN" altLang="en-US" sz="1800" dirty="0">
                <a:solidFill>
                  <a:srgbClr val="262626"/>
                </a:solidFill>
                <a:latin typeface="Lao UI" panose="020B0502040204020203" pitchFamily="34" charset="0"/>
                <a:ea typeface="微软雅黑" panose="020B0503020204020204" pitchFamily="34" charset="-122"/>
              </a:rPr>
              <a:t>滑雪</a:t>
            </a:r>
          </a:p>
        </p:txBody>
      </p:sp>
      <p:sp>
        <p:nvSpPr>
          <p:cNvPr id="251" name="文本框 250"/>
          <p:cNvSpPr txBox="1"/>
          <p:nvPr/>
        </p:nvSpPr>
        <p:spPr>
          <a:xfrm>
            <a:off x="1479550" y="3808413"/>
            <a:ext cx="747713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defTabSz="685800"/>
            <a:r>
              <a:rPr lang="zh-CN" altLang="en-US" sz="1800" dirty="0">
                <a:solidFill>
                  <a:srgbClr val="262626"/>
                </a:solidFill>
                <a:latin typeface="Lao UI" panose="020B0502040204020203" pitchFamily="34" charset="0"/>
                <a:ea typeface="微软雅黑" panose="020B0503020204020204" pitchFamily="34" charset="-122"/>
              </a:rPr>
              <a:t>足球</a:t>
            </a:r>
          </a:p>
        </p:txBody>
      </p:sp>
      <p:sp>
        <p:nvSpPr>
          <p:cNvPr id="252" name="文本框 251"/>
          <p:cNvSpPr txBox="1"/>
          <p:nvPr/>
        </p:nvSpPr>
        <p:spPr>
          <a:xfrm>
            <a:off x="415925" y="2359025"/>
            <a:ext cx="1038225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defTabSz="685800"/>
            <a:r>
              <a:rPr lang="zh-CN" altLang="en-US" sz="1800" dirty="0">
                <a:solidFill>
                  <a:srgbClr val="262626"/>
                </a:solidFill>
                <a:latin typeface="Lao UI" panose="020B0502040204020203" pitchFamily="34" charset="0"/>
                <a:ea typeface="微软雅黑" panose="020B0503020204020204" pitchFamily="34" charset="-122"/>
              </a:rPr>
              <a:t>自行车</a:t>
            </a:r>
          </a:p>
        </p:txBody>
      </p:sp>
      <p:sp>
        <p:nvSpPr>
          <p:cNvPr id="253" name="文本框 252"/>
          <p:cNvSpPr txBox="1"/>
          <p:nvPr/>
        </p:nvSpPr>
        <p:spPr>
          <a:xfrm>
            <a:off x="6392863" y="1457325"/>
            <a:ext cx="1038225" cy="3698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defTabSz="685800"/>
            <a:r>
              <a:rPr lang="zh-CN" altLang="en-US" sz="1800" dirty="0">
                <a:solidFill>
                  <a:srgbClr val="262626"/>
                </a:solidFill>
                <a:latin typeface="Lao UI" panose="020B0502040204020203" pitchFamily="34" charset="0"/>
                <a:ea typeface="微软雅黑" panose="020B0503020204020204" pitchFamily="34" charset="-122"/>
              </a:rPr>
              <a:t>游泳</a:t>
            </a:r>
          </a:p>
        </p:txBody>
      </p:sp>
      <p:sp>
        <p:nvSpPr>
          <p:cNvPr id="254" name="文本框 253"/>
          <p:cNvSpPr txBox="1"/>
          <p:nvPr/>
        </p:nvSpPr>
        <p:spPr>
          <a:xfrm>
            <a:off x="6419850" y="3962400"/>
            <a:ext cx="746125" cy="3698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defTabSz="685800"/>
            <a:r>
              <a:rPr lang="zh-CN" altLang="en-US" sz="1800" dirty="0">
                <a:solidFill>
                  <a:srgbClr val="262626"/>
                </a:solidFill>
                <a:latin typeface="Lao UI" panose="020B0502040204020203" pitchFamily="34" charset="0"/>
                <a:ea typeface="微软雅黑" panose="020B0503020204020204" pitchFamily="34" charset="-122"/>
              </a:rPr>
              <a:t>旅行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93675" y="239713"/>
            <a:ext cx="517525" cy="517525"/>
            <a:chOff x="193002" y="238921"/>
            <a:chExt cx="518543" cy="518543"/>
          </a:xfrm>
        </p:grpSpPr>
        <p:grpSp>
          <p:nvGrpSpPr>
            <p:cNvPr id="20497" name="组合 41"/>
            <p:cNvGrpSpPr/>
            <p:nvPr/>
          </p:nvGrpSpPr>
          <p:grpSpPr>
            <a:xfrm>
              <a:off x="193002" y="238921"/>
              <a:ext cx="518543" cy="518543"/>
              <a:chOff x="3471566" y="2551257"/>
              <a:chExt cx="711520" cy="711520"/>
            </a:xfrm>
          </p:grpSpPr>
          <p:sp>
            <p:nvSpPr>
              <p:cNvPr id="44" name="Oval 2287"/>
              <p:cNvSpPr/>
              <p:nvPr/>
            </p:nvSpPr>
            <p:spPr>
              <a:xfrm>
                <a:off x="3471566" y="2551257"/>
                <a:ext cx="711520" cy="711520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</a:gradFill>
              <a:ln w="15875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1"/>
                </a:gradFill>
              </a:ln>
              <a:effectLst>
                <a:outerShdw blurRad="63500" dist="254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AU" sz="1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</a:t>
                </a:r>
                <a:endPara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5" name="Freeform 5"/>
              <p:cNvSpPr>
                <a:spLocks noChangeAspect="1"/>
              </p:cNvSpPr>
              <p:nvPr/>
            </p:nvSpPr>
            <p:spPr bwMode="auto">
              <a:xfrm>
                <a:off x="3535180" y="2601017"/>
                <a:ext cx="612000" cy="61200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15875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50800" dist="25400" dir="13500000">
                  <a:prstClr val="black">
                    <a:alpha val="50000"/>
                  </a:prstClr>
                </a:innerShdw>
              </a:effectLst>
            </p:spPr>
            <p:txBody>
              <a:bodyPr/>
              <a:lstStyle/>
              <a:p>
                <a:pPr marL="0" marR="0" lvl="0" indent="0" algn="l" defTabSz="6858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46" name="KSO_Shape"/>
            <p:cNvSpPr>
              <a:spLocks noChangeAspect="1"/>
            </p:cNvSpPr>
            <p:nvPr/>
          </p:nvSpPr>
          <p:spPr>
            <a:xfrm>
              <a:off x="355246" y="409117"/>
              <a:ext cx="216325" cy="216325"/>
            </a:xfrm>
            <a:prstGeom prst="hear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5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35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9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mph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23" dur="250" fill="hold"/>
                                        <p:tgtEl>
                                          <p:spTgt spid="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6" presetClass="emph" presetSubtype="0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25" dur="250" fill="hold"/>
                                        <p:tgtEl>
                                          <p:spTgt spid="2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59"/>
                            </p:stCondLst>
                            <p:childTnLst>
                              <p:par>
                                <p:cTn id="27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decel="10000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decel="10000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59"/>
                            </p:stCondLst>
                            <p:childTnLst>
                              <p:par>
                                <p:cTn id="52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/>
      <p:bldP spid="249" grpId="0"/>
      <p:bldP spid="250" grpId="0"/>
      <p:bldP spid="251" grpId="0"/>
      <p:bldP spid="252" grpId="0"/>
      <p:bldP spid="253" grpId="0"/>
      <p:bldP spid="2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343025" y="1106488"/>
            <a:ext cx="6418263" cy="9223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200" dirty="0">
                <a:solidFill>
                  <a:srgbClr val="0D0D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良好的创新思维和沟通能力，对色彩、构图等元素触觉敏锐，创造力强；有创新精神，保证工作质量；具有较强的艺术触觉及审美水平，喜欢设计，兴趣爱好广泛，能很快接受新鲜事物；有良好的团队合作精神和高度的责任感</a:t>
            </a:r>
            <a:endParaRPr lang="zh-CN" altLang="en-US" sz="1200" dirty="0">
              <a:solidFill>
                <a:srgbClr val="0D0D0D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11200" y="282575"/>
            <a:ext cx="1262063" cy="4159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685800" eaLnBrk="0" hangingPunct="0"/>
            <a:r>
              <a:rPr lang="zh-CN" altLang="en-US" sz="2100" dirty="0">
                <a:solidFill>
                  <a:srgbClr val="6649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自我评价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1400175" y="2257425"/>
            <a:ext cx="3095625" cy="1035050"/>
            <a:chOff x="1400375" y="2257225"/>
            <a:chExt cx="3094892" cy="1035894"/>
          </a:xfrm>
        </p:grpSpPr>
        <p:sp>
          <p:nvSpPr>
            <p:cNvPr id="3" name="矩形 2"/>
            <p:cNvSpPr/>
            <p:nvPr/>
          </p:nvSpPr>
          <p:spPr>
            <a:xfrm>
              <a:off x="1400375" y="2257225"/>
              <a:ext cx="3094892" cy="1035894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100000">
                  <a:schemeClr val="accent3">
                    <a:lumMod val="75000"/>
                  </a:schemeClr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95000"/>
                </a:schemeClr>
              </a:solidFill>
            </a:ln>
            <a:effectLst>
              <a:outerShdw blurRad="635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0485" name="文本框 10"/>
            <p:cNvSpPr txBox="1"/>
            <p:nvPr/>
          </p:nvSpPr>
          <p:spPr>
            <a:xfrm>
              <a:off x="1547978" y="2452647"/>
              <a:ext cx="2799687" cy="61327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685800" eaLnBrk="0" hangingPunct="0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对色彩、构图等元素触觉敏锐，创造力强；有创新精神</a:t>
              </a:r>
              <a:endPara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667250" y="2257425"/>
            <a:ext cx="3094038" cy="1035050"/>
            <a:chOff x="4666851" y="2257225"/>
            <a:chExt cx="3094892" cy="1035894"/>
          </a:xfrm>
        </p:grpSpPr>
        <p:sp>
          <p:nvSpPr>
            <p:cNvPr id="4" name="矩形 3"/>
            <p:cNvSpPr/>
            <p:nvPr/>
          </p:nvSpPr>
          <p:spPr>
            <a:xfrm>
              <a:off x="4666851" y="2257225"/>
              <a:ext cx="3094892" cy="1035894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95000"/>
                </a:schemeClr>
              </a:solidFill>
            </a:ln>
            <a:effectLst>
              <a:outerShdw blurRad="635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0488" name="文本框 23"/>
            <p:cNvSpPr txBox="1"/>
            <p:nvPr/>
          </p:nvSpPr>
          <p:spPr>
            <a:xfrm>
              <a:off x="4814530" y="2468535"/>
              <a:ext cx="2799534" cy="61327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685800" eaLnBrk="0" hangingPunct="0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保证工作质量；具有较强的艺术触觉及审美水平，喜欢设计，兴趣爱好广泛</a:t>
              </a:r>
              <a:endPara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1400175" y="3451225"/>
            <a:ext cx="3095625" cy="1036638"/>
            <a:chOff x="1400375" y="3451913"/>
            <a:chExt cx="3094892" cy="1035894"/>
          </a:xfrm>
        </p:grpSpPr>
        <p:sp>
          <p:nvSpPr>
            <p:cNvPr id="5" name="矩形 4"/>
            <p:cNvSpPr/>
            <p:nvPr/>
          </p:nvSpPr>
          <p:spPr>
            <a:xfrm>
              <a:off x="1400375" y="3451913"/>
              <a:ext cx="3094892" cy="1035894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95000"/>
                </a:schemeClr>
              </a:solidFill>
            </a:ln>
            <a:effectLst>
              <a:outerShdw blurRad="635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0491" name="文本框 24"/>
            <p:cNvSpPr txBox="1"/>
            <p:nvPr/>
          </p:nvSpPr>
          <p:spPr>
            <a:xfrm>
              <a:off x="1609875" y="3662899"/>
              <a:ext cx="2799687" cy="61392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685800" eaLnBrk="0" hangingPunct="0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能很快接受新鲜事物；有良好的团队合作精神和高度的责任感</a:t>
              </a:r>
              <a:endPara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4667250" y="3451225"/>
            <a:ext cx="3094038" cy="1036638"/>
            <a:chOff x="4666851" y="3451913"/>
            <a:chExt cx="3094892" cy="1035894"/>
          </a:xfrm>
        </p:grpSpPr>
        <p:sp>
          <p:nvSpPr>
            <p:cNvPr id="6" name="矩形 5"/>
            <p:cNvSpPr/>
            <p:nvPr/>
          </p:nvSpPr>
          <p:spPr>
            <a:xfrm>
              <a:off x="4666851" y="3451913"/>
              <a:ext cx="3094892" cy="1035894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accent2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95000"/>
                </a:schemeClr>
              </a:solidFill>
            </a:ln>
            <a:effectLst>
              <a:outerShdw blurRad="635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0494" name="文本框 25"/>
            <p:cNvSpPr txBox="1"/>
            <p:nvPr/>
          </p:nvSpPr>
          <p:spPr>
            <a:xfrm>
              <a:off x="4814530" y="3662899"/>
              <a:ext cx="2799534" cy="61392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685800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有上进心，热爱学习，具有吃苦耐劳的精神，能够承受压力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193675" y="239713"/>
            <a:ext cx="517525" cy="517525"/>
            <a:chOff x="193002" y="238921"/>
            <a:chExt cx="518543" cy="518543"/>
          </a:xfrm>
        </p:grpSpPr>
        <p:grpSp>
          <p:nvGrpSpPr>
            <p:cNvPr id="22537" name="组合 26"/>
            <p:cNvGrpSpPr/>
            <p:nvPr/>
          </p:nvGrpSpPr>
          <p:grpSpPr>
            <a:xfrm>
              <a:off x="193002" y="238921"/>
              <a:ext cx="518543" cy="518543"/>
              <a:chOff x="3471566" y="2551257"/>
              <a:chExt cx="711520" cy="711520"/>
            </a:xfrm>
          </p:grpSpPr>
          <p:sp>
            <p:nvSpPr>
              <p:cNvPr id="28" name="Oval 2287"/>
              <p:cNvSpPr/>
              <p:nvPr/>
            </p:nvSpPr>
            <p:spPr>
              <a:xfrm>
                <a:off x="3471566" y="2551257"/>
                <a:ext cx="711520" cy="711520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</a:gradFill>
              <a:ln w="15875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1"/>
                </a:gradFill>
              </a:ln>
              <a:effectLst>
                <a:outerShdw blurRad="63500" dist="254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AU" sz="1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</a:t>
                </a:r>
                <a:endPara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5"/>
              <p:cNvSpPr>
                <a:spLocks noChangeAspect="1"/>
              </p:cNvSpPr>
              <p:nvPr/>
            </p:nvSpPr>
            <p:spPr bwMode="auto">
              <a:xfrm>
                <a:off x="3535180" y="2601017"/>
                <a:ext cx="612000" cy="61200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15875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50800" dist="25400" dir="13500000">
                  <a:prstClr val="black">
                    <a:alpha val="50000"/>
                  </a:prstClr>
                </a:innerShdw>
              </a:effectLst>
            </p:spPr>
            <p:txBody>
              <a:bodyPr/>
              <a:lstStyle/>
              <a:p>
                <a:pPr marL="0" marR="0" lvl="0" indent="0" algn="l" defTabSz="6858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20497" name="KSO_Shape"/>
            <p:cNvSpPr>
              <a:spLocks noChangeAspect="1"/>
            </p:cNvSpPr>
            <p:nvPr/>
          </p:nvSpPr>
          <p:spPr>
            <a:xfrm rot="2700000" flipH="1">
              <a:off x="350294" y="385118"/>
              <a:ext cx="224152" cy="213360"/>
            </a:xfrm>
            <a:custGeom>
              <a:avLst/>
              <a:gdLst/>
              <a:ahLst/>
              <a:cxnLst>
                <a:cxn ang="0">
                  <a:pos x="148866" y="0"/>
                </a:cxn>
                <a:cxn ang="0">
                  <a:pos x="224152" y="73105"/>
                </a:cxn>
                <a:cxn ang="0">
                  <a:pos x="188102" y="87147"/>
                </a:cxn>
                <a:cxn ang="0">
                  <a:pos x="130296" y="141506"/>
                </a:cxn>
                <a:cxn ang="0">
                  <a:pos x="119523" y="198252"/>
                </a:cxn>
                <a:cxn ang="0">
                  <a:pos x="78357" y="158278"/>
                </a:cxn>
                <a:cxn ang="0">
                  <a:pos x="0" y="213360"/>
                </a:cxn>
                <a:cxn ang="0">
                  <a:pos x="60267" y="140712"/>
                </a:cxn>
                <a:cxn ang="0">
                  <a:pos x="20395" y="101994"/>
                </a:cxn>
                <a:cxn ang="0">
                  <a:pos x="64214" y="87161"/>
                </a:cxn>
                <a:cxn ang="0">
                  <a:pos x="78191" y="89826"/>
                </a:cxn>
                <a:cxn ang="0">
                  <a:pos x="136090" y="32800"/>
                </a:cxn>
                <a:cxn ang="0">
                  <a:pos x="148866" y="0"/>
                </a:cxn>
              </a:cxnLst>
              <a:rect l="0" t="0" r="0" b="0"/>
              <a:pathLst>
                <a:path w="1059063" h="1007997">
                  <a:moveTo>
                    <a:pt x="703357" y="0"/>
                  </a:moveTo>
                  <a:lnTo>
                    <a:pt x="1059063" y="345377"/>
                  </a:lnTo>
                  <a:cubicBezTo>
                    <a:pt x="1011759" y="390684"/>
                    <a:pt x="950318" y="412745"/>
                    <a:pt x="888735" y="411717"/>
                  </a:cubicBezTo>
                  <a:lnTo>
                    <a:pt x="615617" y="668531"/>
                  </a:lnTo>
                  <a:cubicBezTo>
                    <a:pt x="643882" y="763675"/>
                    <a:pt x="628025" y="864389"/>
                    <a:pt x="564718" y="936620"/>
                  </a:cubicBezTo>
                  <a:lnTo>
                    <a:pt x="370217" y="747767"/>
                  </a:lnTo>
                  <a:cubicBezTo>
                    <a:pt x="247618" y="834750"/>
                    <a:pt x="146199" y="930329"/>
                    <a:pt x="0" y="1007997"/>
                  </a:cubicBezTo>
                  <a:cubicBezTo>
                    <a:pt x="95002" y="875886"/>
                    <a:pt x="190003" y="777809"/>
                    <a:pt x="284746" y="664777"/>
                  </a:cubicBezTo>
                  <a:lnTo>
                    <a:pt x="96361" y="481861"/>
                  </a:lnTo>
                  <a:cubicBezTo>
                    <a:pt x="152055" y="429106"/>
                    <a:pt x="226831" y="406169"/>
                    <a:pt x="303394" y="411783"/>
                  </a:cubicBezTo>
                  <a:cubicBezTo>
                    <a:pt x="325459" y="413401"/>
                    <a:pt x="347673" y="417390"/>
                    <a:pt x="369433" y="424372"/>
                  </a:cubicBezTo>
                  <a:lnTo>
                    <a:pt x="642990" y="154959"/>
                  </a:lnTo>
                  <a:cubicBezTo>
                    <a:pt x="643358" y="99193"/>
                    <a:pt x="663662" y="44083"/>
                    <a:pt x="703357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9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21" dur="1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2" dur="1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3" dur="1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4" dur="1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199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699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199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699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7232237"/>
  <p:tag name="MH_LIBRARY" val="GRAPHIC"/>
  <p:tag name="MH_TYPE" val="Other"/>
  <p:tag name="MH_ORDER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7232237"/>
  <p:tag name="MH_LIBRARY" val="GRAPHIC"/>
  <p:tag name="MH_TYPE" val="SubTitle"/>
  <p:tag name="MH_ORDER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7232237"/>
  <p:tag name="MH_LIBRARY" val="GRAPHIC"/>
  <p:tag name="MH_TYPE" val="Other"/>
  <p:tag name="MH_ORDER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7232237"/>
  <p:tag name="MH_LIBRARY" val="GRAPHIC"/>
  <p:tag name="MH_TYPE" val="Other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7232237"/>
  <p:tag name="MH_LIBRARY" val="GRAPHIC"/>
  <p:tag name="MH_TYPE" val="SubTitle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7232237"/>
  <p:tag name="MH_LIBRARY" val="GRAPHIC"/>
  <p:tag name="MH_TYPE" val="Other"/>
  <p:tag name="MH_ORDER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7232237"/>
  <p:tag name="MH_LIBRARY" val="GRAPHIC"/>
  <p:tag name="MH_TYPE" val="Other"/>
  <p:tag name="MH_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7232237"/>
  <p:tag name="MH_LIBRARY" val="GRAPHIC"/>
  <p:tag name="MH_TYPE" val="SubTitle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7232237"/>
  <p:tag name="MH_LIBRARY" val="GRAPHIC"/>
  <p:tag name="MH_TYPE" val="Other"/>
  <p:tag name="MH_ORDER" val="5"/>
</p:tagLst>
</file>

<file path=ppt/theme/theme1.xml><?xml version="1.0" encoding="utf-8"?>
<a:theme xmlns:a="http://schemas.openxmlformats.org/drawingml/2006/main" name="www.2ppt.com">
  <a:themeElements>
    <a:clrScheme name="自定义 1">
      <a:dk1>
        <a:srgbClr val="000000"/>
      </a:dk1>
      <a:lt1>
        <a:sysClr val="window" lastClr="FFFFFF"/>
      </a:lt1>
      <a:dk2>
        <a:srgbClr val="3F3F3F"/>
      </a:dk2>
      <a:lt2>
        <a:srgbClr val="FCFCFC"/>
      </a:lt2>
      <a:accent1>
        <a:srgbClr val="F8D35E"/>
      </a:accent1>
      <a:accent2>
        <a:srgbClr val="1B6AA3"/>
      </a:accent2>
      <a:accent3>
        <a:srgbClr val="3FD5BA"/>
      </a:accent3>
      <a:accent4>
        <a:srgbClr val="F47264"/>
      </a:accent4>
      <a:accent5>
        <a:srgbClr val="8F8FBF"/>
      </a:accent5>
      <a:accent6>
        <a:srgbClr val="7CC8EC"/>
      </a:accent6>
      <a:hlink>
        <a:srgbClr val="0000FF"/>
      </a:hlink>
      <a:folHlink>
        <a:srgbClr val="800080"/>
      </a:folHlink>
    </a:clrScheme>
    <a:fontScheme name="Lao UI">
      <a:majorFont>
        <a:latin typeface="Lao UI"/>
        <a:ea typeface="微软雅黑"/>
        <a:cs typeface=""/>
      </a:majorFont>
      <a:minorFont>
        <a:latin typeface="Lao UI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690</Words>
  <Application>Microsoft Office PowerPoint</Application>
  <PresentationFormat>全屏显示(16:9)</PresentationFormat>
  <Paragraphs>121</Paragraphs>
  <Slides>10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Arial Unicode MS</vt:lpstr>
      <vt:lpstr>FontAwesome</vt:lpstr>
      <vt:lpstr>Lao UI</vt:lpstr>
      <vt:lpstr>方正正黑简体</vt:lpstr>
      <vt:lpstr>华文细黑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2015-04-27T05:53:00Z</dcterms:created>
  <dcterms:modified xsi:type="dcterms:W3CDTF">2023-01-10T11:06:45Z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B78A289FC63E41B18B6A6C021D5217AE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