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7104063" cy="10234613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8" autoAdjust="0"/>
    <p:restoredTop sz="91559" autoAdjust="0"/>
  </p:normalViewPr>
  <p:slideViewPr>
    <p:cSldViewPr snapToGrid="0">
      <p:cViewPr varScale="1">
        <p:scale>
          <a:sx n="104" d="100"/>
          <a:sy n="104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EA5C77"/>
            </a:solidFill>
          </c:spPr>
          <c:cat>
            <c:numRef>
              <c:f>Sheet1!$B$3:$M$3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Sheet1!$B$4:$M$4</c:f>
              <c:numCache>
                <c:formatCode>General</c:formatCode>
                <c:ptCount val="12"/>
                <c:pt idx="0">
                  <c:v>0</c:v>
                </c:pt>
                <c:pt idx="1">
                  <c:v>17</c:v>
                </c:pt>
                <c:pt idx="2">
                  <c:v>21</c:v>
                </c:pt>
                <c:pt idx="3">
                  <c:v>30</c:v>
                </c:pt>
                <c:pt idx="4">
                  <c:v>28</c:v>
                </c:pt>
                <c:pt idx="5">
                  <c:v>35</c:v>
                </c:pt>
                <c:pt idx="6">
                  <c:v>33</c:v>
                </c:pt>
                <c:pt idx="7">
                  <c:v>34</c:v>
                </c:pt>
                <c:pt idx="8">
                  <c:v>29</c:v>
                </c:pt>
                <c:pt idx="9">
                  <c:v>28</c:v>
                </c:pt>
                <c:pt idx="10">
                  <c:v>20</c:v>
                </c:pt>
                <c:pt idx="1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4-40D1-8C9F-506E1A6BF4EF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F08B9C"/>
            </a:solidFill>
          </c:spPr>
          <c:cat>
            <c:numRef>
              <c:f>Sheet1!$B$3:$M$3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Sheet1!$B$5:$M$5</c:f>
              <c:numCache>
                <c:formatCode>General</c:formatCode>
                <c:ptCount val="12"/>
                <c:pt idx="0">
                  <c:v>0</c:v>
                </c:pt>
                <c:pt idx="1">
                  <c:v>13</c:v>
                </c:pt>
                <c:pt idx="2">
                  <c:v>20</c:v>
                </c:pt>
                <c:pt idx="3">
                  <c:v>23</c:v>
                </c:pt>
                <c:pt idx="4">
                  <c:v>21</c:v>
                </c:pt>
                <c:pt idx="5">
                  <c:v>30</c:v>
                </c:pt>
                <c:pt idx="6">
                  <c:v>28</c:v>
                </c:pt>
                <c:pt idx="7">
                  <c:v>25</c:v>
                </c:pt>
                <c:pt idx="8">
                  <c:v>27</c:v>
                </c:pt>
                <c:pt idx="9">
                  <c:v>16</c:v>
                </c:pt>
                <c:pt idx="10">
                  <c:v>18</c:v>
                </c:pt>
                <c:pt idx="1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F4-40D1-8C9F-506E1A6BF4EF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7C1CC"/>
            </a:solidFill>
            <a:ln w="25400">
              <a:noFill/>
            </a:ln>
          </c:spPr>
          <c:cat>
            <c:numRef>
              <c:f>Sheet1!$B$3:$M$3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Sheet1!$B$6:$M$6</c:f>
              <c:numCache>
                <c:formatCode>General</c:formatCode>
                <c:ptCount val="12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17</c:v>
                </c:pt>
                <c:pt idx="4">
                  <c:v>20</c:v>
                </c:pt>
                <c:pt idx="5">
                  <c:v>18</c:v>
                </c:pt>
                <c:pt idx="6">
                  <c:v>23</c:v>
                </c:pt>
                <c:pt idx="7">
                  <c:v>22</c:v>
                </c:pt>
                <c:pt idx="8">
                  <c:v>15</c:v>
                </c:pt>
                <c:pt idx="9">
                  <c:v>13</c:v>
                </c:pt>
                <c:pt idx="10">
                  <c:v>10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F4-40D1-8C9F-506E1A6BF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63727840"/>
        <c:axId val="-1263699008"/>
      </c:areaChart>
      <c:catAx>
        <c:axId val="-126372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 cap="flat" cmpd="sng" algn="ctr">
            <a:solidFill>
              <a:schemeClr val="bg1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263699008"/>
        <c:crosses val="autoZero"/>
        <c:auto val="1"/>
        <c:lblAlgn val="ctr"/>
        <c:lblOffset val="100"/>
        <c:noMultiLvlLbl val="0"/>
      </c:catAx>
      <c:valAx>
        <c:axId val="-1263699008"/>
        <c:scaling>
          <c:orientation val="minMax"/>
        </c:scaling>
        <c:delete val="0"/>
        <c:axPos val="l"/>
        <c:numFmt formatCode="General" sourceLinked="1"/>
        <c:majorTickMark val="out"/>
        <c:minorTickMark val="out"/>
        <c:tickLblPos val="nextTo"/>
        <c:spPr>
          <a:ln w="6350" cap="flat" cmpd="sng" algn="ctr">
            <a:solidFill>
              <a:schemeClr val="bg1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2637278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76871880199699"/>
          <c:y val="6.2155541947336197E-2"/>
          <c:w val="0.52246256239600697"/>
          <c:h val="0.86527862829148805"/>
        </c:manualLayout>
      </c:layout>
      <c:doughnut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A5C77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8BE-4737-807A-DBC609AAC0B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48BE-4737-807A-DBC609AAC0B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48BE-4737-807A-DBC609AAC0B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48BE-4737-807A-DBC609AAC0B6}"/>
              </c:ext>
            </c:extLst>
          </c:dPt>
          <c:cat>
            <c:strRef>
              <c:f>Sheet1!$A$4:$A$7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4"/>
                <c:pt idx="0">
                  <c:v>58</c:v>
                </c:pt>
                <c:pt idx="1">
                  <c:v>12</c:v>
                </c:pt>
                <c:pt idx="2">
                  <c:v>13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BE-4737-807A-DBC609AAC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84F1-76F2-4E76-8CC0-624231D411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F801C-94C5-431C-BEE7-7B936362FD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F801C-94C5-431C-BEE7-7B936362FD7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7749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270" y="-23495"/>
            <a:ext cx="12211685" cy="6898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6415405" y="-23495"/>
            <a:ext cx="5795010" cy="2771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 flipV="1">
            <a:off x="-1270" y="4208780"/>
            <a:ext cx="5576570" cy="26663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16430" y="4208780"/>
            <a:ext cx="8718550" cy="92202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sz="5400" b="1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甜美风妇女节活动策划</a:t>
            </a:r>
            <a:r>
              <a:rPr lang="en-US" altLang="zh-CN" sz="5400" b="1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PPT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95144" y="5455045"/>
            <a:ext cx="3201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BEST WISHES FOR YOU</a:t>
            </a:r>
          </a:p>
        </p:txBody>
      </p:sp>
      <p:pic>
        <p:nvPicPr>
          <p:cNvPr id="5" name="图片 4" descr="242661ab08e606627b22afc0557d91c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564255" y="286385"/>
            <a:ext cx="4424680" cy="3914775"/>
          </a:xfrm>
          <a:prstGeom prst="rect">
            <a:avLst/>
          </a:prstGeom>
        </p:spPr>
      </p:pic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ldLvl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PART TWO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319905" y="1336040"/>
            <a:ext cx="3592830" cy="3980180"/>
            <a:chOff x="6097" y="2034"/>
            <a:chExt cx="7494" cy="7592"/>
          </a:xfrm>
        </p:grpSpPr>
        <p:sp>
          <p:nvSpPr>
            <p:cNvPr id="2" name="Freeform 5"/>
            <p:cNvSpPr/>
            <p:nvPr/>
          </p:nvSpPr>
          <p:spPr bwMode="auto">
            <a:xfrm>
              <a:off x="6583" y="4042"/>
              <a:ext cx="1098" cy="1274"/>
            </a:xfrm>
            <a:custGeom>
              <a:avLst/>
              <a:gdLst>
                <a:gd name="T0" fmla="*/ 0 w 247"/>
                <a:gd name="T1" fmla="*/ 122 h 286"/>
                <a:gd name="T2" fmla="*/ 28 w 247"/>
                <a:gd name="T3" fmla="*/ 239 h 286"/>
                <a:gd name="T4" fmla="*/ 247 w 247"/>
                <a:gd name="T5" fmla="*/ 20 h 286"/>
                <a:gd name="T6" fmla="*/ 6 w 247"/>
                <a:gd name="T7" fmla="*/ 76 h 286"/>
                <a:gd name="T8" fmla="*/ 0 w 247"/>
                <a:gd name="T9" fmla="*/ 12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86">
                  <a:moveTo>
                    <a:pt x="0" y="122"/>
                  </a:moveTo>
                  <a:cubicBezTo>
                    <a:pt x="0" y="122"/>
                    <a:pt x="6" y="192"/>
                    <a:pt x="28" y="239"/>
                  </a:cubicBezTo>
                  <a:cubicBezTo>
                    <a:pt x="50" y="286"/>
                    <a:pt x="247" y="20"/>
                    <a:pt x="247" y="20"/>
                  </a:cubicBezTo>
                  <a:cubicBezTo>
                    <a:pt x="247" y="20"/>
                    <a:pt x="37" y="0"/>
                    <a:pt x="6" y="76"/>
                  </a:cubicBezTo>
                  <a:cubicBezTo>
                    <a:pt x="0" y="122"/>
                    <a:pt x="0" y="122"/>
                    <a:pt x="0" y="122"/>
                  </a:cubicBezTo>
                </a:path>
              </a:pathLst>
            </a:custGeom>
            <a:solidFill>
              <a:srgbClr val="F08B9C"/>
            </a:solidFill>
            <a:ln>
              <a:noFill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" name="Freeform 6"/>
            <p:cNvSpPr/>
            <p:nvPr/>
          </p:nvSpPr>
          <p:spPr bwMode="auto">
            <a:xfrm>
              <a:off x="8007" y="8044"/>
              <a:ext cx="1271" cy="1105"/>
            </a:xfrm>
            <a:custGeom>
              <a:avLst/>
              <a:gdLst>
                <a:gd name="T0" fmla="*/ 122 w 286"/>
                <a:gd name="T1" fmla="*/ 248 h 248"/>
                <a:gd name="T2" fmla="*/ 239 w 286"/>
                <a:gd name="T3" fmla="*/ 219 h 248"/>
                <a:gd name="T4" fmla="*/ 20 w 286"/>
                <a:gd name="T5" fmla="*/ 0 h 248"/>
                <a:gd name="T6" fmla="*/ 76 w 286"/>
                <a:gd name="T7" fmla="*/ 241 h 248"/>
                <a:gd name="T8" fmla="*/ 122 w 286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48">
                  <a:moveTo>
                    <a:pt x="122" y="248"/>
                  </a:moveTo>
                  <a:cubicBezTo>
                    <a:pt x="122" y="248"/>
                    <a:pt x="192" y="241"/>
                    <a:pt x="239" y="219"/>
                  </a:cubicBezTo>
                  <a:cubicBezTo>
                    <a:pt x="286" y="197"/>
                    <a:pt x="20" y="0"/>
                    <a:pt x="20" y="0"/>
                  </a:cubicBezTo>
                  <a:cubicBezTo>
                    <a:pt x="20" y="0"/>
                    <a:pt x="0" y="210"/>
                    <a:pt x="76" y="241"/>
                  </a:cubicBezTo>
                  <a:cubicBezTo>
                    <a:pt x="122" y="248"/>
                    <a:pt x="122" y="248"/>
                    <a:pt x="122" y="248"/>
                  </a:cubicBezTo>
                </a:path>
              </a:pathLst>
            </a:custGeom>
            <a:solidFill>
              <a:srgbClr val="EA5C77"/>
            </a:solidFill>
            <a:ln>
              <a:noFill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2009" y="6447"/>
              <a:ext cx="1101" cy="1278"/>
            </a:xfrm>
            <a:custGeom>
              <a:avLst/>
              <a:gdLst>
                <a:gd name="T0" fmla="*/ 248 w 248"/>
                <a:gd name="T1" fmla="*/ 164 h 287"/>
                <a:gd name="T2" fmla="*/ 219 w 248"/>
                <a:gd name="T3" fmla="*/ 48 h 287"/>
                <a:gd name="T4" fmla="*/ 0 w 248"/>
                <a:gd name="T5" fmla="*/ 266 h 287"/>
                <a:gd name="T6" fmla="*/ 241 w 248"/>
                <a:gd name="T7" fmla="*/ 210 h 287"/>
                <a:gd name="T8" fmla="*/ 248 w 248"/>
                <a:gd name="T9" fmla="*/ 16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87">
                  <a:moveTo>
                    <a:pt x="248" y="164"/>
                  </a:moveTo>
                  <a:cubicBezTo>
                    <a:pt x="248" y="164"/>
                    <a:pt x="241" y="95"/>
                    <a:pt x="219" y="48"/>
                  </a:cubicBezTo>
                  <a:cubicBezTo>
                    <a:pt x="197" y="0"/>
                    <a:pt x="0" y="266"/>
                    <a:pt x="0" y="266"/>
                  </a:cubicBezTo>
                  <a:cubicBezTo>
                    <a:pt x="0" y="266"/>
                    <a:pt x="210" y="287"/>
                    <a:pt x="241" y="210"/>
                  </a:cubicBezTo>
                  <a:cubicBezTo>
                    <a:pt x="248" y="164"/>
                    <a:pt x="248" y="164"/>
                    <a:pt x="248" y="164"/>
                  </a:cubicBezTo>
                </a:path>
              </a:pathLst>
            </a:custGeom>
            <a:solidFill>
              <a:srgbClr val="F08B9C"/>
            </a:solidFill>
            <a:ln>
              <a:noFill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10416" y="2621"/>
              <a:ext cx="1271" cy="1098"/>
            </a:xfrm>
            <a:custGeom>
              <a:avLst/>
              <a:gdLst>
                <a:gd name="T0" fmla="*/ 163 w 286"/>
                <a:gd name="T1" fmla="*/ 0 h 247"/>
                <a:gd name="T2" fmla="*/ 47 w 286"/>
                <a:gd name="T3" fmla="*/ 28 h 247"/>
                <a:gd name="T4" fmla="*/ 266 w 286"/>
                <a:gd name="T5" fmla="*/ 247 h 247"/>
                <a:gd name="T6" fmla="*/ 209 w 286"/>
                <a:gd name="T7" fmla="*/ 6 h 247"/>
                <a:gd name="T8" fmla="*/ 163 w 286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47">
                  <a:moveTo>
                    <a:pt x="163" y="0"/>
                  </a:moveTo>
                  <a:cubicBezTo>
                    <a:pt x="163" y="0"/>
                    <a:pt x="94" y="6"/>
                    <a:pt x="47" y="28"/>
                  </a:cubicBezTo>
                  <a:cubicBezTo>
                    <a:pt x="0" y="50"/>
                    <a:pt x="266" y="247"/>
                    <a:pt x="266" y="247"/>
                  </a:cubicBezTo>
                  <a:cubicBezTo>
                    <a:pt x="266" y="247"/>
                    <a:pt x="286" y="37"/>
                    <a:pt x="209" y="6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EA5C77"/>
            </a:solidFill>
            <a:ln>
              <a:noFill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Freeform 52"/>
            <p:cNvSpPr>
              <a:spLocks noChangeAspect="1" noEditPoints="1"/>
            </p:cNvSpPr>
            <p:nvPr/>
          </p:nvSpPr>
          <p:spPr bwMode="auto">
            <a:xfrm>
              <a:off x="8935" y="4991"/>
              <a:ext cx="1823" cy="182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rgbClr val="F08B9C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3" name="Freeform 25"/>
            <p:cNvSpPr/>
            <p:nvPr/>
          </p:nvSpPr>
          <p:spPr bwMode="auto">
            <a:xfrm>
              <a:off x="6530" y="2135"/>
              <a:ext cx="4282" cy="2498"/>
            </a:xfrm>
            <a:custGeom>
              <a:avLst/>
              <a:gdLst>
                <a:gd name="T0" fmla="*/ 12 w 963"/>
                <a:gd name="T1" fmla="*/ 551 h 562"/>
                <a:gd name="T2" fmla="*/ 28 w 963"/>
                <a:gd name="T3" fmla="*/ 499 h 562"/>
                <a:gd name="T4" fmla="*/ 113 w 963"/>
                <a:gd name="T5" fmla="*/ 465 h 562"/>
                <a:gd name="T6" fmla="*/ 674 w 963"/>
                <a:gd name="T7" fmla="*/ 465 h 562"/>
                <a:gd name="T8" fmla="*/ 674 w 963"/>
                <a:gd name="T9" fmla="*/ 562 h 562"/>
                <a:gd name="T10" fmla="*/ 963 w 963"/>
                <a:gd name="T11" fmla="*/ 273 h 562"/>
                <a:gd name="T12" fmla="*/ 691 w 963"/>
                <a:gd name="T13" fmla="*/ 0 h 562"/>
                <a:gd name="T14" fmla="*/ 691 w 963"/>
                <a:gd name="T15" fmla="*/ 95 h 562"/>
                <a:gd name="T16" fmla="*/ 434 w 963"/>
                <a:gd name="T17" fmla="*/ 95 h 562"/>
                <a:gd name="T18" fmla="*/ 390 w 963"/>
                <a:gd name="T19" fmla="*/ 116 h 562"/>
                <a:gd name="T20" fmla="*/ 23 w 963"/>
                <a:gd name="T21" fmla="*/ 482 h 562"/>
                <a:gd name="T22" fmla="*/ 12 w 963"/>
                <a:gd name="T23" fmla="*/ 55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3" h="562">
                  <a:moveTo>
                    <a:pt x="12" y="551"/>
                  </a:moveTo>
                  <a:cubicBezTo>
                    <a:pt x="12" y="551"/>
                    <a:pt x="8" y="520"/>
                    <a:pt x="28" y="499"/>
                  </a:cubicBezTo>
                  <a:cubicBezTo>
                    <a:pt x="49" y="479"/>
                    <a:pt x="81" y="466"/>
                    <a:pt x="113" y="465"/>
                  </a:cubicBezTo>
                  <a:cubicBezTo>
                    <a:pt x="146" y="465"/>
                    <a:pt x="674" y="465"/>
                    <a:pt x="674" y="465"/>
                  </a:cubicBezTo>
                  <a:cubicBezTo>
                    <a:pt x="674" y="562"/>
                    <a:pt x="674" y="562"/>
                    <a:pt x="674" y="562"/>
                  </a:cubicBezTo>
                  <a:cubicBezTo>
                    <a:pt x="963" y="273"/>
                    <a:pt x="963" y="273"/>
                    <a:pt x="963" y="273"/>
                  </a:cubicBezTo>
                  <a:cubicBezTo>
                    <a:pt x="691" y="0"/>
                    <a:pt x="691" y="0"/>
                    <a:pt x="691" y="0"/>
                  </a:cubicBezTo>
                  <a:cubicBezTo>
                    <a:pt x="691" y="95"/>
                    <a:pt x="691" y="95"/>
                    <a:pt x="691" y="95"/>
                  </a:cubicBezTo>
                  <a:cubicBezTo>
                    <a:pt x="434" y="95"/>
                    <a:pt x="434" y="95"/>
                    <a:pt x="434" y="95"/>
                  </a:cubicBezTo>
                  <a:cubicBezTo>
                    <a:pt x="434" y="95"/>
                    <a:pt x="412" y="93"/>
                    <a:pt x="390" y="116"/>
                  </a:cubicBezTo>
                  <a:cubicBezTo>
                    <a:pt x="368" y="138"/>
                    <a:pt x="23" y="482"/>
                    <a:pt x="23" y="482"/>
                  </a:cubicBezTo>
                  <a:cubicBezTo>
                    <a:pt x="23" y="482"/>
                    <a:pt x="0" y="504"/>
                    <a:pt x="12" y="551"/>
                  </a:cubicBezTo>
                  <a:close/>
                </a:path>
              </a:pathLst>
            </a:custGeom>
            <a:solidFill>
              <a:srgbClr val="EA5C77"/>
            </a:solidFill>
            <a:ln>
              <a:noFill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4" name="Freeform 34"/>
            <p:cNvSpPr/>
            <p:nvPr/>
          </p:nvSpPr>
          <p:spPr bwMode="auto">
            <a:xfrm>
              <a:off x="6097" y="4920"/>
              <a:ext cx="2498" cy="4282"/>
            </a:xfrm>
            <a:custGeom>
              <a:avLst/>
              <a:gdLst>
                <a:gd name="T0" fmla="*/ 551 w 562"/>
                <a:gd name="T1" fmla="*/ 951 h 963"/>
                <a:gd name="T2" fmla="*/ 500 w 562"/>
                <a:gd name="T3" fmla="*/ 934 h 963"/>
                <a:gd name="T4" fmla="*/ 466 w 562"/>
                <a:gd name="T5" fmla="*/ 849 h 963"/>
                <a:gd name="T6" fmla="*/ 466 w 562"/>
                <a:gd name="T7" fmla="*/ 289 h 963"/>
                <a:gd name="T8" fmla="*/ 562 w 562"/>
                <a:gd name="T9" fmla="*/ 289 h 963"/>
                <a:gd name="T10" fmla="*/ 273 w 562"/>
                <a:gd name="T11" fmla="*/ 0 h 963"/>
                <a:gd name="T12" fmla="*/ 0 w 562"/>
                <a:gd name="T13" fmla="*/ 272 h 963"/>
                <a:gd name="T14" fmla="*/ 95 w 562"/>
                <a:gd name="T15" fmla="*/ 272 h 963"/>
                <a:gd name="T16" fmla="*/ 95 w 562"/>
                <a:gd name="T17" fmla="*/ 528 h 963"/>
                <a:gd name="T18" fmla="*/ 116 w 562"/>
                <a:gd name="T19" fmla="*/ 573 h 963"/>
                <a:gd name="T20" fmla="*/ 482 w 562"/>
                <a:gd name="T21" fmla="*/ 939 h 963"/>
                <a:gd name="T22" fmla="*/ 551 w 562"/>
                <a:gd name="T23" fmla="*/ 951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2" h="963">
                  <a:moveTo>
                    <a:pt x="551" y="951"/>
                  </a:moveTo>
                  <a:cubicBezTo>
                    <a:pt x="551" y="951"/>
                    <a:pt x="520" y="955"/>
                    <a:pt x="500" y="934"/>
                  </a:cubicBezTo>
                  <a:cubicBezTo>
                    <a:pt x="479" y="914"/>
                    <a:pt x="466" y="881"/>
                    <a:pt x="466" y="849"/>
                  </a:cubicBezTo>
                  <a:cubicBezTo>
                    <a:pt x="465" y="817"/>
                    <a:pt x="466" y="289"/>
                    <a:pt x="466" y="289"/>
                  </a:cubicBezTo>
                  <a:cubicBezTo>
                    <a:pt x="562" y="289"/>
                    <a:pt x="562" y="289"/>
                    <a:pt x="562" y="289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95" y="272"/>
                    <a:pt x="95" y="272"/>
                    <a:pt x="95" y="272"/>
                  </a:cubicBezTo>
                  <a:cubicBezTo>
                    <a:pt x="95" y="528"/>
                    <a:pt x="95" y="528"/>
                    <a:pt x="95" y="528"/>
                  </a:cubicBezTo>
                  <a:cubicBezTo>
                    <a:pt x="95" y="528"/>
                    <a:pt x="93" y="551"/>
                    <a:pt x="116" y="573"/>
                  </a:cubicBezTo>
                  <a:cubicBezTo>
                    <a:pt x="138" y="595"/>
                    <a:pt x="482" y="939"/>
                    <a:pt x="482" y="939"/>
                  </a:cubicBezTo>
                  <a:cubicBezTo>
                    <a:pt x="482" y="939"/>
                    <a:pt x="504" y="963"/>
                    <a:pt x="551" y="951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5" name="Freeform 42"/>
            <p:cNvSpPr/>
            <p:nvPr/>
          </p:nvSpPr>
          <p:spPr bwMode="auto">
            <a:xfrm>
              <a:off x="8882" y="7132"/>
              <a:ext cx="4282" cy="2495"/>
            </a:xfrm>
            <a:custGeom>
              <a:avLst/>
              <a:gdLst>
                <a:gd name="T0" fmla="*/ 951 w 963"/>
                <a:gd name="T1" fmla="*/ 10 h 561"/>
                <a:gd name="T2" fmla="*/ 934 w 963"/>
                <a:gd name="T3" fmla="*/ 62 h 561"/>
                <a:gd name="T4" fmla="*/ 849 w 963"/>
                <a:gd name="T5" fmla="*/ 96 h 561"/>
                <a:gd name="T6" fmla="*/ 289 w 963"/>
                <a:gd name="T7" fmla="*/ 96 h 561"/>
                <a:gd name="T8" fmla="*/ 289 w 963"/>
                <a:gd name="T9" fmla="*/ 0 h 561"/>
                <a:gd name="T10" fmla="*/ 0 w 963"/>
                <a:gd name="T11" fmla="*/ 289 h 561"/>
                <a:gd name="T12" fmla="*/ 272 w 963"/>
                <a:gd name="T13" fmla="*/ 561 h 561"/>
                <a:gd name="T14" fmla="*/ 272 w 963"/>
                <a:gd name="T15" fmla="*/ 466 h 561"/>
                <a:gd name="T16" fmla="*/ 528 w 963"/>
                <a:gd name="T17" fmla="*/ 466 h 561"/>
                <a:gd name="T18" fmla="*/ 573 w 963"/>
                <a:gd name="T19" fmla="*/ 446 h 561"/>
                <a:gd name="T20" fmla="*/ 939 w 963"/>
                <a:gd name="T21" fmla="*/ 80 h 561"/>
                <a:gd name="T22" fmla="*/ 951 w 963"/>
                <a:gd name="T23" fmla="*/ 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3" h="561">
                  <a:moveTo>
                    <a:pt x="951" y="10"/>
                  </a:moveTo>
                  <a:cubicBezTo>
                    <a:pt x="951" y="10"/>
                    <a:pt x="955" y="42"/>
                    <a:pt x="934" y="62"/>
                  </a:cubicBezTo>
                  <a:cubicBezTo>
                    <a:pt x="914" y="82"/>
                    <a:pt x="882" y="95"/>
                    <a:pt x="849" y="96"/>
                  </a:cubicBezTo>
                  <a:cubicBezTo>
                    <a:pt x="817" y="97"/>
                    <a:pt x="289" y="96"/>
                    <a:pt x="289" y="96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72" y="561"/>
                    <a:pt x="272" y="561"/>
                    <a:pt x="272" y="561"/>
                  </a:cubicBezTo>
                  <a:cubicBezTo>
                    <a:pt x="272" y="466"/>
                    <a:pt x="272" y="466"/>
                    <a:pt x="272" y="466"/>
                  </a:cubicBezTo>
                  <a:cubicBezTo>
                    <a:pt x="528" y="466"/>
                    <a:pt x="528" y="466"/>
                    <a:pt x="528" y="466"/>
                  </a:cubicBezTo>
                  <a:cubicBezTo>
                    <a:pt x="528" y="466"/>
                    <a:pt x="551" y="468"/>
                    <a:pt x="573" y="446"/>
                  </a:cubicBezTo>
                  <a:cubicBezTo>
                    <a:pt x="595" y="424"/>
                    <a:pt x="939" y="80"/>
                    <a:pt x="939" y="80"/>
                  </a:cubicBezTo>
                  <a:cubicBezTo>
                    <a:pt x="939" y="80"/>
                    <a:pt x="963" y="57"/>
                    <a:pt x="951" y="10"/>
                  </a:cubicBezTo>
                  <a:close/>
                </a:path>
              </a:pathLst>
            </a:custGeom>
            <a:solidFill>
              <a:srgbClr val="EA5C77"/>
            </a:solidFill>
            <a:ln>
              <a:noFill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6" name="Freeform 47"/>
            <p:cNvSpPr/>
            <p:nvPr/>
          </p:nvSpPr>
          <p:spPr bwMode="auto">
            <a:xfrm>
              <a:off x="11098" y="2568"/>
              <a:ext cx="2492" cy="4282"/>
            </a:xfrm>
            <a:custGeom>
              <a:avLst/>
              <a:gdLst>
                <a:gd name="T0" fmla="*/ 10 w 561"/>
                <a:gd name="T1" fmla="*/ 12 h 963"/>
                <a:gd name="T2" fmla="*/ 62 w 561"/>
                <a:gd name="T3" fmla="*/ 28 h 963"/>
                <a:gd name="T4" fmla="*/ 96 w 561"/>
                <a:gd name="T5" fmla="*/ 113 h 963"/>
                <a:gd name="T6" fmla="*/ 96 w 561"/>
                <a:gd name="T7" fmla="*/ 674 h 963"/>
                <a:gd name="T8" fmla="*/ 0 w 561"/>
                <a:gd name="T9" fmla="*/ 674 h 963"/>
                <a:gd name="T10" fmla="*/ 289 w 561"/>
                <a:gd name="T11" fmla="*/ 963 h 963"/>
                <a:gd name="T12" fmla="*/ 561 w 561"/>
                <a:gd name="T13" fmla="*/ 691 h 963"/>
                <a:gd name="T14" fmla="*/ 466 w 561"/>
                <a:gd name="T15" fmla="*/ 691 h 963"/>
                <a:gd name="T16" fmla="*/ 466 w 561"/>
                <a:gd name="T17" fmla="*/ 434 h 963"/>
                <a:gd name="T18" fmla="*/ 446 w 561"/>
                <a:gd name="T19" fmla="*/ 390 h 963"/>
                <a:gd name="T20" fmla="*/ 80 w 561"/>
                <a:gd name="T21" fmla="*/ 23 h 963"/>
                <a:gd name="T22" fmla="*/ 10 w 561"/>
                <a:gd name="T23" fmla="*/ 12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1" h="963">
                  <a:moveTo>
                    <a:pt x="10" y="12"/>
                  </a:moveTo>
                  <a:cubicBezTo>
                    <a:pt x="10" y="12"/>
                    <a:pt x="42" y="8"/>
                    <a:pt x="62" y="28"/>
                  </a:cubicBezTo>
                  <a:cubicBezTo>
                    <a:pt x="82" y="49"/>
                    <a:pt x="96" y="81"/>
                    <a:pt x="96" y="113"/>
                  </a:cubicBezTo>
                  <a:cubicBezTo>
                    <a:pt x="97" y="146"/>
                    <a:pt x="96" y="674"/>
                    <a:pt x="96" y="674"/>
                  </a:cubicBezTo>
                  <a:cubicBezTo>
                    <a:pt x="0" y="674"/>
                    <a:pt x="0" y="674"/>
                    <a:pt x="0" y="674"/>
                  </a:cubicBezTo>
                  <a:cubicBezTo>
                    <a:pt x="289" y="963"/>
                    <a:pt x="289" y="963"/>
                    <a:pt x="289" y="963"/>
                  </a:cubicBezTo>
                  <a:cubicBezTo>
                    <a:pt x="561" y="691"/>
                    <a:pt x="561" y="691"/>
                    <a:pt x="561" y="691"/>
                  </a:cubicBezTo>
                  <a:cubicBezTo>
                    <a:pt x="466" y="691"/>
                    <a:pt x="466" y="691"/>
                    <a:pt x="466" y="691"/>
                  </a:cubicBezTo>
                  <a:cubicBezTo>
                    <a:pt x="466" y="434"/>
                    <a:pt x="466" y="434"/>
                    <a:pt x="466" y="434"/>
                  </a:cubicBezTo>
                  <a:cubicBezTo>
                    <a:pt x="466" y="434"/>
                    <a:pt x="468" y="412"/>
                    <a:pt x="446" y="390"/>
                  </a:cubicBezTo>
                  <a:cubicBezTo>
                    <a:pt x="424" y="367"/>
                    <a:pt x="80" y="23"/>
                    <a:pt x="80" y="23"/>
                  </a:cubicBezTo>
                  <a:cubicBezTo>
                    <a:pt x="80" y="23"/>
                    <a:pt x="58" y="0"/>
                    <a:pt x="10" y="12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cxnSp>
          <p:nvCxnSpPr>
            <p:cNvPr id="73" name="Straight Connector 28"/>
            <p:cNvCxnSpPr/>
            <p:nvPr/>
          </p:nvCxnSpPr>
          <p:spPr>
            <a:xfrm>
              <a:off x="13591" y="2034"/>
              <a:ext cx="0" cy="2444"/>
            </a:xfrm>
            <a:prstGeom prst="line">
              <a:avLst/>
            </a:prstGeom>
            <a:noFill/>
            <a:ln w="19050" cap="flat" cmpd="sng" algn="ctr">
              <a:solidFill>
                <a:srgbClr val="F08B9C"/>
              </a:solidFill>
              <a:prstDash val="solid"/>
            </a:ln>
            <a:effectLst/>
          </p:spPr>
        </p:cxnSp>
        <p:cxnSp>
          <p:nvCxnSpPr>
            <p:cNvPr id="81" name="Straight Connector 72"/>
            <p:cNvCxnSpPr/>
            <p:nvPr/>
          </p:nvCxnSpPr>
          <p:spPr>
            <a:xfrm flipH="1">
              <a:off x="6097" y="2034"/>
              <a:ext cx="0" cy="2444"/>
            </a:xfrm>
            <a:prstGeom prst="line">
              <a:avLst/>
            </a:prstGeom>
            <a:noFill/>
            <a:ln w="19050" cap="flat" cmpd="sng" algn="ctr">
              <a:solidFill>
                <a:srgbClr val="F08B9C"/>
              </a:solidFill>
              <a:prstDash val="solid"/>
            </a:ln>
            <a:effectLst/>
          </p:spPr>
        </p:cxnSp>
        <p:cxnSp>
          <p:nvCxnSpPr>
            <p:cNvPr id="89" name="Straight Connector 79"/>
            <p:cNvCxnSpPr/>
            <p:nvPr/>
          </p:nvCxnSpPr>
          <p:spPr>
            <a:xfrm>
              <a:off x="13591" y="7059"/>
              <a:ext cx="0" cy="2444"/>
            </a:xfrm>
            <a:prstGeom prst="line">
              <a:avLst/>
            </a:prstGeom>
            <a:noFill/>
            <a:ln w="19050" cap="flat" cmpd="sng" algn="ctr">
              <a:solidFill>
                <a:srgbClr val="F08B9C"/>
              </a:solidFill>
              <a:prstDash val="solid"/>
            </a:ln>
            <a:effectLst/>
          </p:spPr>
        </p:cxnSp>
        <p:cxnSp>
          <p:nvCxnSpPr>
            <p:cNvPr id="97" name="Straight Connector 86"/>
            <p:cNvCxnSpPr/>
            <p:nvPr/>
          </p:nvCxnSpPr>
          <p:spPr>
            <a:xfrm flipH="1">
              <a:off x="6097" y="7059"/>
              <a:ext cx="0" cy="2444"/>
            </a:xfrm>
            <a:prstGeom prst="line">
              <a:avLst/>
            </a:prstGeom>
            <a:noFill/>
            <a:ln w="19050" cap="flat" cmpd="sng" algn="ctr">
              <a:solidFill>
                <a:srgbClr val="F08B9C"/>
              </a:solidFill>
              <a:prstDash val="solid"/>
            </a:ln>
            <a:effectLst/>
          </p:spPr>
        </p:cxnSp>
        <p:sp>
          <p:nvSpPr>
            <p:cNvPr id="100" name="Freeform 22"/>
            <p:cNvSpPr/>
            <p:nvPr/>
          </p:nvSpPr>
          <p:spPr bwMode="auto">
            <a:xfrm>
              <a:off x="9154" y="3676"/>
              <a:ext cx="115" cy="29"/>
            </a:xfrm>
            <a:custGeom>
              <a:avLst/>
              <a:gdLst>
                <a:gd name="T0" fmla="*/ 61 w 63"/>
                <a:gd name="T1" fmla="*/ 9 h 16"/>
                <a:gd name="T2" fmla="*/ 2 w 63"/>
                <a:gd name="T3" fmla="*/ 0 h 16"/>
                <a:gd name="T4" fmla="*/ 0 w 63"/>
                <a:gd name="T5" fmla="*/ 5 h 16"/>
                <a:gd name="T6" fmla="*/ 63 w 63"/>
                <a:gd name="T7" fmla="*/ 16 h 16"/>
                <a:gd name="T8" fmla="*/ 61 w 63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6">
                  <a:moveTo>
                    <a:pt x="61" y="9"/>
                  </a:moveTo>
                  <a:cubicBezTo>
                    <a:pt x="61" y="9"/>
                    <a:pt x="19" y="4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59" y="9"/>
                    <a:pt x="6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8859" y="2839"/>
              <a:ext cx="358" cy="310"/>
            </a:xfrm>
            <a:custGeom>
              <a:avLst/>
              <a:gdLst>
                <a:gd name="T0" fmla="*/ 98 w 196"/>
                <a:gd name="T1" fmla="*/ 0 h 170"/>
                <a:gd name="T2" fmla="*/ 170 w 196"/>
                <a:gd name="T3" fmla="*/ 32 h 170"/>
                <a:gd name="T4" fmla="*/ 180 w 196"/>
                <a:gd name="T5" fmla="*/ 121 h 170"/>
                <a:gd name="T6" fmla="*/ 165 w 196"/>
                <a:gd name="T7" fmla="*/ 168 h 170"/>
                <a:gd name="T8" fmla="*/ 157 w 196"/>
                <a:gd name="T9" fmla="*/ 121 h 170"/>
                <a:gd name="T10" fmla="*/ 142 w 196"/>
                <a:gd name="T11" fmla="*/ 67 h 170"/>
                <a:gd name="T12" fmla="*/ 97 w 196"/>
                <a:gd name="T13" fmla="*/ 61 h 170"/>
                <a:gd name="T14" fmla="*/ 41 w 196"/>
                <a:gd name="T15" fmla="*/ 71 h 170"/>
                <a:gd name="T16" fmla="*/ 30 w 196"/>
                <a:gd name="T17" fmla="*/ 123 h 170"/>
                <a:gd name="T18" fmla="*/ 26 w 196"/>
                <a:gd name="T19" fmla="*/ 159 h 170"/>
                <a:gd name="T20" fmla="*/ 18 w 196"/>
                <a:gd name="T21" fmla="*/ 97 h 170"/>
                <a:gd name="T22" fmla="*/ 98 w 196"/>
                <a:gd name="T2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70">
                  <a:moveTo>
                    <a:pt x="98" y="0"/>
                  </a:moveTo>
                  <a:cubicBezTo>
                    <a:pt x="98" y="0"/>
                    <a:pt x="145" y="4"/>
                    <a:pt x="170" y="32"/>
                  </a:cubicBezTo>
                  <a:cubicBezTo>
                    <a:pt x="196" y="60"/>
                    <a:pt x="186" y="97"/>
                    <a:pt x="180" y="121"/>
                  </a:cubicBezTo>
                  <a:cubicBezTo>
                    <a:pt x="180" y="121"/>
                    <a:pt x="165" y="165"/>
                    <a:pt x="165" y="168"/>
                  </a:cubicBezTo>
                  <a:cubicBezTo>
                    <a:pt x="165" y="170"/>
                    <a:pt x="162" y="132"/>
                    <a:pt x="157" y="121"/>
                  </a:cubicBezTo>
                  <a:cubicBezTo>
                    <a:pt x="152" y="110"/>
                    <a:pt x="160" y="79"/>
                    <a:pt x="142" y="67"/>
                  </a:cubicBezTo>
                  <a:cubicBezTo>
                    <a:pt x="123" y="55"/>
                    <a:pt x="97" y="61"/>
                    <a:pt x="97" y="61"/>
                  </a:cubicBezTo>
                  <a:cubicBezTo>
                    <a:pt x="97" y="61"/>
                    <a:pt x="59" y="50"/>
                    <a:pt x="41" y="71"/>
                  </a:cubicBezTo>
                  <a:cubicBezTo>
                    <a:pt x="23" y="91"/>
                    <a:pt x="33" y="107"/>
                    <a:pt x="30" y="123"/>
                  </a:cubicBezTo>
                  <a:cubicBezTo>
                    <a:pt x="28" y="139"/>
                    <a:pt x="26" y="159"/>
                    <a:pt x="26" y="159"/>
                  </a:cubicBezTo>
                  <a:cubicBezTo>
                    <a:pt x="26" y="159"/>
                    <a:pt x="19" y="115"/>
                    <a:pt x="18" y="97"/>
                  </a:cubicBezTo>
                  <a:cubicBezTo>
                    <a:pt x="16" y="80"/>
                    <a:pt x="0" y="18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6" name="Freeform 20"/>
            <p:cNvSpPr/>
            <p:nvPr/>
          </p:nvSpPr>
          <p:spPr bwMode="auto">
            <a:xfrm>
              <a:off x="8674" y="3231"/>
              <a:ext cx="809" cy="679"/>
            </a:xfrm>
            <a:custGeom>
              <a:avLst/>
              <a:gdLst>
                <a:gd name="T0" fmla="*/ 152 w 442"/>
                <a:gd name="T1" fmla="*/ 10 h 371"/>
                <a:gd name="T2" fmla="*/ 158 w 442"/>
                <a:gd name="T3" fmla="*/ 40 h 371"/>
                <a:gd name="T4" fmla="*/ 200 w 442"/>
                <a:gd name="T5" fmla="*/ 72 h 371"/>
                <a:gd name="T6" fmla="*/ 258 w 442"/>
                <a:gd name="T7" fmla="*/ 14 h 371"/>
                <a:gd name="T8" fmla="*/ 257 w 442"/>
                <a:gd name="T9" fmla="*/ 0 h 371"/>
                <a:gd name="T10" fmla="*/ 277 w 442"/>
                <a:gd name="T11" fmla="*/ 19 h 371"/>
                <a:gd name="T12" fmla="*/ 278 w 442"/>
                <a:gd name="T13" fmla="*/ 28 h 371"/>
                <a:gd name="T14" fmla="*/ 374 w 442"/>
                <a:gd name="T15" fmla="*/ 56 h 371"/>
                <a:gd name="T16" fmla="*/ 429 w 442"/>
                <a:gd name="T17" fmla="*/ 197 h 371"/>
                <a:gd name="T18" fmla="*/ 420 w 442"/>
                <a:gd name="T19" fmla="*/ 336 h 371"/>
                <a:gd name="T20" fmla="*/ 360 w 442"/>
                <a:gd name="T21" fmla="*/ 356 h 371"/>
                <a:gd name="T22" fmla="*/ 325 w 442"/>
                <a:gd name="T23" fmla="*/ 352 h 371"/>
                <a:gd name="T24" fmla="*/ 324 w 442"/>
                <a:gd name="T25" fmla="*/ 309 h 371"/>
                <a:gd name="T26" fmla="*/ 316 w 442"/>
                <a:gd name="T27" fmla="*/ 252 h 371"/>
                <a:gd name="T28" fmla="*/ 334 w 442"/>
                <a:gd name="T29" fmla="*/ 248 h 371"/>
                <a:gd name="T30" fmla="*/ 311 w 442"/>
                <a:gd name="T31" fmla="*/ 226 h 371"/>
                <a:gd name="T32" fmla="*/ 269 w 442"/>
                <a:gd name="T33" fmla="*/ 248 h 371"/>
                <a:gd name="T34" fmla="*/ 208 w 442"/>
                <a:gd name="T35" fmla="*/ 237 h 371"/>
                <a:gd name="T36" fmla="*/ 206 w 442"/>
                <a:gd name="T37" fmla="*/ 117 h 371"/>
                <a:gd name="T38" fmla="*/ 202 w 442"/>
                <a:gd name="T39" fmla="*/ 105 h 371"/>
                <a:gd name="T40" fmla="*/ 211 w 442"/>
                <a:gd name="T41" fmla="*/ 89 h 371"/>
                <a:gd name="T42" fmla="*/ 234 w 442"/>
                <a:gd name="T43" fmla="*/ 73 h 371"/>
                <a:gd name="T44" fmla="*/ 227 w 442"/>
                <a:gd name="T45" fmla="*/ 64 h 371"/>
                <a:gd name="T46" fmla="*/ 204 w 442"/>
                <a:gd name="T47" fmla="*/ 81 h 371"/>
                <a:gd name="T48" fmla="*/ 196 w 442"/>
                <a:gd name="T49" fmla="*/ 81 h 371"/>
                <a:gd name="T50" fmla="*/ 176 w 442"/>
                <a:gd name="T51" fmla="*/ 68 h 371"/>
                <a:gd name="T52" fmla="*/ 166 w 442"/>
                <a:gd name="T53" fmla="*/ 79 h 371"/>
                <a:gd name="T54" fmla="*/ 187 w 442"/>
                <a:gd name="T55" fmla="*/ 91 h 371"/>
                <a:gd name="T56" fmla="*/ 184 w 442"/>
                <a:gd name="T57" fmla="*/ 101 h 371"/>
                <a:gd name="T58" fmla="*/ 174 w 442"/>
                <a:gd name="T59" fmla="*/ 117 h 371"/>
                <a:gd name="T60" fmla="*/ 165 w 442"/>
                <a:gd name="T61" fmla="*/ 226 h 371"/>
                <a:gd name="T62" fmla="*/ 118 w 442"/>
                <a:gd name="T63" fmla="*/ 227 h 371"/>
                <a:gd name="T64" fmla="*/ 89 w 442"/>
                <a:gd name="T65" fmla="*/ 267 h 371"/>
                <a:gd name="T66" fmla="*/ 102 w 442"/>
                <a:gd name="T67" fmla="*/ 275 h 371"/>
                <a:gd name="T68" fmla="*/ 98 w 442"/>
                <a:gd name="T69" fmla="*/ 364 h 371"/>
                <a:gd name="T70" fmla="*/ 53 w 442"/>
                <a:gd name="T71" fmla="*/ 367 h 371"/>
                <a:gd name="T72" fmla="*/ 4 w 442"/>
                <a:gd name="T73" fmla="*/ 310 h 371"/>
                <a:gd name="T74" fmla="*/ 6 w 442"/>
                <a:gd name="T75" fmla="*/ 180 h 371"/>
                <a:gd name="T76" fmla="*/ 46 w 442"/>
                <a:gd name="T77" fmla="*/ 77 h 371"/>
                <a:gd name="T78" fmla="*/ 125 w 442"/>
                <a:gd name="T79" fmla="*/ 46 h 371"/>
                <a:gd name="T80" fmla="*/ 152 w 442"/>
                <a:gd name="T81" fmla="*/ 1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2" h="371">
                  <a:moveTo>
                    <a:pt x="152" y="10"/>
                  </a:moveTo>
                  <a:cubicBezTo>
                    <a:pt x="152" y="10"/>
                    <a:pt x="149" y="27"/>
                    <a:pt x="158" y="40"/>
                  </a:cubicBezTo>
                  <a:cubicBezTo>
                    <a:pt x="168" y="53"/>
                    <a:pt x="193" y="75"/>
                    <a:pt x="200" y="72"/>
                  </a:cubicBezTo>
                  <a:cubicBezTo>
                    <a:pt x="207" y="70"/>
                    <a:pt x="255" y="26"/>
                    <a:pt x="258" y="14"/>
                  </a:cubicBezTo>
                  <a:cubicBezTo>
                    <a:pt x="261" y="2"/>
                    <a:pt x="257" y="0"/>
                    <a:pt x="257" y="0"/>
                  </a:cubicBezTo>
                  <a:cubicBezTo>
                    <a:pt x="257" y="0"/>
                    <a:pt x="276" y="15"/>
                    <a:pt x="277" y="19"/>
                  </a:cubicBezTo>
                  <a:cubicBezTo>
                    <a:pt x="278" y="24"/>
                    <a:pt x="278" y="28"/>
                    <a:pt x="278" y="28"/>
                  </a:cubicBezTo>
                  <a:cubicBezTo>
                    <a:pt x="278" y="28"/>
                    <a:pt x="346" y="34"/>
                    <a:pt x="374" y="56"/>
                  </a:cubicBezTo>
                  <a:cubicBezTo>
                    <a:pt x="402" y="78"/>
                    <a:pt x="421" y="146"/>
                    <a:pt x="429" y="197"/>
                  </a:cubicBezTo>
                  <a:cubicBezTo>
                    <a:pt x="437" y="247"/>
                    <a:pt x="442" y="316"/>
                    <a:pt x="420" y="336"/>
                  </a:cubicBezTo>
                  <a:cubicBezTo>
                    <a:pt x="398" y="356"/>
                    <a:pt x="360" y="356"/>
                    <a:pt x="360" y="356"/>
                  </a:cubicBezTo>
                  <a:cubicBezTo>
                    <a:pt x="360" y="356"/>
                    <a:pt x="328" y="360"/>
                    <a:pt x="325" y="352"/>
                  </a:cubicBezTo>
                  <a:cubicBezTo>
                    <a:pt x="323" y="344"/>
                    <a:pt x="331" y="328"/>
                    <a:pt x="324" y="309"/>
                  </a:cubicBezTo>
                  <a:cubicBezTo>
                    <a:pt x="317" y="291"/>
                    <a:pt x="310" y="263"/>
                    <a:pt x="316" y="252"/>
                  </a:cubicBezTo>
                  <a:cubicBezTo>
                    <a:pt x="334" y="248"/>
                    <a:pt x="334" y="248"/>
                    <a:pt x="334" y="248"/>
                  </a:cubicBezTo>
                  <a:cubicBezTo>
                    <a:pt x="334" y="248"/>
                    <a:pt x="328" y="225"/>
                    <a:pt x="311" y="226"/>
                  </a:cubicBezTo>
                  <a:cubicBezTo>
                    <a:pt x="294" y="227"/>
                    <a:pt x="290" y="248"/>
                    <a:pt x="269" y="248"/>
                  </a:cubicBezTo>
                  <a:cubicBezTo>
                    <a:pt x="249" y="248"/>
                    <a:pt x="208" y="237"/>
                    <a:pt x="208" y="23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11" y="89"/>
                    <a:pt x="211" y="89"/>
                    <a:pt x="211" y="89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196" y="81"/>
                    <a:pt x="196" y="81"/>
                    <a:pt x="196" y="81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4" y="101"/>
                    <a:pt x="184" y="101"/>
                    <a:pt x="184" y="101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65" y="226"/>
                    <a:pt x="136" y="221"/>
                    <a:pt x="118" y="227"/>
                  </a:cubicBezTo>
                  <a:cubicBezTo>
                    <a:pt x="100" y="234"/>
                    <a:pt x="88" y="254"/>
                    <a:pt x="89" y="267"/>
                  </a:cubicBezTo>
                  <a:cubicBezTo>
                    <a:pt x="89" y="267"/>
                    <a:pt x="88" y="276"/>
                    <a:pt x="102" y="275"/>
                  </a:cubicBezTo>
                  <a:cubicBezTo>
                    <a:pt x="102" y="275"/>
                    <a:pt x="98" y="362"/>
                    <a:pt x="98" y="364"/>
                  </a:cubicBezTo>
                  <a:cubicBezTo>
                    <a:pt x="98" y="366"/>
                    <a:pt x="76" y="371"/>
                    <a:pt x="53" y="367"/>
                  </a:cubicBezTo>
                  <a:cubicBezTo>
                    <a:pt x="31" y="364"/>
                    <a:pt x="9" y="335"/>
                    <a:pt x="4" y="310"/>
                  </a:cubicBezTo>
                  <a:cubicBezTo>
                    <a:pt x="0" y="284"/>
                    <a:pt x="2" y="210"/>
                    <a:pt x="6" y="180"/>
                  </a:cubicBezTo>
                  <a:cubicBezTo>
                    <a:pt x="11" y="150"/>
                    <a:pt x="17" y="88"/>
                    <a:pt x="46" y="77"/>
                  </a:cubicBezTo>
                  <a:cubicBezTo>
                    <a:pt x="74" y="66"/>
                    <a:pt x="114" y="56"/>
                    <a:pt x="125" y="46"/>
                  </a:cubicBezTo>
                  <a:cubicBezTo>
                    <a:pt x="135" y="35"/>
                    <a:pt x="148" y="11"/>
                    <a:pt x="15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3" name="Freeform 21"/>
            <p:cNvSpPr/>
            <p:nvPr/>
          </p:nvSpPr>
          <p:spPr bwMode="auto">
            <a:xfrm>
              <a:off x="8859" y="3722"/>
              <a:ext cx="486" cy="159"/>
            </a:xfrm>
            <a:custGeom>
              <a:avLst/>
              <a:gdLst>
                <a:gd name="T0" fmla="*/ 230 w 266"/>
                <a:gd name="T1" fmla="*/ 79 h 87"/>
                <a:gd name="T2" fmla="*/ 151 w 266"/>
                <a:gd name="T3" fmla="*/ 49 h 87"/>
                <a:gd name="T4" fmla="*/ 82 w 266"/>
                <a:gd name="T5" fmla="*/ 17 h 87"/>
                <a:gd name="T6" fmla="*/ 1 w 266"/>
                <a:gd name="T7" fmla="*/ 7 h 87"/>
                <a:gd name="T8" fmla="*/ 0 w 266"/>
                <a:gd name="T9" fmla="*/ 10 h 87"/>
                <a:gd name="T10" fmla="*/ 81 w 266"/>
                <a:gd name="T11" fmla="*/ 22 h 87"/>
                <a:gd name="T12" fmla="*/ 230 w 266"/>
                <a:gd name="T13" fmla="*/ 84 h 87"/>
                <a:gd name="T14" fmla="*/ 230 w 266"/>
                <a:gd name="T15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87">
                  <a:moveTo>
                    <a:pt x="230" y="79"/>
                  </a:moveTo>
                  <a:cubicBezTo>
                    <a:pt x="230" y="79"/>
                    <a:pt x="182" y="65"/>
                    <a:pt x="151" y="49"/>
                  </a:cubicBezTo>
                  <a:cubicBezTo>
                    <a:pt x="120" y="33"/>
                    <a:pt x="87" y="17"/>
                    <a:pt x="82" y="17"/>
                  </a:cubicBezTo>
                  <a:cubicBezTo>
                    <a:pt x="77" y="17"/>
                    <a:pt x="25" y="0"/>
                    <a:pt x="1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42" y="5"/>
                    <a:pt x="81" y="22"/>
                  </a:cubicBezTo>
                  <a:cubicBezTo>
                    <a:pt x="121" y="40"/>
                    <a:pt x="195" y="87"/>
                    <a:pt x="230" y="84"/>
                  </a:cubicBezTo>
                  <a:cubicBezTo>
                    <a:pt x="266" y="81"/>
                    <a:pt x="230" y="79"/>
                    <a:pt x="230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4" name="Freeform 23"/>
            <p:cNvSpPr/>
            <p:nvPr/>
          </p:nvSpPr>
          <p:spPr bwMode="auto">
            <a:xfrm>
              <a:off x="8838" y="3829"/>
              <a:ext cx="323" cy="73"/>
            </a:xfrm>
            <a:custGeom>
              <a:avLst/>
              <a:gdLst>
                <a:gd name="T0" fmla="*/ 5 w 177"/>
                <a:gd name="T1" fmla="*/ 32 h 40"/>
                <a:gd name="T2" fmla="*/ 107 w 177"/>
                <a:gd name="T3" fmla="*/ 22 h 40"/>
                <a:gd name="T4" fmla="*/ 169 w 177"/>
                <a:gd name="T5" fmla="*/ 0 h 40"/>
                <a:gd name="T6" fmla="*/ 177 w 177"/>
                <a:gd name="T7" fmla="*/ 3 h 40"/>
                <a:gd name="T8" fmla="*/ 103 w 177"/>
                <a:gd name="T9" fmla="*/ 29 h 40"/>
                <a:gd name="T10" fmla="*/ 0 w 177"/>
                <a:gd name="T11" fmla="*/ 40 h 40"/>
                <a:gd name="T12" fmla="*/ 5 w 177"/>
                <a:gd name="T1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40">
                  <a:moveTo>
                    <a:pt x="5" y="32"/>
                  </a:moveTo>
                  <a:cubicBezTo>
                    <a:pt x="5" y="32"/>
                    <a:pt x="61" y="33"/>
                    <a:pt x="107" y="22"/>
                  </a:cubicBezTo>
                  <a:cubicBezTo>
                    <a:pt x="154" y="10"/>
                    <a:pt x="169" y="0"/>
                    <a:pt x="169" y="0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7" y="3"/>
                    <a:pt x="142" y="22"/>
                    <a:pt x="103" y="29"/>
                  </a:cubicBezTo>
                  <a:cubicBezTo>
                    <a:pt x="64" y="36"/>
                    <a:pt x="0" y="40"/>
                    <a:pt x="0" y="40"/>
                  </a:cubicBezTo>
                  <a:lnTo>
                    <a:pt x="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7" name="Freeform 103"/>
            <p:cNvSpPr>
              <a:spLocks noChangeAspect="1" noEditPoints="1"/>
            </p:cNvSpPr>
            <p:nvPr/>
          </p:nvSpPr>
          <p:spPr bwMode="auto">
            <a:xfrm>
              <a:off x="12036" y="4638"/>
              <a:ext cx="692" cy="101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8" name="Freeform 15"/>
            <p:cNvSpPr>
              <a:spLocks noEditPoints="1"/>
            </p:cNvSpPr>
            <p:nvPr/>
          </p:nvSpPr>
          <p:spPr bwMode="auto">
            <a:xfrm>
              <a:off x="10160" y="7919"/>
              <a:ext cx="945" cy="708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9" name="Freeform 65"/>
            <p:cNvSpPr>
              <a:spLocks noChangeAspect="1" noEditPoints="1"/>
            </p:cNvSpPr>
            <p:nvPr/>
          </p:nvSpPr>
          <p:spPr bwMode="auto">
            <a:xfrm>
              <a:off x="6895" y="6076"/>
              <a:ext cx="849" cy="774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1677670" y="1499870"/>
            <a:ext cx="1981200" cy="711835"/>
            <a:chOff x="2408" y="3190"/>
            <a:chExt cx="3120" cy="1121"/>
          </a:xfrm>
        </p:grpSpPr>
        <p:sp>
          <p:nvSpPr>
            <p:cNvPr id="1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77670" y="3970655"/>
            <a:ext cx="1981200" cy="711835"/>
            <a:chOff x="2408" y="3190"/>
            <a:chExt cx="3120" cy="1121"/>
          </a:xfrm>
        </p:grpSpPr>
        <p:sp>
          <p:nvSpPr>
            <p:cNvPr id="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568055" y="1621155"/>
            <a:ext cx="1981200" cy="711835"/>
            <a:chOff x="2408" y="3190"/>
            <a:chExt cx="3120" cy="1121"/>
          </a:xfrm>
        </p:grpSpPr>
        <p:sp>
          <p:nvSpPr>
            <p:cNvPr id="1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568055" y="4091940"/>
            <a:ext cx="1981200" cy="711835"/>
            <a:chOff x="2408" y="3190"/>
            <a:chExt cx="3120" cy="1121"/>
          </a:xfrm>
        </p:grpSpPr>
        <p:sp>
          <p:nvSpPr>
            <p:cNvPr id="1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PART TWO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8"/>
          <p:cNvSpPr/>
          <p:nvPr/>
        </p:nvSpPr>
        <p:spPr>
          <a:xfrm>
            <a:off x="1357747" y="3779892"/>
            <a:ext cx="4207254" cy="514632"/>
          </a:xfrm>
          <a:prstGeom prst="roundRect">
            <a:avLst>
              <a:gd name="adj" fmla="val 25274"/>
            </a:avLst>
          </a:prstGeom>
          <a:solidFill>
            <a:srgbClr val="F08B9C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459" tIns="91230" rIns="182459" bIns="91230"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圆角矩形 29"/>
          <p:cNvSpPr/>
          <p:nvPr/>
        </p:nvSpPr>
        <p:spPr>
          <a:xfrm>
            <a:off x="1358382" y="4557075"/>
            <a:ext cx="4207254" cy="514632"/>
          </a:xfrm>
          <a:prstGeom prst="roundRect">
            <a:avLst>
              <a:gd name="adj" fmla="val 26820"/>
            </a:avLst>
          </a:prstGeom>
          <a:solidFill>
            <a:srgbClr val="EA5C77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459" tIns="91230" rIns="182459" bIns="91230"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1712897" y="3889521"/>
            <a:ext cx="3853374" cy="2954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点击输入本栏的具体的说明分项内容。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1712897" y="4666395"/>
            <a:ext cx="3853374" cy="2954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点击输入本栏的具体的说明分项内容。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515106" y="1241300"/>
            <a:ext cx="33832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i="1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  <a:cs typeface="Playfair Display SC Black" charset="0"/>
              </a:rPr>
              <a:t>请输入你的标题</a:t>
            </a:r>
          </a:p>
          <a:p>
            <a:pPr algn="ctr"/>
            <a:r>
              <a:rPr lang="en-US" altLang="zh-CN" sz="3600" b="1">
                <a:solidFill>
                  <a:srgbClr val="F08B9C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women's</a:t>
            </a:r>
          </a:p>
          <a:p>
            <a:pPr algn="ctr"/>
            <a:r>
              <a:rPr lang="en-US" altLang="zh-CN" sz="3600" b="1">
                <a:solidFill>
                  <a:srgbClr val="F08B9C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day</a:t>
            </a:r>
            <a:endParaRPr lang="en-US" altLang="zh-CN" sz="3600" b="1" dirty="0">
              <a:solidFill>
                <a:srgbClr val="F08B9C"/>
              </a:solidFill>
              <a:latin typeface="华文细黑" panose="02010600040101010101" charset="-122"/>
              <a:ea typeface="华文细黑" panose="02010600040101010101" charset="-122"/>
              <a:cs typeface="Playfair Display SC" charset="0"/>
              <a:sym typeface="+mn-ea"/>
            </a:endParaRPr>
          </a:p>
        </p:txBody>
      </p:sp>
      <p:pic>
        <p:nvPicPr>
          <p:cNvPr id="2" name="图片 1" descr="7b60caa8793762233df6e7f64589b58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618605" y="1099820"/>
            <a:ext cx="3630930" cy="4888865"/>
          </a:xfrm>
          <a:prstGeom prst="rect">
            <a:avLst/>
          </a:prstGeom>
        </p:spPr>
      </p:pic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bldLvl="0" animBg="1"/>
      <p:bldP spid="7" grpId="0" bldLvl="0" animBg="1"/>
      <p:bldP spid="8" grpId="0" bldLvl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PART TWO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970530" y="1090295"/>
            <a:ext cx="6270625" cy="3122295"/>
            <a:chOff x="4923" y="2141"/>
            <a:chExt cx="9875" cy="4917"/>
          </a:xfrm>
        </p:grpSpPr>
        <p:sp>
          <p:nvSpPr>
            <p:cNvPr id="17410" name="AutoShape 2"/>
            <p:cNvSpPr/>
            <p:nvPr/>
          </p:nvSpPr>
          <p:spPr bwMode="auto">
            <a:xfrm>
              <a:off x="8792" y="3473"/>
              <a:ext cx="2060" cy="10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1" y="0"/>
                  </a:moveTo>
                  <a:cubicBezTo>
                    <a:pt x="8033" y="0"/>
                    <a:pt x="5264" y="2168"/>
                    <a:pt x="3152" y="6495"/>
                  </a:cubicBezTo>
                  <a:cubicBezTo>
                    <a:pt x="1111" y="10679"/>
                    <a:pt x="67" y="16118"/>
                    <a:pt x="0" y="21600"/>
                  </a:cubicBezTo>
                  <a:lnTo>
                    <a:pt x="4982" y="21600"/>
                  </a:lnTo>
                  <a:cubicBezTo>
                    <a:pt x="5023" y="18570"/>
                    <a:pt x="5604" y="15568"/>
                    <a:pt x="6732" y="13255"/>
                  </a:cubicBezTo>
                  <a:cubicBezTo>
                    <a:pt x="7904" y="10854"/>
                    <a:pt x="9439" y="9656"/>
                    <a:pt x="10975" y="9656"/>
                  </a:cubicBezTo>
                  <a:cubicBezTo>
                    <a:pt x="12511" y="9656"/>
                    <a:pt x="14043" y="10854"/>
                    <a:pt x="15215" y="13255"/>
                  </a:cubicBezTo>
                  <a:cubicBezTo>
                    <a:pt x="16344" y="15568"/>
                    <a:pt x="16924" y="18570"/>
                    <a:pt x="16966" y="21600"/>
                  </a:cubicBezTo>
                  <a:lnTo>
                    <a:pt x="21599" y="21600"/>
                  </a:lnTo>
                  <a:cubicBezTo>
                    <a:pt x="21532" y="16118"/>
                    <a:pt x="20488" y="10679"/>
                    <a:pt x="18447" y="6495"/>
                  </a:cubicBezTo>
                  <a:cubicBezTo>
                    <a:pt x="16335" y="2168"/>
                    <a:pt x="13569" y="0"/>
                    <a:pt x="10801" y="0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  <a:effectLst>
              <a:outerShdw blurRad="127000" algn="ctr" rotWithShape="0">
                <a:srgbClr val="000000">
                  <a:alpha val="28841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marL="0" marR="0" lvl="0" indent="0" algn="l" defTabSz="29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7411" name="AutoShape 3"/>
            <p:cNvSpPr/>
            <p:nvPr/>
          </p:nvSpPr>
          <p:spPr bwMode="auto">
            <a:xfrm>
              <a:off x="8182" y="2846"/>
              <a:ext cx="3326" cy="163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8033" y="0"/>
                    <a:pt x="5267" y="2148"/>
                    <a:pt x="3156" y="6441"/>
                  </a:cubicBezTo>
                  <a:cubicBezTo>
                    <a:pt x="1094" y="10635"/>
                    <a:pt x="47" y="16103"/>
                    <a:pt x="0" y="21600"/>
                  </a:cubicBezTo>
                  <a:lnTo>
                    <a:pt x="3252" y="21600"/>
                  </a:lnTo>
                  <a:cubicBezTo>
                    <a:pt x="3287" y="17852"/>
                    <a:pt x="4004" y="14125"/>
                    <a:pt x="5410" y="11265"/>
                  </a:cubicBezTo>
                  <a:cubicBezTo>
                    <a:pt x="6853" y="8331"/>
                    <a:pt x="8743" y="6862"/>
                    <a:pt x="10634" y="6862"/>
                  </a:cubicBezTo>
                  <a:cubicBezTo>
                    <a:pt x="12525" y="6862"/>
                    <a:pt x="14416" y="8331"/>
                    <a:pt x="15858" y="11265"/>
                  </a:cubicBezTo>
                  <a:cubicBezTo>
                    <a:pt x="17265" y="14125"/>
                    <a:pt x="17979" y="17852"/>
                    <a:pt x="18015" y="21600"/>
                  </a:cubicBezTo>
                  <a:lnTo>
                    <a:pt x="21599" y="21600"/>
                  </a:lnTo>
                  <a:cubicBezTo>
                    <a:pt x="21552" y="16103"/>
                    <a:pt x="20505" y="10635"/>
                    <a:pt x="18443" y="6441"/>
                  </a:cubicBezTo>
                  <a:cubicBezTo>
                    <a:pt x="16332" y="2148"/>
                    <a:pt x="13566" y="0"/>
                    <a:pt x="10800" y="0"/>
                  </a:cubicBezTo>
                  <a:close/>
                </a:path>
              </a:pathLst>
            </a:custGeom>
            <a:solidFill>
              <a:srgbClr val="EA5C77"/>
            </a:solidFill>
            <a:ln>
              <a:noFill/>
            </a:ln>
            <a:effectLst>
              <a:outerShdw blurRad="127000" algn="ctr" rotWithShape="0">
                <a:srgbClr val="000000">
                  <a:alpha val="28841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marL="0" marR="0" lvl="0" indent="0" algn="l" defTabSz="29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7412" name="AutoShape 4"/>
            <p:cNvSpPr/>
            <p:nvPr/>
          </p:nvSpPr>
          <p:spPr bwMode="auto">
            <a:xfrm>
              <a:off x="7473" y="2141"/>
              <a:ext cx="4744" cy="2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0"/>
                  </a:moveTo>
                  <a:cubicBezTo>
                    <a:pt x="8034" y="0"/>
                    <a:pt x="5270" y="2139"/>
                    <a:pt x="3161" y="6420"/>
                  </a:cubicBezTo>
                  <a:cubicBezTo>
                    <a:pt x="1091" y="10619"/>
                    <a:pt x="39" y="16096"/>
                    <a:pt x="0" y="21600"/>
                  </a:cubicBezTo>
                  <a:lnTo>
                    <a:pt x="2636" y="21600"/>
                  </a:lnTo>
                  <a:cubicBezTo>
                    <a:pt x="2671" y="17452"/>
                    <a:pt x="3463" y="13328"/>
                    <a:pt x="5022" y="10163"/>
                  </a:cubicBezTo>
                  <a:cubicBezTo>
                    <a:pt x="6618" y="6926"/>
                    <a:pt x="8708" y="5303"/>
                    <a:pt x="10799" y="5303"/>
                  </a:cubicBezTo>
                  <a:cubicBezTo>
                    <a:pt x="12890" y="5303"/>
                    <a:pt x="14980" y="6926"/>
                    <a:pt x="16576" y="10163"/>
                  </a:cubicBezTo>
                  <a:cubicBezTo>
                    <a:pt x="18135" y="13328"/>
                    <a:pt x="18927" y="17452"/>
                    <a:pt x="18962" y="21600"/>
                  </a:cubicBezTo>
                  <a:lnTo>
                    <a:pt x="21600" y="21600"/>
                  </a:lnTo>
                  <a:cubicBezTo>
                    <a:pt x="21560" y="16096"/>
                    <a:pt x="20508" y="10619"/>
                    <a:pt x="18438" y="6420"/>
                  </a:cubicBezTo>
                  <a:cubicBezTo>
                    <a:pt x="16329" y="2139"/>
                    <a:pt x="13564" y="0"/>
                    <a:pt x="10799" y="0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  <a:effectLst>
              <a:outerShdw blurRad="127000" algn="ctr" rotWithShape="0">
                <a:srgbClr val="000000">
                  <a:alpha val="28841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marL="0" marR="0" lvl="0" indent="0" algn="l" defTabSz="29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7413" name="AutoShape 5"/>
            <p:cNvSpPr/>
            <p:nvPr/>
          </p:nvSpPr>
          <p:spPr bwMode="auto">
            <a:xfrm>
              <a:off x="9344" y="4005"/>
              <a:ext cx="989" cy="98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EA5C77"/>
            </a:solidFill>
            <a:ln>
              <a:noFill/>
            </a:ln>
            <a:effectLst>
              <a:outerShdw blurRad="127000" algn="ctr" rotWithShape="0">
                <a:srgbClr val="000000">
                  <a:alpha val="28841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marL="0" marR="0" lvl="0" indent="0" algn="l" defTabSz="29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7415" name="AutoShape 7"/>
            <p:cNvSpPr/>
            <p:nvPr/>
          </p:nvSpPr>
          <p:spPr bwMode="auto">
            <a:xfrm>
              <a:off x="5740" y="4632"/>
              <a:ext cx="1918" cy="7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lnTo>
                    <a:pt x="21599" y="21599"/>
                  </a:lnTo>
                  <a:lnTo>
                    <a:pt x="0" y="21599"/>
                  </a:lnTo>
                </a:path>
              </a:pathLst>
            </a:custGeom>
            <a:noFill/>
            <a:ln w="25400" cap="flat" cmpd="sng">
              <a:solidFill>
                <a:srgbClr val="EA5C77"/>
              </a:solidFill>
              <a:prstDash val="dash"/>
              <a:miter lim="0"/>
              <a:headEnd type="oval" w="med" len="med"/>
              <a:tailEnd type="triangle" w="med" len="med"/>
            </a:ln>
            <a:effectLst/>
          </p:spPr>
          <p:txBody>
            <a:bodyPr lIns="35719" tIns="35719" rIns="35719" bIns="35719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 charset="0"/>
                <a:sym typeface="Helvetica" charset="0"/>
              </a:endParaRPr>
            </a:p>
          </p:txBody>
        </p:sp>
        <p:sp>
          <p:nvSpPr>
            <p:cNvPr id="17416" name="AutoShape 8"/>
            <p:cNvSpPr/>
            <p:nvPr/>
          </p:nvSpPr>
          <p:spPr bwMode="auto">
            <a:xfrm flipH="1">
              <a:off x="11885" y="4632"/>
              <a:ext cx="1918" cy="7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lnTo>
                    <a:pt x="21599" y="21599"/>
                  </a:lnTo>
                  <a:lnTo>
                    <a:pt x="0" y="21599"/>
                  </a:lnTo>
                </a:path>
              </a:pathLst>
            </a:custGeom>
            <a:noFill/>
            <a:ln w="25400" cap="flat" cmpd="sng">
              <a:solidFill>
                <a:srgbClr val="EA5C77"/>
              </a:solidFill>
              <a:prstDash val="dash"/>
              <a:miter lim="0"/>
              <a:headEnd type="oval" w="med" len="med"/>
              <a:tailEnd type="triangle" w="med" len="med"/>
            </a:ln>
            <a:effectLst/>
          </p:spPr>
          <p:txBody>
            <a:bodyPr lIns="35719" tIns="35719" rIns="35719" bIns="35719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 charset="0"/>
                <a:sym typeface="Helvetica" charset="0"/>
              </a:endParaRPr>
            </a:p>
          </p:txBody>
        </p:sp>
        <p:sp>
          <p:nvSpPr>
            <p:cNvPr id="17417" name="AutoShape 9"/>
            <p:cNvSpPr/>
            <p:nvPr/>
          </p:nvSpPr>
          <p:spPr bwMode="auto">
            <a:xfrm>
              <a:off x="5790" y="4653"/>
              <a:ext cx="2671" cy="20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lnTo>
                    <a:pt x="21599" y="21599"/>
                  </a:lnTo>
                  <a:lnTo>
                    <a:pt x="0" y="21599"/>
                  </a:lnTo>
                </a:path>
              </a:pathLst>
            </a:custGeom>
            <a:noFill/>
            <a:ln w="25400" cap="flat" cmpd="sng">
              <a:solidFill>
                <a:srgbClr val="EA5C77"/>
              </a:solidFill>
              <a:prstDash val="dash"/>
              <a:miter lim="0"/>
              <a:headEnd type="oval" w="med" len="med"/>
              <a:tailEnd type="triangle" w="med" len="med"/>
            </a:ln>
            <a:effectLst/>
          </p:spPr>
          <p:txBody>
            <a:bodyPr lIns="35719" tIns="35719" rIns="35719" bIns="35719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 charset="0"/>
                <a:sym typeface="Helvetica" charset="0"/>
              </a:endParaRPr>
            </a:p>
          </p:txBody>
        </p:sp>
        <p:sp>
          <p:nvSpPr>
            <p:cNvPr id="17418" name="AutoShape 10"/>
            <p:cNvSpPr/>
            <p:nvPr/>
          </p:nvSpPr>
          <p:spPr bwMode="auto">
            <a:xfrm flipH="1">
              <a:off x="11172" y="4653"/>
              <a:ext cx="2618" cy="20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lnTo>
                    <a:pt x="21599" y="21599"/>
                  </a:lnTo>
                  <a:lnTo>
                    <a:pt x="0" y="21599"/>
                  </a:lnTo>
                </a:path>
              </a:pathLst>
            </a:custGeom>
            <a:noFill/>
            <a:ln w="25400" cap="flat" cmpd="sng">
              <a:solidFill>
                <a:srgbClr val="EA5C77"/>
              </a:solidFill>
              <a:prstDash val="dash"/>
              <a:miter lim="0"/>
              <a:headEnd type="oval" w="med" len="med"/>
              <a:tailEnd type="triangle" w="med" len="med"/>
            </a:ln>
            <a:effectLst/>
          </p:spPr>
          <p:txBody>
            <a:bodyPr lIns="35719" tIns="35719" rIns="35719" bIns="35719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 charset="0"/>
                <a:sym typeface="Helvetica" charset="0"/>
              </a:endParaRPr>
            </a:p>
          </p:txBody>
        </p:sp>
        <p:sp>
          <p:nvSpPr>
            <p:cNvPr id="17419" name="AutoShape 11"/>
            <p:cNvSpPr/>
            <p:nvPr/>
          </p:nvSpPr>
          <p:spPr bwMode="auto">
            <a:xfrm>
              <a:off x="9024" y="4627"/>
              <a:ext cx="1629" cy="20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70"/>
                  </a:moveTo>
                  <a:lnTo>
                    <a:pt x="0" y="21599"/>
                  </a:lnTo>
                  <a:lnTo>
                    <a:pt x="21600" y="21599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EA5C77"/>
              </a:solidFill>
              <a:prstDash val="dash"/>
              <a:miter lim="0"/>
              <a:headEnd type="oval" w="med" len="med"/>
              <a:tailEnd type="oval" w="med" len="med"/>
            </a:ln>
            <a:effectLst/>
          </p:spPr>
          <p:txBody>
            <a:bodyPr lIns="35719" tIns="35719" rIns="35719" bIns="35719" anchor="ctr"/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" charset="0"/>
                <a:sym typeface="Helvetica" charset="0"/>
              </a:endParaRPr>
            </a:p>
          </p:txBody>
        </p:sp>
        <p:sp>
          <p:nvSpPr>
            <p:cNvPr id="17420" name="AutoShape 12"/>
            <p:cNvSpPr/>
            <p:nvPr/>
          </p:nvSpPr>
          <p:spPr bwMode="auto">
            <a:xfrm>
              <a:off x="4923" y="4978"/>
              <a:ext cx="716" cy="71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  <a:effectLst/>
          </p:spPr>
          <p:txBody>
            <a:bodyPr lIns="35719" tIns="35719" rIns="35719" bIns="35719" anchor="ctr"/>
            <a:lstStyle/>
            <a:p>
              <a:pPr marL="0" marR="0" lvl="0" indent="0" algn="l" defTabSz="29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7421" name="AutoShape 13"/>
            <p:cNvSpPr/>
            <p:nvPr/>
          </p:nvSpPr>
          <p:spPr bwMode="auto">
            <a:xfrm>
              <a:off x="14082" y="6306"/>
              <a:ext cx="716" cy="71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EA5C77"/>
            </a:solidFill>
            <a:ln>
              <a:noFill/>
            </a:ln>
            <a:effectLst/>
          </p:spPr>
          <p:txBody>
            <a:bodyPr lIns="35719" tIns="35719" rIns="35719" bIns="35719" anchor="ctr"/>
            <a:lstStyle/>
            <a:p>
              <a:pPr marL="0" marR="0" lvl="0" indent="0" algn="l" defTabSz="29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7422" name="AutoShape 14"/>
            <p:cNvSpPr/>
            <p:nvPr/>
          </p:nvSpPr>
          <p:spPr bwMode="auto">
            <a:xfrm>
              <a:off x="14073" y="5010"/>
              <a:ext cx="716" cy="71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  <a:effectLst/>
          </p:spPr>
          <p:txBody>
            <a:bodyPr lIns="35719" tIns="35719" rIns="35719" bIns="35719" anchor="ctr"/>
            <a:lstStyle/>
            <a:p>
              <a:pPr marL="0" marR="0" lvl="0" indent="0" algn="l" defTabSz="29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7423" name="AutoShape 15"/>
            <p:cNvSpPr/>
            <p:nvPr/>
          </p:nvSpPr>
          <p:spPr bwMode="auto">
            <a:xfrm>
              <a:off x="4938" y="6293"/>
              <a:ext cx="717" cy="716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EA5C77"/>
            </a:solidFill>
            <a:ln>
              <a:noFill/>
            </a:ln>
            <a:effectLst/>
          </p:spPr>
          <p:txBody>
            <a:bodyPr lIns="35719" tIns="35719" rIns="35719" bIns="35719" anchor="ctr"/>
            <a:lstStyle/>
            <a:p>
              <a:pPr marL="0" marR="0" lvl="0" indent="0" algn="l" defTabSz="29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7424" name="AutoShape 16"/>
            <p:cNvSpPr/>
            <p:nvPr/>
          </p:nvSpPr>
          <p:spPr bwMode="auto">
            <a:xfrm>
              <a:off x="14314" y="6513"/>
              <a:ext cx="256" cy="2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599" y="9409"/>
                    <a:pt x="21599" y="10002"/>
                  </a:cubicBezTo>
                  <a:cubicBezTo>
                    <a:pt x="21599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l" defTabSz="171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Gill Sans" charset="0"/>
              </a:endParaRPr>
            </a:p>
          </p:txBody>
        </p:sp>
        <p:sp>
          <p:nvSpPr>
            <p:cNvPr id="17425" name="AutoShape 17"/>
            <p:cNvSpPr/>
            <p:nvPr/>
          </p:nvSpPr>
          <p:spPr bwMode="auto">
            <a:xfrm>
              <a:off x="14308" y="5223"/>
              <a:ext cx="258" cy="2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l" defTabSz="171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Gill Sans" charset="0"/>
              </a:endParaRPr>
            </a:p>
          </p:txBody>
        </p:sp>
        <p:sp>
          <p:nvSpPr>
            <p:cNvPr id="17426" name="AutoShape 18"/>
            <p:cNvSpPr/>
            <p:nvPr/>
          </p:nvSpPr>
          <p:spPr bwMode="auto">
            <a:xfrm>
              <a:off x="5174" y="6496"/>
              <a:ext cx="258" cy="257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7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600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l" defTabSz="171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Gill Sans" charset="0"/>
              </a:endParaRPr>
            </a:p>
          </p:txBody>
        </p:sp>
        <p:sp>
          <p:nvSpPr>
            <p:cNvPr id="17427" name="AutoShape 19"/>
            <p:cNvSpPr/>
            <p:nvPr/>
          </p:nvSpPr>
          <p:spPr bwMode="auto">
            <a:xfrm>
              <a:off x="5163" y="5212"/>
              <a:ext cx="258" cy="2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738" y="0"/>
                  </a:moveTo>
                  <a:cubicBezTo>
                    <a:pt x="16640" y="0"/>
                    <a:pt x="17458" y="155"/>
                    <a:pt x="18184" y="471"/>
                  </a:cubicBezTo>
                  <a:cubicBezTo>
                    <a:pt x="18910" y="787"/>
                    <a:pt x="19526" y="1231"/>
                    <a:pt x="20035" y="1804"/>
                  </a:cubicBezTo>
                  <a:cubicBezTo>
                    <a:pt x="20543" y="2377"/>
                    <a:pt x="20928" y="3077"/>
                    <a:pt x="21199" y="3905"/>
                  </a:cubicBezTo>
                  <a:cubicBezTo>
                    <a:pt x="21464" y="4735"/>
                    <a:pt x="21599" y="5659"/>
                    <a:pt x="21599" y="6675"/>
                  </a:cubicBezTo>
                  <a:cubicBezTo>
                    <a:pt x="21599" y="7271"/>
                    <a:pt x="21527" y="7855"/>
                    <a:pt x="21377" y="8432"/>
                  </a:cubicBezTo>
                  <a:cubicBezTo>
                    <a:pt x="21226" y="9010"/>
                    <a:pt x="21026" y="9572"/>
                    <a:pt x="20766" y="10115"/>
                  </a:cubicBezTo>
                  <a:cubicBezTo>
                    <a:pt x="20505" y="10660"/>
                    <a:pt x="20210" y="11179"/>
                    <a:pt x="19872" y="11671"/>
                  </a:cubicBezTo>
                  <a:cubicBezTo>
                    <a:pt x="19539" y="12162"/>
                    <a:pt x="19188" y="12611"/>
                    <a:pt x="18830" y="13015"/>
                  </a:cubicBezTo>
                  <a:lnTo>
                    <a:pt x="11457" y="21289"/>
                  </a:lnTo>
                  <a:cubicBezTo>
                    <a:pt x="11276" y="21495"/>
                    <a:pt x="11056" y="21599"/>
                    <a:pt x="10798" y="21599"/>
                  </a:cubicBezTo>
                  <a:cubicBezTo>
                    <a:pt x="10553" y="21599"/>
                    <a:pt x="10323" y="21495"/>
                    <a:pt x="10117" y="21289"/>
                  </a:cubicBezTo>
                  <a:lnTo>
                    <a:pt x="2746" y="12989"/>
                  </a:lnTo>
                  <a:cubicBezTo>
                    <a:pt x="2386" y="12583"/>
                    <a:pt x="2038" y="12137"/>
                    <a:pt x="1702" y="11642"/>
                  </a:cubicBezTo>
                  <a:cubicBezTo>
                    <a:pt x="1367" y="11151"/>
                    <a:pt x="1074" y="10640"/>
                    <a:pt x="821" y="10103"/>
                  </a:cubicBezTo>
                  <a:cubicBezTo>
                    <a:pt x="568" y="9570"/>
                    <a:pt x="370" y="9005"/>
                    <a:pt x="222" y="8426"/>
                  </a:cubicBezTo>
                  <a:cubicBezTo>
                    <a:pt x="72" y="7844"/>
                    <a:pt x="0" y="7263"/>
                    <a:pt x="0" y="6675"/>
                  </a:cubicBezTo>
                  <a:cubicBezTo>
                    <a:pt x="0" y="5659"/>
                    <a:pt x="137" y="4732"/>
                    <a:pt x="408" y="3905"/>
                  </a:cubicBezTo>
                  <a:cubicBezTo>
                    <a:pt x="678" y="3078"/>
                    <a:pt x="1071" y="2377"/>
                    <a:pt x="1577" y="1804"/>
                  </a:cubicBezTo>
                  <a:cubicBezTo>
                    <a:pt x="2083" y="1231"/>
                    <a:pt x="2699" y="787"/>
                    <a:pt x="3417" y="471"/>
                  </a:cubicBezTo>
                  <a:cubicBezTo>
                    <a:pt x="4136" y="155"/>
                    <a:pt x="4942" y="0"/>
                    <a:pt x="5838" y="0"/>
                  </a:cubicBezTo>
                  <a:cubicBezTo>
                    <a:pt x="6306" y="0"/>
                    <a:pt x="6777" y="81"/>
                    <a:pt x="7238" y="248"/>
                  </a:cubicBezTo>
                  <a:cubicBezTo>
                    <a:pt x="7701" y="412"/>
                    <a:pt x="8142" y="635"/>
                    <a:pt x="8557" y="903"/>
                  </a:cubicBezTo>
                  <a:cubicBezTo>
                    <a:pt x="8973" y="1174"/>
                    <a:pt x="9369" y="1482"/>
                    <a:pt x="9744" y="1830"/>
                  </a:cubicBezTo>
                  <a:cubicBezTo>
                    <a:pt x="10122" y="2177"/>
                    <a:pt x="10470" y="2527"/>
                    <a:pt x="10798" y="2880"/>
                  </a:cubicBezTo>
                  <a:cubicBezTo>
                    <a:pt x="11109" y="2527"/>
                    <a:pt x="11457" y="2177"/>
                    <a:pt x="11842" y="1830"/>
                  </a:cubicBezTo>
                  <a:cubicBezTo>
                    <a:pt x="12225" y="1482"/>
                    <a:pt x="12626" y="1174"/>
                    <a:pt x="13047" y="903"/>
                  </a:cubicBezTo>
                  <a:cubicBezTo>
                    <a:pt x="13467" y="635"/>
                    <a:pt x="13903" y="412"/>
                    <a:pt x="14351" y="248"/>
                  </a:cubicBezTo>
                  <a:cubicBezTo>
                    <a:pt x="14804" y="84"/>
                    <a:pt x="15267" y="0"/>
                    <a:pt x="1573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l" defTabSz="171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Gill Sans" charset="0"/>
              </a:endParaRPr>
            </a:p>
          </p:txBody>
        </p:sp>
        <p:sp>
          <p:nvSpPr>
            <p:cNvPr id="17428" name="AutoShape 20"/>
            <p:cNvSpPr/>
            <p:nvPr/>
          </p:nvSpPr>
          <p:spPr bwMode="auto">
            <a:xfrm>
              <a:off x="9497" y="6340"/>
              <a:ext cx="717" cy="71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  <a:effectLst/>
          </p:spPr>
          <p:txBody>
            <a:bodyPr lIns="35719" tIns="35719" rIns="35719" bIns="35719" anchor="ctr"/>
            <a:lstStyle/>
            <a:p>
              <a:pPr marL="0" marR="0" lvl="0" indent="0" algn="l" defTabSz="292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7429" name="AutoShape 21"/>
            <p:cNvSpPr/>
            <p:nvPr/>
          </p:nvSpPr>
          <p:spPr bwMode="auto">
            <a:xfrm>
              <a:off x="9738" y="6575"/>
              <a:ext cx="258" cy="2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738" y="0"/>
                  </a:moveTo>
                  <a:cubicBezTo>
                    <a:pt x="16640" y="0"/>
                    <a:pt x="17458" y="155"/>
                    <a:pt x="18184" y="471"/>
                  </a:cubicBezTo>
                  <a:cubicBezTo>
                    <a:pt x="18910" y="787"/>
                    <a:pt x="19526" y="1231"/>
                    <a:pt x="20035" y="1804"/>
                  </a:cubicBezTo>
                  <a:cubicBezTo>
                    <a:pt x="20543" y="2377"/>
                    <a:pt x="20928" y="3077"/>
                    <a:pt x="21199" y="3905"/>
                  </a:cubicBezTo>
                  <a:cubicBezTo>
                    <a:pt x="21464" y="4735"/>
                    <a:pt x="21599" y="5659"/>
                    <a:pt x="21599" y="6675"/>
                  </a:cubicBezTo>
                  <a:cubicBezTo>
                    <a:pt x="21599" y="7271"/>
                    <a:pt x="21527" y="7855"/>
                    <a:pt x="21377" y="8432"/>
                  </a:cubicBezTo>
                  <a:cubicBezTo>
                    <a:pt x="21226" y="9010"/>
                    <a:pt x="21026" y="9572"/>
                    <a:pt x="20766" y="10115"/>
                  </a:cubicBezTo>
                  <a:cubicBezTo>
                    <a:pt x="20505" y="10660"/>
                    <a:pt x="20210" y="11179"/>
                    <a:pt x="19872" y="11671"/>
                  </a:cubicBezTo>
                  <a:cubicBezTo>
                    <a:pt x="19539" y="12162"/>
                    <a:pt x="19188" y="12611"/>
                    <a:pt x="18830" y="13015"/>
                  </a:cubicBezTo>
                  <a:lnTo>
                    <a:pt x="11457" y="21289"/>
                  </a:lnTo>
                  <a:cubicBezTo>
                    <a:pt x="11276" y="21495"/>
                    <a:pt x="11056" y="21599"/>
                    <a:pt x="10798" y="21599"/>
                  </a:cubicBezTo>
                  <a:cubicBezTo>
                    <a:pt x="10553" y="21599"/>
                    <a:pt x="10323" y="21495"/>
                    <a:pt x="10117" y="21289"/>
                  </a:cubicBezTo>
                  <a:lnTo>
                    <a:pt x="2746" y="12989"/>
                  </a:lnTo>
                  <a:cubicBezTo>
                    <a:pt x="2386" y="12583"/>
                    <a:pt x="2038" y="12137"/>
                    <a:pt x="1702" y="11642"/>
                  </a:cubicBezTo>
                  <a:cubicBezTo>
                    <a:pt x="1367" y="11151"/>
                    <a:pt x="1074" y="10640"/>
                    <a:pt x="821" y="10103"/>
                  </a:cubicBezTo>
                  <a:cubicBezTo>
                    <a:pt x="568" y="9570"/>
                    <a:pt x="370" y="9005"/>
                    <a:pt x="222" y="8426"/>
                  </a:cubicBezTo>
                  <a:cubicBezTo>
                    <a:pt x="72" y="7844"/>
                    <a:pt x="0" y="7263"/>
                    <a:pt x="0" y="6675"/>
                  </a:cubicBezTo>
                  <a:cubicBezTo>
                    <a:pt x="0" y="5659"/>
                    <a:pt x="137" y="4732"/>
                    <a:pt x="408" y="3905"/>
                  </a:cubicBezTo>
                  <a:cubicBezTo>
                    <a:pt x="678" y="3078"/>
                    <a:pt x="1071" y="2377"/>
                    <a:pt x="1577" y="1804"/>
                  </a:cubicBezTo>
                  <a:cubicBezTo>
                    <a:pt x="2083" y="1231"/>
                    <a:pt x="2699" y="787"/>
                    <a:pt x="3417" y="471"/>
                  </a:cubicBezTo>
                  <a:cubicBezTo>
                    <a:pt x="4136" y="155"/>
                    <a:pt x="4942" y="0"/>
                    <a:pt x="5838" y="0"/>
                  </a:cubicBezTo>
                  <a:cubicBezTo>
                    <a:pt x="6306" y="0"/>
                    <a:pt x="6777" y="81"/>
                    <a:pt x="7238" y="248"/>
                  </a:cubicBezTo>
                  <a:cubicBezTo>
                    <a:pt x="7701" y="412"/>
                    <a:pt x="8142" y="635"/>
                    <a:pt x="8557" y="903"/>
                  </a:cubicBezTo>
                  <a:cubicBezTo>
                    <a:pt x="8973" y="1174"/>
                    <a:pt x="9369" y="1482"/>
                    <a:pt x="9744" y="1830"/>
                  </a:cubicBezTo>
                  <a:cubicBezTo>
                    <a:pt x="10122" y="2177"/>
                    <a:pt x="10470" y="2527"/>
                    <a:pt x="10798" y="2880"/>
                  </a:cubicBezTo>
                  <a:cubicBezTo>
                    <a:pt x="11109" y="2527"/>
                    <a:pt x="11457" y="2177"/>
                    <a:pt x="11842" y="1830"/>
                  </a:cubicBezTo>
                  <a:cubicBezTo>
                    <a:pt x="12225" y="1482"/>
                    <a:pt x="12626" y="1174"/>
                    <a:pt x="13047" y="903"/>
                  </a:cubicBezTo>
                  <a:cubicBezTo>
                    <a:pt x="13467" y="635"/>
                    <a:pt x="13903" y="412"/>
                    <a:pt x="14351" y="248"/>
                  </a:cubicBezTo>
                  <a:cubicBezTo>
                    <a:pt x="14804" y="84"/>
                    <a:pt x="15267" y="0"/>
                    <a:pt x="1573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l" defTabSz="171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Gill Sans" charset="0"/>
              </a:endParaRPr>
            </a:p>
          </p:txBody>
        </p:sp>
        <p:sp>
          <p:nvSpPr>
            <p:cNvPr id="17440" name="AutoShape 32"/>
            <p:cNvSpPr/>
            <p:nvPr/>
          </p:nvSpPr>
          <p:spPr bwMode="auto">
            <a:xfrm>
              <a:off x="9680" y="4291"/>
              <a:ext cx="345" cy="346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5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600"/>
                    <a:pt x="19455" y="21600"/>
                  </a:cubicBezTo>
                  <a:lnTo>
                    <a:pt x="1928" y="21600"/>
                  </a:lnTo>
                  <a:cubicBezTo>
                    <a:pt x="1585" y="21600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l" defTabSz="171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Gill Sans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01675" y="3040380"/>
            <a:ext cx="1981200" cy="711835"/>
            <a:chOff x="2408" y="3190"/>
            <a:chExt cx="3120" cy="1121"/>
          </a:xfrm>
        </p:grpSpPr>
        <p:sp>
          <p:nvSpPr>
            <p:cNvPr id="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19370" y="4812030"/>
            <a:ext cx="1981200" cy="711835"/>
            <a:chOff x="2408" y="3190"/>
            <a:chExt cx="3120" cy="1121"/>
          </a:xfrm>
        </p:grpSpPr>
        <p:sp>
          <p:nvSpPr>
            <p:cNvPr id="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518015" y="3041015"/>
            <a:ext cx="1981200" cy="711835"/>
            <a:chOff x="2408" y="3190"/>
            <a:chExt cx="3120" cy="1121"/>
          </a:xfrm>
        </p:grpSpPr>
        <p:sp>
          <p:nvSpPr>
            <p:cNvPr id="1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PART TWO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795252" y="1902282"/>
            <a:ext cx="4601495" cy="2905955"/>
            <a:chOff x="3795252" y="1902282"/>
            <a:chExt cx="4601495" cy="2905955"/>
          </a:xfrm>
        </p:grpSpPr>
        <p:grpSp>
          <p:nvGrpSpPr>
            <p:cNvPr id="10" name="组合 9"/>
            <p:cNvGrpSpPr/>
            <p:nvPr/>
          </p:nvGrpSpPr>
          <p:grpSpPr>
            <a:xfrm>
              <a:off x="3795252" y="1902282"/>
              <a:ext cx="4601495" cy="2905955"/>
              <a:chOff x="2610466" y="1564690"/>
              <a:chExt cx="7211960" cy="4554527"/>
            </a:xfrm>
          </p:grpSpPr>
          <p:sp>
            <p:nvSpPr>
              <p:cNvPr id="11" name="弧形 10"/>
              <p:cNvSpPr/>
              <p:nvPr/>
            </p:nvSpPr>
            <p:spPr>
              <a:xfrm>
                <a:off x="2610466" y="2035276"/>
                <a:ext cx="3613355" cy="3613355"/>
              </a:xfrm>
              <a:prstGeom prst="arc">
                <a:avLst>
                  <a:gd name="adj1" fmla="val 295426"/>
                  <a:gd name="adj2" fmla="val 16398166"/>
                </a:avLst>
              </a:prstGeom>
              <a:ln w="41275">
                <a:solidFill>
                  <a:srgbClr val="EA5C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46551"/>
                  </a:solidFill>
                </a:endParaRPr>
              </a:p>
            </p:txBody>
          </p:sp>
          <p:sp>
            <p:nvSpPr>
              <p:cNvPr id="12" name="弧形 11"/>
              <p:cNvSpPr/>
              <p:nvPr/>
            </p:nvSpPr>
            <p:spPr>
              <a:xfrm rot="10005030">
                <a:off x="6209071" y="1948229"/>
                <a:ext cx="3613355" cy="3613355"/>
              </a:xfrm>
              <a:prstGeom prst="arc">
                <a:avLst>
                  <a:gd name="adj1" fmla="val 295426"/>
                  <a:gd name="adj2" fmla="val 16398166"/>
                </a:avLst>
              </a:prstGeom>
              <a:ln w="41275">
                <a:solidFill>
                  <a:srgbClr val="EA5C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46551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6047522" y="3834581"/>
                <a:ext cx="352598" cy="352598"/>
              </a:xfrm>
              <a:prstGeom prst="ellipse">
                <a:avLst/>
              </a:prstGeom>
              <a:solidFill>
                <a:srgbClr val="EF3855"/>
              </a:solidFill>
              <a:ln w="22225">
                <a:solidFill>
                  <a:srgbClr val="2465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46551"/>
                  </a:solidFill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4138286" y="1564690"/>
                <a:ext cx="941172" cy="941172"/>
                <a:chOff x="4138286" y="1564690"/>
                <a:chExt cx="941172" cy="941172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4138286" y="1564690"/>
                  <a:ext cx="941172" cy="941172"/>
                </a:xfrm>
                <a:prstGeom prst="ellipse">
                  <a:avLst/>
                </a:prstGeom>
                <a:solidFill>
                  <a:srgbClr val="F08B9C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246551"/>
                    </a:solidFill>
                  </a:endParaRPr>
                </a:p>
              </p:txBody>
            </p:sp>
            <p:sp>
              <p:nvSpPr>
                <p:cNvPr id="19" name="等腰三角形 18"/>
                <p:cNvSpPr/>
                <p:nvPr/>
              </p:nvSpPr>
              <p:spPr>
                <a:xfrm rot="5400000">
                  <a:off x="4437232" y="1817365"/>
                  <a:ext cx="457200" cy="39413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246551"/>
                    </a:solidFill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7919884" y="5178045"/>
                <a:ext cx="941172" cy="941172"/>
                <a:chOff x="7919884" y="5178045"/>
                <a:chExt cx="941172" cy="941172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7919884" y="5178045"/>
                  <a:ext cx="941172" cy="941172"/>
                </a:xfrm>
                <a:prstGeom prst="ellipse">
                  <a:avLst/>
                </a:prstGeom>
                <a:solidFill>
                  <a:srgbClr val="F08B9C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246551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8224154" y="5475658"/>
                  <a:ext cx="345945" cy="3459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246551"/>
                    </a:solidFill>
                  </a:endParaRPr>
                </a:p>
              </p:txBody>
            </p:sp>
          </p:grpSp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1178" y="3230525"/>
              <a:ext cx="1510554" cy="824913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24840" y="895985"/>
            <a:ext cx="2733040" cy="28009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492490" y="3903582"/>
            <a:ext cx="3234055" cy="2157257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4949504" y="4054985"/>
            <a:ext cx="2139315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 sz="3600" b="1" i="1" dirty="0">
              <a:solidFill>
                <a:srgbClr val="F08B9C"/>
              </a:solidFill>
              <a:latin typeface="微软雅黑" panose="020B0503020204020204" charset="-122"/>
              <a:ea typeface="微软雅黑" panose="020B0503020204020204" charset="-122"/>
              <a:cs typeface="Playfair Display SC Black" charset="0"/>
            </a:endParaRPr>
          </a:p>
          <a:p>
            <a:pPr algn="ctr"/>
            <a:r>
              <a:rPr lang="en-US" altLang="zh-CN" sz="3600" b="1">
                <a:solidFill>
                  <a:srgbClr val="F08B9C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women's</a:t>
            </a:r>
          </a:p>
          <a:p>
            <a:pPr algn="ctr"/>
            <a:r>
              <a:rPr lang="en-US" altLang="zh-CN" sz="3600" b="1">
                <a:solidFill>
                  <a:srgbClr val="F08B9C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day</a:t>
            </a:r>
            <a:endParaRPr lang="en-US" altLang="zh-CN" sz="3600" b="1" dirty="0">
              <a:solidFill>
                <a:srgbClr val="F08B9C"/>
              </a:solidFill>
              <a:latin typeface="华文细黑" panose="02010600040101010101" charset="-122"/>
              <a:ea typeface="华文细黑" panose="02010600040101010101" charset="-122"/>
              <a:cs typeface="Playfair Display SC" charset="0"/>
              <a:sym typeface="+mn-ea"/>
            </a:endParaRPr>
          </a:p>
        </p:txBody>
      </p:sp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7749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270" y="-23495"/>
            <a:ext cx="12211685" cy="6898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6415405" y="-23495"/>
            <a:ext cx="5795010" cy="2771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3976370"/>
            <a:ext cx="3324860" cy="288417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624070" y="2969260"/>
            <a:ext cx="2943225" cy="666750"/>
            <a:chOff x="9089" y="2576"/>
            <a:chExt cx="4635" cy="1050"/>
          </a:xfrm>
        </p:grpSpPr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10598" y="2685"/>
              <a:ext cx="3126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 THREE</a:t>
              </a: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10598" y="3038"/>
              <a:ext cx="3126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活动后勤保障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9089" y="2576"/>
              <a:ext cx="1050" cy="105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9239" y="2726"/>
              <a:ext cx="750" cy="75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A3E5F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dirty="0">
                <a:solidFill>
                  <a:srgbClr val="EA3E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PART THREE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8453940" y="4092359"/>
            <a:ext cx="797987" cy="323233"/>
          </a:xfrm>
          <a:prstGeom prst="rect">
            <a:avLst/>
          </a:prstGeom>
          <a:solidFill>
            <a:srgbClr val="F7C1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06590" y="4088821"/>
            <a:ext cx="797987" cy="323233"/>
          </a:xfrm>
          <a:prstGeom prst="rect">
            <a:avLst/>
          </a:prstGeom>
          <a:solidFill>
            <a:srgbClr val="EA5C7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94594" y="4073155"/>
            <a:ext cx="4000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A.</a:t>
            </a:r>
          </a:p>
        </p:txBody>
      </p:sp>
      <p:sp>
        <p:nvSpPr>
          <p:cNvPr id="10" name="矩形 9"/>
          <p:cNvSpPr/>
          <p:nvPr/>
        </p:nvSpPr>
        <p:spPr>
          <a:xfrm>
            <a:off x="9606280" y="4072890"/>
            <a:ext cx="721995" cy="368300"/>
          </a:xfrm>
          <a:prstGeom prst="rect">
            <a:avLst/>
          </a:prstGeom>
          <a:solidFill>
            <a:srgbClr val="F08B9C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B.</a:t>
            </a:r>
          </a:p>
        </p:txBody>
      </p:sp>
      <p:sp>
        <p:nvSpPr>
          <p:cNvPr id="11" name="矩形 10"/>
          <p:cNvSpPr/>
          <p:nvPr/>
        </p:nvSpPr>
        <p:spPr>
          <a:xfrm>
            <a:off x="10684672" y="4047356"/>
            <a:ext cx="412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C.</a:t>
            </a:r>
          </a:p>
        </p:txBody>
      </p:sp>
      <p:graphicFrame>
        <p:nvGraphicFramePr>
          <p:cNvPr id="64" name="图表 63"/>
          <p:cNvGraphicFramePr/>
          <p:nvPr/>
        </p:nvGraphicFramePr>
        <p:xfrm>
          <a:off x="6429465" y="895785"/>
          <a:ext cx="5173200" cy="319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图片 5" descr="5931b43f18c379b5dabb87aa7fcda4d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46605" y="1510665"/>
            <a:ext cx="3989070" cy="4464050"/>
          </a:xfrm>
          <a:prstGeom prst="rect">
            <a:avLst/>
          </a:prstGeom>
        </p:spPr>
      </p:pic>
      <p:sp>
        <p:nvSpPr>
          <p:cNvPr id="7" name="圆角矩形 28"/>
          <p:cNvSpPr/>
          <p:nvPr/>
        </p:nvSpPr>
        <p:spPr>
          <a:xfrm>
            <a:off x="7196572" y="4737472"/>
            <a:ext cx="4207254" cy="514632"/>
          </a:xfrm>
          <a:prstGeom prst="roundRect">
            <a:avLst>
              <a:gd name="adj" fmla="val 25274"/>
            </a:avLst>
          </a:prstGeom>
          <a:solidFill>
            <a:srgbClr val="F08B9C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459" tIns="91230" rIns="182459" bIns="91230"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圆角矩形 29"/>
          <p:cNvSpPr/>
          <p:nvPr/>
        </p:nvSpPr>
        <p:spPr>
          <a:xfrm>
            <a:off x="7197207" y="5514655"/>
            <a:ext cx="4207254" cy="514632"/>
          </a:xfrm>
          <a:prstGeom prst="roundRect">
            <a:avLst>
              <a:gd name="adj" fmla="val 26820"/>
            </a:avLst>
          </a:prstGeom>
          <a:solidFill>
            <a:srgbClr val="EA5C77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82459" tIns="91230" rIns="182459" bIns="91230"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7551722" y="4847101"/>
            <a:ext cx="3853374" cy="2954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点击输入本栏的具体的说明分项内容。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7551722" y="5623975"/>
            <a:ext cx="3853374" cy="2954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点击输入本栏的具体的说明分项内容。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9" grpId="0"/>
      <p:bldP spid="10" grpId="0" bldLvl="0" animBg="1"/>
      <p:bldP spid="11" grpId="0"/>
      <p:bldP spid="7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PART THREE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50265" y="1701800"/>
            <a:ext cx="10358120" cy="1787525"/>
            <a:chOff x="1339" y="2680"/>
            <a:chExt cx="16312" cy="2815"/>
          </a:xfrm>
        </p:grpSpPr>
        <p:sp>
          <p:nvSpPr>
            <p:cNvPr id="7" name="任意多边形 1"/>
            <p:cNvSpPr/>
            <p:nvPr/>
          </p:nvSpPr>
          <p:spPr>
            <a:xfrm flipH="1">
              <a:off x="1339" y="3814"/>
              <a:ext cx="16312" cy="72"/>
            </a:xfrm>
            <a:custGeom>
              <a:avLst/>
              <a:gdLst>
                <a:gd name="connsiteX0" fmla="*/ 7977051 w 7977051"/>
                <a:gd name="connsiteY0" fmla="*/ 0 h 31619"/>
                <a:gd name="connsiteX1" fmla="*/ 0 w 7977051"/>
                <a:gd name="connsiteY1" fmla="*/ 0 h 31619"/>
                <a:gd name="connsiteX2" fmla="*/ 0 w 7977051"/>
                <a:gd name="connsiteY2" fmla="*/ 31619 h 31619"/>
                <a:gd name="connsiteX3" fmla="*/ 7977051 w 7977051"/>
                <a:gd name="connsiteY3" fmla="*/ 31619 h 31619"/>
                <a:gd name="connsiteX4" fmla="*/ 7977051 w 7977051"/>
                <a:gd name="connsiteY4" fmla="*/ 15810 h 3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7051" h="31619">
                  <a:moveTo>
                    <a:pt x="7977051" y="0"/>
                  </a:moveTo>
                  <a:lnTo>
                    <a:pt x="0" y="0"/>
                  </a:lnTo>
                  <a:lnTo>
                    <a:pt x="0" y="31619"/>
                  </a:lnTo>
                  <a:lnTo>
                    <a:pt x="7977051" y="31619"/>
                  </a:lnTo>
                  <a:lnTo>
                    <a:pt x="7977051" y="1581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32"/>
            <p:cNvCxnSpPr/>
            <p:nvPr/>
          </p:nvCxnSpPr>
          <p:spPr>
            <a:xfrm flipV="1">
              <a:off x="4171" y="3838"/>
              <a:ext cx="0" cy="94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2"/>
            <p:cNvCxnSpPr/>
            <p:nvPr/>
          </p:nvCxnSpPr>
          <p:spPr>
            <a:xfrm flipV="1">
              <a:off x="7776" y="3838"/>
              <a:ext cx="0" cy="94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 flipV="1">
              <a:off x="11429" y="3838"/>
              <a:ext cx="0" cy="94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圆角矩形 5"/>
            <p:cNvSpPr/>
            <p:nvPr/>
          </p:nvSpPr>
          <p:spPr>
            <a:xfrm>
              <a:off x="2894" y="4953"/>
              <a:ext cx="2542" cy="543"/>
            </a:xfrm>
            <a:prstGeom prst="roundRect">
              <a:avLst/>
            </a:prstGeom>
            <a:solidFill>
              <a:srgbClr val="F0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  <p:sp>
          <p:nvSpPr>
            <p:cNvPr id="12" name="圆角矩形 6"/>
            <p:cNvSpPr/>
            <p:nvPr/>
          </p:nvSpPr>
          <p:spPr>
            <a:xfrm>
              <a:off x="6506" y="4953"/>
              <a:ext cx="2540" cy="543"/>
            </a:xfrm>
            <a:prstGeom prst="roundRect">
              <a:avLst/>
            </a:prstGeom>
            <a:solidFill>
              <a:srgbClr val="F7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  <p:sp>
          <p:nvSpPr>
            <p:cNvPr id="13" name="圆角矩形 7"/>
            <p:cNvSpPr/>
            <p:nvPr/>
          </p:nvSpPr>
          <p:spPr>
            <a:xfrm>
              <a:off x="10119" y="4953"/>
              <a:ext cx="2540" cy="543"/>
            </a:xfrm>
            <a:prstGeom prst="roundRect">
              <a:avLst/>
            </a:prstGeom>
            <a:solidFill>
              <a:srgbClr val="F0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  <p:sp>
          <p:nvSpPr>
            <p:cNvPr id="14" name="Sev01"/>
            <p:cNvSpPr>
              <a:spLocks noChangeAspect="1"/>
            </p:cNvSpPr>
            <p:nvPr/>
          </p:nvSpPr>
          <p:spPr>
            <a:xfrm>
              <a:off x="10979" y="2680"/>
              <a:ext cx="820" cy="820"/>
            </a:xfrm>
            <a:prstGeom prst="ellipse">
              <a:avLst/>
            </a:prstGeom>
            <a:solidFill>
              <a:srgbClr val="F08B9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5" name="Freeform 105"/>
            <p:cNvSpPr>
              <a:spLocks noEditPoints="1"/>
            </p:cNvSpPr>
            <p:nvPr/>
          </p:nvSpPr>
          <p:spPr bwMode="auto">
            <a:xfrm>
              <a:off x="11161" y="2865"/>
              <a:ext cx="458" cy="450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Sev01"/>
            <p:cNvSpPr>
              <a:spLocks noChangeAspect="1"/>
            </p:cNvSpPr>
            <p:nvPr/>
          </p:nvSpPr>
          <p:spPr>
            <a:xfrm>
              <a:off x="3761" y="2680"/>
              <a:ext cx="818" cy="820"/>
            </a:xfrm>
            <a:prstGeom prst="ellipse">
              <a:avLst/>
            </a:prstGeom>
            <a:solidFill>
              <a:srgbClr val="F08B9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7" name="Freeform 62"/>
            <p:cNvSpPr>
              <a:spLocks noEditPoints="1"/>
            </p:cNvSpPr>
            <p:nvPr/>
          </p:nvSpPr>
          <p:spPr bwMode="auto">
            <a:xfrm>
              <a:off x="3939" y="2858"/>
              <a:ext cx="462" cy="465"/>
            </a:xfrm>
            <a:custGeom>
              <a:avLst/>
              <a:gdLst>
                <a:gd name="T0" fmla="*/ 58 w 58"/>
                <a:gd name="T1" fmla="*/ 33 h 58"/>
                <a:gd name="T2" fmla="*/ 57 w 58"/>
                <a:gd name="T3" fmla="*/ 34 h 58"/>
                <a:gd name="T4" fmla="*/ 50 w 58"/>
                <a:gd name="T5" fmla="*/ 35 h 58"/>
                <a:gd name="T6" fmla="*/ 49 w 58"/>
                <a:gd name="T7" fmla="*/ 39 h 58"/>
                <a:gd name="T8" fmla="*/ 53 w 58"/>
                <a:gd name="T9" fmla="*/ 44 h 58"/>
                <a:gd name="T10" fmla="*/ 53 w 58"/>
                <a:gd name="T11" fmla="*/ 45 h 58"/>
                <a:gd name="T12" fmla="*/ 53 w 58"/>
                <a:gd name="T13" fmla="*/ 46 h 58"/>
                <a:gd name="T14" fmla="*/ 45 w 58"/>
                <a:gd name="T15" fmla="*/ 53 h 58"/>
                <a:gd name="T16" fmla="*/ 44 w 58"/>
                <a:gd name="T17" fmla="*/ 52 h 58"/>
                <a:gd name="T18" fmla="*/ 39 w 58"/>
                <a:gd name="T19" fmla="*/ 48 h 58"/>
                <a:gd name="T20" fmla="*/ 36 w 58"/>
                <a:gd name="T21" fmla="*/ 50 h 58"/>
                <a:gd name="T22" fmla="*/ 34 w 58"/>
                <a:gd name="T23" fmla="*/ 57 h 58"/>
                <a:gd name="T24" fmla="*/ 33 w 58"/>
                <a:gd name="T25" fmla="*/ 58 h 58"/>
                <a:gd name="T26" fmla="*/ 25 w 58"/>
                <a:gd name="T27" fmla="*/ 58 h 58"/>
                <a:gd name="T28" fmla="*/ 23 w 58"/>
                <a:gd name="T29" fmla="*/ 57 h 58"/>
                <a:gd name="T30" fmla="*/ 22 w 58"/>
                <a:gd name="T31" fmla="*/ 50 h 58"/>
                <a:gd name="T32" fmla="*/ 19 w 58"/>
                <a:gd name="T33" fmla="*/ 48 h 58"/>
                <a:gd name="T34" fmla="*/ 14 w 58"/>
                <a:gd name="T35" fmla="*/ 52 h 58"/>
                <a:gd name="T36" fmla="*/ 13 w 58"/>
                <a:gd name="T37" fmla="*/ 53 h 58"/>
                <a:gd name="T38" fmla="*/ 12 w 58"/>
                <a:gd name="T39" fmla="*/ 52 h 58"/>
                <a:gd name="T40" fmla="*/ 5 w 58"/>
                <a:gd name="T41" fmla="*/ 46 h 58"/>
                <a:gd name="T42" fmla="*/ 5 w 58"/>
                <a:gd name="T43" fmla="*/ 45 h 58"/>
                <a:gd name="T44" fmla="*/ 5 w 58"/>
                <a:gd name="T45" fmla="*/ 44 h 58"/>
                <a:gd name="T46" fmla="*/ 9 w 58"/>
                <a:gd name="T47" fmla="*/ 39 h 58"/>
                <a:gd name="T48" fmla="*/ 8 w 58"/>
                <a:gd name="T49" fmla="*/ 35 h 58"/>
                <a:gd name="T50" fmla="*/ 1 w 58"/>
                <a:gd name="T51" fmla="*/ 34 h 58"/>
                <a:gd name="T52" fmla="*/ 0 w 58"/>
                <a:gd name="T53" fmla="*/ 33 h 58"/>
                <a:gd name="T54" fmla="*/ 0 w 58"/>
                <a:gd name="T55" fmla="*/ 24 h 58"/>
                <a:gd name="T56" fmla="*/ 1 w 58"/>
                <a:gd name="T57" fmla="*/ 23 h 58"/>
                <a:gd name="T58" fmla="*/ 8 w 58"/>
                <a:gd name="T59" fmla="*/ 22 h 58"/>
                <a:gd name="T60" fmla="*/ 9 w 58"/>
                <a:gd name="T61" fmla="*/ 18 h 58"/>
                <a:gd name="T62" fmla="*/ 5 w 58"/>
                <a:gd name="T63" fmla="*/ 13 h 58"/>
                <a:gd name="T64" fmla="*/ 5 w 58"/>
                <a:gd name="T65" fmla="*/ 12 h 58"/>
                <a:gd name="T66" fmla="*/ 5 w 58"/>
                <a:gd name="T67" fmla="*/ 11 h 58"/>
                <a:gd name="T68" fmla="*/ 13 w 58"/>
                <a:gd name="T69" fmla="*/ 5 h 58"/>
                <a:gd name="T70" fmla="*/ 14 w 58"/>
                <a:gd name="T71" fmla="*/ 5 h 58"/>
                <a:gd name="T72" fmla="*/ 19 w 58"/>
                <a:gd name="T73" fmla="*/ 9 h 58"/>
                <a:gd name="T74" fmla="*/ 22 w 58"/>
                <a:gd name="T75" fmla="*/ 8 h 58"/>
                <a:gd name="T76" fmla="*/ 23 w 58"/>
                <a:gd name="T77" fmla="*/ 1 h 58"/>
                <a:gd name="T78" fmla="*/ 25 w 58"/>
                <a:gd name="T79" fmla="*/ 0 h 58"/>
                <a:gd name="T80" fmla="*/ 33 w 58"/>
                <a:gd name="T81" fmla="*/ 0 h 58"/>
                <a:gd name="T82" fmla="*/ 34 w 58"/>
                <a:gd name="T83" fmla="*/ 1 h 58"/>
                <a:gd name="T84" fmla="*/ 36 w 58"/>
                <a:gd name="T85" fmla="*/ 8 h 58"/>
                <a:gd name="T86" fmla="*/ 39 w 58"/>
                <a:gd name="T87" fmla="*/ 9 h 58"/>
                <a:gd name="T88" fmla="*/ 44 w 58"/>
                <a:gd name="T89" fmla="*/ 5 h 58"/>
                <a:gd name="T90" fmla="*/ 45 w 58"/>
                <a:gd name="T91" fmla="*/ 5 h 58"/>
                <a:gd name="T92" fmla="*/ 46 w 58"/>
                <a:gd name="T93" fmla="*/ 5 h 58"/>
                <a:gd name="T94" fmla="*/ 52 w 58"/>
                <a:gd name="T95" fmla="*/ 12 h 58"/>
                <a:gd name="T96" fmla="*/ 53 w 58"/>
                <a:gd name="T97" fmla="*/ 12 h 58"/>
                <a:gd name="T98" fmla="*/ 52 w 58"/>
                <a:gd name="T99" fmla="*/ 13 h 58"/>
                <a:gd name="T100" fmla="*/ 48 w 58"/>
                <a:gd name="T101" fmla="*/ 18 h 58"/>
                <a:gd name="T102" fmla="*/ 50 w 58"/>
                <a:gd name="T103" fmla="*/ 22 h 58"/>
                <a:gd name="T104" fmla="*/ 57 w 58"/>
                <a:gd name="T105" fmla="*/ 23 h 58"/>
                <a:gd name="T106" fmla="*/ 58 w 58"/>
                <a:gd name="T107" fmla="*/ 25 h 58"/>
                <a:gd name="T108" fmla="*/ 58 w 58"/>
                <a:gd name="T109" fmla="*/ 33 h 58"/>
                <a:gd name="T110" fmla="*/ 29 w 58"/>
                <a:gd name="T111" fmla="*/ 19 h 58"/>
                <a:gd name="T112" fmla="*/ 19 w 58"/>
                <a:gd name="T113" fmla="*/ 29 h 58"/>
                <a:gd name="T114" fmla="*/ 29 w 58"/>
                <a:gd name="T115" fmla="*/ 38 h 58"/>
                <a:gd name="T116" fmla="*/ 39 w 58"/>
                <a:gd name="T117" fmla="*/ 29 h 58"/>
                <a:gd name="T118" fmla="*/ 29 w 58"/>
                <a:gd name="T119" fmla="*/ 19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Sev01"/>
            <p:cNvSpPr>
              <a:spLocks noChangeAspect="1"/>
            </p:cNvSpPr>
            <p:nvPr/>
          </p:nvSpPr>
          <p:spPr>
            <a:xfrm>
              <a:off x="7369" y="2680"/>
              <a:ext cx="820" cy="820"/>
            </a:xfrm>
            <a:prstGeom prst="ellipse">
              <a:avLst/>
            </a:prstGeom>
            <a:solidFill>
              <a:srgbClr val="F7C1C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9" name="Freeform 135"/>
            <p:cNvSpPr>
              <a:spLocks noEditPoints="1"/>
            </p:cNvSpPr>
            <p:nvPr/>
          </p:nvSpPr>
          <p:spPr bwMode="auto">
            <a:xfrm>
              <a:off x="7534" y="2860"/>
              <a:ext cx="490" cy="460"/>
            </a:xfrm>
            <a:custGeom>
              <a:avLst/>
              <a:gdLst>
                <a:gd name="T0" fmla="*/ 13 w 73"/>
                <a:gd name="T1" fmla="*/ 39 h 68"/>
                <a:gd name="T2" fmla="*/ 8 w 73"/>
                <a:gd name="T3" fmla="*/ 39 h 68"/>
                <a:gd name="T4" fmla="*/ 0 w 73"/>
                <a:gd name="T5" fmla="*/ 33 h 68"/>
                <a:gd name="T6" fmla="*/ 5 w 73"/>
                <a:gd name="T7" fmla="*/ 19 h 68"/>
                <a:gd name="T8" fmla="*/ 15 w 73"/>
                <a:gd name="T9" fmla="*/ 22 h 68"/>
                <a:gd name="T10" fmla="*/ 20 w 73"/>
                <a:gd name="T11" fmla="*/ 21 h 68"/>
                <a:gd name="T12" fmla="*/ 20 w 73"/>
                <a:gd name="T13" fmla="*/ 24 h 68"/>
                <a:gd name="T14" fmla="*/ 23 w 73"/>
                <a:gd name="T15" fmla="*/ 34 h 68"/>
                <a:gd name="T16" fmla="*/ 13 w 73"/>
                <a:gd name="T17" fmla="*/ 39 h 68"/>
                <a:gd name="T18" fmla="*/ 15 w 73"/>
                <a:gd name="T19" fmla="*/ 19 h 68"/>
                <a:gd name="T20" fmla="*/ 5 w 73"/>
                <a:gd name="T21" fmla="*/ 9 h 68"/>
                <a:gd name="T22" fmla="*/ 15 w 73"/>
                <a:gd name="T23" fmla="*/ 0 h 68"/>
                <a:gd name="T24" fmla="*/ 25 w 73"/>
                <a:gd name="T25" fmla="*/ 9 h 68"/>
                <a:gd name="T26" fmla="*/ 15 w 73"/>
                <a:gd name="T27" fmla="*/ 19 h 68"/>
                <a:gd name="T28" fmla="*/ 53 w 73"/>
                <a:gd name="T29" fmla="*/ 68 h 68"/>
                <a:gd name="T30" fmla="*/ 20 w 73"/>
                <a:gd name="T31" fmla="*/ 68 h 68"/>
                <a:gd name="T32" fmla="*/ 10 w 73"/>
                <a:gd name="T33" fmla="*/ 58 h 68"/>
                <a:gd name="T34" fmla="*/ 23 w 73"/>
                <a:gd name="T35" fmla="*/ 36 h 68"/>
                <a:gd name="T36" fmla="*/ 37 w 73"/>
                <a:gd name="T37" fmla="*/ 41 h 68"/>
                <a:gd name="T38" fmla="*/ 50 w 73"/>
                <a:gd name="T39" fmla="*/ 36 h 68"/>
                <a:gd name="T40" fmla="*/ 64 w 73"/>
                <a:gd name="T41" fmla="*/ 58 h 68"/>
                <a:gd name="T42" fmla="*/ 53 w 73"/>
                <a:gd name="T43" fmla="*/ 68 h 68"/>
                <a:gd name="T44" fmla="*/ 37 w 73"/>
                <a:gd name="T45" fmla="*/ 39 h 68"/>
                <a:gd name="T46" fmla="*/ 22 w 73"/>
                <a:gd name="T47" fmla="*/ 24 h 68"/>
                <a:gd name="T48" fmla="*/ 37 w 73"/>
                <a:gd name="T49" fmla="*/ 9 h 68"/>
                <a:gd name="T50" fmla="*/ 51 w 73"/>
                <a:gd name="T51" fmla="*/ 24 h 68"/>
                <a:gd name="T52" fmla="*/ 37 w 73"/>
                <a:gd name="T53" fmla="*/ 39 h 68"/>
                <a:gd name="T54" fmla="*/ 59 w 73"/>
                <a:gd name="T55" fmla="*/ 19 h 68"/>
                <a:gd name="T56" fmla="*/ 49 w 73"/>
                <a:gd name="T57" fmla="*/ 9 h 68"/>
                <a:gd name="T58" fmla="*/ 59 w 73"/>
                <a:gd name="T59" fmla="*/ 0 h 68"/>
                <a:gd name="T60" fmla="*/ 68 w 73"/>
                <a:gd name="T61" fmla="*/ 9 h 68"/>
                <a:gd name="T62" fmla="*/ 59 w 73"/>
                <a:gd name="T63" fmla="*/ 19 h 68"/>
                <a:gd name="T64" fmla="*/ 66 w 73"/>
                <a:gd name="T65" fmla="*/ 39 h 68"/>
                <a:gd name="T66" fmla="*/ 61 w 73"/>
                <a:gd name="T67" fmla="*/ 39 h 68"/>
                <a:gd name="T68" fmla="*/ 51 w 73"/>
                <a:gd name="T69" fmla="*/ 34 h 68"/>
                <a:gd name="T70" fmla="*/ 54 w 73"/>
                <a:gd name="T71" fmla="*/ 24 h 68"/>
                <a:gd name="T72" fmla="*/ 54 w 73"/>
                <a:gd name="T73" fmla="*/ 21 h 68"/>
                <a:gd name="T74" fmla="*/ 59 w 73"/>
                <a:gd name="T75" fmla="*/ 22 h 68"/>
                <a:gd name="T76" fmla="*/ 69 w 73"/>
                <a:gd name="T77" fmla="*/ 19 h 68"/>
                <a:gd name="T78" fmla="*/ 73 w 73"/>
                <a:gd name="T79" fmla="*/ 33 h 68"/>
                <a:gd name="T80" fmla="*/ 66 w 73"/>
                <a:gd name="T81" fmla="*/ 39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Connector 32"/>
            <p:cNvCxnSpPr/>
            <p:nvPr/>
          </p:nvCxnSpPr>
          <p:spPr>
            <a:xfrm flipV="1">
              <a:off x="15040" y="3838"/>
              <a:ext cx="0" cy="94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圆角矩形 15"/>
            <p:cNvSpPr/>
            <p:nvPr/>
          </p:nvSpPr>
          <p:spPr>
            <a:xfrm>
              <a:off x="13811" y="4953"/>
              <a:ext cx="2540" cy="543"/>
            </a:xfrm>
            <a:prstGeom prst="roundRect">
              <a:avLst/>
            </a:prstGeom>
            <a:solidFill>
              <a:srgbClr val="F7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  <p:sp>
          <p:nvSpPr>
            <p:cNvPr id="22" name="Sev01"/>
            <p:cNvSpPr>
              <a:spLocks noChangeAspect="1"/>
            </p:cNvSpPr>
            <p:nvPr/>
          </p:nvSpPr>
          <p:spPr>
            <a:xfrm>
              <a:off x="14590" y="2680"/>
              <a:ext cx="820" cy="820"/>
            </a:xfrm>
            <a:prstGeom prst="ellipse">
              <a:avLst/>
            </a:prstGeom>
            <a:solidFill>
              <a:srgbClr val="F7C1C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7" name="流程图: 联系 13"/>
            <p:cNvSpPr/>
            <p:nvPr/>
          </p:nvSpPr>
          <p:spPr>
            <a:xfrm>
              <a:off x="14861" y="3655"/>
              <a:ext cx="370" cy="370"/>
            </a:xfrm>
            <a:prstGeom prst="flowChartConnector">
              <a:avLst/>
            </a:prstGeom>
            <a:solidFill>
              <a:srgbClr val="F7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流程图: 联系 35"/>
            <p:cNvSpPr/>
            <p:nvPr/>
          </p:nvSpPr>
          <p:spPr>
            <a:xfrm>
              <a:off x="11250" y="3655"/>
              <a:ext cx="370" cy="370"/>
            </a:xfrm>
            <a:prstGeom prst="flowChartConnector">
              <a:avLst/>
            </a:prstGeom>
            <a:solidFill>
              <a:srgbClr val="F0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流程图: 联系 36"/>
            <p:cNvSpPr/>
            <p:nvPr/>
          </p:nvSpPr>
          <p:spPr>
            <a:xfrm>
              <a:off x="7586" y="3655"/>
              <a:ext cx="370" cy="370"/>
            </a:xfrm>
            <a:prstGeom prst="flowChartConnector">
              <a:avLst/>
            </a:prstGeom>
            <a:solidFill>
              <a:srgbClr val="F7C1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流程图: 联系 37"/>
            <p:cNvSpPr/>
            <p:nvPr/>
          </p:nvSpPr>
          <p:spPr>
            <a:xfrm>
              <a:off x="3990" y="3680"/>
              <a:ext cx="370" cy="370"/>
            </a:xfrm>
            <a:prstGeom prst="flowChartConnector">
              <a:avLst/>
            </a:prstGeom>
            <a:solidFill>
              <a:srgbClr val="F0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14796" y="2819"/>
              <a:ext cx="408" cy="556"/>
            </a:xfrm>
            <a:custGeom>
              <a:avLst/>
              <a:gdLst>
                <a:gd name="T0" fmla="*/ 924118 w 4423"/>
                <a:gd name="T1" fmla="*/ 36732 h 6016"/>
                <a:gd name="T2" fmla="*/ 1145021 w 4423"/>
                <a:gd name="T3" fmla="*/ 159911 h 6016"/>
                <a:gd name="T4" fmla="*/ 1298196 w 4423"/>
                <a:gd name="T5" fmla="*/ 337238 h 6016"/>
                <a:gd name="T6" fmla="*/ 1388709 w 4423"/>
                <a:gd name="T7" fmla="*/ 576313 h 6016"/>
                <a:gd name="T8" fmla="*/ 1388709 w 4423"/>
                <a:gd name="T9" fmla="*/ 824571 h 6016"/>
                <a:gd name="T10" fmla="*/ 1298196 w 4423"/>
                <a:gd name="T11" fmla="*/ 1063646 h 6016"/>
                <a:gd name="T12" fmla="*/ 1145021 w 4423"/>
                <a:gd name="T13" fmla="*/ 1240973 h 6016"/>
                <a:gd name="T14" fmla="*/ 924118 w 4423"/>
                <a:gd name="T15" fmla="*/ 1364152 h 6016"/>
                <a:gd name="T16" fmla="*/ 681695 w 4423"/>
                <a:gd name="T17" fmla="*/ 1400568 h 6016"/>
                <a:gd name="T18" fmla="*/ 427246 w 4423"/>
                <a:gd name="T19" fmla="*/ 1345786 h 6016"/>
                <a:gd name="T20" fmla="*/ 216788 w 4423"/>
                <a:gd name="T21" fmla="*/ 1207408 h 6016"/>
                <a:gd name="T22" fmla="*/ 76271 w 4423"/>
                <a:gd name="T23" fmla="*/ 1019314 h 6016"/>
                <a:gd name="T24" fmla="*/ 3165 w 4423"/>
                <a:gd name="T25" fmla="*/ 772006 h 6016"/>
                <a:gd name="T26" fmla="*/ 21837 w 4423"/>
                <a:gd name="T27" fmla="*/ 525648 h 6016"/>
                <a:gd name="T28" fmla="*/ 128807 w 4423"/>
                <a:gd name="T29" fmla="*/ 295123 h 6016"/>
                <a:gd name="T30" fmla="*/ 294642 w 4423"/>
                <a:gd name="T31" fmla="*/ 129195 h 6016"/>
                <a:gd name="T32" fmla="*/ 524722 w 4423"/>
                <a:gd name="T33" fmla="*/ 22166 h 6016"/>
                <a:gd name="T34" fmla="*/ 562066 w 4423"/>
                <a:gd name="T35" fmla="*/ 756490 h 6016"/>
                <a:gd name="T36" fmla="*/ 647199 w 4423"/>
                <a:gd name="T37" fmla="*/ 616528 h 6016"/>
                <a:gd name="T38" fmla="*/ 744675 w 4423"/>
                <a:gd name="T39" fmla="*/ 527232 h 6016"/>
                <a:gd name="T40" fmla="*/ 654795 w 4423"/>
                <a:gd name="T41" fmla="*/ 535781 h 6016"/>
                <a:gd name="T42" fmla="*/ 563016 w 4423"/>
                <a:gd name="T43" fmla="*/ 609245 h 6016"/>
                <a:gd name="T44" fmla="*/ 531052 w 4423"/>
                <a:gd name="T45" fmla="*/ 702025 h 6016"/>
                <a:gd name="T46" fmla="*/ 825693 w 4423"/>
                <a:gd name="T47" fmla="*/ 1480682 h 6016"/>
                <a:gd name="T48" fmla="*/ 683594 w 4423"/>
                <a:gd name="T49" fmla="*/ 1494614 h 6016"/>
                <a:gd name="T50" fmla="*/ 683278 w 4423"/>
                <a:gd name="T51" fmla="*/ 380620 h 6016"/>
                <a:gd name="T52" fmla="*/ 495922 w 4423"/>
                <a:gd name="T53" fmla="*/ 453451 h 6016"/>
                <a:gd name="T54" fmla="*/ 386104 w 4423"/>
                <a:gd name="T55" fmla="*/ 636161 h 6016"/>
                <a:gd name="T56" fmla="*/ 386104 w 4423"/>
                <a:gd name="T57" fmla="*/ 764723 h 6016"/>
                <a:gd name="T58" fmla="*/ 495922 w 4423"/>
                <a:gd name="T59" fmla="*/ 947434 h 6016"/>
                <a:gd name="T60" fmla="*/ 683278 w 4423"/>
                <a:gd name="T61" fmla="*/ 1020264 h 6016"/>
                <a:gd name="T62" fmla="*/ 838669 w 4423"/>
                <a:gd name="T63" fmla="*/ 988915 h 6016"/>
                <a:gd name="T64" fmla="*/ 988047 w 4423"/>
                <a:gd name="T65" fmla="*/ 839454 h 6016"/>
                <a:gd name="T66" fmla="*/ 1019378 w 4423"/>
                <a:gd name="T67" fmla="*/ 683976 h 6016"/>
                <a:gd name="T68" fmla="*/ 946588 w 4423"/>
                <a:gd name="T69" fmla="*/ 496833 h 6016"/>
                <a:gd name="T70" fmla="*/ 764296 w 4423"/>
                <a:gd name="T71" fmla="*/ 386636 h 6016"/>
                <a:gd name="T72" fmla="*/ 814617 w 4423"/>
                <a:gd name="T73" fmla="*/ 511082 h 6016"/>
                <a:gd name="T74" fmla="*/ 666188 w 4423"/>
                <a:gd name="T75" fmla="*/ 481316 h 6016"/>
                <a:gd name="T76" fmla="*/ 535799 w 4423"/>
                <a:gd name="T77" fmla="*/ 551614 h 6016"/>
                <a:gd name="T78" fmla="*/ 478200 w 4423"/>
                <a:gd name="T79" fmla="*/ 700442 h 6016"/>
                <a:gd name="T80" fmla="*/ 528836 w 4423"/>
                <a:gd name="T81" fmla="*/ 841354 h 6016"/>
                <a:gd name="T82" fmla="*/ 655111 w 4423"/>
                <a:gd name="T83" fmla="*/ 917351 h 6016"/>
                <a:gd name="T84" fmla="*/ 805122 w 4423"/>
                <a:gd name="T85" fmla="*/ 895185 h 6016"/>
                <a:gd name="T86" fmla="*/ 903864 w 4423"/>
                <a:gd name="T87" fmla="*/ 786889 h 6016"/>
                <a:gd name="T88" fmla="*/ 911459 w 4423"/>
                <a:gd name="T89" fmla="*/ 634261 h 6016"/>
                <a:gd name="T90" fmla="*/ 993427 w 4423"/>
                <a:gd name="T91" fmla="*/ 376503 h 6016"/>
                <a:gd name="T92" fmla="*/ 860190 w 4423"/>
                <a:gd name="T93" fmla="*/ 293223 h 6016"/>
                <a:gd name="T94" fmla="*/ 699735 w 4423"/>
                <a:gd name="T95" fmla="*/ 263141 h 6016"/>
                <a:gd name="T96" fmla="*/ 549724 w 4423"/>
                <a:gd name="T97" fmla="*/ 289740 h 6016"/>
                <a:gd name="T98" fmla="*/ 413638 w 4423"/>
                <a:gd name="T99" fmla="*/ 369854 h 6016"/>
                <a:gd name="T100" fmla="*/ 320593 w 4423"/>
                <a:gd name="T101" fmla="*/ 482583 h 6016"/>
                <a:gd name="T102" fmla="*/ 267741 w 4423"/>
                <a:gd name="T103" fmla="*/ 633628 h 6016"/>
                <a:gd name="T104" fmla="*/ 271855 w 4423"/>
                <a:gd name="T105" fmla="*/ 788789 h 6016"/>
                <a:gd name="T106" fmla="*/ 331670 w 4423"/>
                <a:gd name="T107" fmla="*/ 936034 h 6016"/>
                <a:gd name="T108" fmla="*/ 430095 w 4423"/>
                <a:gd name="T109" fmla="*/ 1044647 h 6016"/>
                <a:gd name="T110" fmla="*/ 569662 w 4423"/>
                <a:gd name="T111" fmla="*/ 1118111 h 6016"/>
                <a:gd name="T112" fmla="*/ 722521 w 4423"/>
                <a:gd name="T113" fmla="*/ 1137110 h 6016"/>
                <a:gd name="T114" fmla="*/ 879811 w 4423"/>
                <a:gd name="T115" fmla="*/ 1099112 h 6016"/>
                <a:gd name="T116" fmla="*/ 1008618 w 4423"/>
                <a:gd name="T117" fmla="*/ 1009815 h 6016"/>
                <a:gd name="T118" fmla="*/ 1093434 w 4423"/>
                <a:gd name="T119" fmla="*/ 890119 h 6016"/>
                <a:gd name="T120" fmla="*/ 1135526 w 4423"/>
                <a:gd name="T121" fmla="*/ 734008 h 6016"/>
                <a:gd name="T122" fmla="*/ 1120019 w 4423"/>
                <a:gd name="T123" fmla="*/ 580746 h 6016"/>
                <a:gd name="T124" fmla="*/ 1050077 w 4423"/>
                <a:gd name="T125" fmla="*/ 438885 h 60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423" h="6016">
                  <a:moveTo>
                    <a:pt x="2211" y="0"/>
                  </a:moveTo>
                  <a:lnTo>
                    <a:pt x="2211" y="0"/>
                  </a:lnTo>
                  <a:lnTo>
                    <a:pt x="2268" y="1"/>
                  </a:lnTo>
                  <a:lnTo>
                    <a:pt x="2325" y="4"/>
                  </a:lnTo>
                  <a:lnTo>
                    <a:pt x="2382" y="7"/>
                  </a:lnTo>
                  <a:lnTo>
                    <a:pt x="2437" y="12"/>
                  </a:lnTo>
                  <a:lnTo>
                    <a:pt x="2492" y="18"/>
                  </a:lnTo>
                  <a:lnTo>
                    <a:pt x="2548" y="26"/>
                  </a:lnTo>
                  <a:lnTo>
                    <a:pt x="2603" y="34"/>
                  </a:lnTo>
                  <a:lnTo>
                    <a:pt x="2657" y="45"/>
                  </a:lnTo>
                  <a:lnTo>
                    <a:pt x="2710" y="57"/>
                  </a:lnTo>
                  <a:lnTo>
                    <a:pt x="2764" y="70"/>
                  </a:lnTo>
                  <a:lnTo>
                    <a:pt x="2817" y="84"/>
                  </a:lnTo>
                  <a:lnTo>
                    <a:pt x="2869" y="99"/>
                  </a:lnTo>
                  <a:lnTo>
                    <a:pt x="2920" y="116"/>
                  </a:lnTo>
                  <a:lnTo>
                    <a:pt x="2971" y="134"/>
                  </a:lnTo>
                  <a:lnTo>
                    <a:pt x="3022" y="154"/>
                  </a:lnTo>
                  <a:lnTo>
                    <a:pt x="3072" y="174"/>
                  </a:lnTo>
                  <a:lnTo>
                    <a:pt x="3121" y="195"/>
                  </a:lnTo>
                  <a:lnTo>
                    <a:pt x="3170" y="219"/>
                  </a:lnTo>
                  <a:lnTo>
                    <a:pt x="3218" y="242"/>
                  </a:lnTo>
                  <a:lnTo>
                    <a:pt x="3265" y="267"/>
                  </a:lnTo>
                  <a:lnTo>
                    <a:pt x="3312" y="293"/>
                  </a:lnTo>
                  <a:lnTo>
                    <a:pt x="3357" y="321"/>
                  </a:lnTo>
                  <a:lnTo>
                    <a:pt x="3403" y="348"/>
                  </a:lnTo>
                  <a:lnTo>
                    <a:pt x="3448" y="378"/>
                  </a:lnTo>
                  <a:lnTo>
                    <a:pt x="3492" y="408"/>
                  </a:lnTo>
                  <a:lnTo>
                    <a:pt x="3534" y="440"/>
                  </a:lnTo>
                  <a:lnTo>
                    <a:pt x="3577" y="472"/>
                  </a:lnTo>
                  <a:lnTo>
                    <a:pt x="3618" y="505"/>
                  </a:lnTo>
                  <a:lnTo>
                    <a:pt x="3659" y="540"/>
                  </a:lnTo>
                  <a:lnTo>
                    <a:pt x="3698" y="575"/>
                  </a:lnTo>
                  <a:lnTo>
                    <a:pt x="3736" y="611"/>
                  </a:lnTo>
                  <a:lnTo>
                    <a:pt x="3775" y="649"/>
                  </a:lnTo>
                  <a:lnTo>
                    <a:pt x="3812" y="686"/>
                  </a:lnTo>
                  <a:lnTo>
                    <a:pt x="3848" y="725"/>
                  </a:lnTo>
                  <a:lnTo>
                    <a:pt x="3883" y="765"/>
                  </a:lnTo>
                  <a:lnTo>
                    <a:pt x="3917" y="805"/>
                  </a:lnTo>
                  <a:lnTo>
                    <a:pt x="3951" y="846"/>
                  </a:lnTo>
                  <a:lnTo>
                    <a:pt x="3983" y="889"/>
                  </a:lnTo>
                  <a:lnTo>
                    <a:pt x="4014" y="932"/>
                  </a:lnTo>
                  <a:lnTo>
                    <a:pt x="4045" y="975"/>
                  </a:lnTo>
                  <a:lnTo>
                    <a:pt x="4074" y="1020"/>
                  </a:lnTo>
                  <a:lnTo>
                    <a:pt x="4102" y="1065"/>
                  </a:lnTo>
                  <a:lnTo>
                    <a:pt x="4130" y="1111"/>
                  </a:lnTo>
                  <a:lnTo>
                    <a:pt x="4156" y="1157"/>
                  </a:lnTo>
                  <a:lnTo>
                    <a:pt x="4181" y="1205"/>
                  </a:lnTo>
                  <a:lnTo>
                    <a:pt x="4205" y="1253"/>
                  </a:lnTo>
                  <a:lnTo>
                    <a:pt x="4227" y="1302"/>
                  </a:lnTo>
                  <a:lnTo>
                    <a:pt x="4249" y="1351"/>
                  </a:lnTo>
                  <a:lnTo>
                    <a:pt x="4270" y="1401"/>
                  </a:lnTo>
                  <a:lnTo>
                    <a:pt x="4289" y="1451"/>
                  </a:lnTo>
                  <a:lnTo>
                    <a:pt x="4307" y="1502"/>
                  </a:lnTo>
                  <a:lnTo>
                    <a:pt x="4323" y="1554"/>
                  </a:lnTo>
                  <a:lnTo>
                    <a:pt x="4339" y="1606"/>
                  </a:lnTo>
                  <a:lnTo>
                    <a:pt x="4353" y="1660"/>
                  </a:lnTo>
                  <a:lnTo>
                    <a:pt x="4366" y="1713"/>
                  </a:lnTo>
                  <a:lnTo>
                    <a:pt x="4378" y="1766"/>
                  </a:lnTo>
                  <a:lnTo>
                    <a:pt x="4388" y="1820"/>
                  </a:lnTo>
                  <a:lnTo>
                    <a:pt x="4397" y="1875"/>
                  </a:lnTo>
                  <a:lnTo>
                    <a:pt x="4405" y="1930"/>
                  </a:lnTo>
                  <a:lnTo>
                    <a:pt x="4411" y="1985"/>
                  </a:lnTo>
                  <a:lnTo>
                    <a:pt x="4416" y="2042"/>
                  </a:lnTo>
                  <a:lnTo>
                    <a:pt x="4420" y="2098"/>
                  </a:lnTo>
                  <a:lnTo>
                    <a:pt x="4422" y="2155"/>
                  </a:lnTo>
                  <a:lnTo>
                    <a:pt x="4423" y="2212"/>
                  </a:lnTo>
                  <a:lnTo>
                    <a:pt x="4422" y="2270"/>
                  </a:lnTo>
                  <a:lnTo>
                    <a:pt x="4420" y="2326"/>
                  </a:lnTo>
                  <a:lnTo>
                    <a:pt x="4416" y="2382"/>
                  </a:lnTo>
                  <a:lnTo>
                    <a:pt x="4411" y="2438"/>
                  </a:lnTo>
                  <a:lnTo>
                    <a:pt x="4405" y="2494"/>
                  </a:lnTo>
                  <a:lnTo>
                    <a:pt x="4397" y="2548"/>
                  </a:lnTo>
                  <a:lnTo>
                    <a:pt x="4388" y="2604"/>
                  </a:lnTo>
                  <a:lnTo>
                    <a:pt x="4378" y="2658"/>
                  </a:lnTo>
                  <a:lnTo>
                    <a:pt x="4366" y="2711"/>
                  </a:lnTo>
                  <a:lnTo>
                    <a:pt x="4353" y="2764"/>
                  </a:lnTo>
                  <a:lnTo>
                    <a:pt x="4339" y="2818"/>
                  </a:lnTo>
                  <a:lnTo>
                    <a:pt x="4323" y="2870"/>
                  </a:lnTo>
                  <a:lnTo>
                    <a:pt x="4307" y="2921"/>
                  </a:lnTo>
                  <a:lnTo>
                    <a:pt x="4289" y="2972"/>
                  </a:lnTo>
                  <a:lnTo>
                    <a:pt x="4270" y="3023"/>
                  </a:lnTo>
                  <a:lnTo>
                    <a:pt x="4249" y="3073"/>
                  </a:lnTo>
                  <a:lnTo>
                    <a:pt x="4227" y="3122"/>
                  </a:lnTo>
                  <a:lnTo>
                    <a:pt x="4205" y="3171"/>
                  </a:lnTo>
                  <a:lnTo>
                    <a:pt x="4181" y="3219"/>
                  </a:lnTo>
                  <a:lnTo>
                    <a:pt x="4156" y="3267"/>
                  </a:lnTo>
                  <a:lnTo>
                    <a:pt x="4130" y="3313"/>
                  </a:lnTo>
                  <a:lnTo>
                    <a:pt x="4102" y="3359"/>
                  </a:lnTo>
                  <a:lnTo>
                    <a:pt x="4074" y="3404"/>
                  </a:lnTo>
                  <a:lnTo>
                    <a:pt x="4045" y="3449"/>
                  </a:lnTo>
                  <a:lnTo>
                    <a:pt x="4014" y="3492"/>
                  </a:lnTo>
                  <a:lnTo>
                    <a:pt x="3983" y="3535"/>
                  </a:lnTo>
                  <a:lnTo>
                    <a:pt x="3951" y="3578"/>
                  </a:lnTo>
                  <a:lnTo>
                    <a:pt x="3917" y="3619"/>
                  </a:lnTo>
                  <a:lnTo>
                    <a:pt x="3883" y="3660"/>
                  </a:lnTo>
                  <a:lnTo>
                    <a:pt x="3848" y="3699"/>
                  </a:lnTo>
                  <a:lnTo>
                    <a:pt x="3812" y="3738"/>
                  </a:lnTo>
                  <a:lnTo>
                    <a:pt x="3775" y="3776"/>
                  </a:lnTo>
                  <a:lnTo>
                    <a:pt x="3736" y="3813"/>
                  </a:lnTo>
                  <a:lnTo>
                    <a:pt x="3698" y="3849"/>
                  </a:lnTo>
                  <a:lnTo>
                    <a:pt x="3659" y="3884"/>
                  </a:lnTo>
                  <a:lnTo>
                    <a:pt x="3618" y="3919"/>
                  </a:lnTo>
                  <a:lnTo>
                    <a:pt x="3577" y="3952"/>
                  </a:lnTo>
                  <a:lnTo>
                    <a:pt x="3534" y="3984"/>
                  </a:lnTo>
                  <a:lnTo>
                    <a:pt x="3492" y="4016"/>
                  </a:lnTo>
                  <a:lnTo>
                    <a:pt x="3448" y="4046"/>
                  </a:lnTo>
                  <a:lnTo>
                    <a:pt x="3403" y="4076"/>
                  </a:lnTo>
                  <a:lnTo>
                    <a:pt x="3357" y="4103"/>
                  </a:lnTo>
                  <a:lnTo>
                    <a:pt x="3312" y="4131"/>
                  </a:lnTo>
                  <a:lnTo>
                    <a:pt x="3265" y="4157"/>
                  </a:lnTo>
                  <a:lnTo>
                    <a:pt x="3218" y="4182"/>
                  </a:lnTo>
                  <a:lnTo>
                    <a:pt x="3170" y="4206"/>
                  </a:lnTo>
                  <a:lnTo>
                    <a:pt x="3121" y="4229"/>
                  </a:lnTo>
                  <a:lnTo>
                    <a:pt x="3072" y="4250"/>
                  </a:lnTo>
                  <a:lnTo>
                    <a:pt x="3022" y="4270"/>
                  </a:lnTo>
                  <a:lnTo>
                    <a:pt x="2971" y="4290"/>
                  </a:lnTo>
                  <a:lnTo>
                    <a:pt x="2920" y="4308"/>
                  </a:lnTo>
                  <a:lnTo>
                    <a:pt x="2869" y="4325"/>
                  </a:lnTo>
                  <a:lnTo>
                    <a:pt x="2817" y="4340"/>
                  </a:lnTo>
                  <a:lnTo>
                    <a:pt x="2764" y="4355"/>
                  </a:lnTo>
                  <a:lnTo>
                    <a:pt x="2710" y="4367"/>
                  </a:lnTo>
                  <a:lnTo>
                    <a:pt x="2657" y="4379"/>
                  </a:lnTo>
                  <a:lnTo>
                    <a:pt x="2603" y="4390"/>
                  </a:lnTo>
                  <a:lnTo>
                    <a:pt x="2548" y="4398"/>
                  </a:lnTo>
                  <a:lnTo>
                    <a:pt x="2492" y="4406"/>
                  </a:lnTo>
                  <a:lnTo>
                    <a:pt x="2437" y="4412"/>
                  </a:lnTo>
                  <a:lnTo>
                    <a:pt x="2382" y="4417"/>
                  </a:lnTo>
                  <a:lnTo>
                    <a:pt x="2325" y="4421"/>
                  </a:lnTo>
                  <a:lnTo>
                    <a:pt x="2268" y="4423"/>
                  </a:lnTo>
                  <a:lnTo>
                    <a:pt x="2211" y="4424"/>
                  </a:lnTo>
                  <a:lnTo>
                    <a:pt x="2154" y="4423"/>
                  </a:lnTo>
                  <a:lnTo>
                    <a:pt x="2097" y="4421"/>
                  </a:lnTo>
                  <a:lnTo>
                    <a:pt x="2041" y="4417"/>
                  </a:lnTo>
                  <a:lnTo>
                    <a:pt x="1985" y="4412"/>
                  </a:lnTo>
                  <a:lnTo>
                    <a:pt x="1929" y="4406"/>
                  </a:lnTo>
                  <a:lnTo>
                    <a:pt x="1874" y="4398"/>
                  </a:lnTo>
                  <a:lnTo>
                    <a:pt x="1820" y="4390"/>
                  </a:lnTo>
                  <a:lnTo>
                    <a:pt x="1765" y="4379"/>
                  </a:lnTo>
                  <a:lnTo>
                    <a:pt x="1711" y="4367"/>
                  </a:lnTo>
                  <a:lnTo>
                    <a:pt x="1658" y="4355"/>
                  </a:lnTo>
                  <a:lnTo>
                    <a:pt x="1606" y="4340"/>
                  </a:lnTo>
                  <a:lnTo>
                    <a:pt x="1554" y="4325"/>
                  </a:lnTo>
                  <a:lnTo>
                    <a:pt x="1501" y="4308"/>
                  </a:lnTo>
                  <a:lnTo>
                    <a:pt x="1450" y="4290"/>
                  </a:lnTo>
                  <a:lnTo>
                    <a:pt x="1400" y="4270"/>
                  </a:lnTo>
                  <a:lnTo>
                    <a:pt x="1350" y="4250"/>
                  </a:lnTo>
                  <a:lnTo>
                    <a:pt x="1301" y="4229"/>
                  </a:lnTo>
                  <a:lnTo>
                    <a:pt x="1252" y="4206"/>
                  </a:lnTo>
                  <a:lnTo>
                    <a:pt x="1204" y="4182"/>
                  </a:lnTo>
                  <a:lnTo>
                    <a:pt x="1157" y="4157"/>
                  </a:lnTo>
                  <a:lnTo>
                    <a:pt x="1110" y="4131"/>
                  </a:lnTo>
                  <a:lnTo>
                    <a:pt x="1064" y="4103"/>
                  </a:lnTo>
                  <a:lnTo>
                    <a:pt x="1019" y="4076"/>
                  </a:lnTo>
                  <a:lnTo>
                    <a:pt x="975" y="4046"/>
                  </a:lnTo>
                  <a:lnTo>
                    <a:pt x="931" y="4016"/>
                  </a:lnTo>
                  <a:lnTo>
                    <a:pt x="887" y="3984"/>
                  </a:lnTo>
                  <a:lnTo>
                    <a:pt x="846" y="3952"/>
                  </a:lnTo>
                  <a:lnTo>
                    <a:pt x="804" y="3919"/>
                  </a:lnTo>
                  <a:lnTo>
                    <a:pt x="764" y="3884"/>
                  </a:lnTo>
                  <a:lnTo>
                    <a:pt x="725" y="3849"/>
                  </a:lnTo>
                  <a:lnTo>
                    <a:pt x="685" y="3813"/>
                  </a:lnTo>
                  <a:lnTo>
                    <a:pt x="647" y="3776"/>
                  </a:lnTo>
                  <a:lnTo>
                    <a:pt x="611" y="3738"/>
                  </a:lnTo>
                  <a:lnTo>
                    <a:pt x="574" y="3699"/>
                  </a:lnTo>
                  <a:lnTo>
                    <a:pt x="538" y="3660"/>
                  </a:lnTo>
                  <a:lnTo>
                    <a:pt x="504" y="3619"/>
                  </a:lnTo>
                  <a:lnTo>
                    <a:pt x="471" y="3578"/>
                  </a:lnTo>
                  <a:lnTo>
                    <a:pt x="439" y="3535"/>
                  </a:lnTo>
                  <a:lnTo>
                    <a:pt x="407" y="3492"/>
                  </a:lnTo>
                  <a:lnTo>
                    <a:pt x="378" y="3449"/>
                  </a:lnTo>
                  <a:lnTo>
                    <a:pt x="348" y="3404"/>
                  </a:lnTo>
                  <a:lnTo>
                    <a:pt x="320" y="3359"/>
                  </a:lnTo>
                  <a:lnTo>
                    <a:pt x="292" y="3313"/>
                  </a:lnTo>
                  <a:lnTo>
                    <a:pt x="267" y="3267"/>
                  </a:lnTo>
                  <a:lnTo>
                    <a:pt x="241" y="3219"/>
                  </a:lnTo>
                  <a:lnTo>
                    <a:pt x="218" y="3171"/>
                  </a:lnTo>
                  <a:lnTo>
                    <a:pt x="195" y="3122"/>
                  </a:lnTo>
                  <a:lnTo>
                    <a:pt x="173" y="3073"/>
                  </a:lnTo>
                  <a:lnTo>
                    <a:pt x="153" y="3023"/>
                  </a:lnTo>
                  <a:lnTo>
                    <a:pt x="134" y="2972"/>
                  </a:lnTo>
                  <a:lnTo>
                    <a:pt x="116" y="2921"/>
                  </a:lnTo>
                  <a:lnTo>
                    <a:pt x="99" y="2870"/>
                  </a:lnTo>
                  <a:lnTo>
                    <a:pt x="84" y="2818"/>
                  </a:lnTo>
                  <a:lnTo>
                    <a:pt x="69" y="2764"/>
                  </a:lnTo>
                  <a:lnTo>
                    <a:pt x="56" y="2711"/>
                  </a:lnTo>
                  <a:lnTo>
                    <a:pt x="44" y="2658"/>
                  </a:lnTo>
                  <a:lnTo>
                    <a:pt x="34" y="2604"/>
                  </a:lnTo>
                  <a:lnTo>
                    <a:pt x="25" y="2548"/>
                  </a:lnTo>
                  <a:lnTo>
                    <a:pt x="17" y="2494"/>
                  </a:lnTo>
                  <a:lnTo>
                    <a:pt x="10" y="2438"/>
                  </a:lnTo>
                  <a:lnTo>
                    <a:pt x="6" y="2382"/>
                  </a:lnTo>
                  <a:lnTo>
                    <a:pt x="2" y="2326"/>
                  </a:lnTo>
                  <a:lnTo>
                    <a:pt x="0" y="2270"/>
                  </a:lnTo>
                  <a:lnTo>
                    <a:pt x="0" y="2212"/>
                  </a:lnTo>
                  <a:lnTo>
                    <a:pt x="0" y="2155"/>
                  </a:lnTo>
                  <a:lnTo>
                    <a:pt x="2" y="2098"/>
                  </a:lnTo>
                  <a:lnTo>
                    <a:pt x="6" y="2042"/>
                  </a:lnTo>
                  <a:lnTo>
                    <a:pt x="10" y="1985"/>
                  </a:lnTo>
                  <a:lnTo>
                    <a:pt x="17" y="1930"/>
                  </a:lnTo>
                  <a:lnTo>
                    <a:pt x="25" y="1875"/>
                  </a:lnTo>
                  <a:lnTo>
                    <a:pt x="34" y="1820"/>
                  </a:lnTo>
                  <a:lnTo>
                    <a:pt x="44" y="1766"/>
                  </a:lnTo>
                  <a:lnTo>
                    <a:pt x="56" y="1713"/>
                  </a:lnTo>
                  <a:lnTo>
                    <a:pt x="69" y="1660"/>
                  </a:lnTo>
                  <a:lnTo>
                    <a:pt x="84" y="1606"/>
                  </a:lnTo>
                  <a:lnTo>
                    <a:pt x="99" y="1554"/>
                  </a:lnTo>
                  <a:lnTo>
                    <a:pt x="116" y="1502"/>
                  </a:lnTo>
                  <a:lnTo>
                    <a:pt x="134" y="1451"/>
                  </a:lnTo>
                  <a:lnTo>
                    <a:pt x="153" y="1401"/>
                  </a:lnTo>
                  <a:lnTo>
                    <a:pt x="173" y="1351"/>
                  </a:lnTo>
                  <a:lnTo>
                    <a:pt x="195" y="1302"/>
                  </a:lnTo>
                  <a:lnTo>
                    <a:pt x="218" y="1253"/>
                  </a:lnTo>
                  <a:lnTo>
                    <a:pt x="241" y="1205"/>
                  </a:lnTo>
                  <a:lnTo>
                    <a:pt x="267" y="1157"/>
                  </a:lnTo>
                  <a:lnTo>
                    <a:pt x="292" y="1111"/>
                  </a:lnTo>
                  <a:lnTo>
                    <a:pt x="320" y="1065"/>
                  </a:lnTo>
                  <a:lnTo>
                    <a:pt x="348" y="1020"/>
                  </a:lnTo>
                  <a:lnTo>
                    <a:pt x="378" y="975"/>
                  </a:lnTo>
                  <a:lnTo>
                    <a:pt x="407" y="932"/>
                  </a:lnTo>
                  <a:lnTo>
                    <a:pt x="439" y="889"/>
                  </a:lnTo>
                  <a:lnTo>
                    <a:pt x="471" y="846"/>
                  </a:lnTo>
                  <a:lnTo>
                    <a:pt x="504" y="805"/>
                  </a:lnTo>
                  <a:lnTo>
                    <a:pt x="538" y="765"/>
                  </a:lnTo>
                  <a:lnTo>
                    <a:pt x="574" y="725"/>
                  </a:lnTo>
                  <a:lnTo>
                    <a:pt x="611" y="686"/>
                  </a:lnTo>
                  <a:lnTo>
                    <a:pt x="647" y="649"/>
                  </a:lnTo>
                  <a:lnTo>
                    <a:pt x="685" y="611"/>
                  </a:lnTo>
                  <a:lnTo>
                    <a:pt x="725" y="575"/>
                  </a:lnTo>
                  <a:lnTo>
                    <a:pt x="764" y="540"/>
                  </a:lnTo>
                  <a:lnTo>
                    <a:pt x="804" y="505"/>
                  </a:lnTo>
                  <a:lnTo>
                    <a:pt x="846" y="472"/>
                  </a:lnTo>
                  <a:lnTo>
                    <a:pt x="887" y="440"/>
                  </a:lnTo>
                  <a:lnTo>
                    <a:pt x="931" y="408"/>
                  </a:lnTo>
                  <a:lnTo>
                    <a:pt x="975" y="378"/>
                  </a:lnTo>
                  <a:lnTo>
                    <a:pt x="1019" y="348"/>
                  </a:lnTo>
                  <a:lnTo>
                    <a:pt x="1064" y="321"/>
                  </a:lnTo>
                  <a:lnTo>
                    <a:pt x="1110" y="293"/>
                  </a:lnTo>
                  <a:lnTo>
                    <a:pt x="1157" y="267"/>
                  </a:lnTo>
                  <a:lnTo>
                    <a:pt x="1204" y="242"/>
                  </a:lnTo>
                  <a:lnTo>
                    <a:pt x="1252" y="219"/>
                  </a:lnTo>
                  <a:lnTo>
                    <a:pt x="1301" y="195"/>
                  </a:lnTo>
                  <a:lnTo>
                    <a:pt x="1350" y="174"/>
                  </a:lnTo>
                  <a:lnTo>
                    <a:pt x="1400" y="154"/>
                  </a:lnTo>
                  <a:lnTo>
                    <a:pt x="1450" y="134"/>
                  </a:lnTo>
                  <a:lnTo>
                    <a:pt x="1501" y="116"/>
                  </a:lnTo>
                  <a:lnTo>
                    <a:pt x="1554" y="99"/>
                  </a:lnTo>
                  <a:lnTo>
                    <a:pt x="1606" y="84"/>
                  </a:lnTo>
                  <a:lnTo>
                    <a:pt x="1658" y="70"/>
                  </a:lnTo>
                  <a:lnTo>
                    <a:pt x="1711" y="57"/>
                  </a:lnTo>
                  <a:lnTo>
                    <a:pt x="1765" y="45"/>
                  </a:lnTo>
                  <a:lnTo>
                    <a:pt x="1820" y="34"/>
                  </a:lnTo>
                  <a:lnTo>
                    <a:pt x="1874" y="26"/>
                  </a:lnTo>
                  <a:lnTo>
                    <a:pt x="1929" y="18"/>
                  </a:lnTo>
                  <a:lnTo>
                    <a:pt x="1985" y="12"/>
                  </a:lnTo>
                  <a:lnTo>
                    <a:pt x="2041" y="7"/>
                  </a:lnTo>
                  <a:lnTo>
                    <a:pt x="2097" y="4"/>
                  </a:lnTo>
                  <a:lnTo>
                    <a:pt x="2154" y="1"/>
                  </a:lnTo>
                  <a:lnTo>
                    <a:pt x="2211" y="0"/>
                  </a:lnTo>
                  <a:close/>
                  <a:moveTo>
                    <a:pt x="1730" y="2519"/>
                  </a:moveTo>
                  <a:lnTo>
                    <a:pt x="1730" y="2519"/>
                  </a:lnTo>
                  <a:lnTo>
                    <a:pt x="1753" y="2453"/>
                  </a:lnTo>
                  <a:lnTo>
                    <a:pt x="1776" y="2389"/>
                  </a:lnTo>
                  <a:lnTo>
                    <a:pt x="1802" y="2327"/>
                  </a:lnTo>
                  <a:lnTo>
                    <a:pt x="1814" y="2297"/>
                  </a:lnTo>
                  <a:lnTo>
                    <a:pt x="1828" y="2267"/>
                  </a:lnTo>
                  <a:lnTo>
                    <a:pt x="1843" y="2238"/>
                  </a:lnTo>
                  <a:lnTo>
                    <a:pt x="1858" y="2210"/>
                  </a:lnTo>
                  <a:lnTo>
                    <a:pt x="1874" y="2181"/>
                  </a:lnTo>
                  <a:lnTo>
                    <a:pt x="1890" y="2153"/>
                  </a:lnTo>
                  <a:lnTo>
                    <a:pt x="1907" y="2126"/>
                  </a:lnTo>
                  <a:lnTo>
                    <a:pt x="1924" y="2099"/>
                  </a:lnTo>
                  <a:lnTo>
                    <a:pt x="1942" y="2073"/>
                  </a:lnTo>
                  <a:lnTo>
                    <a:pt x="1961" y="2047"/>
                  </a:lnTo>
                  <a:lnTo>
                    <a:pt x="1981" y="2022"/>
                  </a:lnTo>
                  <a:lnTo>
                    <a:pt x="2002" y="1996"/>
                  </a:lnTo>
                  <a:lnTo>
                    <a:pt x="2023" y="1971"/>
                  </a:lnTo>
                  <a:lnTo>
                    <a:pt x="2045" y="1947"/>
                  </a:lnTo>
                  <a:lnTo>
                    <a:pt x="2069" y="1923"/>
                  </a:lnTo>
                  <a:lnTo>
                    <a:pt x="2093" y="1899"/>
                  </a:lnTo>
                  <a:lnTo>
                    <a:pt x="2118" y="1875"/>
                  </a:lnTo>
                  <a:lnTo>
                    <a:pt x="2144" y="1852"/>
                  </a:lnTo>
                  <a:lnTo>
                    <a:pt x="2171" y="1829"/>
                  </a:lnTo>
                  <a:lnTo>
                    <a:pt x="2198" y="1807"/>
                  </a:lnTo>
                  <a:lnTo>
                    <a:pt x="2228" y="1784"/>
                  </a:lnTo>
                  <a:lnTo>
                    <a:pt x="2258" y="1762"/>
                  </a:lnTo>
                  <a:lnTo>
                    <a:pt x="2290" y="1739"/>
                  </a:lnTo>
                  <a:lnTo>
                    <a:pt x="2322" y="1718"/>
                  </a:lnTo>
                  <a:lnTo>
                    <a:pt x="2356" y="1696"/>
                  </a:lnTo>
                  <a:lnTo>
                    <a:pt x="2391" y="1675"/>
                  </a:lnTo>
                  <a:lnTo>
                    <a:pt x="2372" y="1669"/>
                  </a:lnTo>
                  <a:lnTo>
                    <a:pt x="2353" y="1665"/>
                  </a:lnTo>
                  <a:lnTo>
                    <a:pt x="2334" y="1662"/>
                  </a:lnTo>
                  <a:lnTo>
                    <a:pt x="2314" y="1660"/>
                  </a:lnTo>
                  <a:lnTo>
                    <a:pt x="2295" y="1658"/>
                  </a:lnTo>
                  <a:lnTo>
                    <a:pt x="2276" y="1656"/>
                  </a:lnTo>
                  <a:lnTo>
                    <a:pt x="2256" y="1655"/>
                  </a:lnTo>
                  <a:lnTo>
                    <a:pt x="2237" y="1656"/>
                  </a:lnTo>
                  <a:lnTo>
                    <a:pt x="2218" y="1658"/>
                  </a:lnTo>
                  <a:lnTo>
                    <a:pt x="2198" y="1659"/>
                  </a:lnTo>
                  <a:lnTo>
                    <a:pt x="2180" y="1662"/>
                  </a:lnTo>
                  <a:lnTo>
                    <a:pt x="2161" y="1665"/>
                  </a:lnTo>
                  <a:lnTo>
                    <a:pt x="2142" y="1669"/>
                  </a:lnTo>
                  <a:lnTo>
                    <a:pt x="2124" y="1673"/>
                  </a:lnTo>
                  <a:lnTo>
                    <a:pt x="2105" y="1679"/>
                  </a:lnTo>
                  <a:lnTo>
                    <a:pt x="2087" y="1684"/>
                  </a:lnTo>
                  <a:lnTo>
                    <a:pt x="2069" y="1692"/>
                  </a:lnTo>
                  <a:lnTo>
                    <a:pt x="2051" y="1698"/>
                  </a:lnTo>
                  <a:lnTo>
                    <a:pt x="2032" y="1706"/>
                  </a:lnTo>
                  <a:lnTo>
                    <a:pt x="2015" y="1715"/>
                  </a:lnTo>
                  <a:lnTo>
                    <a:pt x="1997" y="1723"/>
                  </a:lnTo>
                  <a:lnTo>
                    <a:pt x="1980" y="1733"/>
                  </a:lnTo>
                  <a:lnTo>
                    <a:pt x="1947" y="1754"/>
                  </a:lnTo>
                  <a:lnTo>
                    <a:pt x="1915" y="1778"/>
                  </a:lnTo>
                  <a:lnTo>
                    <a:pt x="1885" y="1802"/>
                  </a:lnTo>
                  <a:lnTo>
                    <a:pt x="1856" y="1830"/>
                  </a:lnTo>
                  <a:lnTo>
                    <a:pt x="1842" y="1845"/>
                  </a:lnTo>
                  <a:lnTo>
                    <a:pt x="1828" y="1860"/>
                  </a:lnTo>
                  <a:lnTo>
                    <a:pt x="1815" y="1875"/>
                  </a:lnTo>
                  <a:lnTo>
                    <a:pt x="1803" y="1891"/>
                  </a:lnTo>
                  <a:lnTo>
                    <a:pt x="1791" y="1907"/>
                  </a:lnTo>
                  <a:lnTo>
                    <a:pt x="1779" y="1924"/>
                  </a:lnTo>
                  <a:lnTo>
                    <a:pt x="1769" y="1941"/>
                  </a:lnTo>
                  <a:lnTo>
                    <a:pt x="1758" y="1958"/>
                  </a:lnTo>
                  <a:lnTo>
                    <a:pt x="1748" y="1976"/>
                  </a:lnTo>
                  <a:lnTo>
                    <a:pt x="1739" y="1994"/>
                  </a:lnTo>
                  <a:lnTo>
                    <a:pt x="1730" y="2013"/>
                  </a:lnTo>
                  <a:lnTo>
                    <a:pt x="1722" y="2032"/>
                  </a:lnTo>
                  <a:lnTo>
                    <a:pt x="1714" y="2051"/>
                  </a:lnTo>
                  <a:lnTo>
                    <a:pt x="1708" y="2070"/>
                  </a:lnTo>
                  <a:lnTo>
                    <a:pt x="1701" y="2091"/>
                  </a:lnTo>
                  <a:lnTo>
                    <a:pt x="1695" y="2111"/>
                  </a:lnTo>
                  <a:lnTo>
                    <a:pt x="1691" y="2132"/>
                  </a:lnTo>
                  <a:lnTo>
                    <a:pt x="1687" y="2152"/>
                  </a:lnTo>
                  <a:lnTo>
                    <a:pt x="1683" y="2174"/>
                  </a:lnTo>
                  <a:lnTo>
                    <a:pt x="1680" y="2195"/>
                  </a:lnTo>
                  <a:lnTo>
                    <a:pt x="1678" y="2217"/>
                  </a:lnTo>
                  <a:lnTo>
                    <a:pt x="1677" y="2240"/>
                  </a:lnTo>
                  <a:lnTo>
                    <a:pt x="1677" y="2261"/>
                  </a:lnTo>
                  <a:lnTo>
                    <a:pt x="1677" y="2284"/>
                  </a:lnTo>
                  <a:lnTo>
                    <a:pt x="1679" y="2307"/>
                  </a:lnTo>
                  <a:lnTo>
                    <a:pt x="1680" y="2329"/>
                  </a:lnTo>
                  <a:lnTo>
                    <a:pt x="1683" y="2353"/>
                  </a:lnTo>
                  <a:lnTo>
                    <a:pt x="1688" y="2376"/>
                  </a:lnTo>
                  <a:lnTo>
                    <a:pt x="1692" y="2399"/>
                  </a:lnTo>
                  <a:lnTo>
                    <a:pt x="1698" y="2423"/>
                  </a:lnTo>
                  <a:lnTo>
                    <a:pt x="1705" y="2446"/>
                  </a:lnTo>
                  <a:lnTo>
                    <a:pt x="1712" y="2471"/>
                  </a:lnTo>
                  <a:lnTo>
                    <a:pt x="1721" y="2494"/>
                  </a:lnTo>
                  <a:lnTo>
                    <a:pt x="1730" y="2519"/>
                  </a:lnTo>
                  <a:close/>
                  <a:moveTo>
                    <a:pt x="2609" y="4676"/>
                  </a:moveTo>
                  <a:lnTo>
                    <a:pt x="2609" y="5036"/>
                  </a:lnTo>
                  <a:lnTo>
                    <a:pt x="3991" y="5281"/>
                  </a:lnTo>
                  <a:lnTo>
                    <a:pt x="3991" y="6016"/>
                  </a:lnTo>
                  <a:lnTo>
                    <a:pt x="501" y="6016"/>
                  </a:lnTo>
                  <a:lnTo>
                    <a:pt x="501" y="5281"/>
                  </a:lnTo>
                  <a:lnTo>
                    <a:pt x="1813" y="5036"/>
                  </a:lnTo>
                  <a:lnTo>
                    <a:pt x="1813" y="4676"/>
                  </a:lnTo>
                  <a:lnTo>
                    <a:pt x="1861" y="4686"/>
                  </a:lnTo>
                  <a:lnTo>
                    <a:pt x="1910" y="4695"/>
                  </a:lnTo>
                  <a:lnTo>
                    <a:pt x="1959" y="4703"/>
                  </a:lnTo>
                  <a:lnTo>
                    <a:pt x="2009" y="4709"/>
                  </a:lnTo>
                  <a:lnTo>
                    <a:pt x="2059" y="4713"/>
                  </a:lnTo>
                  <a:lnTo>
                    <a:pt x="2109" y="4717"/>
                  </a:lnTo>
                  <a:lnTo>
                    <a:pt x="2160" y="4720"/>
                  </a:lnTo>
                  <a:lnTo>
                    <a:pt x="2211" y="4720"/>
                  </a:lnTo>
                  <a:lnTo>
                    <a:pt x="2262" y="4720"/>
                  </a:lnTo>
                  <a:lnTo>
                    <a:pt x="2312" y="4717"/>
                  </a:lnTo>
                  <a:lnTo>
                    <a:pt x="2363" y="4713"/>
                  </a:lnTo>
                  <a:lnTo>
                    <a:pt x="2413" y="4709"/>
                  </a:lnTo>
                  <a:lnTo>
                    <a:pt x="2462" y="4703"/>
                  </a:lnTo>
                  <a:lnTo>
                    <a:pt x="2511" y="4695"/>
                  </a:lnTo>
                  <a:lnTo>
                    <a:pt x="2560" y="4686"/>
                  </a:lnTo>
                  <a:lnTo>
                    <a:pt x="2609" y="4676"/>
                  </a:lnTo>
                  <a:close/>
                  <a:moveTo>
                    <a:pt x="2211" y="1201"/>
                  </a:moveTo>
                  <a:lnTo>
                    <a:pt x="2211" y="1201"/>
                  </a:lnTo>
                  <a:lnTo>
                    <a:pt x="2185" y="1201"/>
                  </a:lnTo>
                  <a:lnTo>
                    <a:pt x="2159" y="1202"/>
                  </a:lnTo>
                  <a:lnTo>
                    <a:pt x="2134" y="1204"/>
                  </a:lnTo>
                  <a:lnTo>
                    <a:pt x="2108" y="1206"/>
                  </a:lnTo>
                  <a:lnTo>
                    <a:pt x="2082" y="1209"/>
                  </a:lnTo>
                  <a:lnTo>
                    <a:pt x="2057" y="1213"/>
                  </a:lnTo>
                  <a:lnTo>
                    <a:pt x="2007" y="1221"/>
                  </a:lnTo>
                  <a:lnTo>
                    <a:pt x="1958" y="1233"/>
                  </a:lnTo>
                  <a:lnTo>
                    <a:pt x="1910" y="1247"/>
                  </a:lnTo>
                  <a:lnTo>
                    <a:pt x="1863" y="1263"/>
                  </a:lnTo>
                  <a:lnTo>
                    <a:pt x="1817" y="1281"/>
                  </a:lnTo>
                  <a:lnTo>
                    <a:pt x="1773" y="1301"/>
                  </a:lnTo>
                  <a:lnTo>
                    <a:pt x="1729" y="1323"/>
                  </a:lnTo>
                  <a:lnTo>
                    <a:pt x="1687" y="1347"/>
                  </a:lnTo>
                  <a:lnTo>
                    <a:pt x="1646" y="1373"/>
                  </a:lnTo>
                  <a:lnTo>
                    <a:pt x="1606" y="1402"/>
                  </a:lnTo>
                  <a:lnTo>
                    <a:pt x="1567" y="1432"/>
                  </a:lnTo>
                  <a:lnTo>
                    <a:pt x="1531" y="1464"/>
                  </a:lnTo>
                  <a:lnTo>
                    <a:pt x="1496" y="1497"/>
                  </a:lnTo>
                  <a:lnTo>
                    <a:pt x="1463" y="1532"/>
                  </a:lnTo>
                  <a:lnTo>
                    <a:pt x="1431" y="1569"/>
                  </a:lnTo>
                  <a:lnTo>
                    <a:pt x="1400" y="1607"/>
                  </a:lnTo>
                  <a:lnTo>
                    <a:pt x="1373" y="1647"/>
                  </a:lnTo>
                  <a:lnTo>
                    <a:pt x="1346" y="1687"/>
                  </a:lnTo>
                  <a:lnTo>
                    <a:pt x="1322" y="1730"/>
                  </a:lnTo>
                  <a:lnTo>
                    <a:pt x="1299" y="1774"/>
                  </a:lnTo>
                  <a:lnTo>
                    <a:pt x="1279" y="1818"/>
                  </a:lnTo>
                  <a:lnTo>
                    <a:pt x="1261" y="1864"/>
                  </a:lnTo>
                  <a:lnTo>
                    <a:pt x="1245" y="1911"/>
                  </a:lnTo>
                  <a:lnTo>
                    <a:pt x="1232" y="1960"/>
                  </a:lnTo>
                  <a:lnTo>
                    <a:pt x="1220" y="2009"/>
                  </a:lnTo>
                  <a:lnTo>
                    <a:pt x="1212" y="2058"/>
                  </a:lnTo>
                  <a:lnTo>
                    <a:pt x="1208" y="2083"/>
                  </a:lnTo>
                  <a:lnTo>
                    <a:pt x="1206" y="2109"/>
                  </a:lnTo>
                  <a:lnTo>
                    <a:pt x="1202" y="2134"/>
                  </a:lnTo>
                  <a:lnTo>
                    <a:pt x="1201" y="2160"/>
                  </a:lnTo>
                  <a:lnTo>
                    <a:pt x="1200" y="2185"/>
                  </a:lnTo>
                  <a:lnTo>
                    <a:pt x="1200" y="2212"/>
                  </a:lnTo>
                  <a:lnTo>
                    <a:pt x="1200" y="2238"/>
                  </a:lnTo>
                  <a:lnTo>
                    <a:pt x="1201" y="2264"/>
                  </a:lnTo>
                  <a:lnTo>
                    <a:pt x="1202" y="2290"/>
                  </a:lnTo>
                  <a:lnTo>
                    <a:pt x="1206" y="2315"/>
                  </a:lnTo>
                  <a:lnTo>
                    <a:pt x="1208" y="2341"/>
                  </a:lnTo>
                  <a:lnTo>
                    <a:pt x="1212" y="2366"/>
                  </a:lnTo>
                  <a:lnTo>
                    <a:pt x="1220" y="2415"/>
                  </a:lnTo>
                  <a:lnTo>
                    <a:pt x="1232" y="2464"/>
                  </a:lnTo>
                  <a:lnTo>
                    <a:pt x="1245" y="2512"/>
                  </a:lnTo>
                  <a:lnTo>
                    <a:pt x="1261" y="2560"/>
                  </a:lnTo>
                  <a:lnTo>
                    <a:pt x="1279" y="2606"/>
                  </a:lnTo>
                  <a:lnTo>
                    <a:pt x="1299" y="2651"/>
                  </a:lnTo>
                  <a:lnTo>
                    <a:pt x="1322" y="2694"/>
                  </a:lnTo>
                  <a:lnTo>
                    <a:pt x="1346" y="2737"/>
                  </a:lnTo>
                  <a:lnTo>
                    <a:pt x="1373" y="2777"/>
                  </a:lnTo>
                  <a:lnTo>
                    <a:pt x="1400" y="2817"/>
                  </a:lnTo>
                  <a:lnTo>
                    <a:pt x="1431" y="2855"/>
                  </a:lnTo>
                  <a:lnTo>
                    <a:pt x="1463" y="2892"/>
                  </a:lnTo>
                  <a:lnTo>
                    <a:pt x="1496" y="2927"/>
                  </a:lnTo>
                  <a:lnTo>
                    <a:pt x="1531" y="2960"/>
                  </a:lnTo>
                  <a:lnTo>
                    <a:pt x="1567" y="2992"/>
                  </a:lnTo>
                  <a:lnTo>
                    <a:pt x="1606" y="3022"/>
                  </a:lnTo>
                  <a:lnTo>
                    <a:pt x="1646" y="3051"/>
                  </a:lnTo>
                  <a:lnTo>
                    <a:pt x="1687" y="3077"/>
                  </a:lnTo>
                  <a:lnTo>
                    <a:pt x="1729" y="3101"/>
                  </a:lnTo>
                  <a:lnTo>
                    <a:pt x="1773" y="3123"/>
                  </a:lnTo>
                  <a:lnTo>
                    <a:pt x="1817" y="3143"/>
                  </a:lnTo>
                  <a:lnTo>
                    <a:pt x="1863" y="3161"/>
                  </a:lnTo>
                  <a:lnTo>
                    <a:pt x="1910" y="3177"/>
                  </a:lnTo>
                  <a:lnTo>
                    <a:pt x="1958" y="3191"/>
                  </a:lnTo>
                  <a:lnTo>
                    <a:pt x="2007" y="3203"/>
                  </a:lnTo>
                  <a:lnTo>
                    <a:pt x="2057" y="3211"/>
                  </a:lnTo>
                  <a:lnTo>
                    <a:pt x="2082" y="3215"/>
                  </a:lnTo>
                  <a:lnTo>
                    <a:pt x="2108" y="3218"/>
                  </a:lnTo>
                  <a:lnTo>
                    <a:pt x="2134" y="3220"/>
                  </a:lnTo>
                  <a:lnTo>
                    <a:pt x="2159" y="3222"/>
                  </a:lnTo>
                  <a:lnTo>
                    <a:pt x="2185" y="3223"/>
                  </a:lnTo>
                  <a:lnTo>
                    <a:pt x="2211" y="3223"/>
                  </a:lnTo>
                  <a:lnTo>
                    <a:pt x="2237" y="3223"/>
                  </a:lnTo>
                  <a:lnTo>
                    <a:pt x="2263" y="3222"/>
                  </a:lnTo>
                  <a:lnTo>
                    <a:pt x="2289" y="3220"/>
                  </a:lnTo>
                  <a:lnTo>
                    <a:pt x="2314" y="3218"/>
                  </a:lnTo>
                  <a:lnTo>
                    <a:pt x="2340" y="3215"/>
                  </a:lnTo>
                  <a:lnTo>
                    <a:pt x="2365" y="3211"/>
                  </a:lnTo>
                  <a:lnTo>
                    <a:pt x="2415" y="3203"/>
                  </a:lnTo>
                  <a:lnTo>
                    <a:pt x="2463" y="3191"/>
                  </a:lnTo>
                  <a:lnTo>
                    <a:pt x="2511" y="3177"/>
                  </a:lnTo>
                  <a:lnTo>
                    <a:pt x="2558" y="3161"/>
                  </a:lnTo>
                  <a:lnTo>
                    <a:pt x="2605" y="3143"/>
                  </a:lnTo>
                  <a:lnTo>
                    <a:pt x="2650" y="3123"/>
                  </a:lnTo>
                  <a:lnTo>
                    <a:pt x="2693" y="3101"/>
                  </a:lnTo>
                  <a:lnTo>
                    <a:pt x="2735" y="3077"/>
                  </a:lnTo>
                  <a:lnTo>
                    <a:pt x="2776" y="3051"/>
                  </a:lnTo>
                  <a:lnTo>
                    <a:pt x="2816" y="3022"/>
                  </a:lnTo>
                  <a:lnTo>
                    <a:pt x="2854" y="2992"/>
                  </a:lnTo>
                  <a:lnTo>
                    <a:pt x="2891" y="2960"/>
                  </a:lnTo>
                  <a:lnTo>
                    <a:pt x="2926" y="2927"/>
                  </a:lnTo>
                  <a:lnTo>
                    <a:pt x="2959" y="2892"/>
                  </a:lnTo>
                  <a:lnTo>
                    <a:pt x="2991" y="2855"/>
                  </a:lnTo>
                  <a:lnTo>
                    <a:pt x="3021" y="2817"/>
                  </a:lnTo>
                  <a:lnTo>
                    <a:pt x="3050" y="2777"/>
                  </a:lnTo>
                  <a:lnTo>
                    <a:pt x="3075" y="2737"/>
                  </a:lnTo>
                  <a:lnTo>
                    <a:pt x="3100" y="2694"/>
                  </a:lnTo>
                  <a:lnTo>
                    <a:pt x="3122" y="2651"/>
                  </a:lnTo>
                  <a:lnTo>
                    <a:pt x="3142" y="2606"/>
                  </a:lnTo>
                  <a:lnTo>
                    <a:pt x="3161" y="2560"/>
                  </a:lnTo>
                  <a:lnTo>
                    <a:pt x="3177" y="2512"/>
                  </a:lnTo>
                  <a:lnTo>
                    <a:pt x="3190" y="2464"/>
                  </a:lnTo>
                  <a:lnTo>
                    <a:pt x="3202" y="2415"/>
                  </a:lnTo>
                  <a:lnTo>
                    <a:pt x="3211" y="2366"/>
                  </a:lnTo>
                  <a:lnTo>
                    <a:pt x="3214" y="2341"/>
                  </a:lnTo>
                  <a:lnTo>
                    <a:pt x="3217" y="2315"/>
                  </a:lnTo>
                  <a:lnTo>
                    <a:pt x="3219" y="2290"/>
                  </a:lnTo>
                  <a:lnTo>
                    <a:pt x="3221" y="2264"/>
                  </a:lnTo>
                  <a:lnTo>
                    <a:pt x="3221" y="2238"/>
                  </a:lnTo>
                  <a:lnTo>
                    <a:pt x="3222" y="2212"/>
                  </a:lnTo>
                  <a:lnTo>
                    <a:pt x="3221" y="2185"/>
                  </a:lnTo>
                  <a:lnTo>
                    <a:pt x="3221" y="2160"/>
                  </a:lnTo>
                  <a:lnTo>
                    <a:pt x="3219" y="2134"/>
                  </a:lnTo>
                  <a:lnTo>
                    <a:pt x="3217" y="2109"/>
                  </a:lnTo>
                  <a:lnTo>
                    <a:pt x="3214" y="2083"/>
                  </a:lnTo>
                  <a:lnTo>
                    <a:pt x="3211" y="2058"/>
                  </a:lnTo>
                  <a:lnTo>
                    <a:pt x="3202" y="2009"/>
                  </a:lnTo>
                  <a:lnTo>
                    <a:pt x="3190" y="1960"/>
                  </a:lnTo>
                  <a:lnTo>
                    <a:pt x="3177" y="1911"/>
                  </a:lnTo>
                  <a:lnTo>
                    <a:pt x="3161" y="1864"/>
                  </a:lnTo>
                  <a:lnTo>
                    <a:pt x="3142" y="1818"/>
                  </a:lnTo>
                  <a:lnTo>
                    <a:pt x="3122" y="1774"/>
                  </a:lnTo>
                  <a:lnTo>
                    <a:pt x="3100" y="1730"/>
                  </a:lnTo>
                  <a:lnTo>
                    <a:pt x="3075" y="1687"/>
                  </a:lnTo>
                  <a:lnTo>
                    <a:pt x="3050" y="1647"/>
                  </a:lnTo>
                  <a:lnTo>
                    <a:pt x="3021" y="1607"/>
                  </a:lnTo>
                  <a:lnTo>
                    <a:pt x="2991" y="1569"/>
                  </a:lnTo>
                  <a:lnTo>
                    <a:pt x="2959" y="1532"/>
                  </a:lnTo>
                  <a:lnTo>
                    <a:pt x="2926" y="1497"/>
                  </a:lnTo>
                  <a:lnTo>
                    <a:pt x="2891" y="1464"/>
                  </a:lnTo>
                  <a:lnTo>
                    <a:pt x="2854" y="1432"/>
                  </a:lnTo>
                  <a:lnTo>
                    <a:pt x="2816" y="1402"/>
                  </a:lnTo>
                  <a:lnTo>
                    <a:pt x="2776" y="1373"/>
                  </a:lnTo>
                  <a:lnTo>
                    <a:pt x="2735" y="1347"/>
                  </a:lnTo>
                  <a:lnTo>
                    <a:pt x="2693" y="1323"/>
                  </a:lnTo>
                  <a:lnTo>
                    <a:pt x="2650" y="1301"/>
                  </a:lnTo>
                  <a:lnTo>
                    <a:pt x="2605" y="1281"/>
                  </a:lnTo>
                  <a:lnTo>
                    <a:pt x="2558" y="1263"/>
                  </a:lnTo>
                  <a:lnTo>
                    <a:pt x="2511" y="1247"/>
                  </a:lnTo>
                  <a:lnTo>
                    <a:pt x="2463" y="1233"/>
                  </a:lnTo>
                  <a:lnTo>
                    <a:pt x="2415" y="1221"/>
                  </a:lnTo>
                  <a:lnTo>
                    <a:pt x="2365" y="1213"/>
                  </a:lnTo>
                  <a:lnTo>
                    <a:pt x="2340" y="1209"/>
                  </a:lnTo>
                  <a:lnTo>
                    <a:pt x="2314" y="1206"/>
                  </a:lnTo>
                  <a:lnTo>
                    <a:pt x="2289" y="1204"/>
                  </a:lnTo>
                  <a:lnTo>
                    <a:pt x="2263" y="1202"/>
                  </a:lnTo>
                  <a:lnTo>
                    <a:pt x="2237" y="1201"/>
                  </a:lnTo>
                  <a:lnTo>
                    <a:pt x="2211" y="1201"/>
                  </a:lnTo>
                  <a:close/>
                  <a:moveTo>
                    <a:pt x="2706" y="1717"/>
                  </a:moveTo>
                  <a:lnTo>
                    <a:pt x="2706" y="1717"/>
                  </a:lnTo>
                  <a:lnTo>
                    <a:pt x="2682" y="1694"/>
                  </a:lnTo>
                  <a:lnTo>
                    <a:pt x="2656" y="1672"/>
                  </a:lnTo>
                  <a:lnTo>
                    <a:pt x="2630" y="1651"/>
                  </a:lnTo>
                  <a:lnTo>
                    <a:pt x="2602" y="1632"/>
                  </a:lnTo>
                  <a:lnTo>
                    <a:pt x="2574" y="1614"/>
                  </a:lnTo>
                  <a:lnTo>
                    <a:pt x="2544" y="1597"/>
                  </a:lnTo>
                  <a:lnTo>
                    <a:pt x="2515" y="1581"/>
                  </a:lnTo>
                  <a:lnTo>
                    <a:pt x="2484" y="1567"/>
                  </a:lnTo>
                  <a:lnTo>
                    <a:pt x="2452" y="1554"/>
                  </a:lnTo>
                  <a:lnTo>
                    <a:pt x="2419" y="1544"/>
                  </a:lnTo>
                  <a:lnTo>
                    <a:pt x="2386" y="1534"/>
                  </a:lnTo>
                  <a:lnTo>
                    <a:pt x="2352" y="1527"/>
                  </a:lnTo>
                  <a:lnTo>
                    <a:pt x="2318" y="1520"/>
                  </a:lnTo>
                  <a:lnTo>
                    <a:pt x="2283" y="1516"/>
                  </a:lnTo>
                  <a:lnTo>
                    <a:pt x="2247" y="1513"/>
                  </a:lnTo>
                  <a:lnTo>
                    <a:pt x="2211" y="1513"/>
                  </a:lnTo>
                  <a:lnTo>
                    <a:pt x="2175" y="1513"/>
                  </a:lnTo>
                  <a:lnTo>
                    <a:pt x="2140" y="1516"/>
                  </a:lnTo>
                  <a:lnTo>
                    <a:pt x="2105" y="1520"/>
                  </a:lnTo>
                  <a:lnTo>
                    <a:pt x="2070" y="1527"/>
                  </a:lnTo>
                  <a:lnTo>
                    <a:pt x="2036" y="1534"/>
                  </a:lnTo>
                  <a:lnTo>
                    <a:pt x="2003" y="1544"/>
                  </a:lnTo>
                  <a:lnTo>
                    <a:pt x="1971" y="1554"/>
                  </a:lnTo>
                  <a:lnTo>
                    <a:pt x="1939" y="1567"/>
                  </a:lnTo>
                  <a:lnTo>
                    <a:pt x="1908" y="1581"/>
                  </a:lnTo>
                  <a:lnTo>
                    <a:pt x="1877" y="1597"/>
                  </a:lnTo>
                  <a:lnTo>
                    <a:pt x="1848" y="1614"/>
                  </a:lnTo>
                  <a:lnTo>
                    <a:pt x="1820" y="1632"/>
                  </a:lnTo>
                  <a:lnTo>
                    <a:pt x="1792" y="1651"/>
                  </a:lnTo>
                  <a:lnTo>
                    <a:pt x="1766" y="1672"/>
                  </a:lnTo>
                  <a:lnTo>
                    <a:pt x="1741" y="1694"/>
                  </a:lnTo>
                  <a:lnTo>
                    <a:pt x="1716" y="1717"/>
                  </a:lnTo>
                  <a:lnTo>
                    <a:pt x="1693" y="1742"/>
                  </a:lnTo>
                  <a:lnTo>
                    <a:pt x="1671" y="1767"/>
                  </a:lnTo>
                  <a:lnTo>
                    <a:pt x="1650" y="1794"/>
                  </a:lnTo>
                  <a:lnTo>
                    <a:pt x="1631" y="1820"/>
                  </a:lnTo>
                  <a:lnTo>
                    <a:pt x="1613" y="1849"/>
                  </a:lnTo>
                  <a:lnTo>
                    <a:pt x="1596" y="1879"/>
                  </a:lnTo>
                  <a:lnTo>
                    <a:pt x="1580" y="1909"/>
                  </a:lnTo>
                  <a:lnTo>
                    <a:pt x="1566" y="1940"/>
                  </a:lnTo>
                  <a:lnTo>
                    <a:pt x="1554" y="1971"/>
                  </a:lnTo>
                  <a:lnTo>
                    <a:pt x="1543" y="2003"/>
                  </a:lnTo>
                  <a:lnTo>
                    <a:pt x="1533" y="2037"/>
                  </a:lnTo>
                  <a:lnTo>
                    <a:pt x="1526" y="2070"/>
                  </a:lnTo>
                  <a:lnTo>
                    <a:pt x="1520" y="2106"/>
                  </a:lnTo>
                  <a:lnTo>
                    <a:pt x="1515" y="2141"/>
                  </a:lnTo>
                  <a:lnTo>
                    <a:pt x="1512" y="2176"/>
                  </a:lnTo>
                  <a:lnTo>
                    <a:pt x="1511" y="2212"/>
                  </a:lnTo>
                  <a:lnTo>
                    <a:pt x="1512" y="2248"/>
                  </a:lnTo>
                  <a:lnTo>
                    <a:pt x="1515" y="2283"/>
                  </a:lnTo>
                  <a:lnTo>
                    <a:pt x="1520" y="2318"/>
                  </a:lnTo>
                  <a:lnTo>
                    <a:pt x="1526" y="2353"/>
                  </a:lnTo>
                  <a:lnTo>
                    <a:pt x="1533" y="2387"/>
                  </a:lnTo>
                  <a:lnTo>
                    <a:pt x="1543" y="2420"/>
                  </a:lnTo>
                  <a:lnTo>
                    <a:pt x="1554" y="2453"/>
                  </a:lnTo>
                  <a:lnTo>
                    <a:pt x="1566" y="2485"/>
                  </a:lnTo>
                  <a:lnTo>
                    <a:pt x="1580" y="2515"/>
                  </a:lnTo>
                  <a:lnTo>
                    <a:pt x="1596" y="2545"/>
                  </a:lnTo>
                  <a:lnTo>
                    <a:pt x="1613" y="2575"/>
                  </a:lnTo>
                  <a:lnTo>
                    <a:pt x="1631" y="2604"/>
                  </a:lnTo>
                  <a:lnTo>
                    <a:pt x="1650" y="2630"/>
                  </a:lnTo>
                  <a:lnTo>
                    <a:pt x="1671" y="2657"/>
                  </a:lnTo>
                  <a:lnTo>
                    <a:pt x="1693" y="2682"/>
                  </a:lnTo>
                  <a:lnTo>
                    <a:pt x="1716" y="2707"/>
                  </a:lnTo>
                  <a:lnTo>
                    <a:pt x="1741" y="2730"/>
                  </a:lnTo>
                  <a:lnTo>
                    <a:pt x="1766" y="2752"/>
                  </a:lnTo>
                  <a:lnTo>
                    <a:pt x="1792" y="2773"/>
                  </a:lnTo>
                  <a:lnTo>
                    <a:pt x="1820" y="2792"/>
                  </a:lnTo>
                  <a:lnTo>
                    <a:pt x="1848" y="2810"/>
                  </a:lnTo>
                  <a:lnTo>
                    <a:pt x="1877" y="2827"/>
                  </a:lnTo>
                  <a:lnTo>
                    <a:pt x="1908" y="2843"/>
                  </a:lnTo>
                  <a:lnTo>
                    <a:pt x="1939" y="2857"/>
                  </a:lnTo>
                  <a:lnTo>
                    <a:pt x="1971" y="2870"/>
                  </a:lnTo>
                  <a:lnTo>
                    <a:pt x="2003" y="2880"/>
                  </a:lnTo>
                  <a:lnTo>
                    <a:pt x="2036" y="2890"/>
                  </a:lnTo>
                  <a:lnTo>
                    <a:pt x="2070" y="2897"/>
                  </a:lnTo>
                  <a:lnTo>
                    <a:pt x="2105" y="2904"/>
                  </a:lnTo>
                  <a:lnTo>
                    <a:pt x="2140" y="2908"/>
                  </a:lnTo>
                  <a:lnTo>
                    <a:pt x="2175" y="2911"/>
                  </a:lnTo>
                  <a:lnTo>
                    <a:pt x="2211" y="2911"/>
                  </a:lnTo>
                  <a:lnTo>
                    <a:pt x="2247" y="2911"/>
                  </a:lnTo>
                  <a:lnTo>
                    <a:pt x="2283" y="2908"/>
                  </a:lnTo>
                  <a:lnTo>
                    <a:pt x="2318" y="2904"/>
                  </a:lnTo>
                  <a:lnTo>
                    <a:pt x="2352" y="2897"/>
                  </a:lnTo>
                  <a:lnTo>
                    <a:pt x="2386" y="2890"/>
                  </a:lnTo>
                  <a:lnTo>
                    <a:pt x="2419" y="2880"/>
                  </a:lnTo>
                  <a:lnTo>
                    <a:pt x="2452" y="2870"/>
                  </a:lnTo>
                  <a:lnTo>
                    <a:pt x="2484" y="2857"/>
                  </a:lnTo>
                  <a:lnTo>
                    <a:pt x="2515" y="2843"/>
                  </a:lnTo>
                  <a:lnTo>
                    <a:pt x="2544" y="2827"/>
                  </a:lnTo>
                  <a:lnTo>
                    <a:pt x="2574" y="2810"/>
                  </a:lnTo>
                  <a:lnTo>
                    <a:pt x="2602" y="2792"/>
                  </a:lnTo>
                  <a:lnTo>
                    <a:pt x="2630" y="2773"/>
                  </a:lnTo>
                  <a:lnTo>
                    <a:pt x="2656" y="2752"/>
                  </a:lnTo>
                  <a:lnTo>
                    <a:pt x="2682" y="2730"/>
                  </a:lnTo>
                  <a:lnTo>
                    <a:pt x="2706" y="2707"/>
                  </a:lnTo>
                  <a:lnTo>
                    <a:pt x="2728" y="2682"/>
                  </a:lnTo>
                  <a:lnTo>
                    <a:pt x="2751" y="2657"/>
                  </a:lnTo>
                  <a:lnTo>
                    <a:pt x="2772" y="2630"/>
                  </a:lnTo>
                  <a:lnTo>
                    <a:pt x="2791" y="2604"/>
                  </a:lnTo>
                  <a:lnTo>
                    <a:pt x="2809" y="2575"/>
                  </a:lnTo>
                  <a:lnTo>
                    <a:pt x="2826" y="2545"/>
                  </a:lnTo>
                  <a:lnTo>
                    <a:pt x="2841" y="2515"/>
                  </a:lnTo>
                  <a:lnTo>
                    <a:pt x="2856" y="2485"/>
                  </a:lnTo>
                  <a:lnTo>
                    <a:pt x="2868" y="2453"/>
                  </a:lnTo>
                  <a:lnTo>
                    <a:pt x="2880" y="2420"/>
                  </a:lnTo>
                  <a:lnTo>
                    <a:pt x="2888" y="2387"/>
                  </a:lnTo>
                  <a:lnTo>
                    <a:pt x="2897" y="2353"/>
                  </a:lnTo>
                  <a:lnTo>
                    <a:pt x="2903" y="2318"/>
                  </a:lnTo>
                  <a:lnTo>
                    <a:pt x="2907" y="2283"/>
                  </a:lnTo>
                  <a:lnTo>
                    <a:pt x="2909" y="2248"/>
                  </a:lnTo>
                  <a:lnTo>
                    <a:pt x="2910" y="2212"/>
                  </a:lnTo>
                  <a:lnTo>
                    <a:pt x="2909" y="2176"/>
                  </a:lnTo>
                  <a:lnTo>
                    <a:pt x="2907" y="2141"/>
                  </a:lnTo>
                  <a:lnTo>
                    <a:pt x="2903" y="2106"/>
                  </a:lnTo>
                  <a:lnTo>
                    <a:pt x="2897" y="2070"/>
                  </a:lnTo>
                  <a:lnTo>
                    <a:pt x="2888" y="2037"/>
                  </a:lnTo>
                  <a:lnTo>
                    <a:pt x="2880" y="2003"/>
                  </a:lnTo>
                  <a:lnTo>
                    <a:pt x="2868" y="1971"/>
                  </a:lnTo>
                  <a:lnTo>
                    <a:pt x="2856" y="1940"/>
                  </a:lnTo>
                  <a:lnTo>
                    <a:pt x="2841" y="1909"/>
                  </a:lnTo>
                  <a:lnTo>
                    <a:pt x="2826" y="1879"/>
                  </a:lnTo>
                  <a:lnTo>
                    <a:pt x="2809" y="1849"/>
                  </a:lnTo>
                  <a:lnTo>
                    <a:pt x="2791" y="1820"/>
                  </a:lnTo>
                  <a:lnTo>
                    <a:pt x="2772" y="1794"/>
                  </a:lnTo>
                  <a:lnTo>
                    <a:pt x="2751" y="1767"/>
                  </a:lnTo>
                  <a:lnTo>
                    <a:pt x="2728" y="1742"/>
                  </a:lnTo>
                  <a:lnTo>
                    <a:pt x="2706" y="1717"/>
                  </a:lnTo>
                  <a:close/>
                  <a:moveTo>
                    <a:pt x="3187" y="1235"/>
                  </a:moveTo>
                  <a:lnTo>
                    <a:pt x="3187" y="1235"/>
                  </a:lnTo>
                  <a:lnTo>
                    <a:pt x="3164" y="1213"/>
                  </a:lnTo>
                  <a:lnTo>
                    <a:pt x="3139" y="1189"/>
                  </a:lnTo>
                  <a:lnTo>
                    <a:pt x="3115" y="1168"/>
                  </a:lnTo>
                  <a:lnTo>
                    <a:pt x="3089" y="1147"/>
                  </a:lnTo>
                  <a:lnTo>
                    <a:pt x="3064" y="1125"/>
                  </a:lnTo>
                  <a:lnTo>
                    <a:pt x="3037" y="1105"/>
                  </a:lnTo>
                  <a:lnTo>
                    <a:pt x="3011" y="1086"/>
                  </a:lnTo>
                  <a:lnTo>
                    <a:pt x="2983" y="1067"/>
                  </a:lnTo>
                  <a:lnTo>
                    <a:pt x="2955" y="1049"/>
                  </a:lnTo>
                  <a:lnTo>
                    <a:pt x="2927" y="1031"/>
                  </a:lnTo>
                  <a:lnTo>
                    <a:pt x="2899" y="1014"/>
                  </a:lnTo>
                  <a:lnTo>
                    <a:pt x="2869" y="998"/>
                  </a:lnTo>
                  <a:lnTo>
                    <a:pt x="2840" y="982"/>
                  </a:lnTo>
                  <a:lnTo>
                    <a:pt x="2809" y="967"/>
                  </a:lnTo>
                  <a:lnTo>
                    <a:pt x="2780" y="953"/>
                  </a:lnTo>
                  <a:lnTo>
                    <a:pt x="2749" y="939"/>
                  </a:lnTo>
                  <a:lnTo>
                    <a:pt x="2718" y="926"/>
                  </a:lnTo>
                  <a:lnTo>
                    <a:pt x="2686" y="915"/>
                  </a:lnTo>
                  <a:lnTo>
                    <a:pt x="2654" y="904"/>
                  </a:lnTo>
                  <a:lnTo>
                    <a:pt x="2622" y="893"/>
                  </a:lnTo>
                  <a:lnTo>
                    <a:pt x="2589" y="884"/>
                  </a:lnTo>
                  <a:lnTo>
                    <a:pt x="2556" y="874"/>
                  </a:lnTo>
                  <a:lnTo>
                    <a:pt x="2523" y="867"/>
                  </a:lnTo>
                  <a:lnTo>
                    <a:pt x="2489" y="859"/>
                  </a:lnTo>
                  <a:lnTo>
                    <a:pt x="2455" y="853"/>
                  </a:lnTo>
                  <a:lnTo>
                    <a:pt x="2421" y="846"/>
                  </a:lnTo>
                  <a:lnTo>
                    <a:pt x="2387" y="842"/>
                  </a:lnTo>
                  <a:lnTo>
                    <a:pt x="2352" y="838"/>
                  </a:lnTo>
                  <a:lnTo>
                    <a:pt x="2318" y="835"/>
                  </a:lnTo>
                  <a:lnTo>
                    <a:pt x="2283" y="833"/>
                  </a:lnTo>
                  <a:lnTo>
                    <a:pt x="2246" y="832"/>
                  </a:lnTo>
                  <a:lnTo>
                    <a:pt x="2211" y="831"/>
                  </a:lnTo>
                  <a:lnTo>
                    <a:pt x="2175" y="832"/>
                  </a:lnTo>
                  <a:lnTo>
                    <a:pt x="2140" y="833"/>
                  </a:lnTo>
                  <a:lnTo>
                    <a:pt x="2105" y="835"/>
                  </a:lnTo>
                  <a:lnTo>
                    <a:pt x="2070" y="838"/>
                  </a:lnTo>
                  <a:lnTo>
                    <a:pt x="2035" y="842"/>
                  </a:lnTo>
                  <a:lnTo>
                    <a:pt x="2001" y="846"/>
                  </a:lnTo>
                  <a:lnTo>
                    <a:pt x="1966" y="853"/>
                  </a:lnTo>
                  <a:lnTo>
                    <a:pt x="1932" y="859"/>
                  </a:lnTo>
                  <a:lnTo>
                    <a:pt x="1899" y="867"/>
                  </a:lnTo>
                  <a:lnTo>
                    <a:pt x="1865" y="874"/>
                  </a:lnTo>
                  <a:lnTo>
                    <a:pt x="1832" y="884"/>
                  </a:lnTo>
                  <a:lnTo>
                    <a:pt x="1800" y="893"/>
                  </a:lnTo>
                  <a:lnTo>
                    <a:pt x="1769" y="904"/>
                  </a:lnTo>
                  <a:lnTo>
                    <a:pt x="1737" y="915"/>
                  </a:lnTo>
                  <a:lnTo>
                    <a:pt x="1705" y="926"/>
                  </a:lnTo>
                  <a:lnTo>
                    <a:pt x="1674" y="939"/>
                  </a:lnTo>
                  <a:lnTo>
                    <a:pt x="1643" y="953"/>
                  </a:lnTo>
                  <a:lnTo>
                    <a:pt x="1612" y="967"/>
                  </a:lnTo>
                  <a:lnTo>
                    <a:pt x="1582" y="982"/>
                  </a:lnTo>
                  <a:lnTo>
                    <a:pt x="1552" y="998"/>
                  </a:lnTo>
                  <a:lnTo>
                    <a:pt x="1524" y="1014"/>
                  </a:lnTo>
                  <a:lnTo>
                    <a:pt x="1495" y="1031"/>
                  </a:lnTo>
                  <a:lnTo>
                    <a:pt x="1466" y="1049"/>
                  </a:lnTo>
                  <a:lnTo>
                    <a:pt x="1439" y="1067"/>
                  </a:lnTo>
                  <a:lnTo>
                    <a:pt x="1411" y="1086"/>
                  </a:lnTo>
                  <a:lnTo>
                    <a:pt x="1384" y="1105"/>
                  </a:lnTo>
                  <a:lnTo>
                    <a:pt x="1359" y="1125"/>
                  </a:lnTo>
                  <a:lnTo>
                    <a:pt x="1332" y="1147"/>
                  </a:lnTo>
                  <a:lnTo>
                    <a:pt x="1307" y="1168"/>
                  </a:lnTo>
                  <a:lnTo>
                    <a:pt x="1282" y="1189"/>
                  </a:lnTo>
                  <a:lnTo>
                    <a:pt x="1258" y="1213"/>
                  </a:lnTo>
                  <a:lnTo>
                    <a:pt x="1234" y="1235"/>
                  </a:lnTo>
                  <a:lnTo>
                    <a:pt x="1211" y="1259"/>
                  </a:lnTo>
                  <a:lnTo>
                    <a:pt x="1189" y="1283"/>
                  </a:lnTo>
                  <a:lnTo>
                    <a:pt x="1167" y="1308"/>
                  </a:lnTo>
                  <a:lnTo>
                    <a:pt x="1145" y="1334"/>
                  </a:lnTo>
                  <a:lnTo>
                    <a:pt x="1125" y="1359"/>
                  </a:lnTo>
                  <a:lnTo>
                    <a:pt x="1104" y="1386"/>
                  </a:lnTo>
                  <a:lnTo>
                    <a:pt x="1084" y="1413"/>
                  </a:lnTo>
                  <a:lnTo>
                    <a:pt x="1066" y="1439"/>
                  </a:lnTo>
                  <a:lnTo>
                    <a:pt x="1048" y="1468"/>
                  </a:lnTo>
                  <a:lnTo>
                    <a:pt x="1030" y="1496"/>
                  </a:lnTo>
                  <a:lnTo>
                    <a:pt x="1013" y="1524"/>
                  </a:lnTo>
                  <a:lnTo>
                    <a:pt x="997" y="1553"/>
                  </a:lnTo>
                  <a:lnTo>
                    <a:pt x="981" y="1583"/>
                  </a:lnTo>
                  <a:lnTo>
                    <a:pt x="966" y="1613"/>
                  </a:lnTo>
                  <a:lnTo>
                    <a:pt x="952" y="1644"/>
                  </a:lnTo>
                  <a:lnTo>
                    <a:pt x="938" y="1675"/>
                  </a:lnTo>
                  <a:lnTo>
                    <a:pt x="926" y="1705"/>
                  </a:lnTo>
                  <a:lnTo>
                    <a:pt x="914" y="1737"/>
                  </a:lnTo>
                  <a:lnTo>
                    <a:pt x="902" y="1769"/>
                  </a:lnTo>
                  <a:lnTo>
                    <a:pt x="892" y="1801"/>
                  </a:lnTo>
                  <a:lnTo>
                    <a:pt x="882" y="1834"/>
                  </a:lnTo>
                  <a:lnTo>
                    <a:pt x="874" y="1867"/>
                  </a:lnTo>
                  <a:lnTo>
                    <a:pt x="865" y="1900"/>
                  </a:lnTo>
                  <a:lnTo>
                    <a:pt x="859" y="1933"/>
                  </a:lnTo>
                  <a:lnTo>
                    <a:pt x="851" y="1967"/>
                  </a:lnTo>
                  <a:lnTo>
                    <a:pt x="846" y="2001"/>
                  </a:lnTo>
                  <a:lnTo>
                    <a:pt x="842" y="2036"/>
                  </a:lnTo>
                  <a:lnTo>
                    <a:pt x="837" y="2070"/>
                  </a:lnTo>
                  <a:lnTo>
                    <a:pt x="834" y="2106"/>
                  </a:lnTo>
                  <a:lnTo>
                    <a:pt x="832" y="2141"/>
                  </a:lnTo>
                  <a:lnTo>
                    <a:pt x="831" y="2176"/>
                  </a:lnTo>
                  <a:lnTo>
                    <a:pt x="830" y="2212"/>
                  </a:lnTo>
                  <a:lnTo>
                    <a:pt x="831" y="2247"/>
                  </a:lnTo>
                  <a:lnTo>
                    <a:pt x="832" y="2283"/>
                  </a:lnTo>
                  <a:lnTo>
                    <a:pt x="834" y="2318"/>
                  </a:lnTo>
                  <a:lnTo>
                    <a:pt x="837" y="2354"/>
                  </a:lnTo>
                  <a:lnTo>
                    <a:pt x="842" y="2388"/>
                  </a:lnTo>
                  <a:lnTo>
                    <a:pt x="846" y="2423"/>
                  </a:lnTo>
                  <a:lnTo>
                    <a:pt x="851" y="2457"/>
                  </a:lnTo>
                  <a:lnTo>
                    <a:pt x="859" y="2491"/>
                  </a:lnTo>
                  <a:lnTo>
                    <a:pt x="865" y="2524"/>
                  </a:lnTo>
                  <a:lnTo>
                    <a:pt x="874" y="2557"/>
                  </a:lnTo>
                  <a:lnTo>
                    <a:pt x="882" y="2590"/>
                  </a:lnTo>
                  <a:lnTo>
                    <a:pt x="892" y="2623"/>
                  </a:lnTo>
                  <a:lnTo>
                    <a:pt x="902" y="2655"/>
                  </a:lnTo>
                  <a:lnTo>
                    <a:pt x="914" y="2687"/>
                  </a:lnTo>
                  <a:lnTo>
                    <a:pt x="926" y="2719"/>
                  </a:lnTo>
                  <a:lnTo>
                    <a:pt x="938" y="2750"/>
                  </a:lnTo>
                  <a:lnTo>
                    <a:pt x="952" y="2780"/>
                  </a:lnTo>
                  <a:lnTo>
                    <a:pt x="966" y="2811"/>
                  </a:lnTo>
                  <a:lnTo>
                    <a:pt x="981" y="2841"/>
                  </a:lnTo>
                  <a:lnTo>
                    <a:pt x="997" y="2871"/>
                  </a:lnTo>
                  <a:lnTo>
                    <a:pt x="1013" y="2900"/>
                  </a:lnTo>
                  <a:lnTo>
                    <a:pt x="1030" y="2928"/>
                  </a:lnTo>
                  <a:lnTo>
                    <a:pt x="1048" y="2956"/>
                  </a:lnTo>
                  <a:lnTo>
                    <a:pt x="1066" y="2985"/>
                  </a:lnTo>
                  <a:lnTo>
                    <a:pt x="1084" y="3011"/>
                  </a:lnTo>
                  <a:lnTo>
                    <a:pt x="1104" y="3038"/>
                  </a:lnTo>
                  <a:lnTo>
                    <a:pt x="1125" y="3065"/>
                  </a:lnTo>
                  <a:lnTo>
                    <a:pt x="1145" y="3090"/>
                  </a:lnTo>
                  <a:lnTo>
                    <a:pt x="1167" y="3116"/>
                  </a:lnTo>
                  <a:lnTo>
                    <a:pt x="1189" y="3141"/>
                  </a:lnTo>
                  <a:lnTo>
                    <a:pt x="1211" y="3165"/>
                  </a:lnTo>
                  <a:lnTo>
                    <a:pt x="1234" y="3189"/>
                  </a:lnTo>
                  <a:lnTo>
                    <a:pt x="1258" y="3211"/>
                  </a:lnTo>
                  <a:lnTo>
                    <a:pt x="1282" y="3235"/>
                  </a:lnTo>
                  <a:lnTo>
                    <a:pt x="1307" y="3256"/>
                  </a:lnTo>
                  <a:lnTo>
                    <a:pt x="1332" y="3277"/>
                  </a:lnTo>
                  <a:lnTo>
                    <a:pt x="1359" y="3299"/>
                  </a:lnTo>
                  <a:lnTo>
                    <a:pt x="1384" y="3319"/>
                  </a:lnTo>
                  <a:lnTo>
                    <a:pt x="1411" y="3338"/>
                  </a:lnTo>
                  <a:lnTo>
                    <a:pt x="1439" y="3357"/>
                  </a:lnTo>
                  <a:lnTo>
                    <a:pt x="1466" y="3375"/>
                  </a:lnTo>
                  <a:lnTo>
                    <a:pt x="1495" y="3393"/>
                  </a:lnTo>
                  <a:lnTo>
                    <a:pt x="1524" y="3410"/>
                  </a:lnTo>
                  <a:lnTo>
                    <a:pt x="1552" y="3426"/>
                  </a:lnTo>
                  <a:lnTo>
                    <a:pt x="1582" y="3442"/>
                  </a:lnTo>
                  <a:lnTo>
                    <a:pt x="1612" y="3457"/>
                  </a:lnTo>
                  <a:lnTo>
                    <a:pt x="1643" y="3471"/>
                  </a:lnTo>
                  <a:lnTo>
                    <a:pt x="1674" y="3485"/>
                  </a:lnTo>
                  <a:lnTo>
                    <a:pt x="1705" y="3498"/>
                  </a:lnTo>
                  <a:lnTo>
                    <a:pt x="1737" y="3509"/>
                  </a:lnTo>
                  <a:lnTo>
                    <a:pt x="1769" y="3520"/>
                  </a:lnTo>
                  <a:lnTo>
                    <a:pt x="1800" y="3531"/>
                  </a:lnTo>
                  <a:lnTo>
                    <a:pt x="1832" y="3540"/>
                  </a:lnTo>
                  <a:lnTo>
                    <a:pt x="1865" y="3550"/>
                  </a:lnTo>
                  <a:lnTo>
                    <a:pt x="1899" y="3557"/>
                  </a:lnTo>
                  <a:lnTo>
                    <a:pt x="1932" y="3565"/>
                  </a:lnTo>
                  <a:lnTo>
                    <a:pt x="1966" y="3571"/>
                  </a:lnTo>
                  <a:lnTo>
                    <a:pt x="2001" y="3578"/>
                  </a:lnTo>
                  <a:lnTo>
                    <a:pt x="2035" y="3582"/>
                  </a:lnTo>
                  <a:lnTo>
                    <a:pt x="2070" y="3586"/>
                  </a:lnTo>
                  <a:lnTo>
                    <a:pt x="2105" y="3589"/>
                  </a:lnTo>
                  <a:lnTo>
                    <a:pt x="2140" y="3591"/>
                  </a:lnTo>
                  <a:lnTo>
                    <a:pt x="2175" y="3592"/>
                  </a:lnTo>
                  <a:lnTo>
                    <a:pt x="2211" y="3594"/>
                  </a:lnTo>
                  <a:lnTo>
                    <a:pt x="2246" y="3592"/>
                  </a:lnTo>
                  <a:lnTo>
                    <a:pt x="2283" y="3591"/>
                  </a:lnTo>
                  <a:lnTo>
                    <a:pt x="2318" y="3589"/>
                  </a:lnTo>
                  <a:lnTo>
                    <a:pt x="2352" y="3586"/>
                  </a:lnTo>
                  <a:lnTo>
                    <a:pt x="2387" y="3582"/>
                  </a:lnTo>
                  <a:lnTo>
                    <a:pt x="2421" y="3578"/>
                  </a:lnTo>
                  <a:lnTo>
                    <a:pt x="2455" y="3571"/>
                  </a:lnTo>
                  <a:lnTo>
                    <a:pt x="2489" y="3565"/>
                  </a:lnTo>
                  <a:lnTo>
                    <a:pt x="2523" y="3557"/>
                  </a:lnTo>
                  <a:lnTo>
                    <a:pt x="2556" y="3550"/>
                  </a:lnTo>
                  <a:lnTo>
                    <a:pt x="2589" y="3540"/>
                  </a:lnTo>
                  <a:lnTo>
                    <a:pt x="2622" y="3531"/>
                  </a:lnTo>
                  <a:lnTo>
                    <a:pt x="2654" y="3520"/>
                  </a:lnTo>
                  <a:lnTo>
                    <a:pt x="2686" y="3509"/>
                  </a:lnTo>
                  <a:lnTo>
                    <a:pt x="2718" y="3498"/>
                  </a:lnTo>
                  <a:lnTo>
                    <a:pt x="2749" y="3485"/>
                  </a:lnTo>
                  <a:lnTo>
                    <a:pt x="2780" y="3471"/>
                  </a:lnTo>
                  <a:lnTo>
                    <a:pt x="2809" y="3457"/>
                  </a:lnTo>
                  <a:lnTo>
                    <a:pt x="2840" y="3442"/>
                  </a:lnTo>
                  <a:lnTo>
                    <a:pt x="2869" y="3426"/>
                  </a:lnTo>
                  <a:lnTo>
                    <a:pt x="2899" y="3410"/>
                  </a:lnTo>
                  <a:lnTo>
                    <a:pt x="2927" y="3393"/>
                  </a:lnTo>
                  <a:lnTo>
                    <a:pt x="2955" y="3375"/>
                  </a:lnTo>
                  <a:lnTo>
                    <a:pt x="2983" y="3357"/>
                  </a:lnTo>
                  <a:lnTo>
                    <a:pt x="3011" y="3338"/>
                  </a:lnTo>
                  <a:lnTo>
                    <a:pt x="3037" y="3319"/>
                  </a:lnTo>
                  <a:lnTo>
                    <a:pt x="3064" y="3299"/>
                  </a:lnTo>
                  <a:lnTo>
                    <a:pt x="3089" y="3277"/>
                  </a:lnTo>
                  <a:lnTo>
                    <a:pt x="3115" y="3256"/>
                  </a:lnTo>
                  <a:lnTo>
                    <a:pt x="3139" y="3235"/>
                  </a:lnTo>
                  <a:lnTo>
                    <a:pt x="3164" y="3211"/>
                  </a:lnTo>
                  <a:lnTo>
                    <a:pt x="3187" y="3189"/>
                  </a:lnTo>
                  <a:lnTo>
                    <a:pt x="3211" y="3165"/>
                  </a:lnTo>
                  <a:lnTo>
                    <a:pt x="3233" y="3141"/>
                  </a:lnTo>
                  <a:lnTo>
                    <a:pt x="3255" y="3116"/>
                  </a:lnTo>
                  <a:lnTo>
                    <a:pt x="3277" y="3090"/>
                  </a:lnTo>
                  <a:lnTo>
                    <a:pt x="3298" y="3065"/>
                  </a:lnTo>
                  <a:lnTo>
                    <a:pt x="3318" y="3038"/>
                  </a:lnTo>
                  <a:lnTo>
                    <a:pt x="3337" y="3011"/>
                  </a:lnTo>
                  <a:lnTo>
                    <a:pt x="3356" y="2985"/>
                  </a:lnTo>
                  <a:lnTo>
                    <a:pt x="3374" y="2956"/>
                  </a:lnTo>
                  <a:lnTo>
                    <a:pt x="3393" y="2928"/>
                  </a:lnTo>
                  <a:lnTo>
                    <a:pt x="3409" y="2900"/>
                  </a:lnTo>
                  <a:lnTo>
                    <a:pt x="3426" y="2871"/>
                  </a:lnTo>
                  <a:lnTo>
                    <a:pt x="3440" y="2841"/>
                  </a:lnTo>
                  <a:lnTo>
                    <a:pt x="3455" y="2811"/>
                  </a:lnTo>
                  <a:lnTo>
                    <a:pt x="3470" y="2780"/>
                  </a:lnTo>
                  <a:lnTo>
                    <a:pt x="3483" y="2750"/>
                  </a:lnTo>
                  <a:lnTo>
                    <a:pt x="3496" y="2719"/>
                  </a:lnTo>
                  <a:lnTo>
                    <a:pt x="3509" y="2687"/>
                  </a:lnTo>
                  <a:lnTo>
                    <a:pt x="3519" y="2655"/>
                  </a:lnTo>
                  <a:lnTo>
                    <a:pt x="3530" y="2623"/>
                  </a:lnTo>
                  <a:lnTo>
                    <a:pt x="3539" y="2590"/>
                  </a:lnTo>
                  <a:lnTo>
                    <a:pt x="3549" y="2557"/>
                  </a:lnTo>
                  <a:lnTo>
                    <a:pt x="3556" y="2524"/>
                  </a:lnTo>
                  <a:lnTo>
                    <a:pt x="3564" y="2491"/>
                  </a:lnTo>
                  <a:lnTo>
                    <a:pt x="3570" y="2457"/>
                  </a:lnTo>
                  <a:lnTo>
                    <a:pt x="3576" y="2423"/>
                  </a:lnTo>
                  <a:lnTo>
                    <a:pt x="3581" y="2388"/>
                  </a:lnTo>
                  <a:lnTo>
                    <a:pt x="3585" y="2354"/>
                  </a:lnTo>
                  <a:lnTo>
                    <a:pt x="3588" y="2318"/>
                  </a:lnTo>
                  <a:lnTo>
                    <a:pt x="3591" y="2283"/>
                  </a:lnTo>
                  <a:lnTo>
                    <a:pt x="3592" y="2247"/>
                  </a:lnTo>
                  <a:lnTo>
                    <a:pt x="3592" y="2212"/>
                  </a:lnTo>
                  <a:lnTo>
                    <a:pt x="3592" y="2176"/>
                  </a:lnTo>
                  <a:lnTo>
                    <a:pt x="3591" y="2141"/>
                  </a:lnTo>
                  <a:lnTo>
                    <a:pt x="3588" y="2106"/>
                  </a:lnTo>
                  <a:lnTo>
                    <a:pt x="3585" y="2070"/>
                  </a:lnTo>
                  <a:lnTo>
                    <a:pt x="3581" y="2036"/>
                  </a:lnTo>
                  <a:lnTo>
                    <a:pt x="3576" y="2001"/>
                  </a:lnTo>
                  <a:lnTo>
                    <a:pt x="3570" y="1967"/>
                  </a:lnTo>
                  <a:lnTo>
                    <a:pt x="3564" y="1933"/>
                  </a:lnTo>
                  <a:lnTo>
                    <a:pt x="3556" y="1900"/>
                  </a:lnTo>
                  <a:lnTo>
                    <a:pt x="3549" y="1867"/>
                  </a:lnTo>
                  <a:lnTo>
                    <a:pt x="3539" y="1834"/>
                  </a:lnTo>
                  <a:lnTo>
                    <a:pt x="3530" y="1801"/>
                  </a:lnTo>
                  <a:lnTo>
                    <a:pt x="3519" y="1769"/>
                  </a:lnTo>
                  <a:lnTo>
                    <a:pt x="3509" y="1737"/>
                  </a:lnTo>
                  <a:lnTo>
                    <a:pt x="3496" y="1705"/>
                  </a:lnTo>
                  <a:lnTo>
                    <a:pt x="3483" y="1675"/>
                  </a:lnTo>
                  <a:lnTo>
                    <a:pt x="3470" y="1644"/>
                  </a:lnTo>
                  <a:lnTo>
                    <a:pt x="3455" y="1613"/>
                  </a:lnTo>
                  <a:lnTo>
                    <a:pt x="3440" y="1583"/>
                  </a:lnTo>
                  <a:lnTo>
                    <a:pt x="3426" y="1553"/>
                  </a:lnTo>
                  <a:lnTo>
                    <a:pt x="3409" y="1524"/>
                  </a:lnTo>
                  <a:lnTo>
                    <a:pt x="3393" y="1496"/>
                  </a:lnTo>
                  <a:lnTo>
                    <a:pt x="3374" y="1468"/>
                  </a:lnTo>
                  <a:lnTo>
                    <a:pt x="3356" y="1439"/>
                  </a:lnTo>
                  <a:lnTo>
                    <a:pt x="3337" y="1413"/>
                  </a:lnTo>
                  <a:lnTo>
                    <a:pt x="3318" y="1386"/>
                  </a:lnTo>
                  <a:lnTo>
                    <a:pt x="3298" y="1359"/>
                  </a:lnTo>
                  <a:lnTo>
                    <a:pt x="3277" y="1334"/>
                  </a:lnTo>
                  <a:lnTo>
                    <a:pt x="3255" y="1308"/>
                  </a:lnTo>
                  <a:lnTo>
                    <a:pt x="3233" y="1283"/>
                  </a:lnTo>
                  <a:lnTo>
                    <a:pt x="3211" y="1259"/>
                  </a:lnTo>
                  <a:lnTo>
                    <a:pt x="3187" y="12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76705" y="3970655"/>
            <a:ext cx="1981200" cy="711835"/>
            <a:chOff x="2408" y="3190"/>
            <a:chExt cx="3120" cy="1121"/>
          </a:xfrm>
        </p:grpSpPr>
        <p:sp>
          <p:nvSpPr>
            <p:cNvPr id="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949065" y="3970655"/>
            <a:ext cx="1981200" cy="711835"/>
            <a:chOff x="2408" y="3190"/>
            <a:chExt cx="3120" cy="1121"/>
          </a:xfrm>
        </p:grpSpPr>
        <p:sp>
          <p:nvSpPr>
            <p:cNvPr id="3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66815" y="3971290"/>
            <a:ext cx="1981200" cy="711835"/>
            <a:chOff x="2408" y="3190"/>
            <a:chExt cx="3120" cy="1121"/>
          </a:xfrm>
        </p:grpSpPr>
        <p:sp>
          <p:nvSpPr>
            <p:cNvPr id="3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534400" y="3970655"/>
            <a:ext cx="1981200" cy="711835"/>
            <a:chOff x="2408" y="3190"/>
            <a:chExt cx="3120" cy="1121"/>
          </a:xfrm>
        </p:grpSpPr>
        <p:sp>
          <p:nvSpPr>
            <p:cNvPr id="3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PART THREE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13"/>
          <p:cNvSpPr txBox="1"/>
          <p:nvPr/>
        </p:nvSpPr>
        <p:spPr>
          <a:xfrm>
            <a:off x="6069330" y="3175000"/>
            <a:ext cx="4002405" cy="4921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altLang="zh-CN" sz="3200" b="1">
                <a:solidFill>
                  <a:srgbClr val="F08B9C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women's  day</a:t>
            </a:r>
            <a:endParaRPr lang="zh-CN" altLang="en-US" sz="3200" b="1" dirty="0">
              <a:solidFill>
                <a:srgbClr val="F08B9C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835140" y="4592955"/>
            <a:ext cx="3835400" cy="9893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rgbClr val="F08B9C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此部分内容作为文字排版占位显示（建议使用主题字体）</a:t>
            </a:r>
            <a:br>
              <a:rPr lang="zh-CN" altLang="en-US" sz="1200">
                <a:solidFill>
                  <a:srgbClr val="F08B9C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</a:br>
            <a:r>
              <a:rPr lang="zh-CN" altLang="en-US" sz="1200">
                <a:solidFill>
                  <a:srgbClr val="F08B9C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33" name="文本框 16"/>
          <p:cNvSpPr txBox="1"/>
          <p:nvPr/>
        </p:nvSpPr>
        <p:spPr>
          <a:xfrm>
            <a:off x="6835140" y="3821430"/>
            <a:ext cx="2788920" cy="3365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877695" y="1212215"/>
            <a:ext cx="4956810" cy="4410075"/>
            <a:chOff x="2957" y="1909"/>
            <a:chExt cx="7806" cy="6945"/>
          </a:xfrm>
        </p:grpSpPr>
        <p:grpSp>
          <p:nvGrpSpPr>
            <p:cNvPr id="34" name="组合 33"/>
            <p:cNvGrpSpPr/>
            <p:nvPr/>
          </p:nvGrpSpPr>
          <p:grpSpPr>
            <a:xfrm>
              <a:off x="2957" y="1945"/>
              <a:ext cx="6952" cy="6909"/>
              <a:chOff x="2957" y="1945"/>
              <a:chExt cx="6952" cy="6909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>
              <a:xfrm>
                <a:off x="5312" y="6612"/>
                <a:ext cx="2243" cy="2243"/>
              </a:xfrm>
              <a:custGeom>
                <a:avLst/>
                <a:gdLst>
                  <a:gd name="connsiteX0" fmla="*/ 0 w 1424323"/>
                  <a:gd name="connsiteY0" fmla="*/ 0 h 1424323"/>
                  <a:gd name="connsiteX1" fmla="*/ 1424323 w 1424323"/>
                  <a:gd name="connsiteY1" fmla="*/ 0 h 1424323"/>
                  <a:gd name="connsiteX2" fmla="*/ 1424323 w 1424323"/>
                  <a:gd name="connsiteY2" fmla="*/ 1424323 h 1424323"/>
                  <a:gd name="connsiteX3" fmla="*/ 0 w 1424323"/>
                  <a:gd name="connsiteY3" fmla="*/ 1424323 h 142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4323" h="1424323">
                    <a:moveTo>
                      <a:pt x="0" y="0"/>
                    </a:moveTo>
                    <a:lnTo>
                      <a:pt x="1424323" y="0"/>
                    </a:lnTo>
                    <a:lnTo>
                      <a:pt x="1424323" y="1424323"/>
                    </a:lnTo>
                    <a:lnTo>
                      <a:pt x="0" y="1424323"/>
                    </a:lnTo>
                    <a:close/>
                  </a:path>
                </a:pathLst>
              </a:cu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>
              <a:xfrm>
                <a:off x="5312" y="1945"/>
                <a:ext cx="2243" cy="2243"/>
              </a:xfrm>
              <a:custGeom>
                <a:avLst/>
                <a:gdLst>
                  <a:gd name="connsiteX0" fmla="*/ 0 w 1424323"/>
                  <a:gd name="connsiteY0" fmla="*/ 0 h 1424323"/>
                  <a:gd name="connsiteX1" fmla="*/ 1424323 w 1424323"/>
                  <a:gd name="connsiteY1" fmla="*/ 0 h 1424323"/>
                  <a:gd name="connsiteX2" fmla="*/ 1424323 w 1424323"/>
                  <a:gd name="connsiteY2" fmla="*/ 1424323 h 1424323"/>
                  <a:gd name="connsiteX3" fmla="*/ 0 w 1424323"/>
                  <a:gd name="connsiteY3" fmla="*/ 1424323 h 142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4323" h="1424323">
                    <a:moveTo>
                      <a:pt x="0" y="0"/>
                    </a:moveTo>
                    <a:lnTo>
                      <a:pt x="1424323" y="0"/>
                    </a:lnTo>
                    <a:lnTo>
                      <a:pt x="1424323" y="1424323"/>
                    </a:lnTo>
                    <a:lnTo>
                      <a:pt x="0" y="1424323"/>
                    </a:lnTo>
                    <a:close/>
                  </a:path>
                </a:pathLst>
              </a:cu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>
              <a:xfrm>
                <a:off x="2957" y="4279"/>
                <a:ext cx="2243" cy="2243"/>
              </a:xfrm>
              <a:custGeom>
                <a:avLst/>
                <a:gdLst>
                  <a:gd name="connsiteX0" fmla="*/ 0 w 1424323"/>
                  <a:gd name="connsiteY0" fmla="*/ 0 h 1424323"/>
                  <a:gd name="connsiteX1" fmla="*/ 1424323 w 1424323"/>
                  <a:gd name="connsiteY1" fmla="*/ 0 h 1424323"/>
                  <a:gd name="connsiteX2" fmla="*/ 1424323 w 1424323"/>
                  <a:gd name="connsiteY2" fmla="*/ 1424323 h 1424323"/>
                  <a:gd name="connsiteX3" fmla="*/ 0 w 1424323"/>
                  <a:gd name="connsiteY3" fmla="*/ 1424323 h 1424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4323" h="1424323">
                    <a:moveTo>
                      <a:pt x="0" y="0"/>
                    </a:moveTo>
                    <a:lnTo>
                      <a:pt x="1424323" y="0"/>
                    </a:lnTo>
                    <a:lnTo>
                      <a:pt x="1424323" y="1424323"/>
                    </a:lnTo>
                    <a:lnTo>
                      <a:pt x="0" y="1424323"/>
                    </a:lnTo>
                    <a:close/>
                  </a:path>
                </a:pathLst>
              </a:custGeom>
            </p:spPr>
          </p:pic>
          <p:sp>
            <p:nvSpPr>
              <p:cNvPr id="25" name="矩形 24"/>
              <p:cNvSpPr/>
              <p:nvPr/>
            </p:nvSpPr>
            <p:spPr>
              <a:xfrm>
                <a:off x="2957" y="1946"/>
                <a:ext cx="2243" cy="2243"/>
              </a:xfrm>
              <a:prstGeom prst="rect">
                <a:avLst/>
              </a:prstGeom>
              <a:solidFill>
                <a:srgbClr val="F08B9C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312" y="4278"/>
                <a:ext cx="2243" cy="2243"/>
              </a:xfrm>
              <a:prstGeom prst="rect">
                <a:avLst/>
              </a:prstGeom>
              <a:solidFill>
                <a:srgbClr val="EA5C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7667" y="1945"/>
                <a:ext cx="2243" cy="2243"/>
              </a:xfrm>
              <a:prstGeom prst="rect">
                <a:avLst/>
              </a:prstGeom>
              <a:solidFill>
                <a:srgbClr val="F08B9C">
                  <a:alpha val="7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957" y="6612"/>
                <a:ext cx="2243" cy="2243"/>
              </a:xfrm>
              <a:prstGeom prst="rect">
                <a:avLst/>
              </a:prstGeom>
              <a:solidFill>
                <a:srgbClr val="F08B9C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cxnSp>
          <p:nvCxnSpPr>
            <p:cNvPr id="31" name="直接连接符 30"/>
            <p:cNvCxnSpPr/>
            <p:nvPr/>
          </p:nvCxnSpPr>
          <p:spPr>
            <a:xfrm>
              <a:off x="9361" y="7067"/>
              <a:ext cx="1403" cy="1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2957" y="4252"/>
              <a:ext cx="2243" cy="227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5312" y="6612"/>
              <a:ext cx="2244" cy="224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5312" y="1909"/>
              <a:ext cx="2242" cy="2279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PART THREE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460439" y="1471520"/>
            <a:ext cx="9276735" cy="4026310"/>
            <a:chOff x="1430594" y="1460090"/>
            <a:chExt cx="9276735" cy="4026310"/>
          </a:xfrm>
          <a:solidFill>
            <a:schemeClr val="lt1"/>
          </a:solidFill>
        </p:grpSpPr>
        <p:sp>
          <p:nvSpPr>
            <p:cNvPr id="11" name="矩形 10"/>
            <p:cNvSpPr/>
            <p:nvPr/>
          </p:nvSpPr>
          <p:spPr>
            <a:xfrm>
              <a:off x="1430594" y="1460090"/>
              <a:ext cx="9276735" cy="4026310"/>
            </a:xfrm>
            <a:prstGeom prst="rect">
              <a:avLst/>
            </a:prstGeom>
            <a:grpFill/>
            <a:ln w="31750">
              <a:solidFill>
                <a:srgbClr val="F08B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563330" y="1622322"/>
              <a:ext cx="3875137" cy="3701845"/>
              <a:chOff x="1563330" y="1622322"/>
              <a:chExt cx="3875137" cy="3701845"/>
            </a:xfrm>
            <a:grpFill/>
          </p:grpSpPr>
          <p:sp>
            <p:nvSpPr>
              <p:cNvPr id="13" name="矩形 12"/>
              <p:cNvSpPr/>
              <p:nvPr/>
            </p:nvSpPr>
            <p:spPr>
              <a:xfrm>
                <a:off x="1563330" y="1622322"/>
                <a:ext cx="3510116" cy="3701845"/>
              </a:xfrm>
              <a:prstGeom prst="rect">
                <a:avLst/>
              </a:prstGeom>
              <a:solidFill>
                <a:schemeClr val="lt1"/>
              </a:solidFill>
              <a:ln w="31750">
                <a:solidFill>
                  <a:srgbClr val="F08B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5400000">
                <a:off x="4577824" y="3180419"/>
                <a:ext cx="1356264" cy="365022"/>
              </a:xfrm>
              <a:prstGeom prst="triangle">
                <a:avLst/>
              </a:prstGeom>
              <a:solidFill>
                <a:srgbClr val="F08B9C"/>
              </a:solidFill>
              <a:ln w="31750">
                <a:solidFill>
                  <a:srgbClr val="F08B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6074481" y="3277416"/>
            <a:ext cx="351663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l">
              <a:lnSpc>
                <a:spcPct val="150000"/>
              </a:lnSpc>
              <a:buClr>
                <a:srgbClr val="4E526E"/>
              </a:buClr>
              <a:buSzPct val="80000"/>
              <a:buFont typeface="等线" panose="02010600030101010101" charset="-122"/>
              <a:buChar char="—"/>
              <a:defRPr/>
            </a:pPr>
            <a:r>
              <a:rPr lang="zh-CN" altLang="en-US" sz="1600" kern="0" dirty="0">
                <a:solidFill>
                  <a:schemeClr val="tx1"/>
                </a:solidFill>
              </a:rPr>
              <a:t>请在此粘贴或者输入您的文字内容</a:t>
            </a:r>
          </a:p>
          <a:p>
            <a:pPr marL="285750" lvl="0" indent="-285750" algn="l">
              <a:lnSpc>
                <a:spcPct val="150000"/>
              </a:lnSpc>
              <a:buClr>
                <a:srgbClr val="4E526E"/>
              </a:buClr>
              <a:buSzPct val="80000"/>
              <a:buFont typeface="等线" panose="02010600030101010101" charset="-122"/>
              <a:buChar char="—"/>
              <a:defRPr/>
            </a:pPr>
            <a:r>
              <a:rPr sz="1600" kern="0" dirty="0">
                <a:solidFill>
                  <a:schemeClr val="tx1"/>
                </a:solidFill>
              </a:rPr>
              <a:t>请在此粘贴或者输入您的文字内容</a:t>
            </a:r>
          </a:p>
          <a:p>
            <a:pPr marL="285750" lvl="0" indent="-285750" algn="l">
              <a:lnSpc>
                <a:spcPct val="150000"/>
              </a:lnSpc>
              <a:buClr>
                <a:srgbClr val="4E526E"/>
              </a:buClr>
              <a:buSzPct val="80000"/>
              <a:buFont typeface="等线" panose="02010600030101010101" charset="-122"/>
              <a:buChar char="—"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请在此粘贴或者输入您的文字内容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965313" y="2236012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53913" y="2793699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rgbClr val="AB1D28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pic>
        <p:nvPicPr>
          <p:cNvPr id="6" name="图片 5" descr="5a700abd7a19d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4815" y="1913890"/>
            <a:ext cx="3247390" cy="3119120"/>
          </a:xfrm>
          <a:prstGeom prst="rect">
            <a:avLst/>
          </a:prstGeom>
        </p:spPr>
      </p:pic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7749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270" y="-23495"/>
            <a:ext cx="12211685" cy="6898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6415405" y="-23495"/>
            <a:ext cx="5795010" cy="2771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3976370"/>
            <a:ext cx="3324860" cy="288417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624070" y="2969260"/>
            <a:ext cx="2943225" cy="666750"/>
            <a:chOff x="9089" y="2576"/>
            <a:chExt cx="4635" cy="1050"/>
          </a:xfrm>
        </p:grpSpPr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10598" y="2685"/>
              <a:ext cx="3126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 FOUR</a:t>
              </a: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10598" y="3038"/>
              <a:ext cx="3126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整体活动预期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9089" y="2576"/>
              <a:ext cx="1050" cy="105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9239" y="2726"/>
              <a:ext cx="750" cy="75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A3E5F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dirty="0">
                <a:solidFill>
                  <a:srgbClr val="EA3E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7749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270" y="-23495"/>
            <a:ext cx="12211685" cy="6898640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1897107" y="2088465"/>
            <a:ext cx="2121604" cy="21216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4000" b="1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764902" y="1955625"/>
            <a:ext cx="2386962" cy="2386962"/>
            <a:chOff x="-10311322" y="5422587"/>
            <a:chExt cx="4573050" cy="4573050"/>
          </a:xfrm>
        </p:grpSpPr>
        <p:sp>
          <p:nvSpPr>
            <p:cNvPr id="19" name="弧形 18"/>
            <p:cNvSpPr/>
            <p:nvPr/>
          </p:nvSpPr>
          <p:spPr>
            <a:xfrm rot="5400000">
              <a:off x="-10311322" y="5422587"/>
              <a:ext cx="4573050" cy="4573050"/>
            </a:xfrm>
            <a:prstGeom prst="arc">
              <a:avLst/>
            </a:prstGeom>
            <a:ln w="38100" cap="rnd" cmpd="tri">
              <a:gradFill>
                <a:gsLst>
                  <a:gs pos="0">
                    <a:srgbClr val="F08B9C"/>
                  </a:gs>
                  <a:gs pos="100000">
                    <a:schemeClr val="accent1">
                      <a:lumMod val="30000"/>
                      <a:lumOff val="70000"/>
                      <a:alpha val="52000"/>
                    </a:schemeClr>
                  </a:gs>
                </a:gsLst>
                <a:lin ang="54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 flipH="1">
              <a:off x="-10311322" y="5422587"/>
              <a:ext cx="4573050" cy="4573050"/>
            </a:xfrm>
            <a:prstGeom prst="arc">
              <a:avLst/>
            </a:prstGeom>
            <a:ln w="38100" cap="rnd" cmpd="tri">
              <a:gradFill>
                <a:gsLst>
                  <a:gs pos="0">
                    <a:srgbClr val="F08B9C"/>
                  </a:gs>
                  <a:gs pos="100000">
                    <a:schemeClr val="accent1">
                      <a:lumMod val="30000"/>
                      <a:lumOff val="70000"/>
                      <a:alpha val="52000"/>
                    </a:schemeClr>
                  </a:gs>
                </a:gsLst>
                <a:lin ang="54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71573" y="1635880"/>
            <a:ext cx="2942600" cy="3476343"/>
            <a:chOff x="5886154" y="1733765"/>
            <a:chExt cx="2942600" cy="3476343"/>
          </a:xfrm>
        </p:grpSpPr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6843996" y="1803135"/>
              <a:ext cx="19847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 ONE</a:t>
              </a: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6843996" y="2027168"/>
              <a:ext cx="1984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整体活动概括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886154" y="1733765"/>
              <a:ext cx="667046" cy="66704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981404" y="1829015"/>
              <a:ext cx="476546" cy="476546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A3E5F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dirty="0">
                <a:solidFill>
                  <a:srgbClr val="EA3E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6843996" y="2696946"/>
              <a:ext cx="19847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 TWO</a:t>
              </a: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6843996" y="3051252"/>
              <a:ext cx="1984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活动流程执行</a:t>
              </a:r>
            </a:p>
          </p:txBody>
        </p:sp>
        <p:sp>
          <p:nvSpPr>
            <p:cNvPr id="34" name="椭圆 33"/>
            <p:cNvSpPr/>
            <p:nvPr/>
          </p:nvSpPr>
          <p:spPr>
            <a:xfrm>
              <a:off x="5886154" y="2627575"/>
              <a:ext cx="667046" cy="66704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981404" y="2722825"/>
              <a:ext cx="476546" cy="476546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A3E5F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dirty="0">
                <a:solidFill>
                  <a:srgbClr val="EA3E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6843996" y="3592658"/>
              <a:ext cx="19847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 THREE</a:t>
              </a: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6843996" y="3946965"/>
              <a:ext cx="1984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活动后勤保障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5886154" y="3523288"/>
              <a:ext cx="667046" cy="66704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981404" y="3618538"/>
              <a:ext cx="476546" cy="476546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A3E5F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dirty="0">
                <a:solidFill>
                  <a:srgbClr val="EA3E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843996" y="4486469"/>
              <a:ext cx="19847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 FOUR</a:t>
              </a: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6843996" y="4840776"/>
              <a:ext cx="1984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整体活动预期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5886154" y="4417099"/>
              <a:ext cx="667046" cy="667046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981404" y="4512349"/>
              <a:ext cx="476546" cy="476546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A3E5F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dirty="0">
                <a:solidFill>
                  <a:srgbClr val="EA3E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6415405" y="-23495"/>
            <a:ext cx="5795010" cy="2771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 flipV="1">
            <a:off x="-1270" y="4208780"/>
            <a:ext cx="5576570" cy="2666365"/>
          </a:xfrm>
          <a:prstGeom prst="rect">
            <a:avLst/>
          </a:prstGeom>
        </p:spPr>
      </p:pic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PART FOUR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5"/>
          <p:cNvSpPr/>
          <p:nvPr/>
        </p:nvSpPr>
        <p:spPr bwMode="auto">
          <a:xfrm>
            <a:off x="1745617" y="1566524"/>
            <a:ext cx="2416175" cy="2660651"/>
          </a:xfrm>
          <a:custGeom>
            <a:avLst/>
            <a:gdLst>
              <a:gd name="T0" fmla="*/ 60 w 864"/>
              <a:gd name="T1" fmla="*/ 577 h 949"/>
              <a:gd name="T2" fmla="*/ 0 w 864"/>
              <a:gd name="T3" fmla="*/ 432 h 949"/>
              <a:gd name="T4" fmla="*/ 60 w 864"/>
              <a:gd name="T5" fmla="*/ 287 h 949"/>
              <a:gd name="T6" fmla="*/ 287 w 864"/>
              <a:gd name="T7" fmla="*/ 60 h 949"/>
              <a:gd name="T8" fmla="*/ 432 w 864"/>
              <a:gd name="T9" fmla="*/ 0 h 949"/>
              <a:gd name="T10" fmla="*/ 577 w 864"/>
              <a:gd name="T11" fmla="*/ 60 h 949"/>
              <a:gd name="T12" fmla="*/ 804 w 864"/>
              <a:gd name="T13" fmla="*/ 287 h 949"/>
              <a:gd name="T14" fmla="*/ 864 w 864"/>
              <a:gd name="T15" fmla="*/ 432 h 949"/>
              <a:gd name="T16" fmla="*/ 804 w 864"/>
              <a:gd name="T17" fmla="*/ 577 h 949"/>
              <a:gd name="T18" fmla="*/ 432 w 864"/>
              <a:gd name="T19" fmla="*/ 949 h 949"/>
              <a:gd name="T20" fmla="*/ 60 w 864"/>
              <a:gd name="T21" fmla="*/ 577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4" h="949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rgbClr val="EA5C7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9"/>
          <p:cNvSpPr/>
          <p:nvPr/>
        </p:nvSpPr>
        <p:spPr bwMode="auto">
          <a:xfrm>
            <a:off x="5103179" y="1566524"/>
            <a:ext cx="2416175" cy="2660651"/>
          </a:xfrm>
          <a:custGeom>
            <a:avLst/>
            <a:gdLst>
              <a:gd name="T0" fmla="*/ 60 w 864"/>
              <a:gd name="T1" fmla="*/ 577 h 949"/>
              <a:gd name="T2" fmla="*/ 0 w 864"/>
              <a:gd name="T3" fmla="*/ 432 h 949"/>
              <a:gd name="T4" fmla="*/ 60 w 864"/>
              <a:gd name="T5" fmla="*/ 287 h 949"/>
              <a:gd name="T6" fmla="*/ 287 w 864"/>
              <a:gd name="T7" fmla="*/ 60 h 949"/>
              <a:gd name="T8" fmla="*/ 432 w 864"/>
              <a:gd name="T9" fmla="*/ 0 h 949"/>
              <a:gd name="T10" fmla="*/ 577 w 864"/>
              <a:gd name="T11" fmla="*/ 60 h 949"/>
              <a:gd name="T12" fmla="*/ 804 w 864"/>
              <a:gd name="T13" fmla="*/ 287 h 949"/>
              <a:gd name="T14" fmla="*/ 864 w 864"/>
              <a:gd name="T15" fmla="*/ 432 h 949"/>
              <a:gd name="T16" fmla="*/ 804 w 864"/>
              <a:gd name="T17" fmla="*/ 577 h 949"/>
              <a:gd name="T18" fmla="*/ 432 w 864"/>
              <a:gd name="T19" fmla="*/ 949 h 949"/>
              <a:gd name="T20" fmla="*/ 60 w 864"/>
              <a:gd name="T21" fmla="*/ 577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4" h="949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Freeform 10"/>
          <p:cNvSpPr/>
          <p:nvPr/>
        </p:nvSpPr>
        <p:spPr bwMode="auto">
          <a:xfrm>
            <a:off x="8459153" y="1566524"/>
            <a:ext cx="2417763" cy="2660651"/>
          </a:xfrm>
          <a:custGeom>
            <a:avLst/>
            <a:gdLst>
              <a:gd name="T0" fmla="*/ 60 w 864"/>
              <a:gd name="T1" fmla="*/ 577 h 949"/>
              <a:gd name="T2" fmla="*/ 0 w 864"/>
              <a:gd name="T3" fmla="*/ 432 h 949"/>
              <a:gd name="T4" fmla="*/ 60 w 864"/>
              <a:gd name="T5" fmla="*/ 287 h 949"/>
              <a:gd name="T6" fmla="*/ 287 w 864"/>
              <a:gd name="T7" fmla="*/ 60 h 949"/>
              <a:gd name="T8" fmla="*/ 432 w 864"/>
              <a:gd name="T9" fmla="*/ 0 h 949"/>
              <a:gd name="T10" fmla="*/ 577 w 864"/>
              <a:gd name="T11" fmla="*/ 60 h 949"/>
              <a:gd name="T12" fmla="*/ 804 w 864"/>
              <a:gd name="T13" fmla="*/ 287 h 949"/>
              <a:gd name="T14" fmla="*/ 864 w 864"/>
              <a:gd name="T15" fmla="*/ 432 h 949"/>
              <a:gd name="T16" fmla="*/ 804 w 864"/>
              <a:gd name="T17" fmla="*/ 577 h 949"/>
              <a:gd name="T18" fmla="*/ 432 w 864"/>
              <a:gd name="T19" fmla="*/ 949 h 949"/>
              <a:gd name="T20" fmla="*/ 60 w 864"/>
              <a:gd name="T21" fmla="*/ 577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4" h="949">
                <a:moveTo>
                  <a:pt x="60" y="577"/>
                </a:moveTo>
                <a:cubicBezTo>
                  <a:pt x="22" y="539"/>
                  <a:pt x="0" y="487"/>
                  <a:pt x="0" y="432"/>
                </a:cubicBezTo>
                <a:cubicBezTo>
                  <a:pt x="0" y="377"/>
                  <a:pt x="22" y="325"/>
                  <a:pt x="60" y="287"/>
                </a:cubicBezTo>
                <a:cubicBezTo>
                  <a:pt x="287" y="60"/>
                  <a:pt x="287" y="60"/>
                  <a:pt x="287" y="60"/>
                </a:cubicBezTo>
                <a:cubicBezTo>
                  <a:pt x="325" y="22"/>
                  <a:pt x="377" y="0"/>
                  <a:pt x="432" y="0"/>
                </a:cubicBezTo>
                <a:cubicBezTo>
                  <a:pt x="487" y="0"/>
                  <a:pt x="539" y="22"/>
                  <a:pt x="577" y="60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42" y="325"/>
                  <a:pt x="864" y="377"/>
                  <a:pt x="864" y="432"/>
                </a:cubicBezTo>
                <a:cubicBezTo>
                  <a:pt x="864" y="487"/>
                  <a:pt x="842" y="539"/>
                  <a:pt x="804" y="577"/>
                </a:cubicBezTo>
                <a:cubicBezTo>
                  <a:pt x="432" y="949"/>
                  <a:pt x="432" y="949"/>
                  <a:pt x="432" y="949"/>
                </a:cubicBezTo>
                <a:lnTo>
                  <a:pt x="60" y="577"/>
                </a:lnTo>
                <a:close/>
              </a:path>
            </a:pathLst>
          </a:custGeom>
          <a:solidFill>
            <a:srgbClr val="EA5C7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2185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216443" y="2278497"/>
            <a:ext cx="1446563" cy="914828"/>
            <a:chOff x="1998003" y="2639195"/>
            <a:chExt cx="1446563" cy="914827"/>
          </a:xfrm>
          <a:noFill/>
        </p:grpSpPr>
        <p:sp>
          <p:nvSpPr>
            <p:cNvPr id="47" name="矩形 46"/>
            <p:cNvSpPr/>
            <p:nvPr/>
          </p:nvSpPr>
          <p:spPr>
            <a:xfrm>
              <a:off x="2028794" y="3215468"/>
              <a:ext cx="1415772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单击编辑标题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998003" y="2639195"/>
              <a:ext cx="1378904" cy="6463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1,450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583758" y="2278497"/>
            <a:ext cx="1446563" cy="914828"/>
            <a:chOff x="1998003" y="2639195"/>
            <a:chExt cx="1446563" cy="914827"/>
          </a:xfrm>
          <a:noFill/>
        </p:grpSpPr>
        <p:sp>
          <p:nvSpPr>
            <p:cNvPr id="53" name="矩形 52"/>
            <p:cNvSpPr/>
            <p:nvPr/>
          </p:nvSpPr>
          <p:spPr>
            <a:xfrm>
              <a:off x="2028794" y="3215468"/>
              <a:ext cx="1415772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单击编辑标题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998003" y="2639195"/>
              <a:ext cx="1378904" cy="6463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2,250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922043" y="2278497"/>
            <a:ext cx="1446563" cy="914828"/>
            <a:chOff x="1998003" y="2639195"/>
            <a:chExt cx="1446563" cy="914827"/>
          </a:xfrm>
          <a:noFill/>
        </p:grpSpPr>
        <p:sp>
          <p:nvSpPr>
            <p:cNvPr id="56" name="矩形 55"/>
            <p:cNvSpPr/>
            <p:nvPr/>
          </p:nvSpPr>
          <p:spPr>
            <a:xfrm>
              <a:off x="2028794" y="3215468"/>
              <a:ext cx="1415772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单击编辑标题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998003" y="2639195"/>
              <a:ext cx="1378904" cy="6463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1,780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029460" y="4558665"/>
            <a:ext cx="1981200" cy="711835"/>
            <a:chOff x="2408" y="3190"/>
            <a:chExt cx="3120" cy="1121"/>
          </a:xfrm>
        </p:grpSpPr>
        <p:sp>
          <p:nvSpPr>
            <p:cNvPr id="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68925" y="4559300"/>
            <a:ext cx="1981200" cy="711835"/>
            <a:chOff x="2408" y="3190"/>
            <a:chExt cx="3120" cy="1121"/>
          </a:xfrm>
        </p:grpSpPr>
        <p:sp>
          <p:nvSpPr>
            <p:cNvPr id="1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77910" y="4559300"/>
            <a:ext cx="1981200" cy="711835"/>
            <a:chOff x="2408" y="3190"/>
            <a:chExt cx="3120" cy="1121"/>
          </a:xfrm>
        </p:grpSpPr>
        <p:sp>
          <p:nvSpPr>
            <p:cNvPr id="1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  <p:bldP spid="4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PART FOUR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441315" y="1548130"/>
            <a:ext cx="7406640" cy="3547745"/>
            <a:chOff x="8551" y="2438"/>
            <a:chExt cx="11664" cy="5587"/>
          </a:xfrm>
        </p:grpSpPr>
        <p:grpSp>
          <p:nvGrpSpPr>
            <p:cNvPr id="45" name="组合 44"/>
            <p:cNvGrpSpPr/>
            <p:nvPr/>
          </p:nvGrpSpPr>
          <p:grpSpPr>
            <a:xfrm>
              <a:off x="15779" y="3511"/>
              <a:ext cx="725" cy="963"/>
              <a:chOff x="3570822" y="1323833"/>
              <a:chExt cx="460172" cy="611800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3570822" y="1935633"/>
                <a:ext cx="455519" cy="0"/>
              </a:xfrm>
              <a:prstGeom prst="line">
                <a:avLst/>
              </a:prstGeom>
              <a:ln>
                <a:solidFill>
                  <a:srgbClr val="FC61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V="1">
                <a:off x="4030994" y="1323833"/>
                <a:ext cx="0" cy="611800"/>
              </a:xfrm>
              <a:prstGeom prst="line">
                <a:avLst/>
              </a:prstGeom>
              <a:ln>
                <a:solidFill>
                  <a:srgbClr val="FC61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组合 47"/>
            <p:cNvGrpSpPr/>
            <p:nvPr/>
          </p:nvGrpSpPr>
          <p:grpSpPr>
            <a:xfrm flipH="1">
              <a:off x="12280" y="4172"/>
              <a:ext cx="729" cy="263"/>
              <a:chOff x="3559936" y="1768637"/>
              <a:chExt cx="463141" cy="166996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3559936" y="1935633"/>
                <a:ext cx="45551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 flipV="1">
                <a:off x="4023077" y="1768637"/>
                <a:ext cx="0" cy="16699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 flipV="1">
              <a:off x="12975" y="3072"/>
              <a:ext cx="717" cy="263"/>
              <a:chOff x="3581708" y="1757751"/>
              <a:chExt cx="455519" cy="166996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3581708" y="1924747"/>
                <a:ext cx="455519" cy="0"/>
              </a:xfrm>
              <a:prstGeom prst="line">
                <a:avLst/>
              </a:prstGeom>
              <a:ln>
                <a:solidFill>
                  <a:srgbClr val="1C2B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 flipV="1">
                <a:off x="4033963" y="1757751"/>
                <a:ext cx="0" cy="166996"/>
              </a:xfrm>
              <a:prstGeom prst="line">
                <a:avLst/>
              </a:prstGeom>
              <a:ln>
                <a:solidFill>
                  <a:srgbClr val="1C2B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 flipH="1" flipV="1">
              <a:off x="12949" y="5360"/>
              <a:ext cx="393" cy="263"/>
              <a:chOff x="3762660" y="1768637"/>
              <a:chExt cx="249531" cy="166996"/>
            </a:xfrm>
          </p:grpSpPr>
          <p:cxnSp>
            <p:nvCxnSpPr>
              <p:cNvPr id="57" name="直接连接符 56"/>
              <p:cNvCxnSpPr/>
              <p:nvPr/>
            </p:nvCxnSpPr>
            <p:spPr>
              <a:xfrm flipV="1">
                <a:off x="3762660" y="1935633"/>
                <a:ext cx="241908" cy="0"/>
              </a:xfrm>
              <a:prstGeom prst="line">
                <a:avLst/>
              </a:prstGeom>
              <a:ln>
                <a:solidFill>
                  <a:srgbClr val="FFC5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4012191" y="1768637"/>
                <a:ext cx="0" cy="166996"/>
              </a:xfrm>
              <a:prstGeom prst="line">
                <a:avLst/>
              </a:prstGeom>
              <a:ln>
                <a:solidFill>
                  <a:srgbClr val="FFC54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/>
            <p:cNvGrpSpPr>
              <a:grpSpLocks noChangeAspect="1"/>
            </p:cNvGrpSpPr>
            <p:nvPr/>
          </p:nvGrpSpPr>
          <p:grpSpPr>
            <a:xfrm>
              <a:off x="14150" y="3941"/>
              <a:ext cx="466" cy="1174"/>
              <a:chOff x="6184822" y="1458021"/>
              <a:chExt cx="296044" cy="745396"/>
            </a:xfrm>
            <a:solidFill>
              <a:schemeClr val="bg1"/>
            </a:solidFill>
          </p:grpSpPr>
          <p:sp>
            <p:nvSpPr>
              <p:cNvPr id="60" name="Freeform 44"/>
              <p:cNvSpPr/>
              <p:nvPr/>
            </p:nvSpPr>
            <p:spPr bwMode="auto">
              <a:xfrm>
                <a:off x="6184822" y="1586659"/>
                <a:ext cx="296044" cy="616758"/>
              </a:xfrm>
              <a:custGeom>
                <a:avLst/>
                <a:gdLst>
                  <a:gd name="T0" fmla="*/ 54 w 71"/>
                  <a:gd name="T1" fmla="*/ 0 h 148"/>
                  <a:gd name="T2" fmla="*/ 18 w 71"/>
                  <a:gd name="T3" fmla="*/ 0 h 148"/>
                  <a:gd name="T4" fmla="*/ 0 w 71"/>
                  <a:gd name="T5" fmla="*/ 14 h 148"/>
                  <a:gd name="T6" fmla="*/ 0 w 71"/>
                  <a:gd name="T7" fmla="*/ 15 h 148"/>
                  <a:gd name="T8" fmla="*/ 0 w 71"/>
                  <a:gd name="T9" fmla="*/ 17 h 148"/>
                  <a:gd name="T10" fmla="*/ 0 w 71"/>
                  <a:gd name="T11" fmla="*/ 66 h 148"/>
                  <a:gd name="T12" fmla="*/ 6 w 71"/>
                  <a:gd name="T13" fmla="*/ 72 h 148"/>
                  <a:gd name="T14" fmla="*/ 12 w 71"/>
                  <a:gd name="T15" fmla="*/ 66 h 148"/>
                  <a:gd name="T16" fmla="*/ 12 w 71"/>
                  <a:gd name="T17" fmla="*/ 24 h 148"/>
                  <a:gd name="T18" fmla="*/ 17 w 71"/>
                  <a:gd name="T19" fmla="*/ 24 h 148"/>
                  <a:gd name="T20" fmla="*/ 17 w 71"/>
                  <a:gd name="T21" fmla="*/ 65 h 148"/>
                  <a:gd name="T22" fmla="*/ 17 w 71"/>
                  <a:gd name="T23" fmla="*/ 66 h 148"/>
                  <a:gd name="T24" fmla="*/ 17 w 71"/>
                  <a:gd name="T25" fmla="*/ 139 h 148"/>
                  <a:gd name="T26" fmla="*/ 25 w 71"/>
                  <a:gd name="T27" fmla="*/ 148 h 148"/>
                  <a:gd name="T28" fmla="*/ 33 w 71"/>
                  <a:gd name="T29" fmla="*/ 139 h 148"/>
                  <a:gd name="T30" fmla="*/ 33 w 71"/>
                  <a:gd name="T31" fmla="*/ 75 h 148"/>
                  <a:gd name="T32" fmla="*/ 37 w 71"/>
                  <a:gd name="T33" fmla="*/ 75 h 148"/>
                  <a:gd name="T34" fmla="*/ 37 w 71"/>
                  <a:gd name="T35" fmla="*/ 139 h 148"/>
                  <a:gd name="T36" fmla="*/ 45 w 71"/>
                  <a:gd name="T37" fmla="*/ 148 h 148"/>
                  <a:gd name="T38" fmla="*/ 54 w 71"/>
                  <a:gd name="T39" fmla="*/ 139 h 148"/>
                  <a:gd name="T40" fmla="*/ 54 w 71"/>
                  <a:gd name="T41" fmla="*/ 65 h 148"/>
                  <a:gd name="T42" fmla="*/ 54 w 71"/>
                  <a:gd name="T43" fmla="*/ 64 h 148"/>
                  <a:gd name="T44" fmla="*/ 54 w 71"/>
                  <a:gd name="T45" fmla="*/ 24 h 148"/>
                  <a:gd name="T46" fmla="*/ 58 w 71"/>
                  <a:gd name="T47" fmla="*/ 24 h 148"/>
                  <a:gd name="T48" fmla="*/ 58 w 71"/>
                  <a:gd name="T49" fmla="*/ 66 h 148"/>
                  <a:gd name="T50" fmla="*/ 64 w 71"/>
                  <a:gd name="T51" fmla="*/ 72 h 148"/>
                  <a:gd name="T52" fmla="*/ 71 w 71"/>
                  <a:gd name="T53" fmla="*/ 66 h 148"/>
                  <a:gd name="T54" fmla="*/ 71 w 71"/>
                  <a:gd name="T55" fmla="*/ 17 h 148"/>
                  <a:gd name="T56" fmla="*/ 71 w 71"/>
                  <a:gd name="T57" fmla="*/ 15 h 148"/>
                  <a:gd name="T58" fmla="*/ 71 w 71"/>
                  <a:gd name="T59" fmla="*/ 14 h 148"/>
                  <a:gd name="T60" fmla="*/ 54 w 71"/>
                  <a:gd name="T6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" h="148">
                    <a:moveTo>
                      <a:pt x="54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5" y="0"/>
                      <a:pt x="0" y="11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3" y="72"/>
                      <a:pt x="6" y="72"/>
                    </a:cubicBezTo>
                    <a:cubicBezTo>
                      <a:pt x="9" y="72"/>
                      <a:pt x="12" y="70"/>
                      <a:pt x="12" y="6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7" y="66"/>
                      <a:pt x="17" y="66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7" y="144"/>
                      <a:pt x="21" y="148"/>
                      <a:pt x="25" y="148"/>
                    </a:cubicBezTo>
                    <a:cubicBezTo>
                      <a:pt x="30" y="148"/>
                      <a:pt x="33" y="144"/>
                      <a:pt x="33" y="139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7" y="144"/>
                      <a:pt x="41" y="148"/>
                      <a:pt x="45" y="148"/>
                    </a:cubicBezTo>
                    <a:cubicBezTo>
                      <a:pt x="50" y="148"/>
                      <a:pt x="54" y="144"/>
                      <a:pt x="54" y="139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70"/>
                      <a:pt x="61" y="72"/>
                      <a:pt x="64" y="72"/>
                    </a:cubicBezTo>
                    <a:cubicBezTo>
                      <a:pt x="68" y="72"/>
                      <a:pt x="71" y="70"/>
                      <a:pt x="71" y="66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9"/>
                      <a:pt x="65" y="0"/>
                      <a:pt x="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08B9C"/>
                  </a:solidFill>
                </a:endParaRPr>
              </a:p>
            </p:txBody>
          </p:sp>
          <p:sp>
            <p:nvSpPr>
              <p:cNvPr id="61" name="Oval 45"/>
              <p:cNvSpPr>
                <a:spLocks noChangeArrowheads="1"/>
              </p:cNvSpPr>
              <p:nvPr/>
            </p:nvSpPr>
            <p:spPr bwMode="auto">
              <a:xfrm>
                <a:off x="6272931" y="1458021"/>
                <a:ext cx="116303" cy="11630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08B9C"/>
                  </a:solidFill>
                </a:endParaRPr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16251" y="2880"/>
              <a:ext cx="515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rgbClr val="F08B9C"/>
                  </a:solidFill>
                </a:rPr>
                <a:t>·</a:t>
              </a: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15943" y="2785"/>
              <a:ext cx="1126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08B9C"/>
                  </a:solidFill>
                </a:rPr>
                <a:t>58%</a:t>
              </a: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2732" y="2438"/>
              <a:ext cx="515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rgbClr val="F08B9C"/>
                  </a:solidFill>
                </a:rPr>
                <a:t>·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1843" y="2709"/>
              <a:ext cx="1126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08B9C"/>
                  </a:solidFill>
                </a:rPr>
                <a:t>17%</a:t>
              </a: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11701" y="3479"/>
              <a:ext cx="1126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08B9C"/>
                  </a:solidFill>
                </a:rPr>
                <a:t>13%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2029" y="3557"/>
              <a:ext cx="515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rgbClr val="F08B9C"/>
                  </a:solidFill>
                </a:rPr>
                <a:t>·</a:t>
              </a: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2367" y="5643"/>
              <a:ext cx="1126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08B9C"/>
                  </a:solidFill>
                </a:rPr>
                <a:t>12%</a:t>
              </a: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12694" y="5012"/>
              <a:ext cx="515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rgbClr val="F08B9C"/>
                  </a:solidFill>
                </a:rPr>
                <a:t>·</a:t>
              </a:r>
            </a:p>
          </p:txBody>
        </p:sp>
        <p:graphicFrame>
          <p:nvGraphicFramePr>
            <p:cNvPr id="130" name="图表 129"/>
            <p:cNvGraphicFramePr/>
            <p:nvPr/>
          </p:nvGraphicFramePr>
          <p:xfrm>
            <a:off x="11843" y="2958"/>
            <a:ext cx="5409" cy="32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7" name="文本框 136"/>
            <p:cNvSpPr txBox="1"/>
            <p:nvPr/>
          </p:nvSpPr>
          <p:spPr>
            <a:xfrm>
              <a:off x="8551" y="6716"/>
              <a:ext cx="11664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600" b="1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请在此输入您的文字内容，请在此输入您的文字内容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600" b="1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请在此输入您的文字内容，请在此输入您的文字内容</a:t>
              </a:r>
            </a:p>
          </p:txBody>
        </p:sp>
      </p:grpSp>
      <p:pic>
        <p:nvPicPr>
          <p:cNvPr id="4" name="图片 3" descr="a76900516f74817b1f7f3d449a890f3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46860" y="1640205"/>
            <a:ext cx="4593590" cy="3578225"/>
          </a:xfrm>
          <a:prstGeom prst="rect">
            <a:avLst/>
          </a:prstGeom>
        </p:spPr>
      </p:pic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PART FOUR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677795" y="1559560"/>
            <a:ext cx="7405370" cy="3700145"/>
            <a:chOff x="5452" y="3782"/>
            <a:chExt cx="8433" cy="4046"/>
          </a:xfrm>
        </p:grpSpPr>
        <p:sp>
          <p:nvSpPr>
            <p:cNvPr id="37" name="椭圆 36"/>
            <p:cNvSpPr/>
            <p:nvPr/>
          </p:nvSpPr>
          <p:spPr>
            <a:xfrm>
              <a:off x="8595" y="5114"/>
              <a:ext cx="2715" cy="2715"/>
            </a:xfrm>
            <a:prstGeom prst="ellipse">
              <a:avLst/>
            </a:prstGeom>
            <a:solidFill>
              <a:srgbClr val="F08B9C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b"/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12705" y="5879"/>
              <a:ext cx="1180" cy="1182"/>
            </a:xfrm>
            <a:prstGeom prst="ellipse">
              <a:avLst/>
            </a:prstGeom>
            <a:solidFill>
              <a:srgbClr val="F08B9C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60</a:t>
              </a:r>
              <a:r>
                <a:rPr lang="en-US" altLang="zh-CN" sz="9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  <a:endParaRPr lang="zh-CN" altLang="en-US" sz="9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452" y="4549"/>
              <a:ext cx="813" cy="810"/>
            </a:xfrm>
            <a:prstGeom prst="ellipse">
              <a:avLst/>
            </a:prstGeom>
            <a:solidFill>
              <a:srgbClr val="EA5C77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16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40</a:t>
              </a:r>
              <a:r>
                <a:rPr lang="en-US" altLang="zh-CN" sz="7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%</a:t>
              </a:r>
              <a:endParaRPr lang="zh-CN" altLang="en-US" sz="7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40" name="直接连接符 39"/>
            <p:cNvCxnSpPr>
              <a:stCxn id="37" idx="6"/>
              <a:endCxn id="38" idx="2"/>
            </p:cNvCxnSpPr>
            <p:nvPr/>
          </p:nvCxnSpPr>
          <p:spPr>
            <a:xfrm flipV="1">
              <a:off x="11310" y="6470"/>
              <a:ext cx="1395" cy="2"/>
            </a:xfrm>
            <a:prstGeom prst="line">
              <a:avLst/>
            </a:prstGeom>
            <a:ln>
              <a:solidFill>
                <a:srgbClr val="AB1D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6" idx="2"/>
              <a:endCxn id="39" idx="6"/>
            </p:cNvCxnSpPr>
            <p:nvPr/>
          </p:nvCxnSpPr>
          <p:spPr>
            <a:xfrm flipH="1" flipV="1">
              <a:off x="6265" y="4954"/>
              <a:ext cx="1752" cy="1"/>
            </a:xfrm>
            <a:prstGeom prst="line">
              <a:avLst/>
            </a:prstGeom>
            <a:ln>
              <a:solidFill>
                <a:srgbClr val="D806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>
              <a:off x="8017" y="3782"/>
              <a:ext cx="2348" cy="2345"/>
            </a:xfrm>
            <a:prstGeom prst="ellipse">
              <a:avLst/>
            </a:prstGeom>
            <a:solidFill>
              <a:srgbClr val="EA5C77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0" anchor="b"/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9047" y="4147"/>
              <a:ext cx="348" cy="655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4" name="KSO_Shape"/>
            <p:cNvSpPr/>
            <p:nvPr/>
          </p:nvSpPr>
          <p:spPr bwMode="auto">
            <a:xfrm>
              <a:off x="9625" y="6157"/>
              <a:ext cx="652" cy="485"/>
            </a:xfrm>
            <a:custGeom>
              <a:avLst/>
              <a:gdLst>
                <a:gd name="T0" fmla="*/ 2147483646 w 257"/>
                <a:gd name="T1" fmla="*/ 2147483646 h 191"/>
                <a:gd name="T2" fmla="*/ 2147483646 w 257"/>
                <a:gd name="T3" fmla="*/ 2147483646 h 191"/>
                <a:gd name="T4" fmla="*/ 2147483646 w 257"/>
                <a:gd name="T5" fmla="*/ 2147483646 h 191"/>
                <a:gd name="T6" fmla="*/ 2147483646 w 257"/>
                <a:gd name="T7" fmla="*/ 2147483646 h 191"/>
                <a:gd name="T8" fmla="*/ 2147483646 w 257"/>
                <a:gd name="T9" fmla="*/ 2147483646 h 191"/>
                <a:gd name="T10" fmla="*/ 2147483646 w 257"/>
                <a:gd name="T11" fmla="*/ 2147483646 h 191"/>
                <a:gd name="T12" fmla="*/ 2147483646 w 257"/>
                <a:gd name="T13" fmla="*/ 2147483646 h 191"/>
                <a:gd name="T14" fmla="*/ 2147483646 w 257"/>
                <a:gd name="T15" fmla="*/ 2147483646 h 191"/>
                <a:gd name="T16" fmla="*/ 2147483646 w 257"/>
                <a:gd name="T17" fmla="*/ 2147483646 h 191"/>
                <a:gd name="T18" fmla="*/ 2147483646 w 257"/>
                <a:gd name="T19" fmla="*/ 2147483646 h 191"/>
                <a:gd name="T20" fmla="*/ 2147483646 w 257"/>
                <a:gd name="T21" fmla="*/ 2147483646 h 191"/>
                <a:gd name="T22" fmla="*/ 2147483646 w 257"/>
                <a:gd name="T23" fmla="*/ 2147483646 h 191"/>
                <a:gd name="T24" fmla="*/ 2147483646 w 257"/>
                <a:gd name="T25" fmla="*/ 2147483646 h 191"/>
                <a:gd name="T26" fmla="*/ 2147483646 w 257"/>
                <a:gd name="T27" fmla="*/ 2147483646 h 191"/>
                <a:gd name="T28" fmla="*/ 2147483646 w 257"/>
                <a:gd name="T29" fmla="*/ 2147483646 h 191"/>
                <a:gd name="T30" fmla="*/ 2147483646 w 257"/>
                <a:gd name="T31" fmla="*/ 2147483646 h 191"/>
                <a:gd name="T32" fmla="*/ 2147483646 w 257"/>
                <a:gd name="T33" fmla="*/ 2147483646 h 191"/>
                <a:gd name="T34" fmla="*/ 2147483646 w 257"/>
                <a:gd name="T35" fmla="*/ 2147483646 h 191"/>
                <a:gd name="T36" fmla="*/ 2147483646 w 257"/>
                <a:gd name="T37" fmla="*/ 2147483646 h 191"/>
                <a:gd name="T38" fmla="*/ 2147483646 w 257"/>
                <a:gd name="T39" fmla="*/ 2147483646 h 191"/>
                <a:gd name="T40" fmla="*/ 2147483646 w 257"/>
                <a:gd name="T41" fmla="*/ 2147483646 h 191"/>
                <a:gd name="T42" fmla="*/ 2147483646 w 257"/>
                <a:gd name="T43" fmla="*/ 2147483646 h 191"/>
                <a:gd name="T44" fmla="*/ 2147483646 w 257"/>
                <a:gd name="T45" fmla="*/ 2147483646 h 191"/>
                <a:gd name="T46" fmla="*/ 2147483646 w 257"/>
                <a:gd name="T47" fmla="*/ 2147483646 h 191"/>
                <a:gd name="T48" fmla="*/ 2147483646 w 257"/>
                <a:gd name="T49" fmla="*/ 2147483646 h 191"/>
                <a:gd name="T50" fmla="*/ 2147483646 w 257"/>
                <a:gd name="T51" fmla="*/ 2147483646 h 191"/>
                <a:gd name="T52" fmla="*/ 2147483646 w 257"/>
                <a:gd name="T53" fmla="*/ 2147483646 h 191"/>
                <a:gd name="T54" fmla="*/ 2147483646 w 257"/>
                <a:gd name="T55" fmla="*/ 2147483646 h 191"/>
                <a:gd name="T56" fmla="*/ 2147483646 w 257"/>
                <a:gd name="T57" fmla="*/ 2147483646 h 191"/>
                <a:gd name="T58" fmla="*/ 2147483646 w 257"/>
                <a:gd name="T59" fmla="*/ 2147483646 h 191"/>
                <a:gd name="T60" fmla="*/ 2147483646 w 257"/>
                <a:gd name="T61" fmla="*/ 2147483646 h 191"/>
                <a:gd name="T62" fmla="*/ 2147483646 w 257"/>
                <a:gd name="T63" fmla="*/ 2147483646 h 191"/>
                <a:gd name="T64" fmla="*/ 2147483646 w 257"/>
                <a:gd name="T65" fmla="*/ 2147483646 h 191"/>
                <a:gd name="T66" fmla="*/ 2147483646 w 257"/>
                <a:gd name="T67" fmla="*/ 2147483646 h 191"/>
                <a:gd name="T68" fmla="*/ 2147483646 w 257"/>
                <a:gd name="T69" fmla="*/ 2147483646 h 191"/>
                <a:gd name="T70" fmla="*/ 2147483646 w 257"/>
                <a:gd name="T71" fmla="*/ 2147483646 h 191"/>
                <a:gd name="T72" fmla="*/ 2147483646 w 257"/>
                <a:gd name="T73" fmla="*/ 2147483646 h 191"/>
                <a:gd name="T74" fmla="*/ 2147483646 w 257"/>
                <a:gd name="T75" fmla="*/ 2147483646 h 191"/>
                <a:gd name="T76" fmla="*/ 2147483646 w 257"/>
                <a:gd name="T77" fmla="*/ 2147483646 h 191"/>
                <a:gd name="T78" fmla="*/ 2147483646 w 257"/>
                <a:gd name="T79" fmla="*/ 2147483646 h 191"/>
                <a:gd name="T80" fmla="*/ 2147483646 w 257"/>
                <a:gd name="T81" fmla="*/ 2147483646 h 191"/>
                <a:gd name="T82" fmla="*/ 2147483646 w 257"/>
                <a:gd name="T83" fmla="*/ 2147483646 h 191"/>
                <a:gd name="T84" fmla="*/ 2147483646 w 257"/>
                <a:gd name="T85" fmla="*/ 2147483646 h 191"/>
                <a:gd name="T86" fmla="*/ 2147483646 w 257"/>
                <a:gd name="T87" fmla="*/ 2147483646 h 191"/>
                <a:gd name="T88" fmla="*/ 2147483646 w 257"/>
                <a:gd name="T89" fmla="*/ 2147483646 h 191"/>
                <a:gd name="T90" fmla="*/ 2147483646 w 257"/>
                <a:gd name="T91" fmla="*/ 2147483646 h 191"/>
                <a:gd name="T92" fmla="*/ 2147483646 w 257"/>
                <a:gd name="T93" fmla="*/ 2147483646 h 191"/>
                <a:gd name="T94" fmla="*/ 2147483646 w 257"/>
                <a:gd name="T95" fmla="*/ 2147483646 h 191"/>
                <a:gd name="T96" fmla="*/ 2147483646 w 257"/>
                <a:gd name="T97" fmla="*/ 2147483646 h 191"/>
                <a:gd name="T98" fmla="*/ 2147483646 w 257"/>
                <a:gd name="T99" fmla="*/ 2147483646 h 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7" h="191">
                  <a:moveTo>
                    <a:pt x="33" y="125"/>
                  </a:moveTo>
                  <a:cubicBezTo>
                    <a:pt x="55" y="125"/>
                    <a:pt x="55" y="125"/>
                    <a:pt x="55" y="125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1" y="122"/>
                    <a:pt x="37" y="120"/>
                    <a:pt x="34" y="118"/>
                  </a:cubicBezTo>
                  <a:cubicBezTo>
                    <a:pt x="32" y="115"/>
                    <a:pt x="30" y="111"/>
                    <a:pt x="30" y="10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1"/>
                    <a:pt x="32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7" y="2"/>
                    <a:pt x="41" y="0"/>
                    <a:pt x="45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0"/>
                    <a:pt x="217" y="2"/>
                    <a:pt x="220" y="5"/>
                  </a:cubicBezTo>
                  <a:cubicBezTo>
                    <a:pt x="220" y="5"/>
                    <a:pt x="220" y="5"/>
                    <a:pt x="220" y="5"/>
                  </a:cubicBezTo>
                  <a:cubicBezTo>
                    <a:pt x="222" y="7"/>
                    <a:pt x="224" y="11"/>
                    <a:pt x="224" y="15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24" y="111"/>
                    <a:pt x="222" y="115"/>
                    <a:pt x="220" y="118"/>
                  </a:cubicBezTo>
                  <a:cubicBezTo>
                    <a:pt x="217" y="120"/>
                    <a:pt x="213" y="122"/>
                    <a:pt x="209" y="122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57" y="173"/>
                    <a:pt x="257" y="173"/>
                    <a:pt x="257" y="173"/>
                  </a:cubicBezTo>
                  <a:cubicBezTo>
                    <a:pt x="256" y="173"/>
                    <a:pt x="256" y="173"/>
                    <a:pt x="256" y="173"/>
                  </a:cubicBezTo>
                  <a:cubicBezTo>
                    <a:pt x="248" y="191"/>
                    <a:pt x="248" y="191"/>
                    <a:pt x="248" y="191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33" y="125"/>
                    <a:pt x="33" y="125"/>
                    <a:pt x="33" y="125"/>
                  </a:cubicBezTo>
                  <a:close/>
                  <a:moveTo>
                    <a:pt x="77" y="125"/>
                  </a:moveTo>
                  <a:cubicBezTo>
                    <a:pt x="176" y="125"/>
                    <a:pt x="176" y="125"/>
                    <a:pt x="176" y="125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7" y="125"/>
                    <a:pt x="77" y="125"/>
                    <a:pt x="77" y="125"/>
                  </a:cubicBezTo>
                  <a:close/>
                  <a:moveTo>
                    <a:pt x="209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10" y="107"/>
                    <a:pt x="210" y="107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lose/>
                  <a:moveTo>
                    <a:pt x="39" y="155"/>
                  </a:moveTo>
                  <a:cubicBezTo>
                    <a:pt x="37" y="158"/>
                    <a:pt x="35" y="160"/>
                    <a:pt x="34" y="163"/>
                  </a:cubicBezTo>
                  <a:cubicBezTo>
                    <a:pt x="42" y="163"/>
                    <a:pt x="51" y="163"/>
                    <a:pt x="60" y="163"/>
                  </a:cubicBezTo>
                  <a:cubicBezTo>
                    <a:pt x="61" y="160"/>
                    <a:pt x="62" y="158"/>
                    <a:pt x="63" y="155"/>
                  </a:cubicBezTo>
                  <a:cubicBezTo>
                    <a:pt x="55" y="155"/>
                    <a:pt x="47" y="155"/>
                    <a:pt x="39" y="155"/>
                  </a:cubicBezTo>
                  <a:close/>
                  <a:moveTo>
                    <a:pt x="51" y="135"/>
                  </a:moveTo>
                  <a:cubicBezTo>
                    <a:pt x="50" y="137"/>
                    <a:pt x="49" y="139"/>
                    <a:pt x="48" y="141"/>
                  </a:cubicBezTo>
                  <a:cubicBezTo>
                    <a:pt x="57" y="141"/>
                    <a:pt x="66" y="141"/>
                    <a:pt x="75" y="141"/>
                  </a:cubicBezTo>
                  <a:cubicBezTo>
                    <a:pt x="76" y="139"/>
                    <a:pt x="77" y="137"/>
                    <a:pt x="78" y="135"/>
                  </a:cubicBezTo>
                  <a:cubicBezTo>
                    <a:pt x="69" y="135"/>
                    <a:pt x="60" y="135"/>
                    <a:pt x="51" y="135"/>
                  </a:cubicBezTo>
                  <a:close/>
                  <a:moveTo>
                    <a:pt x="192" y="135"/>
                  </a:moveTo>
                  <a:cubicBezTo>
                    <a:pt x="193" y="137"/>
                    <a:pt x="194" y="139"/>
                    <a:pt x="195" y="141"/>
                  </a:cubicBezTo>
                  <a:cubicBezTo>
                    <a:pt x="201" y="141"/>
                    <a:pt x="207" y="141"/>
                    <a:pt x="213" y="141"/>
                  </a:cubicBezTo>
                  <a:cubicBezTo>
                    <a:pt x="212" y="139"/>
                    <a:pt x="210" y="137"/>
                    <a:pt x="209" y="135"/>
                  </a:cubicBezTo>
                  <a:cubicBezTo>
                    <a:pt x="204" y="135"/>
                    <a:pt x="198" y="135"/>
                    <a:pt x="192" y="135"/>
                  </a:cubicBezTo>
                  <a:close/>
                  <a:moveTo>
                    <a:pt x="171" y="135"/>
                  </a:moveTo>
                  <a:cubicBezTo>
                    <a:pt x="171" y="137"/>
                    <a:pt x="172" y="139"/>
                    <a:pt x="173" y="141"/>
                  </a:cubicBezTo>
                  <a:cubicBezTo>
                    <a:pt x="179" y="141"/>
                    <a:pt x="184" y="141"/>
                    <a:pt x="190" y="141"/>
                  </a:cubicBezTo>
                  <a:cubicBezTo>
                    <a:pt x="189" y="139"/>
                    <a:pt x="188" y="137"/>
                    <a:pt x="187" y="135"/>
                  </a:cubicBezTo>
                  <a:cubicBezTo>
                    <a:pt x="182" y="135"/>
                    <a:pt x="176" y="135"/>
                    <a:pt x="171" y="135"/>
                  </a:cubicBezTo>
                  <a:close/>
                  <a:moveTo>
                    <a:pt x="149" y="135"/>
                  </a:moveTo>
                  <a:cubicBezTo>
                    <a:pt x="149" y="137"/>
                    <a:pt x="149" y="139"/>
                    <a:pt x="150" y="141"/>
                  </a:cubicBezTo>
                  <a:cubicBezTo>
                    <a:pt x="155" y="141"/>
                    <a:pt x="161" y="141"/>
                    <a:pt x="167" y="141"/>
                  </a:cubicBezTo>
                  <a:cubicBezTo>
                    <a:pt x="167" y="139"/>
                    <a:pt x="166" y="137"/>
                    <a:pt x="165" y="135"/>
                  </a:cubicBezTo>
                  <a:cubicBezTo>
                    <a:pt x="160" y="135"/>
                    <a:pt x="154" y="135"/>
                    <a:pt x="149" y="135"/>
                  </a:cubicBezTo>
                  <a:close/>
                  <a:moveTo>
                    <a:pt x="127" y="135"/>
                  </a:moveTo>
                  <a:cubicBezTo>
                    <a:pt x="127" y="137"/>
                    <a:pt x="127" y="139"/>
                    <a:pt x="127" y="141"/>
                  </a:cubicBezTo>
                  <a:cubicBezTo>
                    <a:pt x="133" y="141"/>
                    <a:pt x="139" y="141"/>
                    <a:pt x="144" y="141"/>
                  </a:cubicBezTo>
                  <a:cubicBezTo>
                    <a:pt x="144" y="139"/>
                    <a:pt x="144" y="137"/>
                    <a:pt x="144" y="135"/>
                  </a:cubicBezTo>
                  <a:cubicBezTo>
                    <a:pt x="138" y="135"/>
                    <a:pt x="133" y="135"/>
                    <a:pt x="127" y="135"/>
                  </a:cubicBezTo>
                  <a:close/>
                  <a:moveTo>
                    <a:pt x="105" y="135"/>
                  </a:moveTo>
                  <a:cubicBezTo>
                    <a:pt x="105" y="137"/>
                    <a:pt x="104" y="139"/>
                    <a:pt x="104" y="141"/>
                  </a:cubicBezTo>
                  <a:cubicBezTo>
                    <a:pt x="110" y="141"/>
                    <a:pt x="115" y="141"/>
                    <a:pt x="121" y="141"/>
                  </a:cubicBezTo>
                  <a:cubicBezTo>
                    <a:pt x="121" y="139"/>
                    <a:pt x="122" y="137"/>
                    <a:pt x="122" y="135"/>
                  </a:cubicBezTo>
                  <a:cubicBezTo>
                    <a:pt x="116" y="135"/>
                    <a:pt x="111" y="135"/>
                    <a:pt x="105" y="135"/>
                  </a:cubicBezTo>
                  <a:close/>
                  <a:moveTo>
                    <a:pt x="83" y="135"/>
                  </a:moveTo>
                  <a:cubicBezTo>
                    <a:pt x="83" y="137"/>
                    <a:pt x="82" y="139"/>
                    <a:pt x="81" y="141"/>
                  </a:cubicBezTo>
                  <a:cubicBezTo>
                    <a:pt x="87" y="141"/>
                    <a:pt x="93" y="141"/>
                    <a:pt x="99" y="141"/>
                  </a:cubicBezTo>
                  <a:cubicBezTo>
                    <a:pt x="99" y="139"/>
                    <a:pt x="100" y="137"/>
                    <a:pt x="100" y="135"/>
                  </a:cubicBezTo>
                  <a:cubicBezTo>
                    <a:pt x="94" y="135"/>
                    <a:pt x="89" y="135"/>
                    <a:pt x="83" y="135"/>
                  </a:cubicBezTo>
                  <a:close/>
                  <a:moveTo>
                    <a:pt x="187" y="144"/>
                  </a:moveTo>
                  <a:cubicBezTo>
                    <a:pt x="188" y="146"/>
                    <a:pt x="189" y="149"/>
                    <a:pt x="190" y="151"/>
                  </a:cubicBezTo>
                  <a:cubicBezTo>
                    <a:pt x="200" y="151"/>
                    <a:pt x="209" y="151"/>
                    <a:pt x="219" y="151"/>
                  </a:cubicBezTo>
                  <a:cubicBezTo>
                    <a:pt x="218" y="149"/>
                    <a:pt x="216" y="146"/>
                    <a:pt x="215" y="144"/>
                  </a:cubicBezTo>
                  <a:cubicBezTo>
                    <a:pt x="205" y="144"/>
                    <a:pt x="196" y="144"/>
                    <a:pt x="187" y="144"/>
                  </a:cubicBezTo>
                  <a:close/>
                  <a:moveTo>
                    <a:pt x="163" y="144"/>
                  </a:moveTo>
                  <a:cubicBezTo>
                    <a:pt x="163" y="146"/>
                    <a:pt x="164" y="149"/>
                    <a:pt x="165" y="151"/>
                  </a:cubicBezTo>
                  <a:cubicBezTo>
                    <a:pt x="171" y="151"/>
                    <a:pt x="177" y="151"/>
                    <a:pt x="183" y="151"/>
                  </a:cubicBezTo>
                  <a:cubicBezTo>
                    <a:pt x="183" y="149"/>
                    <a:pt x="182" y="146"/>
                    <a:pt x="181" y="144"/>
                  </a:cubicBezTo>
                  <a:cubicBezTo>
                    <a:pt x="175" y="144"/>
                    <a:pt x="169" y="144"/>
                    <a:pt x="163" y="144"/>
                  </a:cubicBezTo>
                  <a:close/>
                  <a:moveTo>
                    <a:pt x="139" y="144"/>
                  </a:moveTo>
                  <a:cubicBezTo>
                    <a:pt x="140" y="146"/>
                    <a:pt x="140" y="149"/>
                    <a:pt x="140" y="151"/>
                  </a:cubicBezTo>
                  <a:cubicBezTo>
                    <a:pt x="146" y="151"/>
                    <a:pt x="153" y="151"/>
                    <a:pt x="159" y="151"/>
                  </a:cubicBezTo>
                  <a:cubicBezTo>
                    <a:pt x="158" y="149"/>
                    <a:pt x="158" y="146"/>
                    <a:pt x="157" y="144"/>
                  </a:cubicBezTo>
                  <a:cubicBezTo>
                    <a:pt x="151" y="144"/>
                    <a:pt x="145" y="144"/>
                    <a:pt x="139" y="144"/>
                  </a:cubicBezTo>
                  <a:close/>
                  <a:moveTo>
                    <a:pt x="116" y="144"/>
                  </a:moveTo>
                  <a:cubicBezTo>
                    <a:pt x="116" y="146"/>
                    <a:pt x="115" y="149"/>
                    <a:pt x="115" y="151"/>
                  </a:cubicBezTo>
                  <a:cubicBezTo>
                    <a:pt x="121" y="151"/>
                    <a:pt x="128" y="151"/>
                    <a:pt x="134" y="151"/>
                  </a:cubicBezTo>
                  <a:cubicBezTo>
                    <a:pt x="134" y="149"/>
                    <a:pt x="134" y="146"/>
                    <a:pt x="134" y="144"/>
                  </a:cubicBezTo>
                  <a:cubicBezTo>
                    <a:pt x="128" y="144"/>
                    <a:pt x="122" y="144"/>
                    <a:pt x="116" y="144"/>
                  </a:cubicBezTo>
                  <a:close/>
                  <a:moveTo>
                    <a:pt x="92" y="144"/>
                  </a:moveTo>
                  <a:cubicBezTo>
                    <a:pt x="92" y="146"/>
                    <a:pt x="91" y="149"/>
                    <a:pt x="91" y="151"/>
                  </a:cubicBezTo>
                  <a:cubicBezTo>
                    <a:pt x="97" y="151"/>
                    <a:pt x="103" y="151"/>
                    <a:pt x="109" y="151"/>
                  </a:cubicBezTo>
                  <a:cubicBezTo>
                    <a:pt x="110" y="149"/>
                    <a:pt x="110" y="146"/>
                    <a:pt x="110" y="144"/>
                  </a:cubicBezTo>
                  <a:cubicBezTo>
                    <a:pt x="104" y="144"/>
                    <a:pt x="98" y="144"/>
                    <a:pt x="92" y="144"/>
                  </a:cubicBezTo>
                  <a:close/>
                  <a:moveTo>
                    <a:pt x="69" y="144"/>
                  </a:moveTo>
                  <a:cubicBezTo>
                    <a:pt x="68" y="146"/>
                    <a:pt x="67" y="149"/>
                    <a:pt x="66" y="151"/>
                  </a:cubicBezTo>
                  <a:cubicBezTo>
                    <a:pt x="72" y="151"/>
                    <a:pt x="78" y="151"/>
                    <a:pt x="84" y="151"/>
                  </a:cubicBezTo>
                  <a:cubicBezTo>
                    <a:pt x="85" y="149"/>
                    <a:pt x="86" y="146"/>
                    <a:pt x="87" y="144"/>
                  </a:cubicBezTo>
                  <a:cubicBezTo>
                    <a:pt x="81" y="144"/>
                    <a:pt x="75" y="144"/>
                    <a:pt x="69" y="144"/>
                  </a:cubicBezTo>
                  <a:close/>
                  <a:moveTo>
                    <a:pt x="45" y="144"/>
                  </a:moveTo>
                  <a:cubicBezTo>
                    <a:pt x="44" y="146"/>
                    <a:pt x="43" y="149"/>
                    <a:pt x="41" y="151"/>
                  </a:cubicBezTo>
                  <a:cubicBezTo>
                    <a:pt x="47" y="151"/>
                    <a:pt x="54" y="151"/>
                    <a:pt x="60" y="151"/>
                  </a:cubicBezTo>
                  <a:cubicBezTo>
                    <a:pt x="61" y="149"/>
                    <a:pt x="62" y="146"/>
                    <a:pt x="63" y="144"/>
                  </a:cubicBezTo>
                  <a:cubicBezTo>
                    <a:pt x="57" y="144"/>
                    <a:pt x="51" y="144"/>
                    <a:pt x="45" y="144"/>
                  </a:cubicBezTo>
                  <a:close/>
                  <a:moveTo>
                    <a:pt x="197" y="155"/>
                  </a:moveTo>
                  <a:cubicBezTo>
                    <a:pt x="198" y="158"/>
                    <a:pt x="199" y="160"/>
                    <a:pt x="201" y="163"/>
                  </a:cubicBezTo>
                  <a:cubicBezTo>
                    <a:pt x="209" y="163"/>
                    <a:pt x="218" y="163"/>
                    <a:pt x="227" y="163"/>
                  </a:cubicBezTo>
                  <a:cubicBezTo>
                    <a:pt x="225" y="160"/>
                    <a:pt x="223" y="158"/>
                    <a:pt x="222" y="155"/>
                  </a:cubicBezTo>
                  <a:cubicBezTo>
                    <a:pt x="213" y="155"/>
                    <a:pt x="205" y="155"/>
                    <a:pt x="197" y="155"/>
                  </a:cubicBezTo>
                  <a:close/>
                  <a:moveTo>
                    <a:pt x="171" y="155"/>
                  </a:moveTo>
                  <a:cubicBezTo>
                    <a:pt x="172" y="158"/>
                    <a:pt x="173" y="160"/>
                    <a:pt x="174" y="163"/>
                  </a:cubicBezTo>
                  <a:cubicBezTo>
                    <a:pt x="180" y="163"/>
                    <a:pt x="187" y="163"/>
                    <a:pt x="194" y="163"/>
                  </a:cubicBezTo>
                  <a:cubicBezTo>
                    <a:pt x="193" y="160"/>
                    <a:pt x="192" y="158"/>
                    <a:pt x="191" y="155"/>
                  </a:cubicBezTo>
                  <a:cubicBezTo>
                    <a:pt x="184" y="155"/>
                    <a:pt x="178" y="155"/>
                    <a:pt x="171" y="155"/>
                  </a:cubicBezTo>
                  <a:close/>
                  <a:moveTo>
                    <a:pt x="146" y="155"/>
                  </a:moveTo>
                  <a:cubicBezTo>
                    <a:pt x="146" y="158"/>
                    <a:pt x="147" y="160"/>
                    <a:pt x="147" y="163"/>
                  </a:cubicBezTo>
                  <a:cubicBezTo>
                    <a:pt x="154" y="163"/>
                    <a:pt x="161" y="163"/>
                    <a:pt x="168" y="163"/>
                  </a:cubicBezTo>
                  <a:cubicBezTo>
                    <a:pt x="167" y="160"/>
                    <a:pt x="166" y="158"/>
                    <a:pt x="165" y="155"/>
                  </a:cubicBezTo>
                  <a:cubicBezTo>
                    <a:pt x="159" y="155"/>
                    <a:pt x="153" y="155"/>
                    <a:pt x="146" y="155"/>
                  </a:cubicBezTo>
                  <a:close/>
                  <a:moveTo>
                    <a:pt x="121" y="155"/>
                  </a:moveTo>
                  <a:cubicBezTo>
                    <a:pt x="121" y="158"/>
                    <a:pt x="121" y="160"/>
                    <a:pt x="120" y="163"/>
                  </a:cubicBezTo>
                  <a:cubicBezTo>
                    <a:pt x="127" y="163"/>
                    <a:pt x="134" y="163"/>
                    <a:pt x="141" y="163"/>
                  </a:cubicBezTo>
                  <a:cubicBezTo>
                    <a:pt x="141" y="160"/>
                    <a:pt x="141" y="158"/>
                    <a:pt x="140" y="155"/>
                  </a:cubicBezTo>
                  <a:cubicBezTo>
                    <a:pt x="134" y="155"/>
                    <a:pt x="127" y="155"/>
                    <a:pt x="121" y="155"/>
                  </a:cubicBezTo>
                  <a:close/>
                  <a:moveTo>
                    <a:pt x="95" y="155"/>
                  </a:moveTo>
                  <a:cubicBezTo>
                    <a:pt x="95" y="158"/>
                    <a:pt x="94" y="160"/>
                    <a:pt x="93" y="163"/>
                  </a:cubicBezTo>
                  <a:cubicBezTo>
                    <a:pt x="100" y="163"/>
                    <a:pt x="107" y="163"/>
                    <a:pt x="114" y="163"/>
                  </a:cubicBezTo>
                  <a:cubicBezTo>
                    <a:pt x="114" y="160"/>
                    <a:pt x="114" y="158"/>
                    <a:pt x="115" y="155"/>
                  </a:cubicBezTo>
                  <a:cubicBezTo>
                    <a:pt x="108" y="155"/>
                    <a:pt x="102" y="155"/>
                    <a:pt x="95" y="155"/>
                  </a:cubicBezTo>
                  <a:close/>
                  <a:moveTo>
                    <a:pt x="70" y="155"/>
                  </a:moveTo>
                  <a:cubicBezTo>
                    <a:pt x="69" y="158"/>
                    <a:pt x="68" y="160"/>
                    <a:pt x="67" y="163"/>
                  </a:cubicBezTo>
                  <a:cubicBezTo>
                    <a:pt x="74" y="163"/>
                    <a:pt x="81" y="163"/>
                    <a:pt x="87" y="163"/>
                  </a:cubicBezTo>
                  <a:cubicBezTo>
                    <a:pt x="88" y="160"/>
                    <a:pt x="89" y="158"/>
                    <a:pt x="90" y="155"/>
                  </a:cubicBezTo>
                  <a:cubicBezTo>
                    <a:pt x="83" y="155"/>
                    <a:pt x="77" y="155"/>
                    <a:pt x="70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54000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71650" y="3442970"/>
            <a:ext cx="1981200" cy="711835"/>
            <a:chOff x="2408" y="3190"/>
            <a:chExt cx="3120" cy="1121"/>
          </a:xfrm>
        </p:grpSpPr>
        <p:sp>
          <p:nvSpPr>
            <p:cNvPr id="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681085" y="4839335"/>
            <a:ext cx="1981200" cy="711835"/>
            <a:chOff x="2408" y="3190"/>
            <a:chExt cx="3120" cy="1121"/>
          </a:xfrm>
        </p:grpSpPr>
        <p:sp>
          <p:nvSpPr>
            <p:cNvPr id="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PART FOUR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230245" y="2128918"/>
            <a:ext cx="5880100" cy="2379900"/>
            <a:chOff x="3162300" y="2239963"/>
            <a:chExt cx="5880100" cy="3098800"/>
          </a:xfrm>
        </p:grpSpPr>
        <p:sp>
          <p:nvSpPr>
            <p:cNvPr id="10" name="矩形 9"/>
            <p:cNvSpPr/>
            <p:nvPr/>
          </p:nvSpPr>
          <p:spPr>
            <a:xfrm>
              <a:off x="3162300" y="3390899"/>
              <a:ext cx="571500" cy="1947863"/>
            </a:xfrm>
            <a:prstGeom prst="rect">
              <a:avLst/>
            </a:prstGeom>
            <a:solidFill>
              <a:srgbClr val="EA5C77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89450" y="4076699"/>
              <a:ext cx="571500" cy="1262063"/>
            </a:xfrm>
            <a:prstGeom prst="rect">
              <a:avLst/>
            </a:prstGeom>
            <a:solidFill>
              <a:srgbClr val="F08B9C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816600" y="3047999"/>
              <a:ext cx="571500" cy="2290763"/>
            </a:xfrm>
            <a:prstGeom prst="rect">
              <a:avLst/>
            </a:prstGeom>
            <a:solidFill>
              <a:srgbClr val="EA5C77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143750" y="2527299"/>
              <a:ext cx="571500" cy="2811463"/>
            </a:xfrm>
            <a:prstGeom prst="rect">
              <a:avLst/>
            </a:prstGeom>
            <a:solidFill>
              <a:srgbClr val="F08B9C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8470900" y="2239963"/>
              <a:ext cx="571500" cy="3098800"/>
            </a:xfrm>
            <a:prstGeom prst="rect">
              <a:avLst/>
            </a:prstGeom>
            <a:solidFill>
              <a:srgbClr val="F08B9C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2256155" y="4508817"/>
            <a:ext cx="7747000" cy="0"/>
          </a:xfrm>
          <a:prstGeom prst="line">
            <a:avLst/>
          </a:prstGeom>
          <a:blipFill>
            <a:blip r:embed="rId3"/>
            <a:tile tx="0" ty="0" sx="100000" sy="100000" flip="none" algn="ctr"/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矩形 24"/>
          <p:cNvSpPr/>
          <p:nvPr/>
        </p:nvSpPr>
        <p:spPr>
          <a:xfrm>
            <a:off x="908368" y="4746204"/>
            <a:ext cx="10442575" cy="5355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用户可以在投影仪或者计算机上进行演示，也可以将演示文稿打印出来，制作成胶片，以便应用到更广泛的领域中。利用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Microsoft Office PowerPoint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不仅可以创建演示文稿用户可以在投影仪或者计算机上进行演示，也可以将演示文稿打印出来，制作成胶片，以便应用到更广泛的领域中</a:t>
            </a:r>
          </a:p>
        </p:txBody>
      </p:sp>
      <p:sp>
        <p:nvSpPr>
          <p:cNvPr id="2" name="矩形 1"/>
          <p:cNvSpPr/>
          <p:nvPr/>
        </p:nvSpPr>
        <p:spPr>
          <a:xfrm>
            <a:off x="2897252" y="2417840"/>
            <a:ext cx="1168906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文字添加</a:t>
            </a:r>
          </a:p>
        </p:txBody>
      </p:sp>
      <p:sp>
        <p:nvSpPr>
          <p:cNvPr id="27" name="矩形 26"/>
          <p:cNvSpPr/>
          <p:nvPr/>
        </p:nvSpPr>
        <p:spPr>
          <a:xfrm>
            <a:off x="4211990" y="2999052"/>
            <a:ext cx="1168906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文字添加</a:t>
            </a:r>
          </a:p>
        </p:txBody>
      </p:sp>
      <p:sp>
        <p:nvSpPr>
          <p:cNvPr id="3" name="矩形 2"/>
          <p:cNvSpPr/>
          <p:nvPr/>
        </p:nvSpPr>
        <p:spPr>
          <a:xfrm>
            <a:off x="5564505" y="2167254"/>
            <a:ext cx="1168906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文字添加</a:t>
            </a:r>
          </a:p>
        </p:txBody>
      </p:sp>
      <p:sp>
        <p:nvSpPr>
          <p:cNvPr id="29" name="矩形 28"/>
          <p:cNvSpPr/>
          <p:nvPr/>
        </p:nvSpPr>
        <p:spPr>
          <a:xfrm>
            <a:off x="6913374" y="1738301"/>
            <a:ext cx="1168906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文字添加</a:t>
            </a:r>
          </a:p>
        </p:txBody>
      </p:sp>
      <p:sp>
        <p:nvSpPr>
          <p:cNvPr id="30" name="矩形 29"/>
          <p:cNvSpPr/>
          <p:nvPr/>
        </p:nvSpPr>
        <p:spPr>
          <a:xfrm>
            <a:off x="8205852" y="1513482"/>
            <a:ext cx="1168906" cy="396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文字添加</a:t>
            </a:r>
          </a:p>
        </p:txBody>
      </p:sp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27" grpId="0"/>
      <p:bldP spid="3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7749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270" y="-23495"/>
            <a:ext cx="12211685" cy="6898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6415405" y="-23495"/>
            <a:ext cx="5795010" cy="2771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 flipV="1">
            <a:off x="-1270" y="4208780"/>
            <a:ext cx="5576570" cy="26663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47875" y="4112895"/>
            <a:ext cx="8113395" cy="101473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</a:rPr>
              <a:t>感谢您的观看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495144" y="5455045"/>
            <a:ext cx="3201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BEST WISHES FOR YOU</a:t>
            </a:r>
          </a:p>
        </p:txBody>
      </p:sp>
      <p:pic>
        <p:nvPicPr>
          <p:cNvPr id="5" name="图片 4" descr="242661ab08e606627b22afc0557d91c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564255" y="286385"/>
            <a:ext cx="4424680" cy="3914775"/>
          </a:xfrm>
          <a:prstGeom prst="rect">
            <a:avLst/>
          </a:prstGeom>
        </p:spPr>
      </p:pic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ldLvl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7749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270" y="-23495"/>
            <a:ext cx="12211685" cy="6898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6415405" y="-23495"/>
            <a:ext cx="5795010" cy="2771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3976370"/>
            <a:ext cx="3324860" cy="288417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624070" y="2969260"/>
            <a:ext cx="2943225" cy="666750"/>
            <a:chOff x="9089" y="2576"/>
            <a:chExt cx="4635" cy="1050"/>
          </a:xfrm>
        </p:grpSpPr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10598" y="2685"/>
              <a:ext cx="3126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 ONE</a:t>
              </a: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10598" y="3038"/>
              <a:ext cx="312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整体活动概括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9089" y="2576"/>
              <a:ext cx="1050" cy="105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9239" y="2726"/>
              <a:ext cx="750" cy="75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A3E5F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dirty="0">
                <a:solidFill>
                  <a:srgbClr val="EA3E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ONE</a:t>
            </a:r>
            <a:endParaRPr lang="en-US" altLang="zh-CN" sz="2400" dirty="0">
              <a:solidFill>
                <a:srgbClr val="F08B9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779895" y="4251960"/>
            <a:ext cx="5427980" cy="171767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5"/>
          <p:cNvSpPr/>
          <p:nvPr/>
        </p:nvSpPr>
        <p:spPr>
          <a:xfrm>
            <a:off x="7122160" y="1599565"/>
            <a:ext cx="3336925" cy="2421255"/>
          </a:xfrm>
          <a:prstGeom prst="rect">
            <a:avLst/>
          </a:prstGeom>
          <a:noFill/>
          <a:ln w="38100">
            <a:solidFill>
              <a:srgbClr val="F08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/>
          <p:cNvSpPr txBox="1"/>
          <p:nvPr/>
        </p:nvSpPr>
        <p:spPr>
          <a:xfrm>
            <a:off x="7382653" y="1863581"/>
            <a:ext cx="1752600" cy="1129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Montserrat" charset="0"/>
              </a:rPr>
              <a:t>THIS IS</a:t>
            </a:r>
          </a:p>
          <a:p>
            <a:pPr>
              <a:lnSpc>
                <a:spcPts val="27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Montserrat" charset="0"/>
              </a:rPr>
              <a:t>AWESOME</a:t>
            </a:r>
          </a:p>
          <a:p>
            <a:pPr>
              <a:lnSpc>
                <a:spcPts val="27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Montserrat" charset="0"/>
              </a:rPr>
              <a:t>TITLE</a:t>
            </a:r>
          </a:p>
        </p:txBody>
      </p:sp>
      <p:sp>
        <p:nvSpPr>
          <p:cNvPr id="11" name="Subtitle 2"/>
          <p:cNvSpPr txBox="1"/>
          <p:nvPr/>
        </p:nvSpPr>
        <p:spPr bwMode="auto">
          <a:xfrm>
            <a:off x="6975622" y="4443784"/>
            <a:ext cx="2750331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时尚中黑简体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1743075"/>
            <a:ext cx="5313045" cy="4226560"/>
          </a:xfrm>
          <a:prstGeom prst="rect">
            <a:avLst/>
          </a:prstGeom>
        </p:spPr>
      </p:pic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" grpId="0" bldLvl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ONE</a:t>
            </a:r>
            <a:endParaRPr lang="en-US" altLang="zh-CN" sz="2400" dirty="0">
              <a:solidFill>
                <a:srgbClr val="F08B9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Freeform 7"/>
          <p:cNvSpPr/>
          <p:nvPr/>
        </p:nvSpPr>
        <p:spPr bwMode="auto">
          <a:xfrm>
            <a:off x="7013330" y="2111565"/>
            <a:ext cx="3006725" cy="1362075"/>
          </a:xfrm>
          <a:custGeom>
            <a:avLst/>
            <a:gdLst>
              <a:gd name="T0" fmla="*/ 951 w 951"/>
              <a:gd name="T1" fmla="*/ 238 h 431"/>
              <a:gd name="T2" fmla="*/ 757 w 951"/>
              <a:gd name="T3" fmla="*/ 431 h 431"/>
              <a:gd name="T4" fmla="*/ 193 w 951"/>
              <a:gd name="T5" fmla="*/ 430 h 431"/>
              <a:gd name="T6" fmla="*/ 0 w 951"/>
              <a:gd name="T7" fmla="*/ 237 h 431"/>
              <a:gd name="T8" fmla="*/ 951 w 951"/>
              <a:gd name="T9" fmla="*/ 238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1" h="431">
                <a:moveTo>
                  <a:pt x="951" y="238"/>
                </a:moveTo>
                <a:cubicBezTo>
                  <a:pt x="757" y="431"/>
                  <a:pt x="757" y="431"/>
                  <a:pt x="757" y="431"/>
                </a:cubicBezTo>
                <a:cubicBezTo>
                  <a:pt x="593" y="299"/>
                  <a:pt x="357" y="299"/>
                  <a:pt x="193" y="430"/>
                </a:cubicBezTo>
                <a:cubicBezTo>
                  <a:pt x="0" y="237"/>
                  <a:pt x="0" y="237"/>
                  <a:pt x="0" y="237"/>
                </a:cubicBezTo>
                <a:cubicBezTo>
                  <a:pt x="272" y="0"/>
                  <a:pt x="679" y="1"/>
                  <a:pt x="951" y="238"/>
                </a:cubicBezTo>
              </a:path>
            </a:pathLst>
          </a:custGeom>
          <a:solidFill>
            <a:srgbClr val="F08B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105" name="Freeform 8"/>
          <p:cNvSpPr/>
          <p:nvPr/>
        </p:nvSpPr>
        <p:spPr bwMode="auto">
          <a:xfrm>
            <a:off x="4555245" y="2908490"/>
            <a:ext cx="3006725" cy="1362075"/>
          </a:xfrm>
          <a:custGeom>
            <a:avLst/>
            <a:gdLst>
              <a:gd name="T0" fmla="*/ 951 w 951"/>
              <a:gd name="T1" fmla="*/ 193 h 431"/>
              <a:gd name="T2" fmla="*/ 758 w 951"/>
              <a:gd name="T3" fmla="*/ 0 h 431"/>
              <a:gd name="T4" fmla="*/ 193 w 951"/>
              <a:gd name="T5" fmla="*/ 1 h 431"/>
              <a:gd name="T6" fmla="*/ 0 w 951"/>
              <a:gd name="T7" fmla="*/ 194 h 431"/>
              <a:gd name="T8" fmla="*/ 951 w 951"/>
              <a:gd name="T9" fmla="*/ 193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1" h="431">
                <a:moveTo>
                  <a:pt x="951" y="193"/>
                </a:moveTo>
                <a:cubicBezTo>
                  <a:pt x="758" y="0"/>
                  <a:pt x="758" y="0"/>
                  <a:pt x="758" y="0"/>
                </a:cubicBezTo>
                <a:cubicBezTo>
                  <a:pt x="593" y="132"/>
                  <a:pt x="358" y="133"/>
                  <a:pt x="193" y="1"/>
                </a:cubicBezTo>
                <a:cubicBezTo>
                  <a:pt x="0" y="194"/>
                  <a:pt x="0" y="194"/>
                  <a:pt x="0" y="194"/>
                </a:cubicBezTo>
                <a:cubicBezTo>
                  <a:pt x="272" y="431"/>
                  <a:pt x="679" y="431"/>
                  <a:pt x="951" y="193"/>
                </a:cubicBezTo>
              </a:path>
            </a:pathLst>
          </a:custGeom>
          <a:solidFill>
            <a:schemeClr val="bg1"/>
          </a:solidFill>
          <a:ln>
            <a:solidFill>
              <a:srgbClr val="F08B9C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2" name="Freeform 6"/>
          <p:cNvSpPr/>
          <p:nvPr/>
        </p:nvSpPr>
        <p:spPr bwMode="auto">
          <a:xfrm>
            <a:off x="2100018" y="2111565"/>
            <a:ext cx="3006725" cy="1362075"/>
          </a:xfrm>
          <a:custGeom>
            <a:avLst/>
            <a:gdLst>
              <a:gd name="T0" fmla="*/ 951 w 951"/>
              <a:gd name="T1" fmla="*/ 238 h 431"/>
              <a:gd name="T2" fmla="*/ 757 w 951"/>
              <a:gd name="T3" fmla="*/ 431 h 431"/>
              <a:gd name="T4" fmla="*/ 193 w 951"/>
              <a:gd name="T5" fmla="*/ 430 h 431"/>
              <a:gd name="T6" fmla="*/ 0 w 951"/>
              <a:gd name="T7" fmla="*/ 237 h 431"/>
              <a:gd name="T8" fmla="*/ 951 w 951"/>
              <a:gd name="T9" fmla="*/ 238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1" h="431">
                <a:moveTo>
                  <a:pt x="951" y="238"/>
                </a:moveTo>
                <a:cubicBezTo>
                  <a:pt x="757" y="431"/>
                  <a:pt x="757" y="431"/>
                  <a:pt x="757" y="431"/>
                </a:cubicBezTo>
                <a:cubicBezTo>
                  <a:pt x="593" y="299"/>
                  <a:pt x="358" y="299"/>
                  <a:pt x="193" y="430"/>
                </a:cubicBezTo>
                <a:cubicBezTo>
                  <a:pt x="0" y="237"/>
                  <a:pt x="0" y="237"/>
                  <a:pt x="0" y="237"/>
                </a:cubicBezTo>
                <a:cubicBezTo>
                  <a:pt x="272" y="0"/>
                  <a:pt x="679" y="1"/>
                  <a:pt x="951" y="238"/>
                </a:cubicBez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114" name="Freeform 9"/>
          <p:cNvSpPr>
            <a:spLocks noEditPoints="1"/>
          </p:cNvSpPr>
          <p:nvPr/>
        </p:nvSpPr>
        <p:spPr bwMode="auto">
          <a:xfrm>
            <a:off x="3372240" y="3366643"/>
            <a:ext cx="444500" cy="442913"/>
          </a:xfrm>
          <a:custGeom>
            <a:avLst/>
            <a:gdLst>
              <a:gd name="T0" fmla="*/ 71 w 141"/>
              <a:gd name="T1" fmla="*/ 140 h 140"/>
              <a:gd name="T2" fmla="*/ 0 w 141"/>
              <a:gd name="T3" fmla="*/ 70 h 140"/>
              <a:gd name="T4" fmla="*/ 71 w 141"/>
              <a:gd name="T5" fmla="*/ 0 h 140"/>
              <a:gd name="T6" fmla="*/ 141 w 141"/>
              <a:gd name="T7" fmla="*/ 70 h 140"/>
              <a:gd name="T8" fmla="*/ 71 w 141"/>
              <a:gd name="T9" fmla="*/ 140 h 140"/>
              <a:gd name="T10" fmla="*/ 71 w 141"/>
              <a:gd name="T11" fmla="*/ 1 h 140"/>
              <a:gd name="T12" fmla="*/ 2 w 141"/>
              <a:gd name="T13" fmla="*/ 70 h 140"/>
              <a:gd name="T14" fmla="*/ 71 w 141"/>
              <a:gd name="T15" fmla="*/ 139 h 140"/>
              <a:gd name="T16" fmla="*/ 139 w 141"/>
              <a:gd name="T17" fmla="*/ 70 h 140"/>
              <a:gd name="T18" fmla="*/ 71 w 141"/>
              <a:gd name="T19" fmla="*/ 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1" h="140">
                <a:moveTo>
                  <a:pt x="71" y="140"/>
                </a:moveTo>
                <a:cubicBezTo>
                  <a:pt x="32" y="140"/>
                  <a:pt x="0" y="109"/>
                  <a:pt x="0" y="70"/>
                </a:cubicBezTo>
                <a:cubicBezTo>
                  <a:pt x="0" y="31"/>
                  <a:pt x="32" y="0"/>
                  <a:pt x="71" y="0"/>
                </a:cubicBezTo>
                <a:cubicBezTo>
                  <a:pt x="110" y="0"/>
                  <a:pt x="141" y="31"/>
                  <a:pt x="141" y="70"/>
                </a:cubicBezTo>
                <a:cubicBezTo>
                  <a:pt x="141" y="109"/>
                  <a:pt x="110" y="140"/>
                  <a:pt x="71" y="140"/>
                </a:cubicBezTo>
                <a:close/>
                <a:moveTo>
                  <a:pt x="71" y="1"/>
                </a:moveTo>
                <a:cubicBezTo>
                  <a:pt x="33" y="1"/>
                  <a:pt x="2" y="32"/>
                  <a:pt x="2" y="70"/>
                </a:cubicBezTo>
                <a:cubicBezTo>
                  <a:pt x="2" y="108"/>
                  <a:pt x="33" y="139"/>
                  <a:pt x="71" y="139"/>
                </a:cubicBezTo>
                <a:cubicBezTo>
                  <a:pt x="109" y="139"/>
                  <a:pt x="139" y="108"/>
                  <a:pt x="139" y="70"/>
                </a:cubicBezTo>
                <a:cubicBezTo>
                  <a:pt x="139" y="32"/>
                  <a:pt x="109" y="1"/>
                  <a:pt x="71" y="1"/>
                </a:cubicBezTo>
                <a:close/>
              </a:path>
            </a:pathLst>
          </a:custGeom>
          <a:solidFill>
            <a:srgbClr val="FFC543"/>
          </a:solidFill>
          <a:ln w="9525">
            <a:solidFill>
              <a:srgbClr val="F08B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115" name="Rectangle 10"/>
          <p:cNvSpPr>
            <a:spLocks noChangeArrowheads="1"/>
          </p:cNvSpPr>
          <p:nvPr/>
        </p:nvSpPr>
        <p:spPr bwMode="auto">
          <a:xfrm>
            <a:off x="3591633" y="3157728"/>
            <a:ext cx="6350" cy="193675"/>
          </a:xfrm>
          <a:prstGeom prst="rect">
            <a:avLst/>
          </a:prstGeom>
          <a:solidFill>
            <a:srgbClr val="FFC543"/>
          </a:solidFill>
          <a:ln w="9525">
            <a:solidFill>
              <a:srgbClr val="88161A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116" name="Rectangle 11"/>
          <p:cNvSpPr>
            <a:spLocks noChangeArrowheads="1"/>
          </p:cNvSpPr>
          <p:nvPr/>
        </p:nvSpPr>
        <p:spPr bwMode="auto">
          <a:xfrm>
            <a:off x="3591633" y="2986278"/>
            <a:ext cx="6350" cy="17145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117" name="Rectangle 12"/>
          <p:cNvSpPr>
            <a:spLocks noChangeArrowheads="1"/>
          </p:cNvSpPr>
          <p:nvPr/>
        </p:nvSpPr>
        <p:spPr bwMode="auto">
          <a:xfrm>
            <a:off x="3591633" y="2297303"/>
            <a:ext cx="6350" cy="1682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118" name="Freeform 16"/>
          <p:cNvSpPr>
            <a:spLocks noEditPoints="1"/>
          </p:cNvSpPr>
          <p:nvPr/>
        </p:nvSpPr>
        <p:spPr bwMode="auto">
          <a:xfrm>
            <a:off x="5836358" y="2584640"/>
            <a:ext cx="446087" cy="446088"/>
          </a:xfrm>
          <a:custGeom>
            <a:avLst/>
            <a:gdLst>
              <a:gd name="T0" fmla="*/ 71 w 141"/>
              <a:gd name="T1" fmla="*/ 0 h 141"/>
              <a:gd name="T2" fmla="*/ 141 w 141"/>
              <a:gd name="T3" fmla="*/ 70 h 141"/>
              <a:gd name="T4" fmla="*/ 71 w 141"/>
              <a:gd name="T5" fmla="*/ 141 h 141"/>
              <a:gd name="T6" fmla="*/ 0 w 141"/>
              <a:gd name="T7" fmla="*/ 70 h 141"/>
              <a:gd name="T8" fmla="*/ 71 w 141"/>
              <a:gd name="T9" fmla="*/ 0 h 141"/>
              <a:gd name="T10" fmla="*/ 71 w 141"/>
              <a:gd name="T11" fmla="*/ 139 h 141"/>
              <a:gd name="T12" fmla="*/ 139 w 141"/>
              <a:gd name="T13" fmla="*/ 70 h 141"/>
              <a:gd name="T14" fmla="*/ 71 w 141"/>
              <a:gd name="T15" fmla="*/ 2 h 141"/>
              <a:gd name="T16" fmla="*/ 2 w 141"/>
              <a:gd name="T17" fmla="*/ 70 h 141"/>
              <a:gd name="T18" fmla="*/ 71 w 141"/>
              <a:gd name="T19" fmla="*/ 139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1" h="141">
                <a:moveTo>
                  <a:pt x="71" y="0"/>
                </a:moveTo>
                <a:cubicBezTo>
                  <a:pt x="109" y="0"/>
                  <a:pt x="141" y="32"/>
                  <a:pt x="141" y="70"/>
                </a:cubicBezTo>
                <a:cubicBezTo>
                  <a:pt x="141" y="109"/>
                  <a:pt x="109" y="141"/>
                  <a:pt x="71" y="141"/>
                </a:cubicBezTo>
                <a:cubicBezTo>
                  <a:pt x="32" y="141"/>
                  <a:pt x="0" y="109"/>
                  <a:pt x="0" y="70"/>
                </a:cubicBezTo>
                <a:cubicBezTo>
                  <a:pt x="0" y="32"/>
                  <a:pt x="32" y="0"/>
                  <a:pt x="71" y="0"/>
                </a:cubicBezTo>
                <a:close/>
                <a:moveTo>
                  <a:pt x="71" y="139"/>
                </a:moveTo>
                <a:cubicBezTo>
                  <a:pt x="108" y="139"/>
                  <a:pt x="139" y="108"/>
                  <a:pt x="139" y="70"/>
                </a:cubicBezTo>
                <a:cubicBezTo>
                  <a:pt x="139" y="33"/>
                  <a:pt x="108" y="2"/>
                  <a:pt x="71" y="2"/>
                </a:cubicBezTo>
                <a:cubicBezTo>
                  <a:pt x="33" y="2"/>
                  <a:pt x="2" y="33"/>
                  <a:pt x="2" y="70"/>
                </a:cubicBezTo>
                <a:cubicBezTo>
                  <a:pt x="2" y="108"/>
                  <a:pt x="33" y="139"/>
                  <a:pt x="71" y="139"/>
                </a:cubicBezTo>
                <a:close/>
              </a:path>
            </a:pathLst>
          </a:custGeom>
          <a:solidFill>
            <a:srgbClr val="ABA9B3"/>
          </a:solidFill>
          <a:ln w="9525">
            <a:solidFill>
              <a:srgbClr val="F08B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119" name="Rectangle 17"/>
          <p:cNvSpPr>
            <a:spLocks noChangeArrowheads="1"/>
          </p:cNvSpPr>
          <p:nvPr/>
        </p:nvSpPr>
        <p:spPr bwMode="auto">
          <a:xfrm>
            <a:off x="6057020" y="3027553"/>
            <a:ext cx="6350" cy="196850"/>
          </a:xfrm>
          <a:prstGeom prst="rect">
            <a:avLst/>
          </a:prstGeom>
          <a:solidFill>
            <a:srgbClr val="ABA9B3"/>
          </a:solidFill>
          <a:ln w="9525">
            <a:solidFill>
              <a:srgbClr val="88161A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120" name="Rectangle 18"/>
          <p:cNvSpPr>
            <a:spLocks noChangeArrowheads="1"/>
          </p:cNvSpPr>
          <p:nvPr/>
        </p:nvSpPr>
        <p:spPr bwMode="auto">
          <a:xfrm>
            <a:off x="6057020" y="3224403"/>
            <a:ext cx="6350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1D4F62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121" name="Rectangle 19"/>
          <p:cNvSpPr>
            <a:spLocks noChangeArrowheads="1"/>
          </p:cNvSpPr>
          <p:nvPr/>
        </p:nvSpPr>
        <p:spPr bwMode="auto">
          <a:xfrm>
            <a:off x="6057020" y="3913378"/>
            <a:ext cx="6350" cy="171450"/>
          </a:xfrm>
          <a:prstGeom prst="rect">
            <a:avLst/>
          </a:prstGeom>
          <a:solidFill>
            <a:srgbClr val="FFFFFF"/>
          </a:solidFill>
          <a:ln w="9525">
            <a:solidFill>
              <a:srgbClr val="1D4F62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122" name="Freeform 20"/>
          <p:cNvSpPr>
            <a:spLocks noEditPoints="1"/>
          </p:cNvSpPr>
          <p:nvPr/>
        </p:nvSpPr>
        <p:spPr bwMode="auto">
          <a:xfrm>
            <a:off x="8293808" y="3351403"/>
            <a:ext cx="444500" cy="442913"/>
          </a:xfrm>
          <a:custGeom>
            <a:avLst/>
            <a:gdLst>
              <a:gd name="T0" fmla="*/ 70 w 141"/>
              <a:gd name="T1" fmla="*/ 140 h 140"/>
              <a:gd name="T2" fmla="*/ 0 w 141"/>
              <a:gd name="T3" fmla="*/ 70 h 140"/>
              <a:gd name="T4" fmla="*/ 70 w 141"/>
              <a:gd name="T5" fmla="*/ 0 h 140"/>
              <a:gd name="T6" fmla="*/ 141 w 141"/>
              <a:gd name="T7" fmla="*/ 70 h 140"/>
              <a:gd name="T8" fmla="*/ 70 w 141"/>
              <a:gd name="T9" fmla="*/ 140 h 140"/>
              <a:gd name="T10" fmla="*/ 70 w 141"/>
              <a:gd name="T11" fmla="*/ 1 h 140"/>
              <a:gd name="T12" fmla="*/ 2 w 141"/>
              <a:gd name="T13" fmla="*/ 70 h 140"/>
              <a:gd name="T14" fmla="*/ 70 w 141"/>
              <a:gd name="T15" fmla="*/ 139 h 140"/>
              <a:gd name="T16" fmla="*/ 139 w 141"/>
              <a:gd name="T17" fmla="*/ 70 h 140"/>
              <a:gd name="T18" fmla="*/ 70 w 141"/>
              <a:gd name="T19" fmla="*/ 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1" h="140">
                <a:moveTo>
                  <a:pt x="70" y="140"/>
                </a:moveTo>
                <a:cubicBezTo>
                  <a:pt x="31" y="140"/>
                  <a:pt x="0" y="109"/>
                  <a:pt x="0" y="70"/>
                </a:cubicBezTo>
                <a:cubicBezTo>
                  <a:pt x="0" y="31"/>
                  <a:pt x="31" y="0"/>
                  <a:pt x="70" y="0"/>
                </a:cubicBezTo>
                <a:cubicBezTo>
                  <a:pt x="109" y="0"/>
                  <a:pt x="141" y="31"/>
                  <a:pt x="141" y="70"/>
                </a:cubicBezTo>
                <a:cubicBezTo>
                  <a:pt x="141" y="109"/>
                  <a:pt x="109" y="140"/>
                  <a:pt x="70" y="140"/>
                </a:cubicBezTo>
                <a:close/>
                <a:moveTo>
                  <a:pt x="70" y="1"/>
                </a:moveTo>
                <a:cubicBezTo>
                  <a:pt x="32" y="1"/>
                  <a:pt x="2" y="32"/>
                  <a:pt x="2" y="70"/>
                </a:cubicBezTo>
                <a:cubicBezTo>
                  <a:pt x="2" y="108"/>
                  <a:pt x="32" y="139"/>
                  <a:pt x="70" y="139"/>
                </a:cubicBezTo>
                <a:cubicBezTo>
                  <a:pt x="108" y="139"/>
                  <a:pt x="139" y="108"/>
                  <a:pt x="139" y="70"/>
                </a:cubicBezTo>
                <a:cubicBezTo>
                  <a:pt x="139" y="32"/>
                  <a:pt x="108" y="1"/>
                  <a:pt x="70" y="1"/>
                </a:cubicBezTo>
                <a:close/>
              </a:path>
            </a:pathLst>
          </a:custGeom>
          <a:solidFill>
            <a:srgbClr val="C9AE00"/>
          </a:solidFill>
          <a:ln w="9525">
            <a:solidFill>
              <a:srgbClr val="F08B9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123" name="Rectangle 21"/>
          <p:cNvSpPr>
            <a:spLocks noChangeArrowheads="1"/>
          </p:cNvSpPr>
          <p:nvPr/>
        </p:nvSpPr>
        <p:spPr bwMode="auto">
          <a:xfrm>
            <a:off x="8511295" y="3157728"/>
            <a:ext cx="6350" cy="193675"/>
          </a:xfrm>
          <a:prstGeom prst="rect">
            <a:avLst/>
          </a:prstGeom>
          <a:solidFill>
            <a:srgbClr val="C9AE00"/>
          </a:solidFill>
          <a:ln w="9525">
            <a:solidFill>
              <a:srgbClr val="88161A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124" name="Rectangle 22"/>
          <p:cNvSpPr>
            <a:spLocks noChangeArrowheads="1"/>
          </p:cNvSpPr>
          <p:nvPr/>
        </p:nvSpPr>
        <p:spPr bwMode="auto">
          <a:xfrm>
            <a:off x="8511295" y="2986278"/>
            <a:ext cx="6350" cy="17145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125" name="Rectangle 23"/>
          <p:cNvSpPr>
            <a:spLocks noChangeArrowheads="1"/>
          </p:cNvSpPr>
          <p:nvPr/>
        </p:nvSpPr>
        <p:spPr bwMode="auto">
          <a:xfrm>
            <a:off x="8511295" y="2297303"/>
            <a:ext cx="6350" cy="1682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126" name="Freeform 24"/>
          <p:cNvSpPr/>
          <p:nvPr/>
        </p:nvSpPr>
        <p:spPr bwMode="auto">
          <a:xfrm>
            <a:off x="3487493" y="3476180"/>
            <a:ext cx="231775" cy="225425"/>
          </a:xfrm>
          <a:custGeom>
            <a:avLst/>
            <a:gdLst>
              <a:gd name="T0" fmla="*/ 69 w 73"/>
              <a:gd name="T1" fmla="*/ 9 h 71"/>
              <a:gd name="T2" fmla="*/ 62 w 73"/>
              <a:gd name="T3" fmla="*/ 3 h 71"/>
              <a:gd name="T4" fmla="*/ 42 w 73"/>
              <a:gd name="T5" fmla="*/ 3 h 71"/>
              <a:gd name="T6" fmla="*/ 36 w 73"/>
              <a:gd name="T7" fmla="*/ 8 h 71"/>
              <a:gd name="T8" fmla="*/ 19 w 73"/>
              <a:gd name="T9" fmla="*/ 1 h 71"/>
              <a:gd name="T10" fmla="*/ 3 w 73"/>
              <a:gd name="T11" fmla="*/ 11 h 71"/>
              <a:gd name="T12" fmla="*/ 2 w 73"/>
              <a:gd name="T13" fmla="*/ 29 h 71"/>
              <a:gd name="T14" fmla="*/ 11 w 73"/>
              <a:gd name="T15" fmla="*/ 46 h 71"/>
              <a:gd name="T16" fmla="*/ 24 w 73"/>
              <a:gd name="T17" fmla="*/ 61 h 71"/>
              <a:gd name="T18" fmla="*/ 31 w 73"/>
              <a:gd name="T19" fmla="*/ 67 h 71"/>
              <a:gd name="T20" fmla="*/ 35 w 73"/>
              <a:gd name="T21" fmla="*/ 70 h 71"/>
              <a:gd name="T22" fmla="*/ 38 w 73"/>
              <a:gd name="T23" fmla="*/ 70 h 71"/>
              <a:gd name="T24" fmla="*/ 40 w 73"/>
              <a:gd name="T25" fmla="*/ 68 h 71"/>
              <a:gd name="T26" fmla="*/ 66 w 73"/>
              <a:gd name="T27" fmla="*/ 40 h 71"/>
              <a:gd name="T28" fmla="*/ 70 w 73"/>
              <a:gd name="T29" fmla="*/ 32 h 71"/>
              <a:gd name="T30" fmla="*/ 69 w 73"/>
              <a:gd name="T31" fmla="*/ 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3" h="71">
                <a:moveTo>
                  <a:pt x="69" y="9"/>
                </a:moveTo>
                <a:cubicBezTo>
                  <a:pt x="67" y="6"/>
                  <a:pt x="65" y="4"/>
                  <a:pt x="62" y="3"/>
                </a:cubicBezTo>
                <a:cubicBezTo>
                  <a:pt x="55" y="0"/>
                  <a:pt x="48" y="0"/>
                  <a:pt x="42" y="3"/>
                </a:cubicBezTo>
                <a:cubicBezTo>
                  <a:pt x="40" y="4"/>
                  <a:pt x="38" y="6"/>
                  <a:pt x="36" y="8"/>
                </a:cubicBezTo>
                <a:cubicBezTo>
                  <a:pt x="33" y="3"/>
                  <a:pt x="25" y="0"/>
                  <a:pt x="19" y="1"/>
                </a:cubicBezTo>
                <a:cubicBezTo>
                  <a:pt x="12" y="1"/>
                  <a:pt x="6" y="5"/>
                  <a:pt x="3" y="11"/>
                </a:cubicBezTo>
                <a:cubicBezTo>
                  <a:pt x="0" y="16"/>
                  <a:pt x="0" y="23"/>
                  <a:pt x="2" y="29"/>
                </a:cubicBezTo>
                <a:cubicBezTo>
                  <a:pt x="4" y="35"/>
                  <a:pt x="7" y="41"/>
                  <a:pt x="11" y="46"/>
                </a:cubicBezTo>
                <a:cubicBezTo>
                  <a:pt x="15" y="51"/>
                  <a:pt x="19" y="56"/>
                  <a:pt x="24" y="61"/>
                </a:cubicBezTo>
                <a:cubicBezTo>
                  <a:pt x="26" y="63"/>
                  <a:pt x="29" y="65"/>
                  <a:pt x="31" y="67"/>
                </a:cubicBezTo>
                <a:cubicBezTo>
                  <a:pt x="33" y="68"/>
                  <a:pt x="34" y="69"/>
                  <a:pt x="35" y="70"/>
                </a:cubicBezTo>
                <a:cubicBezTo>
                  <a:pt x="36" y="71"/>
                  <a:pt x="37" y="71"/>
                  <a:pt x="38" y="70"/>
                </a:cubicBezTo>
                <a:cubicBezTo>
                  <a:pt x="38" y="70"/>
                  <a:pt x="39" y="69"/>
                  <a:pt x="40" y="68"/>
                </a:cubicBezTo>
                <a:cubicBezTo>
                  <a:pt x="50" y="60"/>
                  <a:pt x="59" y="51"/>
                  <a:pt x="66" y="40"/>
                </a:cubicBezTo>
                <a:cubicBezTo>
                  <a:pt x="68" y="38"/>
                  <a:pt x="69" y="35"/>
                  <a:pt x="70" y="32"/>
                </a:cubicBezTo>
                <a:cubicBezTo>
                  <a:pt x="73" y="24"/>
                  <a:pt x="73" y="16"/>
                  <a:pt x="69" y="9"/>
                </a:cubicBez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127" name="Freeform 25"/>
          <p:cNvSpPr/>
          <p:nvPr/>
        </p:nvSpPr>
        <p:spPr bwMode="auto">
          <a:xfrm>
            <a:off x="5944308" y="2816415"/>
            <a:ext cx="233362" cy="98425"/>
          </a:xfrm>
          <a:custGeom>
            <a:avLst/>
            <a:gdLst>
              <a:gd name="T0" fmla="*/ 74 w 74"/>
              <a:gd name="T1" fmla="*/ 31 h 31"/>
              <a:gd name="T2" fmla="*/ 37 w 74"/>
              <a:gd name="T3" fmla="*/ 0 h 31"/>
              <a:gd name="T4" fmla="*/ 0 w 74"/>
              <a:gd name="T5" fmla="*/ 31 h 31"/>
              <a:gd name="T6" fmla="*/ 74 w 74"/>
              <a:gd name="T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31">
                <a:moveTo>
                  <a:pt x="74" y="31"/>
                </a:moveTo>
                <a:cubicBezTo>
                  <a:pt x="73" y="14"/>
                  <a:pt x="57" y="0"/>
                  <a:pt x="37" y="0"/>
                </a:cubicBezTo>
                <a:cubicBezTo>
                  <a:pt x="16" y="0"/>
                  <a:pt x="0" y="14"/>
                  <a:pt x="0" y="31"/>
                </a:cubicBezTo>
                <a:lnTo>
                  <a:pt x="74" y="3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08B9C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128" name="Oval 26"/>
          <p:cNvSpPr>
            <a:spLocks noChangeArrowheads="1"/>
          </p:cNvSpPr>
          <p:nvPr/>
        </p:nvSpPr>
        <p:spPr bwMode="auto">
          <a:xfrm>
            <a:off x="6001458" y="2686240"/>
            <a:ext cx="115887" cy="117475"/>
          </a:xfrm>
          <a:prstGeom prst="ellipse">
            <a:avLst/>
          </a:prstGeom>
          <a:solidFill>
            <a:srgbClr val="F08B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129" name="Freeform 27"/>
          <p:cNvSpPr>
            <a:spLocks noEditPoints="1"/>
          </p:cNvSpPr>
          <p:nvPr/>
        </p:nvSpPr>
        <p:spPr bwMode="auto">
          <a:xfrm>
            <a:off x="8387470" y="3444430"/>
            <a:ext cx="247650" cy="257175"/>
          </a:xfrm>
          <a:custGeom>
            <a:avLst/>
            <a:gdLst>
              <a:gd name="T0" fmla="*/ 20 w 78"/>
              <a:gd name="T1" fmla="*/ 77 h 81"/>
              <a:gd name="T2" fmla="*/ 73 w 78"/>
              <a:gd name="T3" fmla="*/ 0 h 81"/>
              <a:gd name="T4" fmla="*/ 20 w 78"/>
              <a:gd name="T5" fmla="*/ 77 h 81"/>
              <a:gd name="T6" fmla="*/ 24 w 78"/>
              <a:gd name="T7" fmla="*/ 80 h 81"/>
              <a:gd name="T8" fmla="*/ 49 w 78"/>
              <a:gd name="T9" fmla="*/ 78 h 81"/>
              <a:gd name="T10" fmla="*/ 76 w 78"/>
              <a:gd name="T11" fmla="*/ 36 h 81"/>
              <a:gd name="T12" fmla="*/ 77 w 78"/>
              <a:gd name="T13" fmla="*/ 3 h 81"/>
              <a:gd name="T14" fmla="*/ 24 w 78"/>
              <a:gd name="T15" fmla="*/ 8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" h="81">
                <a:moveTo>
                  <a:pt x="20" y="77"/>
                </a:moveTo>
                <a:cubicBezTo>
                  <a:pt x="0" y="57"/>
                  <a:pt x="14" y="10"/>
                  <a:pt x="73" y="0"/>
                </a:cubicBezTo>
                <a:cubicBezTo>
                  <a:pt x="47" y="25"/>
                  <a:pt x="35" y="42"/>
                  <a:pt x="20" y="77"/>
                </a:cubicBezTo>
                <a:close/>
                <a:moveTo>
                  <a:pt x="24" y="80"/>
                </a:moveTo>
                <a:cubicBezTo>
                  <a:pt x="33" y="81"/>
                  <a:pt x="41" y="81"/>
                  <a:pt x="49" y="78"/>
                </a:cubicBezTo>
                <a:cubicBezTo>
                  <a:pt x="66" y="73"/>
                  <a:pt x="78" y="60"/>
                  <a:pt x="76" y="36"/>
                </a:cubicBezTo>
                <a:cubicBezTo>
                  <a:pt x="75" y="25"/>
                  <a:pt x="73" y="13"/>
                  <a:pt x="77" y="3"/>
                </a:cubicBezTo>
                <a:cubicBezTo>
                  <a:pt x="50" y="29"/>
                  <a:pt x="38" y="46"/>
                  <a:pt x="24" y="80"/>
                </a:cubicBez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88161A"/>
              </a:solidFill>
            </a:endParaRPr>
          </a:p>
        </p:txBody>
      </p:sp>
      <p:sp>
        <p:nvSpPr>
          <p:cNvPr id="130" name="TextBox 26"/>
          <p:cNvSpPr txBox="1"/>
          <p:nvPr/>
        </p:nvSpPr>
        <p:spPr>
          <a:xfrm>
            <a:off x="3218777" y="2395903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31" name="TextBox 34"/>
          <p:cNvSpPr txBox="1"/>
          <p:nvPr/>
        </p:nvSpPr>
        <p:spPr>
          <a:xfrm>
            <a:off x="8138834" y="2364994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32" name="TextBox 35"/>
          <p:cNvSpPr txBox="1"/>
          <p:nvPr/>
        </p:nvSpPr>
        <p:spPr>
          <a:xfrm>
            <a:off x="5679352" y="331031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F08B9C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02</a:t>
            </a:r>
          </a:p>
        </p:txBody>
      </p:sp>
      <p:sp>
        <p:nvSpPr>
          <p:cNvPr id="133" name="TextBox 48"/>
          <p:cNvSpPr txBox="1"/>
          <p:nvPr/>
        </p:nvSpPr>
        <p:spPr>
          <a:xfrm>
            <a:off x="4801119" y="1858774"/>
            <a:ext cx="263245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300" b="1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点击添加您的标题</a:t>
            </a:r>
            <a:r>
              <a:rPr lang="en-US" altLang="zh-CN" sz="2300" b="1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34" name="TextBox 48"/>
          <p:cNvSpPr txBox="1"/>
          <p:nvPr/>
        </p:nvSpPr>
        <p:spPr>
          <a:xfrm>
            <a:off x="2275407" y="4390212"/>
            <a:ext cx="263245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300" b="1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点击添加您的标题</a:t>
            </a:r>
            <a:r>
              <a:rPr lang="en-US" altLang="zh-CN" sz="2300" b="1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35" name="TextBox 48"/>
          <p:cNvSpPr txBox="1"/>
          <p:nvPr/>
        </p:nvSpPr>
        <p:spPr>
          <a:xfrm>
            <a:off x="7195069" y="4390212"/>
            <a:ext cx="263245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300" b="1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点击添加您的标题</a:t>
            </a:r>
            <a:r>
              <a:rPr lang="en-US" altLang="zh-CN" sz="2300" b="1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ldLvl="0" animBg="1"/>
      <p:bldP spid="105" grpId="0" bldLvl="0" animBg="1"/>
      <p:bldP spid="2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  <p:bldP spid="129" grpId="0" bldLvl="0" animBg="1"/>
      <p:bldP spid="130" grpId="0"/>
      <p:bldP spid="131" grpId="0"/>
      <p:bldP spid="132" grpId="0"/>
      <p:bldP spid="133" grpId="0"/>
      <p:bldP spid="134" grpId="0"/>
      <p:bldP spid="1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PART ONE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088807" y="1299845"/>
            <a:ext cx="3814923" cy="5016071"/>
            <a:chOff x="8832" y="1042"/>
            <a:chExt cx="4535" cy="5963"/>
          </a:xfrm>
          <a:solidFill>
            <a:srgbClr val="F08B9C"/>
          </a:solidFill>
        </p:grpSpPr>
        <p:sp>
          <p:nvSpPr>
            <p:cNvPr id="2" name="矩形 1"/>
            <p:cNvSpPr/>
            <p:nvPr/>
          </p:nvSpPr>
          <p:spPr>
            <a:xfrm>
              <a:off x="8832" y="1042"/>
              <a:ext cx="4535" cy="59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8832" y="1889"/>
              <a:ext cx="510" cy="510"/>
            </a:xfrm>
            <a:prstGeom prst="triangle">
              <a:avLst/>
            </a:prstGeom>
            <a:solidFill>
              <a:srgbClr val="FDE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912100" y="2000885"/>
            <a:ext cx="18910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rPr>
              <a:t>women's</a:t>
            </a:r>
          </a:p>
          <a:p>
            <a:r>
              <a:rPr lang="en-US" altLang="zh-CN" sz="2800" b="1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rPr>
              <a:t>day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90180" y="3327400"/>
            <a:ext cx="3026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rPr>
              <a:t>单击此处输入标题文本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510" y="1557655"/>
            <a:ext cx="4761865" cy="317119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448175" y="4403725"/>
            <a:ext cx="1981200" cy="711835"/>
            <a:chOff x="2408" y="3190"/>
            <a:chExt cx="3120" cy="1121"/>
          </a:xfrm>
        </p:grpSpPr>
        <p:sp>
          <p:nvSpPr>
            <p:cNvPr id="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PART </a:t>
            </a: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ONE</a:t>
            </a:r>
            <a:endParaRPr lang="en-US" altLang="zh-CN" sz="2400" dirty="0">
              <a:solidFill>
                <a:srgbClr val="F08B9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5363376" y="1523410"/>
            <a:ext cx="6091100" cy="3678939"/>
            <a:chOff x="5228756" y="1955210"/>
            <a:chExt cx="6091100" cy="3678939"/>
          </a:xfrm>
          <a:solidFill>
            <a:srgbClr val="F08B9C"/>
          </a:solidFill>
        </p:grpSpPr>
        <p:grpSp>
          <p:nvGrpSpPr>
            <p:cNvPr id="65" name="组合 13"/>
            <p:cNvGrpSpPr/>
            <p:nvPr/>
          </p:nvGrpSpPr>
          <p:grpSpPr bwMode="auto">
            <a:xfrm>
              <a:off x="5228756" y="1955210"/>
              <a:ext cx="6091100" cy="3678939"/>
              <a:chOff x="0" y="14746"/>
              <a:chExt cx="6091288" cy="3678360"/>
            </a:xfrm>
            <a:grpFill/>
          </p:grpSpPr>
          <p:sp>
            <p:nvSpPr>
              <p:cNvPr id="66" name="矩形 14"/>
              <p:cNvSpPr>
                <a:spLocks noChangeArrowheads="1"/>
              </p:cNvSpPr>
              <p:nvPr/>
            </p:nvSpPr>
            <p:spPr bwMode="auto">
              <a:xfrm>
                <a:off x="0" y="970267"/>
                <a:ext cx="399245" cy="25757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7" name="矩形 15"/>
              <p:cNvSpPr>
                <a:spLocks noChangeArrowheads="1"/>
              </p:cNvSpPr>
              <p:nvPr/>
            </p:nvSpPr>
            <p:spPr bwMode="auto">
              <a:xfrm>
                <a:off x="0" y="1511581"/>
                <a:ext cx="399245" cy="25757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8" name="矩形 16"/>
              <p:cNvSpPr>
                <a:spLocks noChangeArrowheads="1"/>
              </p:cNvSpPr>
              <p:nvPr/>
            </p:nvSpPr>
            <p:spPr bwMode="auto">
              <a:xfrm>
                <a:off x="0" y="2008714"/>
                <a:ext cx="399245" cy="25757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9" name="矩形 17"/>
              <p:cNvSpPr>
                <a:spLocks noChangeArrowheads="1"/>
              </p:cNvSpPr>
              <p:nvPr/>
            </p:nvSpPr>
            <p:spPr bwMode="auto">
              <a:xfrm>
                <a:off x="0" y="2612323"/>
                <a:ext cx="399245" cy="25757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0" name="矩形 8"/>
              <p:cNvSpPr/>
              <p:nvPr/>
            </p:nvSpPr>
            <p:spPr bwMode="auto">
              <a:xfrm rot="20964761">
                <a:off x="288214" y="88493"/>
                <a:ext cx="905687" cy="1060652"/>
              </a:xfrm>
              <a:custGeom>
                <a:avLst/>
                <a:gdLst>
                  <a:gd name="T0" fmla="*/ 33619 w 442266"/>
                  <a:gd name="T1" fmla="*/ 833669 h 531446"/>
                  <a:gd name="T2" fmla="*/ 905687 w 442266"/>
                  <a:gd name="T3" fmla="*/ 0 h 531446"/>
                  <a:gd name="T4" fmla="*/ 794426 w 442266"/>
                  <a:gd name="T5" fmla="*/ 678136 h 531446"/>
                  <a:gd name="T6" fmla="*/ 0 w 442266"/>
                  <a:gd name="T7" fmla="*/ 1060652 h 531446"/>
                  <a:gd name="T8" fmla="*/ 33619 w 442266"/>
                  <a:gd name="T9" fmla="*/ 833669 h 5314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2266"/>
                  <a:gd name="T16" fmla="*/ 0 h 531446"/>
                  <a:gd name="T17" fmla="*/ 442266 w 442266"/>
                  <a:gd name="T18" fmla="*/ 531446 h 531446"/>
                  <a:gd name="connsiteX0" fmla="*/ 16417 w 442266"/>
                  <a:gd name="connsiteY0" fmla="*/ 417715 h 531446"/>
                  <a:gd name="connsiteX1" fmla="*/ 442266 w 442266"/>
                  <a:gd name="connsiteY1" fmla="*/ 0 h 531446"/>
                  <a:gd name="connsiteX2" fmla="*/ 387935 w 442266"/>
                  <a:gd name="connsiteY2" fmla="*/ 339784 h 531446"/>
                  <a:gd name="connsiteX3" fmla="*/ 0 w 442266"/>
                  <a:gd name="connsiteY3" fmla="*/ 531446 h 531446"/>
                  <a:gd name="connsiteX4" fmla="*/ 16417 w 442266"/>
                  <a:gd name="connsiteY4" fmla="*/ 417715 h 53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266" h="531446">
                    <a:moveTo>
                      <a:pt x="16417" y="417715"/>
                    </a:moveTo>
                    <a:lnTo>
                      <a:pt x="442266" y="0"/>
                    </a:lnTo>
                    <a:lnTo>
                      <a:pt x="387935" y="339784"/>
                    </a:lnTo>
                    <a:lnTo>
                      <a:pt x="0" y="531446"/>
                    </a:lnTo>
                    <a:lnTo>
                      <a:pt x="16417" y="4177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" name="矩形 19"/>
              <p:cNvSpPr>
                <a:spLocks noChangeArrowheads="1"/>
              </p:cNvSpPr>
              <p:nvPr/>
            </p:nvSpPr>
            <p:spPr bwMode="auto">
              <a:xfrm>
                <a:off x="1066965" y="14746"/>
                <a:ext cx="4992136" cy="68673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" name="矩形 8"/>
              <p:cNvSpPr/>
              <p:nvPr/>
            </p:nvSpPr>
            <p:spPr bwMode="auto">
              <a:xfrm rot="-635239">
                <a:off x="332454" y="1145594"/>
                <a:ext cx="752629" cy="676577"/>
              </a:xfrm>
              <a:custGeom>
                <a:avLst/>
                <a:gdLst>
                  <a:gd name="T0" fmla="*/ 62399 w 391364"/>
                  <a:gd name="T1" fmla="*/ 314734 h 338461"/>
                  <a:gd name="T2" fmla="*/ 752629 w 391364"/>
                  <a:gd name="T3" fmla="*/ 0 h 338461"/>
                  <a:gd name="T4" fmla="*/ 636530 w 391364"/>
                  <a:gd name="T5" fmla="*/ 676577 h 338461"/>
                  <a:gd name="T6" fmla="*/ 0 w 391364"/>
                  <a:gd name="T7" fmla="*/ 564602 h 338461"/>
                  <a:gd name="T8" fmla="*/ 62399 w 391364"/>
                  <a:gd name="T9" fmla="*/ 314734 h 338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1364"/>
                  <a:gd name="T16" fmla="*/ 0 h 338461"/>
                  <a:gd name="T17" fmla="*/ 391364 w 391364"/>
                  <a:gd name="T18" fmla="*/ 338461 h 338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1364" h="338461">
                    <a:moveTo>
                      <a:pt x="32447" y="157447"/>
                    </a:moveTo>
                    <a:lnTo>
                      <a:pt x="391364" y="0"/>
                    </a:lnTo>
                    <a:lnTo>
                      <a:pt x="330993" y="338461"/>
                    </a:lnTo>
                    <a:lnTo>
                      <a:pt x="0" y="282445"/>
                    </a:lnTo>
                    <a:lnTo>
                      <a:pt x="32447" y="157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3" name="矩形 21"/>
              <p:cNvSpPr>
                <a:spLocks noChangeArrowheads="1"/>
              </p:cNvSpPr>
              <p:nvPr/>
            </p:nvSpPr>
            <p:spPr bwMode="auto">
              <a:xfrm>
                <a:off x="1012851" y="1084805"/>
                <a:ext cx="5078437" cy="68673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4" name="矩形 8"/>
              <p:cNvSpPr/>
              <p:nvPr/>
            </p:nvSpPr>
            <p:spPr bwMode="auto">
              <a:xfrm rot="20964761">
                <a:off x="401356" y="1959777"/>
                <a:ext cx="675088" cy="789934"/>
              </a:xfrm>
              <a:custGeom>
                <a:avLst/>
                <a:gdLst>
                  <a:gd name="T0" fmla="*/ 62399 w 351043"/>
                  <a:gd name="T1" fmla="*/ 0 h 373415"/>
                  <a:gd name="T2" fmla="*/ 675088 w 351043"/>
                  <a:gd name="T3" fmla="*/ 100113 h 373415"/>
                  <a:gd name="T4" fmla="*/ 550331 w 351043"/>
                  <a:gd name="T5" fmla="*/ 746448 h 373415"/>
                  <a:gd name="T6" fmla="*/ 0 w 351043"/>
                  <a:gd name="T7" fmla="*/ 249868 h 373415"/>
                  <a:gd name="T8" fmla="*/ 62399 w 351043"/>
                  <a:gd name="T9" fmla="*/ 0 h 3734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1043"/>
                  <a:gd name="T16" fmla="*/ 0 h 373415"/>
                  <a:gd name="T17" fmla="*/ 351043 w 351043"/>
                  <a:gd name="T18" fmla="*/ 373415 h 373415"/>
                  <a:gd name="connsiteX0" fmla="*/ 32447 w 351043"/>
                  <a:gd name="connsiteY0" fmla="*/ 0 h 395169"/>
                  <a:gd name="connsiteX1" fmla="*/ 351043 w 351043"/>
                  <a:gd name="connsiteY1" fmla="*/ 50082 h 395169"/>
                  <a:gd name="connsiteX2" fmla="*/ 281944 w 351043"/>
                  <a:gd name="connsiteY2" fmla="*/ 395169 h 395169"/>
                  <a:gd name="connsiteX3" fmla="*/ 0 w 351043"/>
                  <a:gd name="connsiteY3" fmla="*/ 124998 h 395169"/>
                  <a:gd name="connsiteX4" fmla="*/ 32447 w 351043"/>
                  <a:gd name="connsiteY4" fmla="*/ 0 h 39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043" h="395169">
                    <a:moveTo>
                      <a:pt x="32447" y="0"/>
                    </a:moveTo>
                    <a:lnTo>
                      <a:pt x="351043" y="50082"/>
                    </a:lnTo>
                    <a:lnTo>
                      <a:pt x="281944" y="395169"/>
                    </a:lnTo>
                    <a:lnTo>
                      <a:pt x="0" y="124998"/>
                    </a:lnTo>
                    <a:lnTo>
                      <a:pt x="324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矩形 23"/>
              <p:cNvSpPr>
                <a:spLocks noChangeArrowheads="1"/>
              </p:cNvSpPr>
              <p:nvPr/>
            </p:nvSpPr>
            <p:spPr bwMode="auto">
              <a:xfrm>
                <a:off x="999972" y="2010375"/>
                <a:ext cx="5078437" cy="68673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6" name="矩形 8"/>
              <p:cNvSpPr/>
              <p:nvPr/>
            </p:nvSpPr>
            <p:spPr bwMode="auto">
              <a:xfrm rot="20964761">
                <a:off x="440325" y="2572869"/>
                <a:ext cx="580641" cy="1113946"/>
              </a:xfrm>
              <a:custGeom>
                <a:avLst/>
                <a:gdLst>
                  <a:gd name="T0" fmla="*/ 45983 w 283304"/>
                  <a:gd name="T1" fmla="*/ 0 h 550818"/>
                  <a:gd name="T2" fmla="*/ 544820 w 283304"/>
                  <a:gd name="T3" fmla="*/ 491182 h 550818"/>
                  <a:gd name="T4" fmla="*/ 439059 w 283304"/>
                  <a:gd name="T5" fmla="*/ 1127173 h 550818"/>
                  <a:gd name="T6" fmla="*/ 0 w 283304"/>
                  <a:gd name="T7" fmla="*/ 244548 h 550818"/>
                  <a:gd name="T8" fmla="*/ 45983 w 283304"/>
                  <a:gd name="T9" fmla="*/ 0 h 5508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304"/>
                  <a:gd name="T16" fmla="*/ 0 h 550818"/>
                  <a:gd name="T17" fmla="*/ 283304 w 283304"/>
                  <a:gd name="T18" fmla="*/ 550818 h 550818"/>
                  <a:gd name="connsiteX0" fmla="*/ 23911 w 289434"/>
                  <a:gd name="connsiteY0" fmla="*/ 0 h 550818"/>
                  <a:gd name="connsiteX1" fmla="*/ 289434 w 289434"/>
                  <a:gd name="connsiteY1" fmla="*/ 248434 h 550818"/>
                  <a:gd name="connsiteX2" fmla="*/ 228309 w 289434"/>
                  <a:gd name="connsiteY2" fmla="*/ 550818 h 550818"/>
                  <a:gd name="connsiteX3" fmla="*/ 0 w 289434"/>
                  <a:gd name="connsiteY3" fmla="*/ 119504 h 550818"/>
                  <a:gd name="connsiteX4" fmla="*/ 23911 w 289434"/>
                  <a:gd name="connsiteY4" fmla="*/ 0 h 550818"/>
                  <a:gd name="connsiteX0-1" fmla="*/ 23911 w 289434"/>
                  <a:gd name="connsiteY0-2" fmla="*/ 0 h 550818"/>
                  <a:gd name="connsiteX1-3" fmla="*/ 289434 w 289434"/>
                  <a:gd name="connsiteY1-4" fmla="*/ 248434 h 550818"/>
                  <a:gd name="connsiteX2-5" fmla="*/ 228309 w 289434"/>
                  <a:gd name="connsiteY2-6" fmla="*/ 550818 h 550818"/>
                  <a:gd name="connsiteX3-7" fmla="*/ 0 w 289434"/>
                  <a:gd name="connsiteY3-8" fmla="*/ 119504 h 550818"/>
                  <a:gd name="connsiteX4-9" fmla="*/ 23911 w 289434"/>
                  <a:gd name="connsiteY4-10" fmla="*/ 0 h 550818"/>
                  <a:gd name="connsiteX0-11" fmla="*/ 23911 w 296973"/>
                  <a:gd name="connsiteY0-12" fmla="*/ 0 h 550818"/>
                  <a:gd name="connsiteX1-13" fmla="*/ 296973 w 296973"/>
                  <a:gd name="connsiteY1-14" fmla="*/ 249758 h 550818"/>
                  <a:gd name="connsiteX2-15" fmla="*/ 228309 w 296973"/>
                  <a:gd name="connsiteY2-16" fmla="*/ 550818 h 550818"/>
                  <a:gd name="connsiteX3-17" fmla="*/ 0 w 296973"/>
                  <a:gd name="connsiteY3-18" fmla="*/ 119504 h 550818"/>
                  <a:gd name="connsiteX4-19" fmla="*/ 23911 w 296973"/>
                  <a:gd name="connsiteY4-20" fmla="*/ 0 h 5508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96973" h="550818">
                    <a:moveTo>
                      <a:pt x="23911" y="0"/>
                    </a:moveTo>
                    <a:lnTo>
                      <a:pt x="296973" y="249758"/>
                    </a:lnTo>
                    <a:lnTo>
                      <a:pt x="228309" y="550818"/>
                    </a:lnTo>
                    <a:lnTo>
                      <a:pt x="0" y="119504"/>
                    </a:lnTo>
                    <a:lnTo>
                      <a:pt x="239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矩形 25"/>
              <p:cNvSpPr>
                <a:spLocks noChangeArrowheads="1"/>
              </p:cNvSpPr>
              <p:nvPr/>
            </p:nvSpPr>
            <p:spPr bwMode="auto">
              <a:xfrm>
                <a:off x="980664" y="3006372"/>
                <a:ext cx="5078437" cy="68673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78" name="图片 27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1110693" y="1174650"/>
                <a:ext cx="612902" cy="5970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" name="图片 28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1119314" y="2077556"/>
                <a:ext cx="595660" cy="5956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图片 29"/>
              <p:cNvPicPr>
                <a:picLocks noChangeAspect="1" noChangeArrowheads="1"/>
              </p:cNvPicPr>
              <p:nvPr/>
            </p:nvPicPr>
            <p:blipFill>
              <a:blip r:embed="rId5" cstate="email"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1085193" y="3063353"/>
                <a:ext cx="607393" cy="6074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文本框 30"/>
              <p:cNvSpPr>
                <a:spLocks noChangeArrowheads="1"/>
              </p:cNvSpPr>
              <p:nvPr/>
            </p:nvSpPr>
            <p:spPr bwMode="auto">
              <a:xfrm>
                <a:off x="1939162" y="102546"/>
                <a:ext cx="3995224" cy="4616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单击此处添加文本关键词</a:t>
                </a:r>
              </a:p>
            </p:txBody>
          </p:sp>
          <p:sp>
            <p:nvSpPr>
              <p:cNvPr id="82" name="文本框 31"/>
              <p:cNvSpPr>
                <a:spLocks noChangeArrowheads="1"/>
              </p:cNvSpPr>
              <p:nvPr/>
            </p:nvSpPr>
            <p:spPr bwMode="auto">
              <a:xfrm>
                <a:off x="1939162" y="3136248"/>
                <a:ext cx="3995224" cy="4616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单击此处添加文本关键词</a:t>
                </a:r>
              </a:p>
            </p:txBody>
          </p:sp>
          <p:sp>
            <p:nvSpPr>
              <p:cNvPr id="83" name="文本框 32"/>
              <p:cNvSpPr>
                <a:spLocks noChangeArrowheads="1"/>
              </p:cNvSpPr>
              <p:nvPr/>
            </p:nvSpPr>
            <p:spPr bwMode="auto">
              <a:xfrm>
                <a:off x="1939162" y="2137502"/>
                <a:ext cx="3995224" cy="4616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单击此处添加文本关键词</a:t>
                </a:r>
              </a:p>
            </p:txBody>
          </p:sp>
          <p:sp>
            <p:nvSpPr>
              <p:cNvPr id="84" name="文本框 33"/>
              <p:cNvSpPr>
                <a:spLocks noChangeArrowheads="1"/>
              </p:cNvSpPr>
              <p:nvPr/>
            </p:nvSpPr>
            <p:spPr bwMode="auto">
              <a:xfrm>
                <a:off x="1939161" y="1197339"/>
                <a:ext cx="3995224" cy="4616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单击此处添加文本关键词</a:t>
                </a:r>
              </a:p>
            </p:txBody>
          </p:sp>
        </p:grpSp>
        <p:pic>
          <p:nvPicPr>
            <p:cNvPr id="85" name="图片 35"/>
            <p:cNvPicPr>
              <a:picLocks noChangeAspect="1" noChangeArrowheads="1"/>
            </p:cNvPicPr>
            <p:nvPr/>
          </p:nvPicPr>
          <p:blipFill>
            <a:blip r:embed="rId6" cstate="email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363818" y="2002375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7" name="图片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89965" y="1954530"/>
            <a:ext cx="5157470" cy="3152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855044" y="2210435"/>
            <a:ext cx="3542246" cy="2362835"/>
          </a:xfrm>
          <a:prstGeom prst="rect">
            <a:avLst/>
          </a:prstGeom>
        </p:spPr>
      </p:pic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7749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270" y="-23495"/>
            <a:ext cx="12211685" cy="6898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6415405" y="-23495"/>
            <a:ext cx="5795010" cy="2771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3976370"/>
            <a:ext cx="3324860" cy="288417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624070" y="2969260"/>
            <a:ext cx="2943225" cy="666750"/>
            <a:chOff x="9089" y="2576"/>
            <a:chExt cx="4635" cy="1050"/>
          </a:xfrm>
        </p:grpSpPr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10598" y="2685"/>
              <a:ext cx="3126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PARTTWO</a:t>
              </a: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10598" y="3038"/>
              <a:ext cx="3126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活动流程执行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9089" y="2576"/>
              <a:ext cx="1050" cy="105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9239" y="2726"/>
              <a:ext cx="750" cy="75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EA3E5F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dirty="0">
                <a:solidFill>
                  <a:srgbClr val="EA3E5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103495" y="451485"/>
            <a:ext cx="198501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PART TWO</a:t>
            </a:r>
          </a:p>
        </p:txBody>
      </p:sp>
      <p:sp>
        <p:nvSpPr>
          <p:cNvPr id="5" name="矩形 4"/>
          <p:cNvSpPr/>
          <p:nvPr/>
        </p:nvSpPr>
        <p:spPr>
          <a:xfrm>
            <a:off x="5762625" y="820420"/>
            <a:ext cx="666750" cy="75565"/>
          </a:xfrm>
          <a:prstGeom prst="rect">
            <a:avLst/>
          </a:prstGeom>
          <a:solidFill>
            <a:srgbClr val="F08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709930" y="1850390"/>
            <a:ext cx="5120005" cy="2972435"/>
            <a:chOff x="1012" y="2296"/>
            <a:chExt cx="9827" cy="5564"/>
          </a:xfrm>
        </p:grpSpPr>
        <p:cxnSp>
          <p:nvCxnSpPr>
            <p:cNvPr id="7" name="Straight Connector 3"/>
            <p:cNvCxnSpPr>
              <a:stCxn id="20" idx="5"/>
              <a:endCxn id="16" idx="1"/>
            </p:cNvCxnSpPr>
            <p:nvPr/>
          </p:nvCxnSpPr>
          <p:spPr>
            <a:xfrm>
              <a:off x="2646" y="3326"/>
              <a:ext cx="939" cy="920"/>
            </a:xfrm>
            <a:prstGeom prst="line">
              <a:avLst/>
            </a:prstGeom>
            <a:noFill/>
            <a:ln w="9525" cap="rnd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8" name="Straight Connector 5"/>
            <p:cNvCxnSpPr>
              <a:stCxn id="16" idx="3"/>
              <a:endCxn id="24" idx="7"/>
            </p:cNvCxnSpPr>
            <p:nvPr/>
          </p:nvCxnSpPr>
          <p:spPr>
            <a:xfrm flipH="1">
              <a:off x="2042" y="5741"/>
              <a:ext cx="1543" cy="1090"/>
            </a:xfrm>
            <a:prstGeom prst="line">
              <a:avLst/>
            </a:prstGeom>
            <a:noFill/>
            <a:ln w="9525" cap="rnd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9" name="Straight Connector 8"/>
            <p:cNvCxnSpPr>
              <a:stCxn id="16" idx="5"/>
              <a:endCxn id="18" idx="1"/>
            </p:cNvCxnSpPr>
            <p:nvPr/>
          </p:nvCxnSpPr>
          <p:spPr>
            <a:xfrm>
              <a:off x="5080" y="5741"/>
              <a:ext cx="379" cy="379"/>
            </a:xfrm>
            <a:prstGeom prst="line">
              <a:avLst/>
            </a:prstGeom>
            <a:noFill/>
            <a:ln w="9525" cap="rnd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10" name="Straight Connector 11"/>
            <p:cNvCxnSpPr>
              <a:stCxn id="16" idx="7"/>
              <a:endCxn id="22" idx="2"/>
            </p:cNvCxnSpPr>
            <p:nvPr/>
          </p:nvCxnSpPr>
          <p:spPr>
            <a:xfrm flipV="1">
              <a:off x="5080" y="3825"/>
              <a:ext cx="1686" cy="421"/>
            </a:xfrm>
            <a:prstGeom prst="line">
              <a:avLst/>
            </a:prstGeom>
            <a:noFill/>
            <a:ln w="9525" cap="rnd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11" name="Straight Connector 20"/>
            <p:cNvCxnSpPr>
              <a:stCxn id="22" idx="6"/>
              <a:endCxn id="14" idx="1"/>
            </p:cNvCxnSpPr>
            <p:nvPr/>
          </p:nvCxnSpPr>
          <p:spPr>
            <a:xfrm>
              <a:off x="7747" y="3825"/>
              <a:ext cx="1547" cy="829"/>
            </a:xfrm>
            <a:prstGeom prst="line">
              <a:avLst/>
            </a:prstGeom>
            <a:noFill/>
            <a:ln w="9525" cap="rnd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cxnSp>
          <p:nvCxnSpPr>
            <p:cNvPr id="3" name="Straight Connector 35"/>
            <p:cNvCxnSpPr>
              <a:stCxn id="18" idx="6"/>
              <a:endCxn id="13" idx="2"/>
            </p:cNvCxnSpPr>
            <p:nvPr/>
          </p:nvCxnSpPr>
          <p:spPr>
            <a:xfrm flipV="1">
              <a:off x="6747" y="6241"/>
              <a:ext cx="1257" cy="413"/>
            </a:xfrm>
            <a:prstGeom prst="line">
              <a:avLst/>
            </a:prstGeom>
            <a:noFill/>
            <a:ln w="9525" cap="rnd" cmpd="sng" algn="ctr">
              <a:solidFill>
                <a:sysClr val="window" lastClr="FFFFFF">
                  <a:lumMod val="50000"/>
                </a:sysClr>
              </a:solidFill>
              <a:prstDash val="sysDot"/>
            </a:ln>
            <a:effectLst/>
          </p:spPr>
        </p:cxnSp>
        <p:sp>
          <p:nvSpPr>
            <p:cNvPr id="13" name="Oval 30"/>
            <p:cNvSpPr/>
            <p:nvPr/>
          </p:nvSpPr>
          <p:spPr>
            <a:xfrm>
              <a:off x="8004" y="5863"/>
              <a:ext cx="755" cy="755"/>
            </a:xfrm>
            <a:prstGeom prst="ellipse">
              <a:avLst/>
            </a:prstGeom>
            <a:solidFill>
              <a:srgbClr val="EA5C7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6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cs"/>
              </a:endParaRPr>
            </a:p>
          </p:txBody>
        </p:sp>
        <p:sp>
          <p:nvSpPr>
            <p:cNvPr id="14" name="Oval 33"/>
            <p:cNvSpPr/>
            <p:nvPr/>
          </p:nvSpPr>
          <p:spPr>
            <a:xfrm>
              <a:off x="9029" y="4389"/>
              <a:ext cx="1811" cy="1811"/>
            </a:xfrm>
            <a:prstGeom prst="ellipse">
              <a:avLst/>
            </a:prstGeom>
            <a:solidFill>
              <a:srgbClr val="F08B9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6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cs"/>
              </a:endParaRPr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9566" y="4926"/>
              <a:ext cx="737" cy="737"/>
            </a:xfrm>
            <a:custGeom>
              <a:avLst/>
              <a:gdLst>
                <a:gd name="T0" fmla="*/ 60 w 360"/>
                <a:gd name="T1" fmla="*/ 320 h 360"/>
                <a:gd name="T2" fmla="*/ 100 w 360"/>
                <a:gd name="T3" fmla="*/ 360 h 360"/>
                <a:gd name="T4" fmla="*/ 140 w 360"/>
                <a:gd name="T5" fmla="*/ 320 h 360"/>
                <a:gd name="T6" fmla="*/ 100 w 360"/>
                <a:gd name="T7" fmla="*/ 280 h 360"/>
                <a:gd name="T8" fmla="*/ 60 w 360"/>
                <a:gd name="T9" fmla="*/ 320 h 360"/>
                <a:gd name="T10" fmla="*/ 260 w 360"/>
                <a:gd name="T11" fmla="*/ 320 h 360"/>
                <a:gd name="T12" fmla="*/ 300 w 360"/>
                <a:gd name="T13" fmla="*/ 360 h 360"/>
                <a:gd name="T14" fmla="*/ 340 w 360"/>
                <a:gd name="T15" fmla="*/ 320 h 360"/>
                <a:gd name="T16" fmla="*/ 300 w 360"/>
                <a:gd name="T17" fmla="*/ 280 h 360"/>
                <a:gd name="T18" fmla="*/ 260 w 360"/>
                <a:gd name="T19" fmla="*/ 320 h 360"/>
                <a:gd name="T20" fmla="*/ 131 w 360"/>
                <a:gd name="T21" fmla="*/ 225 h 360"/>
                <a:gd name="T22" fmla="*/ 352 w 360"/>
                <a:gd name="T23" fmla="*/ 162 h 360"/>
                <a:gd name="T24" fmla="*/ 360 w 360"/>
                <a:gd name="T25" fmla="*/ 152 h 360"/>
                <a:gd name="T26" fmla="*/ 360 w 360"/>
                <a:gd name="T27" fmla="*/ 42 h 360"/>
                <a:gd name="T28" fmla="*/ 78 w 360"/>
                <a:gd name="T29" fmla="*/ 42 h 360"/>
                <a:gd name="T30" fmla="*/ 78 w 360"/>
                <a:gd name="T31" fmla="*/ 8 h 360"/>
                <a:gd name="T32" fmla="*/ 70 w 360"/>
                <a:gd name="T33" fmla="*/ 0 h 360"/>
                <a:gd name="T34" fmla="*/ 8 w 360"/>
                <a:gd name="T35" fmla="*/ 0 h 360"/>
                <a:gd name="T36" fmla="*/ 0 w 360"/>
                <a:gd name="T37" fmla="*/ 8 h 360"/>
                <a:gd name="T38" fmla="*/ 0 w 360"/>
                <a:gd name="T39" fmla="*/ 40 h 360"/>
                <a:gd name="T40" fmla="*/ 39 w 360"/>
                <a:gd name="T41" fmla="*/ 40 h 360"/>
                <a:gd name="T42" fmla="*/ 78 w 360"/>
                <a:gd name="T43" fmla="*/ 221 h 360"/>
                <a:gd name="T44" fmla="*/ 82 w 360"/>
                <a:gd name="T45" fmla="*/ 240 h 360"/>
                <a:gd name="T46" fmla="*/ 82 w 360"/>
                <a:gd name="T47" fmla="*/ 270 h 360"/>
                <a:gd name="T48" fmla="*/ 90 w 360"/>
                <a:gd name="T49" fmla="*/ 278 h 360"/>
                <a:gd name="T50" fmla="*/ 100 w 360"/>
                <a:gd name="T51" fmla="*/ 278 h 360"/>
                <a:gd name="T52" fmla="*/ 300 w 360"/>
                <a:gd name="T53" fmla="*/ 278 h 360"/>
                <a:gd name="T54" fmla="*/ 352 w 360"/>
                <a:gd name="T55" fmla="*/ 278 h 360"/>
                <a:gd name="T56" fmla="*/ 360 w 360"/>
                <a:gd name="T57" fmla="*/ 270 h 360"/>
                <a:gd name="T58" fmla="*/ 360 w 360"/>
                <a:gd name="T59" fmla="*/ 240 h 360"/>
                <a:gd name="T60" fmla="*/ 135 w 360"/>
                <a:gd name="T61" fmla="*/ 240 h 360"/>
                <a:gd name="T62" fmla="*/ 131 w 360"/>
                <a:gd name="T63" fmla="*/ 22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0" h="360">
                  <a:moveTo>
                    <a:pt x="60" y="320"/>
                  </a:moveTo>
                  <a:cubicBezTo>
                    <a:pt x="60" y="342"/>
                    <a:pt x="78" y="360"/>
                    <a:pt x="100" y="360"/>
                  </a:cubicBezTo>
                  <a:cubicBezTo>
                    <a:pt x="122" y="360"/>
                    <a:pt x="140" y="342"/>
                    <a:pt x="140" y="320"/>
                  </a:cubicBezTo>
                  <a:cubicBezTo>
                    <a:pt x="140" y="298"/>
                    <a:pt x="122" y="280"/>
                    <a:pt x="100" y="280"/>
                  </a:cubicBezTo>
                  <a:cubicBezTo>
                    <a:pt x="78" y="280"/>
                    <a:pt x="60" y="298"/>
                    <a:pt x="60" y="320"/>
                  </a:cubicBezTo>
                  <a:close/>
                  <a:moveTo>
                    <a:pt x="260" y="320"/>
                  </a:moveTo>
                  <a:cubicBezTo>
                    <a:pt x="260" y="342"/>
                    <a:pt x="278" y="360"/>
                    <a:pt x="300" y="360"/>
                  </a:cubicBezTo>
                  <a:cubicBezTo>
                    <a:pt x="322" y="360"/>
                    <a:pt x="340" y="342"/>
                    <a:pt x="340" y="320"/>
                  </a:cubicBezTo>
                  <a:cubicBezTo>
                    <a:pt x="340" y="298"/>
                    <a:pt x="322" y="280"/>
                    <a:pt x="300" y="280"/>
                  </a:cubicBezTo>
                  <a:cubicBezTo>
                    <a:pt x="278" y="280"/>
                    <a:pt x="260" y="298"/>
                    <a:pt x="260" y="320"/>
                  </a:cubicBezTo>
                  <a:close/>
                  <a:moveTo>
                    <a:pt x="131" y="225"/>
                  </a:moveTo>
                  <a:cubicBezTo>
                    <a:pt x="352" y="162"/>
                    <a:pt x="352" y="162"/>
                    <a:pt x="352" y="162"/>
                  </a:cubicBezTo>
                  <a:cubicBezTo>
                    <a:pt x="356" y="161"/>
                    <a:pt x="360" y="156"/>
                    <a:pt x="360" y="152"/>
                  </a:cubicBezTo>
                  <a:cubicBezTo>
                    <a:pt x="360" y="42"/>
                    <a:pt x="360" y="42"/>
                    <a:pt x="36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3"/>
                    <a:pt x="74" y="0"/>
                    <a:pt x="7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82" y="240"/>
                    <a:pt x="82" y="240"/>
                    <a:pt x="82" y="240"/>
                  </a:cubicBezTo>
                  <a:cubicBezTo>
                    <a:pt x="82" y="270"/>
                    <a:pt x="82" y="270"/>
                    <a:pt x="82" y="270"/>
                  </a:cubicBezTo>
                  <a:cubicBezTo>
                    <a:pt x="82" y="274"/>
                    <a:pt x="85" y="278"/>
                    <a:pt x="9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300" y="278"/>
                    <a:pt x="300" y="278"/>
                    <a:pt x="300" y="278"/>
                  </a:cubicBezTo>
                  <a:cubicBezTo>
                    <a:pt x="352" y="278"/>
                    <a:pt x="352" y="278"/>
                    <a:pt x="352" y="278"/>
                  </a:cubicBezTo>
                  <a:cubicBezTo>
                    <a:pt x="356" y="278"/>
                    <a:pt x="360" y="274"/>
                    <a:pt x="360" y="270"/>
                  </a:cubicBezTo>
                  <a:cubicBezTo>
                    <a:pt x="360" y="240"/>
                    <a:pt x="360" y="240"/>
                    <a:pt x="360" y="240"/>
                  </a:cubicBezTo>
                  <a:cubicBezTo>
                    <a:pt x="135" y="240"/>
                    <a:pt x="135" y="240"/>
                    <a:pt x="135" y="240"/>
                  </a:cubicBezTo>
                  <a:cubicBezTo>
                    <a:pt x="112" y="240"/>
                    <a:pt x="111" y="231"/>
                    <a:pt x="131" y="22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微软雅黑" panose="020B0503020204020204" charset="-122"/>
              </a:endParaRPr>
            </a:p>
          </p:txBody>
        </p:sp>
        <p:sp>
          <p:nvSpPr>
            <p:cNvPr id="16" name="Oval 22"/>
            <p:cNvSpPr/>
            <p:nvPr/>
          </p:nvSpPr>
          <p:spPr>
            <a:xfrm>
              <a:off x="3276" y="3937"/>
              <a:ext cx="2113" cy="2113"/>
            </a:xfrm>
            <a:prstGeom prst="ellipse">
              <a:avLst/>
            </a:prstGeom>
            <a:solidFill>
              <a:srgbClr val="F08B9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6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cs"/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3700" y="4389"/>
              <a:ext cx="1264" cy="1117"/>
            </a:xfrm>
            <a:custGeom>
              <a:avLst/>
              <a:gdLst>
                <a:gd name="T0" fmla="*/ 359 w 367"/>
                <a:gd name="T1" fmla="*/ 169 h 324"/>
                <a:gd name="T2" fmla="*/ 199 w 367"/>
                <a:gd name="T3" fmla="*/ 8 h 324"/>
                <a:gd name="T4" fmla="*/ 169 w 367"/>
                <a:gd name="T5" fmla="*/ 8 h 324"/>
                <a:gd name="T6" fmla="*/ 8 w 367"/>
                <a:gd name="T7" fmla="*/ 169 h 324"/>
                <a:gd name="T8" fmla="*/ 15 w 367"/>
                <a:gd name="T9" fmla="*/ 184 h 324"/>
                <a:gd name="T10" fmla="*/ 49 w 367"/>
                <a:gd name="T11" fmla="*/ 184 h 324"/>
                <a:gd name="T12" fmla="*/ 49 w 367"/>
                <a:gd name="T13" fmla="*/ 308 h 324"/>
                <a:gd name="T14" fmla="*/ 65 w 367"/>
                <a:gd name="T15" fmla="*/ 324 h 324"/>
                <a:gd name="T16" fmla="*/ 143 w 367"/>
                <a:gd name="T17" fmla="*/ 324 h 324"/>
                <a:gd name="T18" fmla="*/ 143 w 367"/>
                <a:gd name="T19" fmla="*/ 200 h 324"/>
                <a:gd name="T20" fmla="*/ 225 w 367"/>
                <a:gd name="T21" fmla="*/ 200 h 324"/>
                <a:gd name="T22" fmla="*/ 225 w 367"/>
                <a:gd name="T23" fmla="*/ 324 h 324"/>
                <a:gd name="T24" fmla="*/ 306 w 367"/>
                <a:gd name="T25" fmla="*/ 324 h 324"/>
                <a:gd name="T26" fmla="*/ 319 w 367"/>
                <a:gd name="T27" fmla="*/ 308 h 324"/>
                <a:gd name="T28" fmla="*/ 319 w 367"/>
                <a:gd name="T29" fmla="*/ 184 h 324"/>
                <a:gd name="T30" fmla="*/ 352 w 367"/>
                <a:gd name="T31" fmla="*/ 184 h 324"/>
                <a:gd name="T32" fmla="*/ 359 w 367"/>
                <a:gd name="T33" fmla="*/ 16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24">
                  <a:moveTo>
                    <a:pt x="359" y="169"/>
                  </a:moveTo>
                  <a:cubicBezTo>
                    <a:pt x="199" y="8"/>
                    <a:pt x="199" y="8"/>
                    <a:pt x="199" y="8"/>
                  </a:cubicBezTo>
                  <a:cubicBezTo>
                    <a:pt x="190" y="0"/>
                    <a:pt x="177" y="0"/>
                    <a:pt x="169" y="8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0" y="177"/>
                    <a:pt x="3" y="184"/>
                    <a:pt x="15" y="184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49" y="308"/>
                    <a:pt x="49" y="308"/>
                    <a:pt x="49" y="308"/>
                  </a:cubicBezTo>
                  <a:cubicBezTo>
                    <a:pt x="49" y="317"/>
                    <a:pt x="49" y="324"/>
                    <a:pt x="65" y="324"/>
                  </a:cubicBezTo>
                  <a:cubicBezTo>
                    <a:pt x="143" y="324"/>
                    <a:pt x="143" y="324"/>
                    <a:pt x="143" y="324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225" y="200"/>
                    <a:pt x="225" y="200"/>
                    <a:pt x="225" y="200"/>
                  </a:cubicBezTo>
                  <a:cubicBezTo>
                    <a:pt x="225" y="324"/>
                    <a:pt x="225" y="324"/>
                    <a:pt x="225" y="324"/>
                  </a:cubicBezTo>
                  <a:cubicBezTo>
                    <a:pt x="306" y="324"/>
                    <a:pt x="306" y="324"/>
                    <a:pt x="306" y="324"/>
                  </a:cubicBezTo>
                  <a:cubicBezTo>
                    <a:pt x="319" y="324"/>
                    <a:pt x="319" y="317"/>
                    <a:pt x="319" y="308"/>
                  </a:cubicBezTo>
                  <a:cubicBezTo>
                    <a:pt x="319" y="184"/>
                    <a:pt x="319" y="184"/>
                    <a:pt x="319" y="184"/>
                  </a:cubicBezTo>
                  <a:cubicBezTo>
                    <a:pt x="352" y="184"/>
                    <a:pt x="352" y="184"/>
                    <a:pt x="352" y="184"/>
                  </a:cubicBezTo>
                  <a:cubicBezTo>
                    <a:pt x="364" y="184"/>
                    <a:pt x="367" y="177"/>
                    <a:pt x="359" y="16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微软雅黑" panose="020B0503020204020204" charset="-122"/>
              </a:endParaRPr>
            </a:p>
          </p:txBody>
        </p:sp>
        <p:sp>
          <p:nvSpPr>
            <p:cNvPr id="18" name="Oval 29"/>
            <p:cNvSpPr/>
            <p:nvPr/>
          </p:nvSpPr>
          <p:spPr>
            <a:xfrm>
              <a:off x="5238" y="5899"/>
              <a:ext cx="1509" cy="1509"/>
            </a:xfrm>
            <a:prstGeom prst="ellipse">
              <a:avLst/>
            </a:prstGeom>
            <a:solidFill>
              <a:srgbClr val="EA5C7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6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cs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5790" y="6338"/>
              <a:ext cx="382" cy="645"/>
            </a:xfrm>
            <a:custGeom>
              <a:avLst/>
              <a:gdLst>
                <a:gd name="T0" fmla="*/ 192 w 232"/>
                <a:gd name="T1" fmla="*/ 0 h 392"/>
                <a:gd name="T2" fmla="*/ 40 w 232"/>
                <a:gd name="T3" fmla="*/ 0 h 392"/>
                <a:gd name="T4" fmla="*/ 0 w 232"/>
                <a:gd name="T5" fmla="*/ 40 h 392"/>
                <a:gd name="T6" fmla="*/ 0 w 232"/>
                <a:gd name="T7" fmla="*/ 352 h 392"/>
                <a:gd name="T8" fmla="*/ 40 w 232"/>
                <a:gd name="T9" fmla="*/ 392 h 392"/>
                <a:gd name="T10" fmla="*/ 192 w 232"/>
                <a:gd name="T11" fmla="*/ 392 h 392"/>
                <a:gd name="T12" fmla="*/ 232 w 232"/>
                <a:gd name="T13" fmla="*/ 352 h 392"/>
                <a:gd name="T14" fmla="*/ 232 w 232"/>
                <a:gd name="T15" fmla="*/ 40 h 392"/>
                <a:gd name="T16" fmla="*/ 192 w 232"/>
                <a:gd name="T17" fmla="*/ 0 h 392"/>
                <a:gd name="T18" fmla="*/ 116 w 232"/>
                <a:gd name="T19" fmla="*/ 376 h 392"/>
                <a:gd name="T20" fmla="*/ 88 w 232"/>
                <a:gd name="T21" fmla="*/ 356 h 392"/>
                <a:gd name="T22" fmla="*/ 116 w 232"/>
                <a:gd name="T23" fmla="*/ 336 h 392"/>
                <a:gd name="T24" fmla="*/ 144 w 232"/>
                <a:gd name="T25" fmla="*/ 356 h 392"/>
                <a:gd name="T26" fmla="*/ 116 w 232"/>
                <a:gd name="T27" fmla="*/ 376 h 392"/>
                <a:gd name="T28" fmla="*/ 200 w 232"/>
                <a:gd name="T29" fmla="*/ 316 h 392"/>
                <a:gd name="T30" fmla="*/ 32 w 232"/>
                <a:gd name="T31" fmla="*/ 316 h 392"/>
                <a:gd name="T32" fmla="*/ 32 w 232"/>
                <a:gd name="T33" fmla="*/ 52 h 392"/>
                <a:gd name="T34" fmla="*/ 200 w 232"/>
                <a:gd name="T35" fmla="*/ 52 h 392"/>
                <a:gd name="T36" fmla="*/ 200 w 232"/>
                <a:gd name="T37" fmla="*/ 31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2" h="392">
                  <a:moveTo>
                    <a:pt x="19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74"/>
                    <a:pt x="18" y="392"/>
                    <a:pt x="40" y="392"/>
                  </a:cubicBezTo>
                  <a:cubicBezTo>
                    <a:pt x="192" y="392"/>
                    <a:pt x="192" y="392"/>
                    <a:pt x="192" y="392"/>
                  </a:cubicBezTo>
                  <a:cubicBezTo>
                    <a:pt x="214" y="392"/>
                    <a:pt x="232" y="374"/>
                    <a:pt x="232" y="352"/>
                  </a:cubicBezTo>
                  <a:cubicBezTo>
                    <a:pt x="232" y="40"/>
                    <a:pt x="232" y="40"/>
                    <a:pt x="232" y="40"/>
                  </a:cubicBezTo>
                  <a:cubicBezTo>
                    <a:pt x="232" y="18"/>
                    <a:pt x="214" y="0"/>
                    <a:pt x="192" y="0"/>
                  </a:cubicBezTo>
                  <a:close/>
                  <a:moveTo>
                    <a:pt x="116" y="376"/>
                  </a:moveTo>
                  <a:cubicBezTo>
                    <a:pt x="101" y="376"/>
                    <a:pt x="88" y="367"/>
                    <a:pt x="88" y="356"/>
                  </a:cubicBezTo>
                  <a:cubicBezTo>
                    <a:pt x="88" y="345"/>
                    <a:pt x="101" y="336"/>
                    <a:pt x="116" y="336"/>
                  </a:cubicBezTo>
                  <a:cubicBezTo>
                    <a:pt x="131" y="336"/>
                    <a:pt x="144" y="345"/>
                    <a:pt x="144" y="356"/>
                  </a:cubicBezTo>
                  <a:cubicBezTo>
                    <a:pt x="144" y="367"/>
                    <a:pt x="131" y="376"/>
                    <a:pt x="116" y="376"/>
                  </a:cubicBezTo>
                  <a:close/>
                  <a:moveTo>
                    <a:pt x="200" y="316"/>
                  </a:moveTo>
                  <a:cubicBezTo>
                    <a:pt x="32" y="316"/>
                    <a:pt x="32" y="316"/>
                    <a:pt x="32" y="316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200" y="52"/>
                    <a:pt x="200" y="52"/>
                    <a:pt x="200" y="52"/>
                  </a:cubicBezTo>
                  <a:lnTo>
                    <a:pt x="200" y="31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微软雅黑" panose="020B0503020204020204" charset="-122"/>
              </a:endParaRPr>
            </a:p>
          </p:txBody>
        </p:sp>
        <p:sp>
          <p:nvSpPr>
            <p:cNvPr id="20" name="Oval 23"/>
            <p:cNvSpPr/>
            <p:nvPr/>
          </p:nvSpPr>
          <p:spPr>
            <a:xfrm>
              <a:off x="1616" y="2296"/>
              <a:ext cx="1207" cy="1207"/>
            </a:xfrm>
            <a:prstGeom prst="ellipse">
              <a:avLst/>
            </a:prstGeom>
            <a:solidFill>
              <a:srgbClr val="EA5C7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6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1911" y="2579"/>
              <a:ext cx="605" cy="410"/>
            </a:xfrm>
            <a:custGeom>
              <a:avLst/>
              <a:gdLst>
                <a:gd name="T0" fmla="*/ 162 w 400"/>
                <a:gd name="T1" fmla="*/ 206 h 271"/>
                <a:gd name="T2" fmla="*/ 177 w 400"/>
                <a:gd name="T3" fmla="*/ 260 h 271"/>
                <a:gd name="T4" fmla="*/ 232 w 400"/>
                <a:gd name="T5" fmla="*/ 246 h 271"/>
                <a:gd name="T6" fmla="*/ 325 w 400"/>
                <a:gd name="T7" fmla="*/ 4 h 271"/>
                <a:gd name="T8" fmla="*/ 162 w 400"/>
                <a:gd name="T9" fmla="*/ 206 h 271"/>
                <a:gd name="T10" fmla="*/ 200 w 400"/>
                <a:gd name="T11" fmla="*/ 54 h 271"/>
                <a:gd name="T12" fmla="*/ 225 w 400"/>
                <a:gd name="T13" fmla="*/ 56 h 271"/>
                <a:gd name="T14" fmla="*/ 254 w 400"/>
                <a:gd name="T15" fmla="*/ 21 h 271"/>
                <a:gd name="T16" fmla="*/ 200 w 400"/>
                <a:gd name="T17" fmla="*/ 14 h 271"/>
                <a:gd name="T18" fmla="*/ 0 w 400"/>
                <a:gd name="T19" fmla="*/ 229 h 271"/>
                <a:gd name="T20" fmla="*/ 1 w 400"/>
                <a:gd name="T21" fmla="*/ 251 h 271"/>
                <a:gd name="T22" fmla="*/ 22 w 400"/>
                <a:gd name="T23" fmla="*/ 269 h 271"/>
                <a:gd name="T24" fmla="*/ 41 w 400"/>
                <a:gd name="T25" fmla="*/ 248 h 271"/>
                <a:gd name="T26" fmla="*/ 40 w 400"/>
                <a:gd name="T27" fmla="*/ 229 h 271"/>
                <a:gd name="T28" fmla="*/ 200 w 400"/>
                <a:gd name="T29" fmla="*/ 54 h 271"/>
                <a:gd name="T30" fmla="*/ 344 w 400"/>
                <a:gd name="T31" fmla="*/ 79 h 271"/>
                <a:gd name="T32" fmla="*/ 327 w 400"/>
                <a:gd name="T33" fmla="*/ 122 h 271"/>
                <a:gd name="T34" fmla="*/ 360 w 400"/>
                <a:gd name="T35" fmla="*/ 229 h 271"/>
                <a:gd name="T36" fmla="*/ 359 w 400"/>
                <a:gd name="T37" fmla="*/ 248 h 271"/>
                <a:gd name="T38" fmla="*/ 377 w 400"/>
                <a:gd name="T39" fmla="*/ 270 h 271"/>
                <a:gd name="T40" fmla="*/ 379 w 400"/>
                <a:gd name="T41" fmla="*/ 270 h 271"/>
                <a:gd name="T42" fmla="*/ 399 w 400"/>
                <a:gd name="T43" fmla="*/ 252 h 271"/>
                <a:gd name="T44" fmla="*/ 400 w 400"/>
                <a:gd name="T45" fmla="*/ 229 h 271"/>
                <a:gd name="T46" fmla="*/ 344 w 400"/>
                <a:gd name="T47" fmla="*/ 7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271">
                  <a:moveTo>
                    <a:pt x="162" y="206"/>
                  </a:moveTo>
                  <a:cubicBezTo>
                    <a:pt x="149" y="230"/>
                    <a:pt x="158" y="249"/>
                    <a:pt x="177" y="260"/>
                  </a:cubicBezTo>
                  <a:cubicBezTo>
                    <a:pt x="196" y="271"/>
                    <a:pt x="218" y="270"/>
                    <a:pt x="232" y="246"/>
                  </a:cubicBezTo>
                  <a:cubicBezTo>
                    <a:pt x="245" y="222"/>
                    <a:pt x="333" y="8"/>
                    <a:pt x="325" y="4"/>
                  </a:cubicBezTo>
                  <a:cubicBezTo>
                    <a:pt x="317" y="0"/>
                    <a:pt x="176" y="182"/>
                    <a:pt x="162" y="206"/>
                  </a:cubicBezTo>
                  <a:close/>
                  <a:moveTo>
                    <a:pt x="200" y="54"/>
                  </a:moveTo>
                  <a:cubicBezTo>
                    <a:pt x="209" y="54"/>
                    <a:pt x="217" y="55"/>
                    <a:pt x="225" y="56"/>
                  </a:cubicBezTo>
                  <a:cubicBezTo>
                    <a:pt x="234" y="45"/>
                    <a:pt x="244" y="33"/>
                    <a:pt x="254" y="21"/>
                  </a:cubicBezTo>
                  <a:cubicBezTo>
                    <a:pt x="236" y="16"/>
                    <a:pt x="218" y="14"/>
                    <a:pt x="200" y="14"/>
                  </a:cubicBezTo>
                  <a:cubicBezTo>
                    <a:pt x="88" y="14"/>
                    <a:pt x="0" y="108"/>
                    <a:pt x="0" y="229"/>
                  </a:cubicBezTo>
                  <a:cubicBezTo>
                    <a:pt x="0" y="236"/>
                    <a:pt x="0" y="244"/>
                    <a:pt x="1" y="251"/>
                  </a:cubicBezTo>
                  <a:cubicBezTo>
                    <a:pt x="2" y="262"/>
                    <a:pt x="12" y="270"/>
                    <a:pt x="22" y="269"/>
                  </a:cubicBezTo>
                  <a:cubicBezTo>
                    <a:pt x="33" y="268"/>
                    <a:pt x="42" y="259"/>
                    <a:pt x="41" y="248"/>
                  </a:cubicBezTo>
                  <a:cubicBezTo>
                    <a:pt x="40" y="242"/>
                    <a:pt x="40" y="235"/>
                    <a:pt x="40" y="229"/>
                  </a:cubicBezTo>
                  <a:cubicBezTo>
                    <a:pt x="40" y="131"/>
                    <a:pt x="110" y="54"/>
                    <a:pt x="200" y="54"/>
                  </a:cubicBezTo>
                  <a:close/>
                  <a:moveTo>
                    <a:pt x="344" y="79"/>
                  </a:moveTo>
                  <a:cubicBezTo>
                    <a:pt x="339" y="94"/>
                    <a:pt x="333" y="109"/>
                    <a:pt x="327" y="122"/>
                  </a:cubicBezTo>
                  <a:cubicBezTo>
                    <a:pt x="348" y="152"/>
                    <a:pt x="360" y="189"/>
                    <a:pt x="360" y="229"/>
                  </a:cubicBezTo>
                  <a:cubicBezTo>
                    <a:pt x="360" y="235"/>
                    <a:pt x="359" y="242"/>
                    <a:pt x="359" y="248"/>
                  </a:cubicBezTo>
                  <a:cubicBezTo>
                    <a:pt x="358" y="259"/>
                    <a:pt x="366" y="269"/>
                    <a:pt x="377" y="270"/>
                  </a:cubicBezTo>
                  <a:cubicBezTo>
                    <a:pt x="378" y="270"/>
                    <a:pt x="378" y="270"/>
                    <a:pt x="379" y="270"/>
                  </a:cubicBezTo>
                  <a:cubicBezTo>
                    <a:pt x="389" y="270"/>
                    <a:pt x="398" y="262"/>
                    <a:pt x="399" y="252"/>
                  </a:cubicBezTo>
                  <a:cubicBezTo>
                    <a:pt x="399" y="244"/>
                    <a:pt x="400" y="237"/>
                    <a:pt x="400" y="229"/>
                  </a:cubicBezTo>
                  <a:cubicBezTo>
                    <a:pt x="400" y="170"/>
                    <a:pt x="379" y="117"/>
                    <a:pt x="344" y="7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微软雅黑" panose="020B0503020204020204" charset="-122"/>
              </a:endParaRPr>
            </a:p>
          </p:txBody>
        </p:sp>
        <p:sp>
          <p:nvSpPr>
            <p:cNvPr id="22" name="Oval 32"/>
            <p:cNvSpPr/>
            <p:nvPr/>
          </p:nvSpPr>
          <p:spPr>
            <a:xfrm>
              <a:off x="6766" y="3334"/>
              <a:ext cx="981" cy="981"/>
            </a:xfrm>
            <a:prstGeom prst="ellipse">
              <a:avLst/>
            </a:prstGeom>
            <a:solidFill>
              <a:srgbClr val="EA5C7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6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cs"/>
              </a:endParaRPr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7010" y="3578"/>
              <a:ext cx="493" cy="493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356 w 384"/>
                <a:gd name="T11" fmla="*/ 192 h 384"/>
                <a:gd name="T12" fmla="*/ 322 w 384"/>
                <a:gd name="T13" fmla="*/ 292 h 384"/>
                <a:gd name="T14" fmla="*/ 315 w 384"/>
                <a:gd name="T15" fmla="*/ 261 h 384"/>
                <a:gd name="T16" fmla="*/ 321 w 384"/>
                <a:gd name="T17" fmla="*/ 205 h 384"/>
                <a:gd name="T18" fmla="*/ 297 w 384"/>
                <a:gd name="T19" fmla="*/ 165 h 384"/>
                <a:gd name="T20" fmla="*/ 259 w 384"/>
                <a:gd name="T21" fmla="*/ 139 h 384"/>
                <a:gd name="T22" fmla="*/ 277 w 384"/>
                <a:gd name="T23" fmla="*/ 67 h 384"/>
                <a:gd name="T24" fmla="*/ 237 w 384"/>
                <a:gd name="T25" fmla="*/ 49 h 384"/>
                <a:gd name="T26" fmla="*/ 244 w 384"/>
                <a:gd name="T27" fmla="*/ 37 h 384"/>
                <a:gd name="T28" fmla="*/ 356 w 384"/>
                <a:gd name="T29" fmla="*/ 192 h 384"/>
                <a:gd name="T30" fmla="*/ 169 w 384"/>
                <a:gd name="T31" fmla="*/ 30 h 384"/>
                <a:gd name="T32" fmla="*/ 149 w 384"/>
                <a:gd name="T33" fmla="*/ 46 h 384"/>
                <a:gd name="T34" fmla="*/ 122 w 384"/>
                <a:gd name="T35" fmla="*/ 69 h 384"/>
                <a:gd name="T36" fmla="*/ 90 w 384"/>
                <a:gd name="T37" fmla="*/ 106 h 384"/>
                <a:gd name="T38" fmla="*/ 109 w 384"/>
                <a:gd name="T39" fmla="*/ 123 h 384"/>
                <a:gd name="T40" fmla="*/ 140 w 384"/>
                <a:gd name="T41" fmla="*/ 125 h 384"/>
                <a:gd name="T42" fmla="*/ 196 w 384"/>
                <a:gd name="T43" fmla="*/ 189 h 384"/>
                <a:gd name="T44" fmla="*/ 151 w 384"/>
                <a:gd name="T45" fmla="*/ 235 h 384"/>
                <a:gd name="T46" fmla="*/ 145 w 384"/>
                <a:gd name="T47" fmla="*/ 265 h 384"/>
                <a:gd name="T48" fmla="*/ 142 w 384"/>
                <a:gd name="T49" fmla="*/ 312 h 384"/>
                <a:gd name="T50" fmla="*/ 108 w 384"/>
                <a:gd name="T51" fmla="*/ 273 h 384"/>
                <a:gd name="T52" fmla="*/ 101 w 384"/>
                <a:gd name="T53" fmla="*/ 229 h 384"/>
                <a:gd name="T54" fmla="*/ 71 w 384"/>
                <a:gd name="T55" fmla="*/ 187 h 384"/>
                <a:gd name="T56" fmla="*/ 84 w 384"/>
                <a:gd name="T57" fmla="*/ 145 h 384"/>
                <a:gd name="T58" fmla="*/ 39 w 384"/>
                <a:gd name="T59" fmla="*/ 133 h 384"/>
                <a:gd name="T60" fmla="*/ 169 w 384"/>
                <a:gd name="T61" fmla="*/ 30 h 384"/>
                <a:gd name="T62" fmla="*/ 140 w 384"/>
                <a:gd name="T63" fmla="*/ 347 h 384"/>
                <a:gd name="T64" fmla="*/ 160 w 384"/>
                <a:gd name="T65" fmla="*/ 335 h 384"/>
                <a:gd name="T66" fmla="*/ 190 w 384"/>
                <a:gd name="T67" fmla="*/ 329 h 384"/>
                <a:gd name="T68" fmla="*/ 235 w 384"/>
                <a:gd name="T69" fmla="*/ 315 h 384"/>
                <a:gd name="T70" fmla="*/ 282 w 384"/>
                <a:gd name="T71" fmla="*/ 328 h 384"/>
                <a:gd name="T72" fmla="*/ 192 w 384"/>
                <a:gd name="T73" fmla="*/ 356 h 384"/>
                <a:gd name="T74" fmla="*/ 140 w 384"/>
                <a:gd name="T75" fmla="*/ 347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356" y="192"/>
                  </a:moveTo>
                  <a:cubicBezTo>
                    <a:pt x="356" y="229"/>
                    <a:pt x="343" y="264"/>
                    <a:pt x="322" y="292"/>
                  </a:cubicBezTo>
                  <a:cubicBezTo>
                    <a:pt x="316" y="287"/>
                    <a:pt x="309" y="274"/>
                    <a:pt x="315" y="261"/>
                  </a:cubicBezTo>
                  <a:cubicBezTo>
                    <a:pt x="321" y="248"/>
                    <a:pt x="323" y="217"/>
                    <a:pt x="321" y="205"/>
                  </a:cubicBezTo>
                  <a:cubicBezTo>
                    <a:pt x="320" y="194"/>
                    <a:pt x="314" y="165"/>
                    <a:pt x="297" y="165"/>
                  </a:cubicBezTo>
                  <a:cubicBezTo>
                    <a:pt x="280" y="164"/>
                    <a:pt x="269" y="159"/>
                    <a:pt x="259" y="139"/>
                  </a:cubicBezTo>
                  <a:cubicBezTo>
                    <a:pt x="238" y="98"/>
                    <a:pt x="298" y="90"/>
                    <a:pt x="277" y="67"/>
                  </a:cubicBezTo>
                  <a:cubicBezTo>
                    <a:pt x="271" y="60"/>
                    <a:pt x="241" y="93"/>
                    <a:pt x="237" y="49"/>
                  </a:cubicBezTo>
                  <a:cubicBezTo>
                    <a:pt x="237" y="46"/>
                    <a:pt x="240" y="42"/>
                    <a:pt x="244" y="37"/>
                  </a:cubicBezTo>
                  <a:cubicBezTo>
                    <a:pt x="309" y="58"/>
                    <a:pt x="356" y="120"/>
                    <a:pt x="356" y="192"/>
                  </a:cubicBezTo>
                  <a:close/>
                  <a:moveTo>
                    <a:pt x="169" y="30"/>
                  </a:moveTo>
                  <a:cubicBezTo>
                    <a:pt x="165" y="37"/>
                    <a:pt x="155" y="40"/>
                    <a:pt x="149" y="46"/>
                  </a:cubicBezTo>
                  <a:cubicBezTo>
                    <a:pt x="135" y="59"/>
                    <a:pt x="129" y="57"/>
                    <a:pt x="122" y="69"/>
                  </a:cubicBezTo>
                  <a:cubicBezTo>
                    <a:pt x="114" y="81"/>
                    <a:pt x="90" y="98"/>
                    <a:pt x="90" y="106"/>
                  </a:cubicBezTo>
                  <a:cubicBezTo>
                    <a:pt x="90" y="115"/>
                    <a:pt x="103" y="125"/>
                    <a:pt x="109" y="123"/>
                  </a:cubicBezTo>
                  <a:cubicBezTo>
                    <a:pt x="115" y="121"/>
                    <a:pt x="131" y="121"/>
                    <a:pt x="140" y="125"/>
                  </a:cubicBezTo>
                  <a:cubicBezTo>
                    <a:pt x="149" y="128"/>
                    <a:pt x="218" y="131"/>
                    <a:pt x="196" y="189"/>
                  </a:cubicBezTo>
                  <a:cubicBezTo>
                    <a:pt x="189" y="208"/>
                    <a:pt x="159" y="205"/>
                    <a:pt x="151" y="235"/>
                  </a:cubicBezTo>
                  <a:cubicBezTo>
                    <a:pt x="149" y="240"/>
                    <a:pt x="145" y="259"/>
                    <a:pt x="145" y="265"/>
                  </a:cubicBezTo>
                  <a:cubicBezTo>
                    <a:pt x="144" y="275"/>
                    <a:pt x="152" y="312"/>
                    <a:pt x="142" y="312"/>
                  </a:cubicBezTo>
                  <a:cubicBezTo>
                    <a:pt x="133" y="312"/>
                    <a:pt x="108" y="279"/>
                    <a:pt x="108" y="273"/>
                  </a:cubicBezTo>
                  <a:cubicBezTo>
                    <a:pt x="108" y="267"/>
                    <a:pt x="101" y="246"/>
                    <a:pt x="101" y="229"/>
                  </a:cubicBezTo>
                  <a:cubicBezTo>
                    <a:pt x="101" y="211"/>
                    <a:pt x="71" y="211"/>
                    <a:pt x="71" y="187"/>
                  </a:cubicBezTo>
                  <a:cubicBezTo>
                    <a:pt x="71" y="166"/>
                    <a:pt x="87" y="155"/>
                    <a:pt x="84" y="145"/>
                  </a:cubicBezTo>
                  <a:cubicBezTo>
                    <a:pt x="80" y="135"/>
                    <a:pt x="51" y="134"/>
                    <a:pt x="39" y="133"/>
                  </a:cubicBezTo>
                  <a:cubicBezTo>
                    <a:pt x="60" y="79"/>
                    <a:pt x="110" y="38"/>
                    <a:pt x="169" y="30"/>
                  </a:cubicBezTo>
                  <a:close/>
                  <a:moveTo>
                    <a:pt x="140" y="347"/>
                  </a:moveTo>
                  <a:cubicBezTo>
                    <a:pt x="150" y="342"/>
                    <a:pt x="151" y="335"/>
                    <a:pt x="160" y="335"/>
                  </a:cubicBezTo>
                  <a:cubicBezTo>
                    <a:pt x="170" y="335"/>
                    <a:pt x="179" y="331"/>
                    <a:pt x="190" y="329"/>
                  </a:cubicBezTo>
                  <a:cubicBezTo>
                    <a:pt x="200" y="326"/>
                    <a:pt x="218" y="316"/>
                    <a:pt x="235" y="315"/>
                  </a:cubicBezTo>
                  <a:cubicBezTo>
                    <a:pt x="248" y="313"/>
                    <a:pt x="275" y="315"/>
                    <a:pt x="282" y="328"/>
                  </a:cubicBezTo>
                  <a:cubicBezTo>
                    <a:pt x="256" y="346"/>
                    <a:pt x="225" y="356"/>
                    <a:pt x="192" y="356"/>
                  </a:cubicBezTo>
                  <a:cubicBezTo>
                    <a:pt x="174" y="356"/>
                    <a:pt x="156" y="353"/>
                    <a:pt x="140" y="34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微软雅黑" panose="020B0503020204020204" charset="-122"/>
              </a:endParaRPr>
            </a:p>
          </p:txBody>
        </p:sp>
        <p:sp>
          <p:nvSpPr>
            <p:cNvPr id="24" name="Oval 24"/>
            <p:cNvSpPr/>
            <p:nvPr/>
          </p:nvSpPr>
          <p:spPr>
            <a:xfrm>
              <a:off x="1012" y="6654"/>
              <a:ext cx="1207" cy="1207"/>
            </a:xfrm>
            <a:prstGeom prst="ellipse">
              <a:avLst/>
            </a:prstGeom>
            <a:solidFill>
              <a:srgbClr val="F08B9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6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cs"/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1280" y="6983"/>
              <a:ext cx="673" cy="595"/>
            </a:xfrm>
            <a:custGeom>
              <a:avLst/>
              <a:gdLst>
                <a:gd name="T0" fmla="*/ 196 w 392"/>
                <a:gd name="T1" fmla="*/ 267 h 347"/>
                <a:gd name="T2" fmla="*/ 156 w 392"/>
                <a:gd name="T3" fmla="*/ 307 h 347"/>
                <a:gd name="T4" fmla="*/ 196 w 392"/>
                <a:gd name="T5" fmla="*/ 347 h 347"/>
                <a:gd name="T6" fmla="*/ 235 w 392"/>
                <a:gd name="T7" fmla="*/ 307 h 347"/>
                <a:gd name="T8" fmla="*/ 196 w 392"/>
                <a:gd name="T9" fmla="*/ 267 h 347"/>
                <a:gd name="T10" fmla="*/ 112 w 392"/>
                <a:gd name="T11" fmla="*/ 222 h 347"/>
                <a:gd name="T12" fmla="*/ 140 w 392"/>
                <a:gd name="T13" fmla="*/ 250 h 347"/>
                <a:gd name="T14" fmla="*/ 252 w 392"/>
                <a:gd name="T15" fmla="*/ 250 h 347"/>
                <a:gd name="T16" fmla="*/ 280 w 392"/>
                <a:gd name="T17" fmla="*/ 222 h 347"/>
                <a:gd name="T18" fmla="*/ 112 w 392"/>
                <a:gd name="T19" fmla="*/ 222 h 347"/>
                <a:gd name="T20" fmla="*/ 56 w 392"/>
                <a:gd name="T21" fmla="*/ 165 h 347"/>
                <a:gd name="T22" fmla="*/ 84 w 392"/>
                <a:gd name="T23" fmla="*/ 194 h 347"/>
                <a:gd name="T24" fmla="*/ 308 w 392"/>
                <a:gd name="T25" fmla="*/ 194 h 347"/>
                <a:gd name="T26" fmla="*/ 336 w 392"/>
                <a:gd name="T27" fmla="*/ 165 h 347"/>
                <a:gd name="T28" fmla="*/ 56 w 392"/>
                <a:gd name="T29" fmla="*/ 165 h 347"/>
                <a:gd name="T30" fmla="*/ 0 w 392"/>
                <a:gd name="T31" fmla="*/ 109 h 347"/>
                <a:gd name="T32" fmla="*/ 28 w 392"/>
                <a:gd name="T33" fmla="*/ 137 h 347"/>
                <a:gd name="T34" fmla="*/ 364 w 392"/>
                <a:gd name="T35" fmla="*/ 137 h 347"/>
                <a:gd name="T36" fmla="*/ 392 w 392"/>
                <a:gd name="T37" fmla="*/ 109 h 347"/>
                <a:gd name="T38" fmla="*/ 0 w 392"/>
                <a:gd name="T39" fmla="*/ 10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2" h="347">
                  <a:moveTo>
                    <a:pt x="196" y="267"/>
                  </a:moveTo>
                  <a:cubicBezTo>
                    <a:pt x="174" y="267"/>
                    <a:pt x="156" y="285"/>
                    <a:pt x="156" y="307"/>
                  </a:cubicBezTo>
                  <a:cubicBezTo>
                    <a:pt x="156" y="329"/>
                    <a:pt x="174" y="347"/>
                    <a:pt x="196" y="347"/>
                  </a:cubicBezTo>
                  <a:cubicBezTo>
                    <a:pt x="218" y="347"/>
                    <a:pt x="235" y="329"/>
                    <a:pt x="235" y="307"/>
                  </a:cubicBezTo>
                  <a:cubicBezTo>
                    <a:pt x="235" y="285"/>
                    <a:pt x="218" y="267"/>
                    <a:pt x="196" y="267"/>
                  </a:cubicBezTo>
                  <a:close/>
                  <a:moveTo>
                    <a:pt x="112" y="222"/>
                  </a:moveTo>
                  <a:cubicBezTo>
                    <a:pt x="140" y="250"/>
                    <a:pt x="140" y="250"/>
                    <a:pt x="140" y="250"/>
                  </a:cubicBezTo>
                  <a:cubicBezTo>
                    <a:pt x="171" y="219"/>
                    <a:pt x="221" y="219"/>
                    <a:pt x="252" y="250"/>
                  </a:cubicBezTo>
                  <a:cubicBezTo>
                    <a:pt x="280" y="222"/>
                    <a:pt x="280" y="222"/>
                    <a:pt x="280" y="222"/>
                  </a:cubicBezTo>
                  <a:cubicBezTo>
                    <a:pt x="233" y="175"/>
                    <a:pt x="158" y="175"/>
                    <a:pt x="112" y="222"/>
                  </a:cubicBezTo>
                  <a:close/>
                  <a:moveTo>
                    <a:pt x="56" y="165"/>
                  </a:moveTo>
                  <a:cubicBezTo>
                    <a:pt x="84" y="194"/>
                    <a:pt x="84" y="194"/>
                    <a:pt x="84" y="194"/>
                  </a:cubicBezTo>
                  <a:cubicBezTo>
                    <a:pt x="146" y="131"/>
                    <a:pt x="246" y="131"/>
                    <a:pt x="308" y="194"/>
                  </a:cubicBezTo>
                  <a:cubicBezTo>
                    <a:pt x="336" y="165"/>
                    <a:pt x="336" y="165"/>
                    <a:pt x="336" y="165"/>
                  </a:cubicBezTo>
                  <a:cubicBezTo>
                    <a:pt x="258" y="87"/>
                    <a:pt x="133" y="87"/>
                    <a:pt x="56" y="165"/>
                  </a:cubicBezTo>
                  <a:close/>
                  <a:moveTo>
                    <a:pt x="0" y="109"/>
                  </a:moveTo>
                  <a:cubicBezTo>
                    <a:pt x="28" y="137"/>
                    <a:pt x="28" y="137"/>
                    <a:pt x="28" y="137"/>
                  </a:cubicBezTo>
                  <a:cubicBezTo>
                    <a:pt x="121" y="43"/>
                    <a:pt x="271" y="43"/>
                    <a:pt x="364" y="137"/>
                  </a:cubicBezTo>
                  <a:cubicBezTo>
                    <a:pt x="392" y="109"/>
                    <a:pt x="392" y="109"/>
                    <a:pt x="392" y="109"/>
                  </a:cubicBezTo>
                  <a:cubicBezTo>
                    <a:pt x="284" y="0"/>
                    <a:pt x="108" y="0"/>
                    <a:pt x="0" y="10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微软雅黑" panose="020B0503020204020204" charset="-122"/>
              </a:endParaRPr>
            </a:p>
          </p:txBody>
        </p:sp>
      </p:grpSp>
      <p:cxnSp>
        <p:nvCxnSpPr>
          <p:cNvPr id="26" name="Straight Connector 69"/>
          <p:cNvCxnSpPr/>
          <p:nvPr/>
        </p:nvCxnSpPr>
        <p:spPr>
          <a:xfrm>
            <a:off x="6095742" y="1514950"/>
            <a:ext cx="0" cy="3827528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ot"/>
          </a:ln>
          <a:effectLst/>
        </p:spPr>
      </p:cxnSp>
      <p:sp>
        <p:nvSpPr>
          <p:cNvPr id="12" name="文本框 11"/>
          <p:cNvSpPr txBox="1"/>
          <p:nvPr/>
        </p:nvSpPr>
        <p:spPr>
          <a:xfrm>
            <a:off x="6327775" y="1911350"/>
            <a:ext cx="3026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单击此处输入标题文本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57550" y="2727325"/>
            <a:ext cx="3505515" cy="2336165"/>
          </a:xfrm>
          <a:prstGeom prst="rect">
            <a:avLst/>
          </a:prstGeom>
        </p:spPr>
      </p:pic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E3274356-2CE9-4858-8BD4-84C697D2590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包图网\PPT模板图片更换完成\更早下载更换完成\包图网_612398甜美粉色妇女节活动策划PPT模板"/>
  <p:tag name="ISPRING_PRESENTATION_TITLE" val="5a940abda3eb9"/>
  <p:tag name="ISPRING_FIRST_PUBLISH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Microsoft Office PowerPoint</Application>
  <PresentationFormat>宽屏</PresentationFormat>
  <Paragraphs>172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 Unicode MS</vt:lpstr>
      <vt:lpstr>FontAwesome</vt:lpstr>
      <vt:lpstr>Gill Sans</vt:lpstr>
      <vt:lpstr>Helvetica Light</vt:lpstr>
      <vt:lpstr>Lantinghei SC Demibold</vt:lpstr>
      <vt:lpstr>Montserrat</vt:lpstr>
      <vt:lpstr>Playfair Display SC</vt:lpstr>
      <vt:lpstr>Playfair Display SC Black</vt:lpstr>
      <vt:lpstr>等线</vt:lpstr>
      <vt:lpstr>方正姚体</vt:lpstr>
      <vt:lpstr>华文细黑</vt:lpstr>
      <vt:lpstr>时尚中黑简体</vt:lpstr>
      <vt:lpstr>宋体</vt:lpstr>
      <vt:lpstr>微软雅黑</vt:lpstr>
      <vt:lpstr>微软雅黑 Light</vt:lpstr>
      <vt:lpstr>Arial</vt:lpstr>
      <vt:lpstr>Calibri</vt:lpstr>
      <vt:lpstr>Helvetica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2021-07-09T00:40:17Z</dcterms:created>
  <dcterms:modified xsi:type="dcterms:W3CDTF">2023-01-10T05:53:35Z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7F91123D8E9A4C7EB99E441BF9DD7290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