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A5B26-0A86-4BE0-94AF-EF7B9C538DD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84D898-96DF-4E5E-BF55-3E273CFDAB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4D898-96DF-4E5E-BF55-3E273CFDAB39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AF880-AAB3-45CB-A167-56B944BD1A8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5CA41-5E5D-44A3-9D1D-2076D2F9D6E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201C6-8850-4D50-8C5E-9E89BF6D40F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BADC6-AB5C-4394-9F7B-787FF298DAD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21A59-1CDC-4820-B593-C1AAF65798F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C86AF-38AE-4795-AE5E-7CD18990C08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17AE1-C145-4DB9-B480-8DE54A8B703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8B569-31B9-48AB-B4AD-33D0A62DE2E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33F98-CCFB-4A53-8B83-BAE105225F3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63479-CC70-47CE-8A4E-45C9EAA7EF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280D0-D297-4F4B-9AAD-2A7AC582F7B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10611-BD0B-4010-9CCE-3F2A0CCAD9C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D365D-8E55-4B17-8AFA-EFEC11BFAD9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D6287-53F1-45EA-8411-803591BA985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F06BC-CC0C-4DE7-B654-C2BB75EA6BD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E653E-8A3F-44E0-A7F3-D8011AEBD5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04B12-021B-4D3E-B8C6-9A505A0F0F9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CD3CA-93E9-4BE9-885A-B033B28F6A9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D3F24-1A6D-4CC8-8528-A1F6C0DDF92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FF109-EABA-4737-AA06-8AA0DB49D2E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981FF-1D1B-4DFA-A6AD-B08D0765B32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8B21E-F2CC-48E4-9229-2F7F5804FDA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0BA7DD9-B4C6-4FC1-B009-29941AC804B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E2BD381-940D-4AD9-A206-A82E730789F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&#35838;&#20214;&#32032;&#26448;/&#24930;&#25671;&#33310;&#26354;-dj(&#32431;&#38899;&#20048;%20&#33410;&#22863;&#24863;&#20855;&#24378;&#30340;).mp3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3075" name="标题 35841"/>
          <p:cNvSpPr>
            <a:spLocks noGrp="1" noChangeArrowheads="1"/>
          </p:cNvSpPr>
          <p:nvPr>
            <p:ph type="ctrTitle"/>
          </p:nvPr>
        </p:nvSpPr>
        <p:spPr>
          <a:xfrm>
            <a:off x="1657350" y="1597819"/>
            <a:ext cx="5829300" cy="1102519"/>
          </a:xfrm>
        </p:spPr>
        <p:txBody>
          <a:bodyPr/>
          <a:lstStyle/>
          <a:p>
            <a:pPr eaLnBrk="1" hangingPunct="1"/>
            <a:r>
              <a:rPr lang="en-US" altLang="zh-CN" b="1" smtClean="0"/>
              <a:t>Unit 4</a:t>
            </a:r>
            <a:br>
              <a:rPr lang="en-US" altLang="zh-CN" b="1" smtClean="0"/>
            </a:br>
            <a:r>
              <a:rPr lang="en-US" altLang="zh-CN" b="1" smtClean="0"/>
              <a:t>Body</a:t>
            </a:r>
          </a:p>
        </p:txBody>
      </p:sp>
      <p:sp>
        <p:nvSpPr>
          <p:cNvPr id="2050" name="副标题 35842"/>
          <p:cNvSpPr>
            <a:spLocks noGrp="1" noChangeArrowheads="1"/>
          </p:cNvSpPr>
          <p:nvPr>
            <p:ph type="subTitle" idx="1"/>
          </p:nvPr>
        </p:nvSpPr>
        <p:spPr>
          <a:xfrm>
            <a:off x="2171700" y="2914650"/>
            <a:ext cx="4800600" cy="13144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4000" b="1" smtClean="0"/>
              <a:t>Lesson 3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4000" b="1" smtClean="0"/>
              <a:t>I have two eyes.</a:t>
            </a:r>
          </a:p>
        </p:txBody>
      </p:sp>
      <p:pic>
        <p:nvPicPr>
          <p:cNvPr id="3077" name="图片 1" descr="图片1"/>
          <p:cNvPicPr>
            <a:picLocks noChangeAspect="1" noChangeArrowheads="1"/>
          </p:cNvPicPr>
          <p:nvPr/>
        </p:nvPicPr>
        <p:blipFill>
          <a:blip r:embed="rId2" cstate="email"/>
          <a:srcRect b="6189"/>
          <a:stretch>
            <a:fillRect/>
          </a:stretch>
        </p:blipFill>
        <p:spPr bwMode="auto">
          <a:xfrm>
            <a:off x="0" y="0"/>
            <a:ext cx="9144000" cy="5139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标题 35841"/>
          <p:cNvSpPr>
            <a:spLocks noGrp="1" noChangeArrowheads="1"/>
          </p:cNvSpPr>
          <p:nvPr/>
        </p:nvSpPr>
        <p:spPr bwMode="auto">
          <a:xfrm>
            <a:off x="0" y="699542"/>
            <a:ext cx="914400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4400" b="1" dirty="0">
                <a:solidFill>
                  <a:schemeClr val="tx2"/>
                </a:solidFill>
                <a:latin typeface="Calibri" panose="020F0502020204030204" pitchFamily="34" charset="0"/>
              </a:rPr>
              <a:t>Unit </a:t>
            </a:r>
            <a:r>
              <a:rPr lang="en-US" altLang="zh-CN" sz="44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4  Body</a:t>
            </a:r>
            <a:endParaRPr lang="en-US" altLang="zh-CN" sz="4400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3079" name="副标题 35842"/>
          <p:cNvSpPr>
            <a:spLocks noGrp="1" noChangeArrowheads="1"/>
          </p:cNvSpPr>
          <p:nvPr/>
        </p:nvSpPr>
        <p:spPr bwMode="auto">
          <a:xfrm>
            <a:off x="0" y="1923678"/>
            <a:ext cx="9144000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altLang="zh-CN" sz="4400" b="1" dirty="0">
                <a:latin typeface="Calibri" panose="020F0502020204030204" pitchFamily="34" charset="0"/>
              </a:rPr>
              <a:t>Lesson </a:t>
            </a:r>
            <a:r>
              <a:rPr lang="en-US" altLang="zh-CN" sz="4400" b="1" dirty="0" smtClean="0">
                <a:latin typeface="Calibri" panose="020F0502020204030204" pitchFamily="34" charset="0"/>
              </a:rPr>
              <a:t>3  I </a:t>
            </a:r>
            <a:r>
              <a:rPr lang="en-US" altLang="zh-CN" sz="4400" b="1" dirty="0">
                <a:latin typeface="Calibri" panose="020F0502020204030204" pitchFamily="34" charset="0"/>
              </a:rPr>
              <a:t>have two eyes.</a:t>
            </a:r>
          </a:p>
        </p:txBody>
      </p:sp>
      <p:sp>
        <p:nvSpPr>
          <p:cNvPr id="8" name="矩形 7"/>
          <p:cNvSpPr/>
          <p:nvPr/>
        </p:nvSpPr>
        <p:spPr>
          <a:xfrm>
            <a:off x="3182036" y="4155926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1493838" y="1437085"/>
            <a:ext cx="6291262" cy="31575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b="1" dirty="0" smtClean="0"/>
              <a:t>ear, ear, I have two ears;</a:t>
            </a:r>
          </a:p>
          <a:p>
            <a:pPr eaLnBrk="1" hangingPunct="1">
              <a:buFontTx/>
              <a:buNone/>
            </a:pPr>
            <a:r>
              <a:rPr lang="en-US" altLang="zh-CN" b="1" dirty="0" smtClean="0"/>
              <a:t>eye, eye, I have two eyes;</a:t>
            </a:r>
          </a:p>
          <a:p>
            <a:pPr eaLnBrk="1" hangingPunct="1">
              <a:buFontTx/>
              <a:buNone/>
            </a:pPr>
            <a:r>
              <a:rPr lang="en-US" altLang="zh-CN" b="1" dirty="0" smtClean="0"/>
              <a:t>hand, hand, I have two hands;</a:t>
            </a:r>
          </a:p>
          <a:p>
            <a:pPr eaLnBrk="1" hangingPunct="1">
              <a:buFontTx/>
              <a:buNone/>
            </a:pPr>
            <a:r>
              <a:rPr lang="en-US" altLang="zh-CN" b="1" dirty="0" smtClean="0"/>
              <a:t>arm, arm, I have two arms;</a:t>
            </a:r>
          </a:p>
          <a:p>
            <a:pPr eaLnBrk="1" hangingPunct="1">
              <a:buFontTx/>
              <a:buNone/>
            </a:pPr>
            <a:r>
              <a:rPr lang="en-US" altLang="zh-CN" b="1" dirty="0" smtClean="0"/>
              <a:t>leg, leg, I have two legs.</a:t>
            </a:r>
          </a:p>
        </p:txBody>
      </p:sp>
      <p:sp>
        <p:nvSpPr>
          <p:cNvPr id="12291" name="WordArt 4"/>
          <p:cNvSpPr>
            <a:spLocks noChangeArrowheads="1" noChangeShapeType="1" noTextEdit="1"/>
          </p:cNvSpPr>
          <p:nvPr/>
        </p:nvSpPr>
        <p:spPr bwMode="auto">
          <a:xfrm>
            <a:off x="1655764" y="1"/>
            <a:ext cx="2268537" cy="1318022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altLang="zh-CN" sz="5400" b="1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Baskerville Old Face" panose="02020602080505020303"/>
              </a:rPr>
              <a:t>chant</a:t>
            </a:r>
            <a:endParaRPr lang="zh-CN" altLang="en-US" sz="5400" b="1" kern="1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Baskerville Old Face" panose="02020602080505020303"/>
            </a:endParaRPr>
          </a:p>
        </p:txBody>
      </p:sp>
      <p:pic>
        <p:nvPicPr>
          <p:cNvPr id="12292" name="Picture 5" descr="2487571_142822025423_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3801" y="250031"/>
            <a:ext cx="25384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1236607" y="1563638"/>
            <a:ext cx="5211763" cy="24241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b="1" dirty="0" smtClean="0">
                <a:solidFill>
                  <a:srgbClr val="FF3399"/>
                </a:solidFill>
                <a:latin typeface="Comic Sans MS" panose="030F0702030302020204" pitchFamily="66" charset="0"/>
              </a:rPr>
              <a:t>A: Look! I have two eyes.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b="1" dirty="0" smtClean="0">
                <a:solidFill>
                  <a:srgbClr val="FF3399"/>
                </a:solidFill>
                <a:latin typeface="Comic Sans MS" panose="030F0702030302020204" pitchFamily="66" charset="0"/>
              </a:rPr>
              <a:t>B: I have two hands.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b="1" dirty="0" smtClean="0">
                <a:solidFill>
                  <a:srgbClr val="FF3399"/>
                </a:solidFill>
                <a:latin typeface="Comic Sans MS" panose="030F0702030302020204" pitchFamily="66" charset="0"/>
              </a:rPr>
              <a:t>C: I have two arms.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b="1" dirty="0" smtClean="0">
                <a:solidFill>
                  <a:srgbClr val="FF3399"/>
                </a:solidFill>
                <a:latin typeface="Comic Sans MS" panose="030F0702030302020204" pitchFamily="66" charset="0"/>
              </a:rPr>
              <a:t>D: I have two legs.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b="1" dirty="0" smtClean="0">
                <a:solidFill>
                  <a:srgbClr val="FF3399"/>
                </a:solidFill>
                <a:latin typeface="Comic Sans MS" panose="030F0702030302020204" pitchFamily="66" charset="0"/>
              </a:rPr>
              <a:t>E: I have a nose.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b="1" dirty="0" smtClean="0">
                <a:solidFill>
                  <a:srgbClr val="FF3399"/>
                </a:solidFill>
                <a:latin typeface="Comic Sans MS" panose="030F0702030302020204" pitchFamily="66" charset="0"/>
              </a:rPr>
              <a:t>……</a:t>
            </a:r>
          </a:p>
        </p:txBody>
      </p:sp>
      <p:pic>
        <p:nvPicPr>
          <p:cNvPr id="13315" name="Picture 5" descr="2_1914093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143398">
            <a:off x="6627814" y="2128837"/>
            <a:ext cx="1296987" cy="139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WordArt 6"/>
          <p:cNvSpPr>
            <a:spLocks noChangeArrowheads="1" noChangeShapeType="1" noTextEdit="1"/>
          </p:cNvSpPr>
          <p:nvPr/>
        </p:nvSpPr>
        <p:spPr bwMode="auto">
          <a:xfrm>
            <a:off x="2960688" y="7144"/>
            <a:ext cx="2844800" cy="86439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400" b="1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华文中宋" panose="02010600040101010101" charset="-122"/>
                <a:ea typeface="华文中宋" panose="02010600040101010101" charset="-122"/>
              </a:rPr>
              <a:t>Groupwork</a:t>
            </a:r>
            <a:endParaRPr lang="zh-CN" altLang="en-US" sz="4400" b="1" kern="1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华文中宋" panose="02010600040101010101" charset="-122"/>
              <a:ea typeface="华文中宋" panose="02010600040101010101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284fa0e1-cfcb-467b-a418-56851b7dd53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3000" y="0"/>
            <a:ext cx="3321050" cy="2464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 descr="u=865574223,3002589126&amp;fm=21&amp;gp=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18026" y="0"/>
            <a:ext cx="3482975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 descr="2012081509090642199241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43001" y="2464594"/>
            <a:ext cx="3375025" cy="2518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 descr="50e549a94ceb11bbd3873a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518026" y="2625328"/>
            <a:ext cx="3482975" cy="208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579439" y="169069"/>
            <a:ext cx="7354887" cy="90844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4000" b="1" dirty="0" smtClean="0">
                <a:solidFill>
                  <a:srgbClr val="FF0000"/>
                </a:solidFill>
              </a:rPr>
              <a:t>      We are very lucky to have a healthy body. So what should we do?</a:t>
            </a:r>
          </a:p>
        </p:txBody>
      </p:sp>
      <p:pic>
        <p:nvPicPr>
          <p:cNvPr id="15363" name="Picture 4" descr="266330_bi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6889" y="1251348"/>
            <a:ext cx="2808287" cy="3677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5" descr="xin_503050817174173417780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99051" y="1251347"/>
            <a:ext cx="2835275" cy="3463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1485900" y="2193131"/>
            <a:ext cx="6172200" cy="2401491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zh-CN" sz="4000" b="1" dirty="0" smtClean="0"/>
              <a:t>What have we learnt today?</a:t>
            </a:r>
          </a:p>
          <a:p>
            <a:pPr algn="ctr" eaLnBrk="1" hangingPunct="1">
              <a:buFontTx/>
              <a:buNone/>
            </a:pPr>
            <a:r>
              <a:rPr lang="en-US" altLang="zh-CN" sz="4000" b="1" dirty="0" smtClean="0"/>
              <a:t>(</a:t>
            </a:r>
            <a:r>
              <a:rPr lang="zh-CN" altLang="en-US" sz="4000" b="1" dirty="0" smtClean="0"/>
              <a:t>今天我们学到了什么呢？</a:t>
            </a:r>
            <a:r>
              <a:rPr lang="en-US" altLang="zh-CN" sz="4000" b="1" dirty="0" smtClean="0"/>
              <a:t>) </a:t>
            </a:r>
          </a:p>
        </p:txBody>
      </p:sp>
      <p:sp>
        <p:nvSpPr>
          <p:cNvPr id="16387" name="WordArt 4"/>
          <p:cNvSpPr>
            <a:spLocks noChangeArrowheads="1" noChangeShapeType="1" noTextEdit="1"/>
          </p:cNvSpPr>
          <p:nvPr/>
        </p:nvSpPr>
        <p:spPr bwMode="auto">
          <a:xfrm>
            <a:off x="2951164" y="771550"/>
            <a:ext cx="3132137" cy="99057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60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Britannic Bold" panose="020B0903060703020204"/>
              </a:rPr>
              <a:t>summary</a:t>
            </a:r>
            <a:endParaRPr lang="zh-CN" altLang="en-US" sz="60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Britannic Bold" panose="020B0903060703020204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-544513" y="-134541"/>
            <a:ext cx="3562351" cy="857251"/>
          </a:xfrm>
        </p:spPr>
        <p:txBody>
          <a:bodyPr/>
          <a:lstStyle/>
          <a:p>
            <a:pPr eaLnBrk="1" hangingPunct="1"/>
            <a:r>
              <a:rPr lang="en-US" altLang="zh-CN" smtClean="0"/>
              <a:t>Exercises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566863" y="527448"/>
            <a:ext cx="6356350" cy="448389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800" b="1" dirty="0" smtClean="0"/>
              <a:t>一、选择填空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800" b="1" dirty="0" smtClean="0"/>
              <a:t>  </a:t>
            </a:r>
            <a:r>
              <a:rPr lang="en-US" altLang="zh-CN" sz="2800" b="1" dirty="0" smtClean="0"/>
              <a:t>1. I have two ______.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b="1" dirty="0" smtClean="0"/>
              <a:t>       A. ear    B. ears    C. eye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zh-CN" sz="28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b="1" dirty="0" smtClean="0"/>
              <a:t>  2. I have a _____.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b="1" dirty="0" smtClean="0"/>
              <a:t>       A. hands    B. faces    C. face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zh-CN" sz="28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b="1" dirty="0" smtClean="0"/>
              <a:t>  3. I have_____ arms.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b="1" dirty="0" smtClean="0"/>
              <a:t>       A. a      B. too    C. two</a:t>
            </a:r>
          </a:p>
        </p:txBody>
      </p:sp>
      <p:pic>
        <p:nvPicPr>
          <p:cNvPr id="19460" name="Picture 4" descr="4133883_150214012638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68412" y="1419622"/>
            <a:ext cx="541338" cy="503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 descr="4133883_150214012638_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60032" y="4332684"/>
            <a:ext cx="485775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6" descr="4133883_150214012638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24128" y="2942035"/>
            <a:ext cx="541337" cy="503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407988" y="130969"/>
            <a:ext cx="7250112" cy="44767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b="1" dirty="0" smtClean="0"/>
              <a:t>二、选出不同类的单词。</a:t>
            </a:r>
          </a:p>
          <a:p>
            <a:pPr eaLnBrk="1" hangingPunct="1">
              <a:buFontTx/>
              <a:buNone/>
            </a:pPr>
            <a:r>
              <a:rPr lang="zh-CN" altLang="en-US" b="1" dirty="0" smtClean="0"/>
              <a:t>    </a:t>
            </a:r>
            <a:r>
              <a:rPr lang="en-US" altLang="zh-CN" b="1" dirty="0" smtClean="0"/>
              <a:t>1. A. nose   B. foot    C. you</a:t>
            </a:r>
          </a:p>
          <a:p>
            <a:pPr eaLnBrk="1" hangingPunct="1">
              <a:buFontTx/>
              <a:buNone/>
            </a:pPr>
            <a:endParaRPr lang="en-US" altLang="zh-CN" b="1" dirty="0" smtClean="0"/>
          </a:p>
          <a:p>
            <a:pPr eaLnBrk="1" hangingPunct="1">
              <a:buFontTx/>
              <a:buNone/>
            </a:pPr>
            <a:r>
              <a:rPr lang="en-US" altLang="zh-CN" b="1" dirty="0" smtClean="0"/>
              <a:t>    2. A. Mr.   B. mouth   C. head</a:t>
            </a:r>
          </a:p>
          <a:p>
            <a:pPr eaLnBrk="1" hangingPunct="1">
              <a:buFontTx/>
              <a:buNone/>
            </a:pPr>
            <a:endParaRPr lang="en-US" altLang="zh-CN" b="1" dirty="0" smtClean="0"/>
          </a:p>
          <a:p>
            <a:pPr eaLnBrk="1" hangingPunct="1">
              <a:buFontTx/>
              <a:buNone/>
            </a:pPr>
            <a:r>
              <a:rPr lang="en-US" altLang="zh-CN" b="1" dirty="0" smtClean="0"/>
              <a:t>    3. A. brother  B. tail   C. face</a:t>
            </a:r>
          </a:p>
          <a:p>
            <a:pPr eaLnBrk="1" hangingPunct="1">
              <a:buFontTx/>
              <a:buNone/>
            </a:pPr>
            <a:endParaRPr lang="en-US" altLang="zh-CN" b="1" dirty="0" smtClean="0"/>
          </a:p>
          <a:p>
            <a:pPr eaLnBrk="1" hangingPunct="1">
              <a:buFontTx/>
              <a:buNone/>
            </a:pPr>
            <a:r>
              <a:rPr lang="en-US" altLang="zh-CN" b="1" dirty="0" smtClean="0"/>
              <a:t>    4. A. have   B. eye    C. arm</a:t>
            </a:r>
          </a:p>
        </p:txBody>
      </p:sp>
      <p:pic>
        <p:nvPicPr>
          <p:cNvPr id="21508" name="Picture 4" descr="4133883_150214012638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87913" y="616744"/>
            <a:ext cx="647700" cy="60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5" descr="4133883_150214012638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28725" y="1839516"/>
            <a:ext cx="647700" cy="60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6" descr="4133883_150214012638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20800" y="3200401"/>
            <a:ext cx="647700" cy="60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7" descr="4133883_150214012638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20800" y="4320778"/>
            <a:ext cx="647700" cy="60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3614554" y="742295"/>
            <a:ext cx="513391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Calibri" panose="020F0502020204030204" pitchFamily="34" charset="0"/>
              </a:rPr>
              <a:t>A: This is my head.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Calibri" panose="020F0502020204030204" pitchFamily="34" charset="0"/>
              </a:rPr>
              <a:t>B: This is my arm.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Calibri" panose="020F0502020204030204" pitchFamily="34" charset="0"/>
              </a:rPr>
              <a:t>A: This is my leg.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Calibri" panose="020F0502020204030204" pitchFamily="34" charset="0"/>
              </a:rPr>
              <a:t>B: This is my foot.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Calibri" panose="020F0502020204030204" pitchFamily="34" charset="0"/>
              </a:rPr>
              <a:t>A: I have a nose.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Calibri" panose="020F0502020204030204" pitchFamily="34" charset="0"/>
              </a:rPr>
              <a:t>B: I have a </a:t>
            </a:r>
            <a:r>
              <a:rPr lang="en-US" altLang="zh-CN" sz="2800" b="1" dirty="0" err="1">
                <a:latin typeface="Calibri" panose="020F0502020204030204" pitchFamily="34" charset="0"/>
              </a:rPr>
              <a:t>nose,too</a:t>
            </a:r>
            <a:r>
              <a:rPr lang="en-US" altLang="zh-CN" sz="2800" b="1" dirty="0">
                <a:latin typeface="Calibri" panose="020F0502020204030204" pitchFamily="34" charset="0"/>
              </a:rPr>
              <a:t>./ </a:t>
            </a:r>
            <a:r>
              <a:rPr lang="en-US" altLang="zh-CN" sz="2800" b="1" dirty="0" err="1">
                <a:latin typeface="Calibri" panose="020F0502020204030204" pitchFamily="34" charset="0"/>
              </a:rPr>
              <a:t>Me.too</a:t>
            </a:r>
            <a:r>
              <a:rPr lang="en-US" altLang="zh-CN" sz="2800" b="1" dirty="0">
                <a:latin typeface="Calibri" panose="020F0502020204030204" pitchFamily="34" charset="0"/>
              </a:rPr>
              <a:t>!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Calibri" panose="020F0502020204030204" pitchFamily="34" charset="0"/>
              </a:rPr>
              <a:t>A: ……</a:t>
            </a: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2586039" y="0"/>
            <a:ext cx="3671887" cy="648891"/>
          </a:xfrm>
          <a:prstGeom prst="rect">
            <a:avLst/>
          </a:prstGeom>
          <a:solidFill>
            <a:srgbClr val="FFFF99"/>
          </a:solidFill>
          <a:ln w="15875" cap="rnd">
            <a:solidFill>
              <a:srgbClr val="CCFFCC"/>
            </a:solidFill>
            <a:prstDash val="sysDot"/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sz="4400" b="1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</a:rPr>
              <a:t>Free  talk</a:t>
            </a:r>
          </a:p>
        </p:txBody>
      </p:sp>
      <p:pic>
        <p:nvPicPr>
          <p:cNvPr id="4100" name="Picture 6" descr="217112828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5413" y="844153"/>
            <a:ext cx="3397250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u=1074888826,2800694760&amp;fm=21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9364" y="411956"/>
            <a:ext cx="3673475" cy="365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1043608" y="573881"/>
            <a:ext cx="186786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6000" b="1" dirty="0">
                <a:latin typeface="Calibri" panose="020F0502020204030204" pitchFamily="34" charset="0"/>
                <a:ea typeface="黑体" panose="02010609060101010101" pitchFamily="49" charset="-122"/>
              </a:rPr>
              <a:t>head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899593" y="1977629"/>
            <a:ext cx="171502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6000" b="1" dirty="0">
                <a:latin typeface="Calibri" panose="020F0502020204030204" pitchFamily="34" charset="0"/>
                <a:ea typeface="黑体" panose="02010609060101010101" pitchFamily="49" charset="-122"/>
              </a:rPr>
              <a:t>nose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651500" y="4083844"/>
            <a:ext cx="231666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6000" b="1">
                <a:latin typeface="Calibri" panose="020F0502020204030204" pitchFamily="34" charset="0"/>
                <a:ea typeface="黑体" panose="02010609060101010101" pitchFamily="49" charset="-122"/>
              </a:rPr>
              <a:t>mouth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1277938" y="3921919"/>
            <a:ext cx="150599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6000" b="1">
                <a:latin typeface="Calibri" panose="020F0502020204030204" pitchFamily="34" charset="0"/>
                <a:ea typeface="黑体" panose="02010609060101010101" pitchFamily="49" charset="-122"/>
              </a:rPr>
              <a:t>face</a:t>
            </a:r>
          </a:p>
        </p:txBody>
      </p:sp>
      <p:sp>
        <p:nvSpPr>
          <p:cNvPr id="26640" name="Oval 16"/>
          <p:cNvSpPr>
            <a:spLocks noChangeArrowheads="1"/>
          </p:cNvSpPr>
          <p:nvPr/>
        </p:nvSpPr>
        <p:spPr bwMode="auto">
          <a:xfrm>
            <a:off x="6084889" y="0"/>
            <a:ext cx="1754187" cy="321945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CFFCC"/>
            </a:solidFill>
            <a:round/>
          </a:ln>
        </p:spPr>
        <p:txBody>
          <a:bodyPr wrap="none" anchor="ctr"/>
          <a:lstStyle/>
          <a:p>
            <a:pPr algn="ctr"/>
            <a:r>
              <a:rPr lang="zh-CN" altLang="en-US" sz="4400" b="1" dirty="0">
                <a:solidFill>
                  <a:srgbClr val="FF0000"/>
                </a:solidFill>
                <a:latin typeface="Calibri" panose="020F0502020204030204" pitchFamily="34" charset="0"/>
                <a:ea typeface="华文行楷" panose="02010800040101010101" pitchFamily="2" charset="-122"/>
              </a:rPr>
              <a:t>你能</a:t>
            </a:r>
          </a:p>
          <a:p>
            <a:pPr algn="ctr"/>
            <a:r>
              <a:rPr lang="zh-CN" altLang="en-US" sz="4400" b="1" dirty="0">
                <a:solidFill>
                  <a:srgbClr val="FF0000"/>
                </a:solidFill>
                <a:latin typeface="Calibri" panose="020F0502020204030204" pitchFamily="34" charset="0"/>
                <a:ea typeface="华文行楷" panose="02010800040101010101" pitchFamily="2" charset="-122"/>
              </a:rPr>
              <a:t>找出</a:t>
            </a:r>
          </a:p>
          <a:p>
            <a:pPr algn="ctr"/>
            <a:r>
              <a:rPr lang="zh-CN" altLang="en-US" sz="4400" b="1" dirty="0">
                <a:solidFill>
                  <a:srgbClr val="FF0000"/>
                </a:solidFill>
                <a:latin typeface="Calibri" panose="020F0502020204030204" pitchFamily="34" charset="0"/>
                <a:ea typeface="华文行楷" panose="02010800040101010101" pitchFamily="2" charset="-122"/>
              </a:rPr>
              <a:t>它们的</a:t>
            </a:r>
          </a:p>
          <a:p>
            <a:pPr algn="ctr"/>
            <a:r>
              <a:rPr lang="zh-CN" altLang="en-US" sz="4400" b="1" dirty="0">
                <a:solidFill>
                  <a:srgbClr val="FF0000"/>
                </a:solidFill>
                <a:latin typeface="Calibri" panose="020F0502020204030204" pitchFamily="34" charset="0"/>
                <a:ea typeface="华文行楷" panose="02010800040101010101" pitchFamily="2" charset="-122"/>
              </a:rPr>
              <a:t>共同点</a:t>
            </a:r>
          </a:p>
          <a:p>
            <a:pPr algn="ctr"/>
            <a:r>
              <a:rPr lang="zh-CN" altLang="en-US" sz="4400" b="1" dirty="0">
                <a:solidFill>
                  <a:srgbClr val="FF0000"/>
                </a:solidFill>
                <a:latin typeface="Calibri" panose="020F0502020204030204" pitchFamily="34" charset="0"/>
                <a:ea typeface="华文行楷" panose="02010800040101010101" pitchFamily="2" charset="-122"/>
              </a:rPr>
              <a:t>吗？</a:t>
            </a:r>
          </a:p>
        </p:txBody>
      </p:sp>
      <p:sp>
        <p:nvSpPr>
          <p:cNvPr id="26642" name="Oval 18"/>
          <p:cNvSpPr>
            <a:spLocks noChangeArrowheads="1"/>
          </p:cNvSpPr>
          <p:nvPr/>
        </p:nvSpPr>
        <p:spPr bwMode="auto">
          <a:xfrm>
            <a:off x="6084889" y="0"/>
            <a:ext cx="1754187" cy="321945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CFFCC"/>
            </a:solidFill>
            <a:round/>
          </a:ln>
        </p:spPr>
        <p:txBody>
          <a:bodyPr wrap="none" anchor="ctr"/>
          <a:lstStyle/>
          <a:p>
            <a:pPr algn="ctr"/>
            <a:r>
              <a:rPr lang="zh-CN" altLang="en-US" sz="2800" b="1" dirty="0">
                <a:solidFill>
                  <a:srgbClr val="FF3399"/>
                </a:solidFill>
                <a:latin typeface="Calibri" panose="020F0502020204030204" pitchFamily="34" charset="0"/>
                <a:ea typeface="华文行楷" panose="02010800040101010101" pitchFamily="2" charset="-122"/>
              </a:rPr>
              <a:t>你能</a:t>
            </a:r>
          </a:p>
          <a:p>
            <a:pPr algn="ctr"/>
            <a:r>
              <a:rPr lang="zh-CN" altLang="en-US" sz="2800" b="1" dirty="0">
                <a:solidFill>
                  <a:srgbClr val="FF3399"/>
                </a:solidFill>
                <a:latin typeface="Calibri" panose="020F0502020204030204" pitchFamily="34" charset="0"/>
                <a:ea typeface="华文行楷" panose="02010800040101010101" pitchFamily="2" charset="-122"/>
              </a:rPr>
              <a:t>找出</a:t>
            </a:r>
          </a:p>
          <a:p>
            <a:pPr algn="ctr"/>
            <a:r>
              <a:rPr lang="zh-CN" altLang="en-US" sz="2800" b="1" dirty="0">
                <a:solidFill>
                  <a:srgbClr val="FF3399"/>
                </a:solidFill>
                <a:latin typeface="Calibri" panose="020F0502020204030204" pitchFamily="34" charset="0"/>
                <a:ea typeface="华文行楷" panose="02010800040101010101" pitchFamily="2" charset="-122"/>
              </a:rPr>
              <a:t>身体中</a:t>
            </a:r>
          </a:p>
          <a:p>
            <a:pPr algn="ctr"/>
            <a:r>
              <a:rPr lang="zh-CN" altLang="en-US" sz="2800" b="1" dirty="0">
                <a:solidFill>
                  <a:srgbClr val="FF3399"/>
                </a:solidFill>
                <a:latin typeface="Calibri" panose="020F0502020204030204" pitchFamily="34" charset="0"/>
                <a:ea typeface="华文行楷" panose="02010800040101010101" pitchFamily="2" charset="-122"/>
              </a:rPr>
              <a:t>成对的</a:t>
            </a:r>
          </a:p>
          <a:p>
            <a:pPr algn="ctr"/>
            <a:r>
              <a:rPr lang="zh-CN" altLang="en-US" sz="2800" b="1" dirty="0">
                <a:solidFill>
                  <a:srgbClr val="FF3399"/>
                </a:solidFill>
                <a:latin typeface="Calibri" panose="020F0502020204030204" pitchFamily="34" charset="0"/>
                <a:ea typeface="华文行楷" panose="02010800040101010101" pitchFamily="2" charset="-122"/>
              </a:rPr>
              <a:t>部位吗？</a:t>
            </a:r>
          </a:p>
        </p:txBody>
      </p:sp>
      <p:sp>
        <p:nvSpPr>
          <p:cNvPr id="26643" name="AutoShape 19"/>
          <p:cNvSpPr>
            <a:spLocks noChangeArrowheads="1"/>
          </p:cNvSpPr>
          <p:nvPr/>
        </p:nvSpPr>
        <p:spPr bwMode="auto">
          <a:xfrm rot="1514843">
            <a:off x="2844800" y="1221581"/>
            <a:ext cx="1403350" cy="377429"/>
          </a:xfrm>
          <a:prstGeom prst="rightArrow">
            <a:avLst>
              <a:gd name="adj1" fmla="val 50000"/>
              <a:gd name="adj2" fmla="val 92942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6644" name="AutoShape 20"/>
          <p:cNvSpPr>
            <a:spLocks noChangeArrowheads="1"/>
          </p:cNvSpPr>
          <p:nvPr/>
        </p:nvSpPr>
        <p:spPr bwMode="auto">
          <a:xfrm rot="13400944">
            <a:off x="4302125" y="3813573"/>
            <a:ext cx="1403350" cy="377428"/>
          </a:xfrm>
          <a:prstGeom prst="rightArrow">
            <a:avLst>
              <a:gd name="adj1" fmla="val 50000"/>
              <a:gd name="adj2" fmla="val 92942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6645" name="AutoShape 21"/>
          <p:cNvSpPr>
            <a:spLocks noChangeArrowheads="1"/>
          </p:cNvSpPr>
          <p:nvPr/>
        </p:nvSpPr>
        <p:spPr bwMode="auto">
          <a:xfrm rot="19475146">
            <a:off x="2357439" y="3489723"/>
            <a:ext cx="1620837" cy="377428"/>
          </a:xfrm>
          <a:prstGeom prst="rightArrow">
            <a:avLst>
              <a:gd name="adj1" fmla="val 50000"/>
              <a:gd name="adj2" fmla="val 107346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6646" name="AutoShape 22"/>
          <p:cNvSpPr>
            <a:spLocks noChangeArrowheads="1"/>
          </p:cNvSpPr>
          <p:nvPr/>
        </p:nvSpPr>
        <p:spPr bwMode="auto">
          <a:xfrm rot="929742">
            <a:off x="2681289" y="2518173"/>
            <a:ext cx="1620837" cy="377428"/>
          </a:xfrm>
          <a:prstGeom prst="rightArrow">
            <a:avLst>
              <a:gd name="adj1" fmla="val 50000"/>
              <a:gd name="adj2" fmla="val 107346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/>
      <p:bldP spid="26632" grpId="0"/>
      <p:bldP spid="26634" grpId="0"/>
      <p:bldP spid="26637" grpId="0"/>
      <p:bldP spid="26640" grpId="0" bldLvl="0" animBg="1"/>
      <p:bldP spid="26642" grpId="0" bldLvl="0" animBg="1"/>
      <p:bldP spid="26643" grpId="0" bldLvl="0" animBg="1"/>
      <p:bldP spid="26644" grpId="0" bldLvl="0" animBg="1"/>
      <p:bldP spid="26645" grpId="0" bldLvl="0" animBg="1"/>
      <p:bldP spid="26646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0" descr="IMG_20151028_11125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54425" y="1329928"/>
            <a:ext cx="3240088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WordArt 4"/>
          <p:cNvSpPr>
            <a:spLocks noChangeArrowheads="1" noChangeShapeType="1" noTextEdit="1"/>
          </p:cNvSpPr>
          <p:nvPr/>
        </p:nvSpPr>
        <p:spPr bwMode="auto">
          <a:xfrm>
            <a:off x="3330575" y="250032"/>
            <a:ext cx="2268538" cy="75604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4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Bookman Old Style" panose="02050604050505020204"/>
              </a:rPr>
              <a:t>Listen</a:t>
            </a:r>
            <a:endParaRPr lang="zh-CN" altLang="en-US" sz="44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Bookman Old Style" panose="02050604050505020204"/>
            </a:endParaRPr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 rot="16397965">
            <a:off x="3505796" y="1908771"/>
            <a:ext cx="403622" cy="1189037"/>
          </a:xfrm>
          <a:prstGeom prst="downArrow">
            <a:avLst>
              <a:gd name="adj1" fmla="val 50000"/>
              <a:gd name="adj2" fmla="val 73638"/>
            </a:avLst>
          </a:prstGeom>
          <a:solidFill>
            <a:srgbClr val="FF00FF"/>
          </a:solidFill>
          <a:ln w="9525">
            <a:solidFill>
              <a:srgbClr val="FF00FF"/>
            </a:solidFill>
            <a:miter lim="800000"/>
          </a:ln>
        </p:spPr>
        <p:txBody>
          <a:bodyPr vert="eaVert" anchor="ctr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1655764" y="1653779"/>
            <a:ext cx="145732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have two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zh-C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___.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1762920" y="3845412"/>
            <a:ext cx="124301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400" b="1" dirty="0">
                <a:solidFill>
                  <a:srgbClr val="3366FF"/>
                </a:solidFill>
                <a:latin typeface="Calibri" panose="020F0502020204030204" pitchFamily="34" charset="0"/>
              </a:rPr>
              <a:t>ear</a:t>
            </a:r>
            <a:r>
              <a:rPr lang="en-US" altLang="zh-CN" sz="4400" b="1" dirty="0">
                <a:solidFill>
                  <a:schemeClr val="hlink"/>
                </a:solidFill>
                <a:latin typeface="Calibri" panose="020F0502020204030204" pitchFamily="34" charset="0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34821" grpId="0" bldLvl="0" animBg="1"/>
      <p:bldP spid="34822" grpId="0"/>
      <p:bldP spid="348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IMG_20151028_11131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12826" y="942975"/>
            <a:ext cx="4678363" cy="3931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5" name="AutoShape 7"/>
          <p:cNvSpPr>
            <a:spLocks noChangeArrowheads="1"/>
          </p:cNvSpPr>
          <p:nvPr/>
        </p:nvSpPr>
        <p:spPr bwMode="auto">
          <a:xfrm rot="3888180">
            <a:off x="5322689" y="2044502"/>
            <a:ext cx="403622" cy="1727200"/>
          </a:xfrm>
          <a:prstGeom prst="downArrow">
            <a:avLst>
              <a:gd name="adj1" fmla="val 50000"/>
              <a:gd name="adj2" fmla="val 106967"/>
            </a:avLst>
          </a:prstGeom>
          <a:solidFill>
            <a:srgbClr val="FF00FF"/>
          </a:solidFill>
          <a:ln w="9525">
            <a:solidFill>
              <a:srgbClr val="FF00FF"/>
            </a:solidFill>
            <a:miter lim="800000"/>
          </a:ln>
        </p:spPr>
        <p:txBody>
          <a:bodyPr vert="eaVert" anchor="ctr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6264276" y="1612106"/>
            <a:ext cx="2182813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have _____ _____.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6678612" y="2357437"/>
            <a:ext cx="12777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800" b="1" dirty="0">
                <a:solidFill>
                  <a:srgbClr val="3366FF"/>
                </a:solidFill>
                <a:latin typeface="Calibri" panose="020F0502020204030204" pitchFamily="34" charset="0"/>
              </a:rPr>
              <a:t>two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6493124" y="3214338"/>
            <a:ext cx="172511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800" b="1" dirty="0">
                <a:solidFill>
                  <a:srgbClr val="3366FF"/>
                </a:solidFill>
                <a:latin typeface="Calibri" panose="020F0502020204030204" pitchFamily="34" charset="0"/>
              </a:rPr>
              <a:t>arm</a:t>
            </a:r>
            <a:r>
              <a:rPr lang="en-US" altLang="zh-CN" sz="4800" b="1" dirty="0">
                <a:solidFill>
                  <a:schemeClr val="hlink"/>
                </a:solidFill>
                <a:latin typeface="Calibri" panose="020F0502020204030204" pitchFamily="34" charset="0"/>
              </a:rPr>
              <a:t>s</a:t>
            </a:r>
          </a:p>
        </p:txBody>
      </p:sp>
      <p:sp>
        <p:nvSpPr>
          <p:cNvPr id="6152" name="WordArt 13"/>
          <p:cNvSpPr>
            <a:spLocks noChangeArrowheads="1" noChangeShapeType="1" noTextEdit="1"/>
          </p:cNvSpPr>
          <p:nvPr/>
        </p:nvSpPr>
        <p:spPr bwMode="auto">
          <a:xfrm>
            <a:off x="3233739" y="1191"/>
            <a:ext cx="2212975" cy="91797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4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Bookman Old Style" panose="02050604050505020204"/>
              </a:rPr>
              <a:t>Listen</a:t>
            </a:r>
            <a:endParaRPr lang="zh-CN" altLang="en-US" sz="44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Bookman Old Style" panose="02050604050505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2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5" grpId="0" bldLvl="0" animBg="1"/>
      <p:bldP spid="32776" grpId="0"/>
      <p:bldP spid="32777" grpId="0"/>
      <p:bldP spid="615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IMG_20151028_11131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00450" y="1383507"/>
            <a:ext cx="3889375" cy="3074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WordArt 4"/>
          <p:cNvSpPr>
            <a:spLocks noChangeArrowheads="1" noChangeShapeType="1" noTextEdit="1"/>
          </p:cNvSpPr>
          <p:nvPr/>
        </p:nvSpPr>
        <p:spPr bwMode="auto">
          <a:xfrm>
            <a:off x="3330576" y="411957"/>
            <a:ext cx="2320925" cy="75604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4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Bookman Old Style" panose="02050604050505020204"/>
              </a:rPr>
              <a:t>Listen</a:t>
            </a:r>
            <a:endParaRPr lang="zh-CN" altLang="en-US" sz="44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Bookman Old Style" panose="02050604050505020204"/>
            </a:endParaRPr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 rot="17684579">
            <a:off x="4071145" y="1882379"/>
            <a:ext cx="404813" cy="1781175"/>
          </a:xfrm>
          <a:prstGeom prst="downArrow">
            <a:avLst>
              <a:gd name="adj1" fmla="val 50000"/>
              <a:gd name="adj2" fmla="val 109985"/>
            </a:avLst>
          </a:prstGeom>
          <a:solidFill>
            <a:srgbClr val="FF00FF"/>
          </a:solidFill>
          <a:ln w="9525">
            <a:solidFill>
              <a:srgbClr val="FF00FF"/>
            </a:solidFill>
            <a:miter lim="800000"/>
          </a:ln>
        </p:spPr>
        <p:txBody>
          <a:bodyPr vert="eaVert" anchor="ctr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547664" y="1707356"/>
            <a:ext cx="1728936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have </a:t>
            </a:r>
            <a:r>
              <a:rPr lang="en-US" altLang="zh-CN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</a:t>
            </a:r>
            <a:r>
              <a:rPr lang="en-US" altLang="zh-C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_____.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1547664" y="3795886"/>
            <a:ext cx="162083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400" b="1" dirty="0">
                <a:solidFill>
                  <a:srgbClr val="3366FF"/>
                </a:solidFill>
                <a:latin typeface="Calibri" panose="020F0502020204030204" pitchFamily="34" charset="0"/>
              </a:rPr>
              <a:t>hand</a:t>
            </a:r>
            <a:r>
              <a:rPr lang="en-US" altLang="zh-CN" sz="4400" b="1" dirty="0">
                <a:solidFill>
                  <a:schemeClr val="hlink"/>
                </a:solidFill>
                <a:latin typeface="Calibri" panose="020F0502020204030204" pitchFamily="34" charset="0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  <p:bldP spid="33797" grpId="0" bldLvl="0" animBg="1"/>
      <p:bldP spid="33798" grpId="0"/>
      <p:bldP spid="3379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4"/>
          <p:cNvSpPr>
            <a:spLocks noChangeArrowheads="1" noChangeShapeType="1" noTextEdit="1"/>
          </p:cNvSpPr>
          <p:nvPr/>
        </p:nvSpPr>
        <p:spPr bwMode="auto">
          <a:xfrm>
            <a:off x="3222626" y="357188"/>
            <a:ext cx="2212975" cy="91797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4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Bookman Old Style" panose="02050604050505020204"/>
              </a:rPr>
              <a:t>Listen</a:t>
            </a:r>
            <a:endParaRPr lang="zh-CN" altLang="en-US" sz="44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Bookman Old Style" panose="02050604050505020204"/>
            </a:endParaRP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6516688" y="1329929"/>
            <a:ext cx="1511696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have two ____.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6477518" y="3507854"/>
            <a:ext cx="142165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400" b="1" dirty="0">
                <a:solidFill>
                  <a:srgbClr val="3366FF"/>
                </a:solidFill>
                <a:latin typeface="Calibri" panose="020F0502020204030204" pitchFamily="34" charset="0"/>
              </a:rPr>
              <a:t>eye</a:t>
            </a:r>
            <a:r>
              <a:rPr lang="en-US" altLang="zh-CN" sz="4400" b="1" dirty="0">
                <a:solidFill>
                  <a:schemeClr val="hlink"/>
                </a:solidFill>
                <a:latin typeface="Calibri" panose="020F0502020204030204" pitchFamily="34" charset="0"/>
              </a:rPr>
              <a:t>s</a:t>
            </a:r>
          </a:p>
        </p:txBody>
      </p:sp>
      <p:pic>
        <p:nvPicPr>
          <p:cNvPr id="9221" name="Picture 10" descr="IMG_20151028_11125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77988" y="1600200"/>
            <a:ext cx="3813175" cy="303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AutoShape 5"/>
          <p:cNvSpPr>
            <a:spLocks noChangeArrowheads="1"/>
          </p:cNvSpPr>
          <p:nvPr/>
        </p:nvSpPr>
        <p:spPr bwMode="auto">
          <a:xfrm rot="4945780">
            <a:off x="4963914" y="1909961"/>
            <a:ext cx="403622" cy="1727200"/>
          </a:xfrm>
          <a:prstGeom prst="downArrow">
            <a:avLst>
              <a:gd name="adj1" fmla="val 50000"/>
              <a:gd name="adj2" fmla="val 106966"/>
            </a:avLst>
          </a:prstGeom>
          <a:solidFill>
            <a:srgbClr val="FF00FF"/>
          </a:solidFill>
          <a:ln w="9525">
            <a:solidFill>
              <a:srgbClr val="FF00FF"/>
            </a:solidFill>
            <a:miter lim="800000"/>
          </a:ln>
        </p:spPr>
        <p:txBody>
          <a:bodyPr vert="eaVert" anchor="ctr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35846" grpId="0"/>
      <p:bldP spid="35845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403649" y="1924050"/>
            <a:ext cx="1657052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have two ___.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1637656" y="4000649"/>
            <a:ext cx="118903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400" b="1" dirty="0">
                <a:solidFill>
                  <a:srgbClr val="3366FF"/>
                </a:solidFill>
                <a:latin typeface="Calibri" panose="020F0502020204030204" pitchFamily="34" charset="0"/>
              </a:rPr>
              <a:t>leg</a:t>
            </a:r>
            <a:r>
              <a:rPr lang="en-US" altLang="zh-CN" sz="4400" b="1" dirty="0">
                <a:solidFill>
                  <a:schemeClr val="hlink"/>
                </a:solidFill>
                <a:latin typeface="Calibri" panose="020F0502020204030204" pitchFamily="34" charset="0"/>
              </a:rPr>
              <a:t>s</a:t>
            </a:r>
          </a:p>
        </p:txBody>
      </p:sp>
      <p:pic>
        <p:nvPicPr>
          <p:cNvPr id="10244" name="Picture 10" descr="IMG_20151028_11135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36939" y="1653779"/>
            <a:ext cx="3133725" cy="2591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9" name="AutoShape 5"/>
          <p:cNvSpPr>
            <a:spLocks noChangeArrowheads="1"/>
          </p:cNvSpPr>
          <p:nvPr/>
        </p:nvSpPr>
        <p:spPr bwMode="auto">
          <a:xfrm rot="16401232">
            <a:off x="3637757" y="2925366"/>
            <a:ext cx="404813" cy="1133475"/>
          </a:xfrm>
          <a:prstGeom prst="downArrow">
            <a:avLst>
              <a:gd name="adj1" fmla="val 50000"/>
              <a:gd name="adj2" fmla="val 69990"/>
            </a:avLst>
          </a:prstGeom>
          <a:solidFill>
            <a:srgbClr val="FF00FF"/>
          </a:solidFill>
          <a:ln w="9525">
            <a:solidFill>
              <a:srgbClr val="FF00FF"/>
            </a:solidFill>
            <a:miter lim="800000"/>
          </a:ln>
        </p:spPr>
        <p:txBody>
          <a:bodyPr vert="eaVert" anchor="ctr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0247" name="WordArt 12"/>
          <p:cNvSpPr>
            <a:spLocks noChangeArrowheads="1" noChangeShapeType="1" noTextEdit="1"/>
          </p:cNvSpPr>
          <p:nvPr/>
        </p:nvSpPr>
        <p:spPr bwMode="auto">
          <a:xfrm>
            <a:off x="3222626" y="357188"/>
            <a:ext cx="2212975" cy="91797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4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Bookman Old Style" panose="02050604050505020204"/>
              </a:rPr>
              <a:t>Listen</a:t>
            </a:r>
            <a:endParaRPr lang="zh-CN" altLang="en-US" sz="44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Bookman Old Style" panose="02050604050505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/>
      <p:bldP spid="36871" grpId="0"/>
      <p:bldP spid="36869" grpId="0" bldLvl="0" animBg="1"/>
      <p:bldP spid="102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4"/>
          <p:cNvSpPr>
            <a:spLocks noChangeArrowheads="1" noChangeShapeType="1" noTextEdit="1"/>
          </p:cNvSpPr>
          <p:nvPr/>
        </p:nvSpPr>
        <p:spPr bwMode="auto">
          <a:xfrm>
            <a:off x="1709739" y="141685"/>
            <a:ext cx="5724525" cy="194429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zh-CN" altLang="en-US" sz="4800" b="1" kern="10" spc="-48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幼圆" panose="02010509060101010101" charset="-122"/>
                <a:ea typeface="幼圆" panose="02010509060101010101" charset="-122"/>
              </a:rPr>
              <a:t>英语模仿秀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359</Words>
  <Application>Microsoft Office PowerPoint</Application>
  <PresentationFormat>全屏显示(16:9)</PresentationFormat>
  <Paragraphs>82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1" baseType="lpstr">
      <vt:lpstr>Arial Unicode MS</vt:lpstr>
      <vt:lpstr>黑体</vt:lpstr>
      <vt:lpstr>华文行楷</vt:lpstr>
      <vt:lpstr>华文中宋</vt:lpstr>
      <vt:lpstr>宋体</vt:lpstr>
      <vt:lpstr>微软雅黑</vt:lpstr>
      <vt:lpstr>幼圆</vt:lpstr>
      <vt:lpstr>Arial</vt:lpstr>
      <vt:lpstr>Baskerville Old Face</vt:lpstr>
      <vt:lpstr>Bookman Old Style</vt:lpstr>
      <vt:lpstr>Britannic Bold</vt:lpstr>
      <vt:lpstr>Calibri</vt:lpstr>
      <vt:lpstr>Comic Sans MS</vt:lpstr>
      <vt:lpstr>Times New Roman</vt:lpstr>
      <vt:lpstr>WWW.2PPT.COM
</vt:lpstr>
      <vt:lpstr>Unit 4 Body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Exercises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2022-02-11T02:30:18Z</dcterms:created>
  <dcterms:modified xsi:type="dcterms:W3CDTF">2023-01-16T18:36:04Z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71B1CF291A344312946248EB0583ED56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