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notesSlides/notesSlide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5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8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9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2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3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86.xml" ContentType="application/vnd.openxmlformats-officedocument.presentationml.tags+xml"/>
  <Override PartName="/ppt/notesSlides/notesSlide16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7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8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2" r:id="rId2"/>
  </p:sldMasterIdLst>
  <p:notesMasterIdLst>
    <p:notesMasterId r:id="rId23"/>
  </p:notesMasterIdLst>
  <p:sldIdLst>
    <p:sldId id="258" r:id="rId3"/>
    <p:sldId id="259" r:id="rId4"/>
    <p:sldId id="260" r:id="rId5"/>
    <p:sldId id="289" r:id="rId6"/>
    <p:sldId id="261" r:id="rId7"/>
    <p:sldId id="271" r:id="rId8"/>
    <p:sldId id="292" r:id="rId9"/>
    <p:sldId id="276" r:id="rId10"/>
    <p:sldId id="274" r:id="rId11"/>
    <p:sldId id="275" r:id="rId12"/>
    <p:sldId id="293" r:id="rId13"/>
    <p:sldId id="281" r:id="rId14"/>
    <p:sldId id="278" r:id="rId15"/>
    <p:sldId id="287" r:id="rId16"/>
    <p:sldId id="294" r:id="rId17"/>
    <p:sldId id="280" r:id="rId18"/>
    <p:sldId id="283" r:id="rId19"/>
    <p:sldId id="284" r:id="rId20"/>
    <p:sldId id="285" r:id="rId21"/>
    <p:sldId id="290" r:id="rId22"/>
  </p:sldIdLst>
  <p:sldSz cx="12192000" cy="6858000"/>
  <p:notesSz cx="6858000" cy="9144000"/>
  <p:embeddedFontLst>
    <p:embeddedFont>
      <p:font typeface="Arial Rounded MT Bold" panose="020F0704030504030204" pitchFamily="34" charset="0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等线" panose="02010600030101010101" pitchFamily="2" charset="-122"/>
      <p:regular r:id="rId31"/>
      <p:bold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795"/>
    <a:srgbClr val="FAD8DB"/>
    <a:srgbClr val="E06A96"/>
    <a:srgbClr val="DE3D63"/>
    <a:srgbClr val="C8143E"/>
    <a:srgbClr val="A52135"/>
    <a:srgbClr val="743455"/>
    <a:srgbClr val="1F9CAD"/>
    <a:srgbClr val="34C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504" autoAdjust="0"/>
  </p:normalViewPr>
  <p:slideViewPr>
    <p:cSldViewPr snapToGrid="0">
      <p:cViewPr varScale="1">
        <p:scale>
          <a:sx n="103" d="100"/>
          <a:sy n="103" d="100"/>
        </p:scale>
        <p:origin x="9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90677-8268-4BE0-B445-44BA2F14AC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937D1-866B-4CE9-AB1C-21295B297C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 userDrawn="1"/>
        </p:nvSpPr>
        <p:spPr>
          <a:xfrm>
            <a:off x="148542" y="119364"/>
            <a:ext cx="11894916" cy="6619272"/>
          </a:xfrm>
          <a:prstGeom prst="roundRect">
            <a:avLst>
              <a:gd name="adj" fmla="val 5528"/>
            </a:avLst>
          </a:prstGeom>
          <a:solidFill>
            <a:schemeClr val="bg1">
              <a:alpha val="78000"/>
            </a:schemeClr>
          </a:solidFill>
          <a:ln>
            <a:solidFill>
              <a:srgbClr val="C81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138897" y="6000047"/>
            <a:ext cx="2963120" cy="7450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683433" y="5318118"/>
            <a:ext cx="1335901" cy="15398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3" Type="http://schemas.openxmlformats.org/officeDocument/2006/relationships/tags" Target="../tags/tag128.xml"/><Relationship Id="rId21" Type="http://schemas.openxmlformats.org/officeDocument/2006/relationships/notesSlide" Target="../notesSlides/notesSlide10.xml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image" Target="../media/image6.png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2" Type="http://schemas.openxmlformats.org/officeDocument/2006/relationships/tags" Target="../tags/tag146.xml"/><Relationship Id="rId16" Type="http://schemas.openxmlformats.org/officeDocument/2006/relationships/image" Target="../media/image6.pn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image" Target="../media/image8.jpeg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3" Type="http://schemas.openxmlformats.org/officeDocument/2006/relationships/tags" Target="../tags/tag15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image" Target="../media/image6.png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image" Target="../media/image8.jpeg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6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8.jpe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181.xml"/><Relationship Id="rId15" Type="http://schemas.openxmlformats.org/officeDocument/2006/relationships/image" Target="../media/image1.sv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6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8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image" Target="../media/image20.jpeg"/><Relationship Id="rId5" Type="http://schemas.openxmlformats.org/officeDocument/2006/relationships/tags" Target="../tags/tag191.xml"/><Relationship Id="rId10" Type="http://schemas.openxmlformats.org/officeDocument/2006/relationships/image" Target="../media/image6.png"/><Relationship Id="rId4" Type="http://schemas.openxmlformats.org/officeDocument/2006/relationships/tags" Target="../tags/tag190.xml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3" Type="http://schemas.openxmlformats.org/officeDocument/2006/relationships/tags" Target="../tags/tag19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image" Target="../media/image6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image" Target="../media/image8.jpeg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15.xml"/><Relationship Id="rId21" Type="http://schemas.openxmlformats.org/officeDocument/2006/relationships/image" Target="../media/image6.png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image" Target="../media/image8.jpeg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10" Type="http://schemas.openxmlformats.org/officeDocument/2006/relationships/tags" Target="../tags/tag222.xml"/><Relationship Id="rId19" Type="http://schemas.openxmlformats.org/officeDocument/2006/relationships/notesSlide" Target="../notesSlides/notesSlide19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image" Target="../media/image8.jpeg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image" Target="../media/image8.jpeg"/><Relationship Id="rId3" Type="http://schemas.openxmlformats.org/officeDocument/2006/relationships/tags" Target="../tags/tag85.xml"/><Relationship Id="rId21" Type="http://schemas.openxmlformats.org/officeDocument/2006/relationships/image" Target="../media/image13.png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8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2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10" Type="http://schemas.openxmlformats.org/officeDocument/2006/relationships/tags" Target="../tags/tag92.xml"/><Relationship Id="rId19" Type="http://schemas.openxmlformats.org/officeDocument/2006/relationships/image" Target="../media/image6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14.jpeg"/><Relationship Id="rId5" Type="http://schemas.openxmlformats.org/officeDocument/2006/relationships/tags" Target="../tags/tag102.xml"/><Relationship Id="rId10" Type="http://schemas.openxmlformats.org/officeDocument/2006/relationships/image" Target="../media/image6.png"/><Relationship Id="rId4" Type="http://schemas.openxmlformats.org/officeDocument/2006/relationships/tags" Target="../tags/tag101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image" Target="../media/image6.png"/><Relationship Id="rId3" Type="http://schemas.openxmlformats.org/officeDocument/2006/relationships/tags" Target="../tags/tag106.xml"/><Relationship Id="rId21" Type="http://schemas.openxmlformats.org/officeDocument/2006/relationships/tags" Target="../tags/tag124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image" Target="../media/image8.jpe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notesSlide" Target="../notesSlides/notesSlide9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6.png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720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8621" y="-14537"/>
            <a:ext cx="12220621" cy="68866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09886" y="1193425"/>
            <a:ext cx="3519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DE3D63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感恩</a:t>
            </a:r>
            <a:endParaRPr lang="zh-CN" altLang="en-US" sz="7200" dirty="0">
              <a:solidFill>
                <a:srgbClr val="DE3D63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373858" y="2765074"/>
            <a:ext cx="4474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dirty="0">
                <a:solidFill>
                  <a:srgbClr val="DE3D63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母亲节</a:t>
            </a:r>
            <a:endParaRPr lang="zh-CN" altLang="en-US" sz="8000" dirty="0">
              <a:solidFill>
                <a:srgbClr val="DE3D63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859183" y="2428508"/>
            <a:ext cx="3821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Mother's Day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202658" y="1313823"/>
            <a:ext cx="1913207" cy="1386440"/>
            <a:chOff x="7202658" y="1313823"/>
            <a:chExt cx="1913207" cy="1386440"/>
          </a:xfrm>
        </p:grpSpPr>
        <p:sp>
          <p:nvSpPr>
            <p:cNvPr id="30" name="文本框 29"/>
            <p:cNvSpPr txBox="1"/>
            <p:nvPr/>
          </p:nvSpPr>
          <p:spPr>
            <a:xfrm>
              <a:off x="7305579" y="1454762"/>
              <a:ext cx="1634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</a:rPr>
                <a:t>5/13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305580" y="2039538"/>
              <a:ext cx="1634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我爱妈妈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202658" y="1313823"/>
              <a:ext cx="1913207" cy="1386440"/>
            </a:xfrm>
            <a:prstGeom prst="rect">
              <a:avLst/>
            </a:prstGeom>
            <a:noFill/>
            <a:ln w="38100">
              <a:solidFill>
                <a:srgbClr val="DE3D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731077" y="1040351"/>
            <a:ext cx="4575200" cy="4069643"/>
            <a:chOff x="2731077" y="1040351"/>
            <a:chExt cx="4575200" cy="4069643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2731077" y="3140517"/>
              <a:ext cx="2377440" cy="1969477"/>
            </a:xfrm>
            <a:prstGeom prst="line">
              <a:avLst/>
            </a:prstGeom>
            <a:ln>
              <a:solidFill>
                <a:srgbClr val="DE3D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6486732" y="1040351"/>
              <a:ext cx="819545" cy="678913"/>
            </a:xfrm>
            <a:prstGeom prst="line">
              <a:avLst/>
            </a:prstGeom>
            <a:ln>
              <a:solidFill>
                <a:srgbClr val="DE3D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52453" y="4274446"/>
            <a:ext cx="3864227" cy="2898168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4471771" y="1343104"/>
            <a:ext cx="5786264" cy="4930234"/>
            <a:chOff x="4471771" y="1343104"/>
            <a:chExt cx="5786264" cy="4930234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4471771" y="4303861"/>
              <a:ext cx="2377440" cy="1969477"/>
            </a:xfrm>
            <a:prstGeom prst="line">
              <a:avLst/>
            </a:prstGeom>
            <a:ln>
              <a:solidFill>
                <a:srgbClr val="DE3D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9438490" y="1343104"/>
              <a:ext cx="819545" cy="678913"/>
            </a:xfrm>
            <a:prstGeom prst="line">
              <a:avLst/>
            </a:prstGeom>
            <a:ln>
              <a:solidFill>
                <a:srgbClr val="DE3D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63372" y="4274446"/>
            <a:ext cx="3864227" cy="2898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34208" y="-43567"/>
            <a:ext cx="12245047" cy="6901567"/>
            <a:chOff x="-34208" y="-14962"/>
            <a:chExt cx="12245047" cy="6901567"/>
          </a:xfrm>
        </p:grpSpPr>
        <p:grpSp>
          <p:nvGrpSpPr>
            <p:cNvPr id="25" name="组合 24"/>
            <p:cNvGrpSpPr/>
            <p:nvPr/>
          </p:nvGrpSpPr>
          <p:grpSpPr>
            <a:xfrm>
              <a:off x="-34208" y="-14962"/>
              <a:ext cx="12245047" cy="6901567"/>
              <a:chOff x="-34208" y="-14962"/>
              <a:chExt cx="12245047" cy="6901567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22" cstate="email"/>
              <a:stretch>
                <a:fillRect/>
              </a:stretch>
            </p:blipFill>
            <p:spPr>
              <a:xfrm>
                <a:off x="-34208" y="-14962"/>
                <a:ext cx="12245047" cy="6887029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3" cstate="email"/>
              <a:stretch>
                <a:fillRect/>
              </a:stretch>
            </p:blipFill>
            <p:spPr>
              <a:xfrm>
                <a:off x="-34208" y="0"/>
                <a:ext cx="12220621" cy="6886605"/>
              </a:xfrm>
              <a:prstGeom prst="rect">
                <a:avLst/>
              </a:prstGeom>
            </p:spPr>
          </p:pic>
        </p:grpSp>
        <p:sp>
          <p:nvSpPr>
            <p:cNvPr id="26" name="文本框 25"/>
            <p:cNvSpPr txBox="1"/>
            <p:nvPr/>
          </p:nvSpPr>
          <p:spPr>
            <a:xfrm>
              <a:off x="3786587" y="57369"/>
              <a:ext cx="457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24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37101" y="2427288"/>
            <a:ext cx="2670175" cy="2557462"/>
            <a:chOff x="4737101" y="2427288"/>
            <a:chExt cx="2670175" cy="2557462"/>
          </a:xfrm>
        </p:grpSpPr>
        <p:sp>
          <p:nvSpPr>
            <p:cNvPr id="4" name="MH_Other_2"/>
            <p:cNvSpPr/>
            <p:nvPr>
              <p:custDataLst>
                <p:tags r:id="rId14"/>
              </p:custDataLst>
            </p:nvPr>
          </p:nvSpPr>
          <p:spPr>
            <a:xfrm>
              <a:off x="5667376" y="2427288"/>
              <a:ext cx="1374775" cy="1409700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  <a:gd name="connsiteX0-1" fmla="*/ 0 w 1768701"/>
                <a:gd name="connsiteY0-2" fmla="*/ 0 h 1819275"/>
                <a:gd name="connsiteX1-3" fmla="*/ 1239837 w 1768701"/>
                <a:gd name="connsiteY1-4" fmla="*/ 0 h 1819275"/>
                <a:gd name="connsiteX2-5" fmla="*/ 1425575 w 1768701"/>
                <a:gd name="connsiteY2-6" fmla="*/ 1819275 h 1819275"/>
                <a:gd name="connsiteX3-7" fmla="*/ 1217011 w 1768701"/>
                <a:gd name="connsiteY3-8" fmla="*/ 1151279 h 1819275"/>
                <a:gd name="connsiteX4-9" fmla="*/ 1120532 w 1768701"/>
                <a:gd name="connsiteY4-10" fmla="*/ 960656 h 1819275"/>
                <a:gd name="connsiteX5-11" fmla="*/ 1125218 w 1768701"/>
                <a:gd name="connsiteY5-12" fmla="*/ 962449 h 1819275"/>
                <a:gd name="connsiteX6-13" fmla="*/ 1087312 w 1768701"/>
                <a:gd name="connsiteY6-14" fmla="*/ 895020 h 1819275"/>
                <a:gd name="connsiteX7-15" fmla="*/ 1067594 w 1768701"/>
                <a:gd name="connsiteY7-16" fmla="*/ 856060 h 1819275"/>
                <a:gd name="connsiteX8-17" fmla="*/ 1044723 w 1768701"/>
                <a:gd name="connsiteY8-18" fmla="*/ 819259 h 1819275"/>
                <a:gd name="connsiteX9-19" fmla="*/ 1032247 w 1768701"/>
                <a:gd name="connsiteY9-20" fmla="*/ 797066 h 1819275"/>
                <a:gd name="connsiteX10-21" fmla="*/ 1011074 w 1768701"/>
                <a:gd name="connsiteY10-22" fmla="*/ 765115 h 1819275"/>
                <a:gd name="connsiteX11-23" fmla="*/ 976419 w 1768701"/>
                <a:gd name="connsiteY11-24" fmla="*/ 709350 h 1819275"/>
                <a:gd name="connsiteX12-25" fmla="*/ 949071 w 1768701"/>
                <a:gd name="connsiteY12-26" fmla="*/ 671548 h 1819275"/>
                <a:gd name="connsiteX13-27" fmla="*/ 932625 w 1768701"/>
                <a:gd name="connsiteY13-28" fmla="*/ 646730 h 1819275"/>
                <a:gd name="connsiteX14-29" fmla="*/ 911183 w 1768701"/>
                <a:gd name="connsiteY14-30" fmla="*/ 619176 h 1819275"/>
                <a:gd name="connsiteX15-31" fmla="*/ 873826 w 1768701"/>
                <a:gd name="connsiteY15-32" fmla="*/ 567538 h 1819275"/>
                <a:gd name="connsiteX16-33" fmla="*/ 842456 w 1768701"/>
                <a:gd name="connsiteY16-34" fmla="*/ 530859 h 1819275"/>
                <a:gd name="connsiteX17-35" fmla="*/ 827460 w 1768701"/>
                <a:gd name="connsiteY17-36" fmla="*/ 511589 h 1819275"/>
                <a:gd name="connsiteX18-37" fmla="*/ 804660 w 1768701"/>
                <a:gd name="connsiteY18-38" fmla="*/ 486667 h 1819275"/>
                <a:gd name="connsiteX19-39" fmla="*/ 759485 w 1768701"/>
                <a:gd name="connsiteY19-40" fmla="*/ 433846 h 1819275"/>
                <a:gd name="connsiteX20-41" fmla="*/ 732019 w 1768701"/>
                <a:gd name="connsiteY20-42" fmla="*/ 407265 h 1819275"/>
                <a:gd name="connsiteX21-43" fmla="*/ 717863 w 1768701"/>
                <a:gd name="connsiteY21-44" fmla="*/ 391791 h 1819275"/>
                <a:gd name="connsiteX22-45" fmla="*/ 677622 w 1768701"/>
                <a:gd name="connsiteY22-46" fmla="*/ 354620 h 1819275"/>
                <a:gd name="connsiteX23-47" fmla="*/ 633065 w 1768701"/>
                <a:gd name="connsiteY23-48" fmla="*/ 311498 h 1819275"/>
                <a:gd name="connsiteX24-49" fmla="*/ 619739 w 1768701"/>
                <a:gd name="connsiteY24-50" fmla="*/ 301151 h 1819275"/>
                <a:gd name="connsiteX25-51" fmla="*/ 604942 w 1768701"/>
                <a:gd name="connsiteY25-52" fmla="*/ 287483 h 1819275"/>
                <a:gd name="connsiteX26-53" fmla="*/ 29334 w 1768701"/>
                <a:gd name="connsiteY26-54" fmla="*/ 3471 h 1819275"/>
                <a:gd name="connsiteX27-55" fmla="*/ 7152 w 1768701"/>
                <a:gd name="connsiteY27-56" fmla="*/ 1798 h 1819275"/>
                <a:gd name="connsiteX28" fmla="*/ 0 w 1768701"/>
                <a:gd name="connsiteY28" fmla="*/ 0 h 1819275"/>
                <a:gd name="connsiteX0-57" fmla="*/ 0 w 1774058"/>
                <a:gd name="connsiteY0-58" fmla="*/ 0 h 1819275"/>
                <a:gd name="connsiteX1-59" fmla="*/ 1239837 w 1774058"/>
                <a:gd name="connsiteY1-60" fmla="*/ 0 h 1819275"/>
                <a:gd name="connsiteX2-61" fmla="*/ 1425575 w 1774058"/>
                <a:gd name="connsiteY2-62" fmla="*/ 1819275 h 1819275"/>
                <a:gd name="connsiteX3-63" fmla="*/ 1217011 w 1774058"/>
                <a:gd name="connsiteY3-64" fmla="*/ 1151279 h 1819275"/>
                <a:gd name="connsiteX4-65" fmla="*/ 1120532 w 1774058"/>
                <a:gd name="connsiteY4-66" fmla="*/ 960656 h 1819275"/>
                <a:gd name="connsiteX5-67" fmla="*/ 1125218 w 1774058"/>
                <a:gd name="connsiteY5-68" fmla="*/ 962449 h 1819275"/>
                <a:gd name="connsiteX6-69" fmla="*/ 1087312 w 1774058"/>
                <a:gd name="connsiteY6-70" fmla="*/ 895020 h 1819275"/>
                <a:gd name="connsiteX7-71" fmla="*/ 1067594 w 1774058"/>
                <a:gd name="connsiteY7-72" fmla="*/ 856060 h 1819275"/>
                <a:gd name="connsiteX8-73" fmla="*/ 1044723 w 1774058"/>
                <a:gd name="connsiteY8-74" fmla="*/ 819259 h 1819275"/>
                <a:gd name="connsiteX9-75" fmla="*/ 1032247 w 1774058"/>
                <a:gd name="connsiteY9-76" fmla="*/ 797066 h 1819275"/>
                <a:gd name="connsiteX10-77" fmla="*/ 1011074 w 1774058"/>
                <a:gd name="connsiteY10-78" fmla="*/ 765115 h 1819275"/>
                <a:gd name="connsiteX11-79" fmla="*/ 976419 w 1774058"/>
                <a:gd name="connsiteY11-80" fmla="*/ 709350 h 1819275"/>
                <a:gd name="connsiteX12-81" fmla="*/ 949071 w 1774058"/>
                <a:gd name="connsiteY12-82" fmla="*/ 671548 h 1819275"/>
                <a:gd name="connsiteX13-83" fmla="*/ 932625 w 1774058"/>
                <a:gd name="connsiteY13-84" fmla="*/ 646730 h 1819275"/>
                <a:gd name="connsiteX14-85" fmla="*/ 911183 w 1774058"/>
                <a:gd name="connsiteY14-86" fmla="*/ 619176 h 1819275"/>
                <a:gd name="connsiteX15-87" fmla="*/ 873826 w 1774058"/>
                <a:gd name="connsiteY15-88" fmla="*/ 567538 h 1819275"/>
                <a:gd name="connsiteX16-89" fmla="*/ 842456 w 1774058"/>
                <a:gd name="connsiteY16-90" fmla="*/ 530859 h 1819275"/>
                <a:gd name="connsiteX17-91" fmla="*/ 827460 w 1774058"/>
                <a:gd name="connsiteY17-92" fmla="*/ 511589 h 1819275"/>
                <a:gd name="connsiteX18-93" fmla="*/ 804660 w 1774058"/>
                <a:gd name="connsiteY18-94" fmla="*/ 486667 h 1819275"/>
                <a:gd name="connsiteX19-95" fmla="*/ 759485 w 1774058"/>
                <a:gd name="connsiteY19-96" fmla="*/ 433846 h 1819275"/>
                <a:gd name="connsiteX20-97" fmla="*/ 732019 w 1774058"/>
                <a:gd name="connsiteY20-98" fmla="*/ 407265 h 1819275"/>
                <a:gd name="connsiteX21-99" fmla="*/ 717863 w 1774058"/>
                <a:gd name="connsiteY21-100" fmla="*/ 391791 h 1819275"/>
                <a:gd name="connsiteX22-101" fmla="*/ 677622 w 1774058"/>
                <a:gd name="connsiteY22-102" fmla="*/ 354620 h 1819275"/>
                <a:gd name="connsiteX23-103" fmla="*/ 633065 w 1774058"/>
                <a:gd name="connsiteY23-104" fmla="*/ 311498 h 1819275"/>
                <a:gd name="connsiteX24-105" fmla="*/ 619739 w 1774058"/>
                <a:gd name="connsiteY24-106" fmla="*/ 301151 h 1819275"/>
                <a:gd name="connsiteX25-107" fmla="*/ 604942 w 1774058"/>
                <a:gd name="connsiteY25-108" fmla="*/ 287483 h 1819275"/>
                <a:gd name="connsiteX26-109" fmla="*/ 29334 w 1774058"/>
                <a:gd name="connsiteY26-110" fmla="*/ 3471 h 1819275"/>
                <a:gd name="connsiteX27-111" fmla="*/ 7152 w 1774058"/>
                <a:gd name="connsiteY27-112" fmla="*/ 1798 h 1819275"/>
                <a:gd name="connsiteX28-113" fmla="*/ 0 w 1774058"/>
                <a:gd name="connsiteY28-114" fmla="*/ 0 h 1819275"/>
                <a:gd name="connsiteX0-115" fmla="*/ 0 w 1775399"/>
                <a:gd name="connsiteY0-116" fmla="*/ 0 h 1819275"/>
                <a:gd name="connsiteX1-117" fmla="*/ 1239837 w 1775399"/>
                <a:gd name="connsiteY1-118" fmla="*/ 0 h 1819275"/>
                <a:gd name="connsiteX2-119" fmla="*/ 1425575 w 1775399"/>
                <a:gd name="connsiteY2-120" fmla="*/ 1819275 h 1819275"/>
                <a:gd name="connsiteX3-121" fmla="*/ 1217011 w 1775399"/>
                <a:gd name="connsiteY3-122" fmla="*/ 1151279 h 1819275"/>
                <a:gd name="connsiteX4-123" fmla="*/ 1120532 w 1775399"/>
                <a:gd name="connsiteY4-124" fmla="*/ 960656 h 1819275"/>
                <a:gd name="connsiteX5-125" fmla="*/ 1125218 w 1775399"/>
                <a:gd name="connsiteY5-126" fmla="*/ 962449 h 1819275"/>
                <a:gd name="connsiteX6-127" fmla="*/ 1087312 w 1775399"/>
                <a:gd name="connsiteY6-128" fmla="*/ 895020 h 1819275"/>
                <a:gd name="connsiteX7-129" fmla="*/ 1067594 w 1775399"/>
                <a:gd name="connsiteY7-130" fmla="*/ 856060 h 1819275"/>
                <a:gd name="connsiteX8-131" fmla="*/ 1044723 w 1775399"/>
                <a:gd name="connsiteY8-132" fmla="*/ 819259 h 1819275"/>
                <a:gd name="connsiteX9-133" fmla="*/ 1032247 w 1775399"/>
                <a:gd name="connsiteY9-134" fmla="*/ 797066 h 1819275"/>
                <a:gd name="connsiteX10-135" fmla="*/ 1011074 w 1775399"/>
                <a:gd name="connsiteY10-136" fmla="*/ 765115 h 1819275"/>
                <a:gd name="connsiteX11-137" fmla="*/ 976419 w 1775399"/>
                <a:gd name="connsiteY11-138" fmla="*/ 709350 h 1819275"/>
                <a:gd name="connsiteX12-139" fmla="*/ 949071 w 1775399"/>
                <a:gd name="connsiteY12-140" fmla="*/ 671548 h 1819275"/>
                <a:gd name="connsiteX13-141" fmla="*/ 932625 w 1775399"/>
                <a:gd name="connsiteY13-142" fmla="*/ 646730 h 1819275"/>
                <a:gd name="connsiteX14-143" fmla="*/ 911183 w 1775399"/>
                <a:gd name="connsiteY14-144" fmla="*/ 619176 h 1819275"/>
                <a:gd name="connsiteX15-145" fmla="*/ 873826 w 1775399"/>
                <a:gd name="connsiteY15-146" fmla="*/ 567538 h 1819275"/>
                <a:gd name="connsiteX16-147" fmla="*/ 842456 w 1775399"/>
                <a:gd name="connsiteY16-148" fmla="*/ 530859 h 1819275"/>
                <a:gd name="connsiteX17-149" fmla="*/ 827460 w 1775399"/>
                <a:gd name="connsiteY17-150" fmla="*/ 511589 h 1819275"/>
                <a:gd name="connsiteX18-151" fmla="*/ 804660 w 1775399"/>
                <a:gd name="connsiteY18-152" fmla="*/ 486667 h 1819275"/>
                <a:gd name="connsiteX19-153" fmla="*/ 759485 w 1775399"/>
                <a:gd name="connsiteY19-154" fmla="*/ 433846 h 1819275"/>
                <a:gd name="connsiteX20-155" fmla="*/ 732019 w 1775399"/>
                <a:gd name="connsiteY20-156" fmla="*/ 407265 h 1819275"/>
                <a:gd name="connsiteX21-157" fmla="*/ 717863 w 1775399"/>
                <a:gd name="connsiteY21-158" fmla="*/ 391791 h 1819275"/>
                <a:gd name="connsiteX22-159" fmla="*/ 677622 w 1775399"/>
                <a:gd name="connsiteY22-160" fmla="*/ 354620 h 1819275"/>
                <a:gd name="connsiteX23-161" fmla="*/ 633065 w 1775399"/>
                <a:gd name="connsiteY23-162" fmla="*/ 311498 h 1819275"/>
                <a:gd name="connsiteX24-163" fmla="*/ 619739 w 1775399"/>
                <a:gd name="connsiteY24-164" fmla="*/ 301151 h 1819275"/>
                <a:gd name="connsiteX25-165" fmla="*/ 604942 w 1775399"/>
                <a:gd name="connsiteY25-166" fmla="*/ 287483 h 1819275"/>
                <a:gd name="connsiteX26-167" fmla="*/ 29334 w 1775399"/>
                <a:gd name="connsiteY26-168" fmla="*/ 3471 h 1819275"/>
                <a:gd name="connsiteX27-169" fmla="*/ 7152 w 1775399"/>
                <a:gd name="connsiteY27-170" fmla="*/ 1798 h 1819275"/>
                <a:gd name="connsiteX28-171" fmla="*/ 0 w 1775399"/>
                <a:gd name="connsiteY28-172" fmla="*/ 0 h 1819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113" y="connsiteY28-114"/>
                </a:cxn>
              </a:cxnLst>
              <a:rect l="l" t="t" r="r" b="b"/>
              <a:pathLst>
                <a:path w="1775399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97075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6A96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15"/>
              </p:custDataLst>
            </p:nvPr>
          </p:nvSpPr>
          <p:spPr>
            <a:xfrm rot="18018922">
              <a:off x="5036345" y="2477295"/>
              <a:ext cx="1368425" cy="1408113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solidFill>
              <a:srgbClr val="DE3D63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MH_Other_4"/>
            <p:cNvSpPr/>
            <p:nvPr>
              <p:custDataLst>
                <p:tags r:id="rId16"/>
              </p:custDataLst>
            </p:nvPr>
          </p:nvSpPr>
          <p:spPr>
            <a:xfrm rot="14427225">
              <a:off x="4756945" y="3044032"/>
              <a:ext cx="1368425" cy="1408113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solidFill>
              <a:srgbClr val="A52135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MH_Other_5"/>
            <p:cNvSpPr/>
            <p:nvPr>
              <p:custDataLst>
                <p:tags r:id="rId17"/>
              </p:custDataLst>
            </p:nvPr>
          </p:nvSpPr>
          <p:spPr>
            <a:xfrm rot="10859581">
              <a:off x="5108576" y="3575050"/>
              <a:ext cx="1368425" cy="1409700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solidFill>
              <a:srgbClr val="E06A96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MH_Other_6"/>
            <p:cNvSpPr/>
            <p:nvPr>
              <p:custDataLst>
                <p:tags r:id="rId18"/>
              </p:custDataLst>
            </p:nvPr>
          </p:nvSpPr>
          <p:spPr>
            <a:xfrm rot="7267884">
              <a:off x="5735638" y="3535363"/>
              <a:ext cx="1370012" cy="1408112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solidFill>
              <a:srgbClr val="DE3D63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MH_Other_7"/>
            <p:cNvSpPr/>
            <p:nvPr>
              <p:custDataLst>
                <p:tags r:id="rId19"/>
              </p:custDataLst>
            </p:nvPr>
          </p:nvSpPr>
          <p:spPr>
            <a:xfrm rot="3662163">
              <a:off x="6018213" y="2970213"/>
              <a:ext cx="1368425" cy="1409700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solidFill>
              <a:srgbClr val="A52135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87850" y="2359025"/>
            <a:ext cx="3336926" cy="2732088"/>
            <a:chOff x="4387850" y="2359025"/>
            <a:chExt cx="3336926" cy="2732088"/>
          </a:xfrm>
        </p:grpSpPr>
        <p:sp>
          <p:nvSpPr>
            <p:cNvPr id="10" name="MH_Other_8"/>
            <p:cNvSpPr/>
            <p:nvPr>
              <p:custDataLst>
                <p:tags r:id="rId8"/>
              </p:custDataLst>
            </p:nvPr>
          </p:nvSpPr>
          <p:spPr>
            <a:xfrm flipH="1">
              <a:off x="4387850" y="2359025"/>
              <a:ext cx="1098550" cy="395288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 algn="ctr">
              <a:solidFill>
                <a:schemeClr val="bg1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MH_Other_9"/>
            <p:cNvSpPr/>
            <p:nvPr>
              <p:custDataLst>
                <p:tags r:id="rId9"/>
              </p:custDataLst>
            </p:nvPr>
          </p:nvSpPr>
          <p:spPr>
            <a:xfrm>
              <a:off x="6626225" y="2359025"/>
              <a:ext cx="1098550" cy="395288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 algn="ctr">
              <a:solidFill>
                <a:schemeClr val="bg1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MH_Other_10"/>
            <p:cNvSpPr/>
            <p:nvPr>
              <p:custDataLst>
                <p:tags r:id="rId10"/>
              </p:custDataLst>
            </p:nvPr>
          </p:nvSpPr>
          <p:spPr>
            <a:xfrm flipH="1" flipV="1">
              <a:off x="4387850" y="4695825"/>
              <a:ext cx="1098550" cy="395288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 algn="ctr">
              <a:solidFill>
                <a:schemeClr val="bg1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MH_Other_11"/>
            <p:cNvSpPr/>
            <p:nvPr>
              <p:custDataLst>
                <p:tags r:id="rId11"/>
              </p:custDataLst>
            </p:nvPr>
          </p:nvSpPr>
          <p:spPr>
            <a:xfrm flipV="1">
              <a:off x="6626225" y="4695825"/>
              <a:ext cx="1098550" cy="395288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 algn="ctr">
              <a:solidFill>
                <a:schemeClr val="bg1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14" name="MH_Other_12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7107239" y="3749676"/>
              <a:ext cx="617537" cy="9525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prstDash val="sysDot"/>
              <a:miter lim="800000"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MH_Other_13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4387850" y="3765550"/>
              <a:ext cx="463550" cy="0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prstDash val="sysDot"/>
              <a:miter lim="800000"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组合 29"/>
          <p:cNvGrpSpPr/>
          <p:nvPr/>
        </p:nvGrpSpPr>
        <p:grpSpPr>
          <a:xfrm>
            <a:off x="2149475" y="1917701"/>
            <a:ext cx="8194676" cy="3609975"/>
            <a:chOff x="2149475" y="1917701"/>
            <a:chExt cx="8194676" cy="3609975"/>
          </a:xfrm>
        </p:grpSpPr>
        <p:sp>
          <p:nvSpPr>
            <p:cNvPr id="16" name="MH_SubTitle_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769226" y="1917701"/>
              <a:ext cx="2574925" cy="8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7" name="MH_SubTitle_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769226" y="3316289"/>
              <a:ext cx="2574925" cy="8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8" name="MH_SubTitle_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769226" y="4648201"/>
              <a:ext cx="2574925" cy="8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9" name="MH_Sub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49475" y="1917701"/>
              <a:ext cx="2205038" cy="8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  <a:p>
              <a:pPr algn="r" eaLnBrk="1" hangingPunct="1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0" name="MH_SubTitle_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52651" y="3332163"/>
              <a:ext cx="2220913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  <a:p>
              <a:pPr algn="r"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1" name="MH_SubTitle_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52651" y="4648201"/>
              <a:ext cx="2220913" cy="8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  <a:p>
              <a:pPr algn="r"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MH_Other_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56264" y="3440113"/>
            <a:ext cx="8778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700" dirty="0">
                <a:solidFill>
                  <a:srgbClr val="C8143E"/>
                </a:solidFill>
                <a:latin typeface="+mn-lt"/>
                <a:ea typeface="+mn-ea"/>
              </a:rPr>
              <a:t>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" y="0"/>
            <a:ext cx="12193433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033823" y="1792941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11103890">
            <a:off x="2911605" y="4073671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3973436" y="2987074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73436" y="2349698"/>
            <a:ext cx="2491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PART.03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34208" y="-43567"/>
            <a:ext cx="12245047" cy="6901567"/>
            <a:chOff x="-34208" y="-14962"/>
            <a:chExt cx="12245047" cy="6901567"/>
          </a:xfrm>
        </p:grpSpPr>
        <p:grpSp>
          <p:nvGrpSpPr>
            <p:cNvPr id="24" name="组合 23"/>
            <p:cNvGrpSpPr/>
            <p:nvPr/>
          </p:nvGrpSpPr>
          <p:grpSpPr>
            <a:xfrm>
              <a:off x="-34208" y="-14962"/>
              <a:ext cx="12245047" cy="6901567"/>
              <a:chOff x="-34208" y="-14962"/>
              <a:chExt cx="12245047" cy="6901567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5" cstate="email"/>
              <a:stretch>
                <a:fillRect/>
              </a:stretch>
            </p:blipFill>
            <p:spPr>
              <a:xfrm>
                <a:off x="-34208" y="-14962"/>
                <a:ext cx="12245047" cy="6887029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16" cstate="email"/>
              <a:stretch>
                <a:fillRect/>
              </a:stretch>
            </p:blipFill>
            <p:spPr>
              <a:xfrm>
                <a:off x="-34208" y="0"/>
                <a:ext cx="12220621" cy="6886605"/>
              </a:xfrm>
              <a:prstGeom prst="rect">
                <a:avLst/>
              </a:prstGeom>
            </p:spPr>
          </p:pic>
        </p:grpSp>
        <p:sp>
          <p:nvSpPr>
            <p:cNvPr id="25" name="文本框 24"/>
            <p:cNvSpPr txBox="1"/>
            <p:nvPr/>
          </p:nvSpPr>
          <p:spPr>
            <a:xfrm>
              <a:off x="3786587" y="57369"/>
              <a:ext cx="457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24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2716553" y="2880609"/>
            <a:ext cx="1291541" cy="1291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531300" y="2917915"/>
            <a:ext cx="1291541" cy="1291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599923" y="2917916"/>
            <a:ext cx="1291541" cy="1291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8611811" y="2908745"/>
            <a:ext cx="1291541" cy="1291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MH_Other_9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4833431" y="3216184"/>
            <a:ext cx="687278" cy="695001"/>
          </a:xfrm>
          <a:custGeom>
            <a:avLst/>
            <a:gdLst>
              <a:gd name="T0" fmla="*/ 763241303 w 104"/>
              <a:gd name="T1" fmla="*/ 595884000 h 105"/>
              <a:gd name="T2" fmla="*/ 763241303 w 104"/>
              <a:gd name="T3" fmla="*/ 297942000 h 105"/>
              <a:gd name="T4" fmla="*/ 595066682 w 104"/>
              <a:gd name="T5" fmla="*/ 297942000 h 105"/>
              <a:gd name="T6" fmla="*/ 595066682 w 104"/>
              <a:gd name="T7" fmla="*/ 595884000 h 105"/>
              <a:gd name="T8" fmla="*/ 310469573 w 104"/>
              <a:gd name="T9" fmla="*/ 595884000 h 105"/>
              <a:gd name="T10" fmla="*/ 310469573 w 104"/>
              <a:gd name="T11" fmla="*/ 764286000 h 105"/>
              <a:gd name="T12" fmla="*/ 595066682 w 104"/>
              <a:gd name="T13" fmla="*/ 764286000 h 105"/>
              <a:gd name="T14" fmla="*/ 595066682 w 104"/>
              <a:gd name="T15" fmla="*/ 1062228000 h 105"/>
              <a:gd name="T16" fmla="*/ 763241303 w 104"/>
              <a:gd name="T17" fmla="*/ 1062228000 h 105"/>
              <a:gd name="T18" fmla="*/ 763241303 w 104"/>
              <a:gd name="T19" fmla="*/ 764286000 h 105"/>
              <a:gd name="T20" fmla="*/ 1047838412 w 104"/>
              <a:gd name="T21" fmla="*/ 764286000 h 105"/>
              <a:gd name="T22" fmla="*/ 1047838412 w 104"/>
              <a:gd name="T23" fmla="*/ 595884000 h 105"/>
              <a:gd name="T24" fmla="*/ 763241303 w 104"/>
              <a:gd name="T25" fmla="*/ 595884000 h 105"/>
              <a:gd name="T26" fmla="*/ 672687677 w 104"/>
              <a:gd name="T27" fmla="*/ 0 h 105"/>
              <a:gd name="T28" fmla="*/ 0 w 104"/>
              <a:gd name="T29" fmla="*/ 686562000 h 105"/>
              <a:gd name="T30" fmla="*/ 672687677 w 104"/>
              <a:gd name="T31" fmla="*/ 1360170000 h 105"/>
              <a:gd name="T32" fmla="*/ 1345371752 w 104"/>
              <a:gd name="T33" fmla="*/ 686562000 h 105"/>
              <a:gd name="T34" fmla="*/ 672687677 w 104"/>
              <a:gd name="T35" fmla="*/ 0 h 105"/>
              <a:gd name="T36" fmla="*/ 672687677 w 104"/>
              <a:gd name="T37" fmla="*/ 1204722000 h 105"/>
              <a:gd name="T38" fmla="*/ 155234787 w 104"/>
              <a:gd name="T39" fmla="*/ 686562000 h 105"/>
              <a:gd name="T40" fmla="*/ 672687677 w 104"/>
              <a:gd name="T41" fmla="*/ 155448000 h 105"/>
              <a:gd name="T42" fmla="*/ 1203073198 w 104"/>
              <a:gd name="T43" fmla="*/ 686562000 h 105"/>
              <a:gd name="T44" fmla="*/ 672687677 w 104"/>
              <a:gd name="T45" fmla="*/ 1204722000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rgbClr val="DE3D63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12" name="MH_Other_10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2990971" y="3222339"/>
            <a:ext cx="775835" cy="702938"/>
          </a:xfrm>
          <a:custGeom>
            <a:avLst/>
            <a:gdLst>
              <a:gd name="T0" fmla="*/ 809090990 w 106"/>
              <a:gd name="T1" fmla="*/ 965307081 h 95"/>
              <a:gd name="T2" fmla="*/ 575701782 w 106"/>
              <a:gd name="T3" fmla="*/ 1139377024 h 95"/>
              <a:gd name="T4" fmla="*/ 575701782 w 106"/>
              <a:gd name="T5" fmla="*/ 886182572 h 95"/>
              <a:gd name="T6" fmla="*/ 311188237 w 106"/>
              <a:gd name="T7" fmla="*/ 490564003 h 95"/>
              <a:gd name="T8" fmla="*/ 0 w 106"/>
              <a:gd name="T9" fmla="*/ 870357670 h 95"/>
              <a:gd name="T10" fmla="*/ 622376473 w 106"/>
              <a:gd name="T11" fmla="*/ 1297626043 h 95"/>
              <a:gd name="T12" fmla="*/ 824653159 w 106"/>
              <a:gd name="T13" fmla="*/ 1281801141 h 95"/>
              <a:gd name="T14" fmla="*/ 1042484137 w 106"/>
              <a:gd name="T15" fmla="*/ 1503345789 h 95"/>
              <a:gd name="T16" fmla="*/ 980247278 w 106"/>
              <a:gd name="T17" fmla="*/ 1234326435 h 95"/>
              <a:gd name="T18" fmla="*/ 1244756885 w 106"/>
              <a:gd name="T19" fmla="*/ 949482179 h 95"/>
              <a:gd name="T20" fmla="*/ 995805508 w 106"/>
              <a:gd name="T21" fmla="*/ 981131983 h 95"/>
              <a:gd name="T22" fmla="*/ 809090990 w 106"/>
              <a:gd name="T23" fmla="*/ 965307081 h 95"/>
              <a:gd name="T24" fmla="*/ 1026925907 w 106"/>
              <a:gd name="T25" fmla="*/ 0 h 95"/>
              <a:gd name="T26" fmla="*/ 404545495 w 106"/>
              <a:gd name="T27" fmla="*/ 427268373 h 95"/>
              <a:gd name="T28" fmla="*/ 669055102 w 106"/>
              <a:gd name="T29" fmla="*/ 791233161 h 95"/>
              <a:gd name="T30" fmla="*/ 669055102 w 106"/>
              <a:gd name="T31" fmla="*/ 965307081 h 95"/>
              <a:gd name="T32" fmla="*/ 840211390 w 106"/>
              <a:gd name="T33" fmla="*/ 838707866 h 95"/>
              <a:gd name="T34" fmla="*/ 1026925907 w 106"/>
              <a:gd name="T35" fmla="*/ 870357670 h 95"/>
              <a:gd name="T36" fmla="*/ 1649302380 w 106"/>
              <a:gd name="T37" fmla="*/ 427268373 h 95"/>
              <a:gd name="T38" fmla="*/ 1026925907 w 106"/>
              <a:gd name="T39" fmla="*/ 0 h 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DE3D63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</a:endParaRPr>
          </a:p>
        </p:txBody>
      </p:sp>
      <p:sp>
        <p:nvSpPr>
          <p:cNvPr id="13" name="MH_Other_11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6759121" y="3271956"/>
            <a:ext cx="973137" cy="565117"/>
          </a:xfrm>
          <a:custGeom>
            <a:avLst/>
            <a:gdLst>
              <a:gd name="T0" fmla="*/ 2147483646 w 132"/>
              <a:gd name="T1" fmla="*/ 764995792 h 67"/>
              <a:gd name="T2" fmla="*/ 2147483646 w 132"/>
              <a:gd name="T3" fmla="*/ 941533700 h 67"/>
              <a:gd name="T4" fmla="*/ 2147483646 w 132"/>
              <a:gd name="T5" fmla="*/ 1088646815 h 67"/>
              <a:gd name="T6" fmla="*/ 2147483646 w 132"/>
              <a:gd name="T7" fmla="*/ 1618255113 h 67"/>
              <a:gd name="T8" fmla="*/ 2147483646 w 132"/>
              <a:gd name="T9" fmla="*/ 1618255113 h 67"/>
              <a:gd name="T10" fmla="*/ 2147483646 w 132"/>
              <a:gd name="T11" fmla="*/ 1441717205 h 67"/>
              <a:gd name="T12" fmla="*/ 2147483646 w 132"/>
              <a:gd name="T13" fmla="*/ 1971330929 h 67"/>
              <a:gd name="T14" fmla="*/ 2147483646 w 132"/>
              <a:gd name="T15" fmla="*/ 1971330929 h 67"/>
              <a:gd name="T16" fmla="*/ 2147483646 w 132"/>
              <a:gd name="T17" fmla="*/ 1765373653 h 67"/>
              <a:gd name="T18" fmla="*/ 2147483646 w 132"/>
              <a:gd name="T19" fmla="*/ 1971330929 h 67"/>
              <a:gd name="T20" fmla="*/ 2147483646 w 132"/>
              <a:gd name="T21" fmla="*/ 1971330929 h 67"/>
              <a:gd name="T22" fmla="*/ 2147483646 w 132"/>
              <a:gd name="T23" fmla="*/ 1441717205 h 67"/>
              <a:gd name="T24" fmla="*/ 2147483646 w 132"/>
              <a:gd name="T25" fmla="*/ 1618255113 h 67"/>
              <a:gd name="T26" fmla="*/ 2147483646 w 132"/>
              <a:gd name="T27" fmla="*/ 1618255113 h 67"/>
              <a:gd name="T28" fmla="*/ 2147483646 w 132"/>
              <a:gd name="T29" fmla="*/ 1088646815 h 67"/>
              <a:gd name="T30" fmla="*/ 2147483646 w 132"/>
              <a:gd name="T31" fmla="*/ 941533700 h 67"/>
              <a:gd name="T32" fmla="*/ 2147483646 w 132"/>
              <a:gd name="T33" fmla="*/ 764995792 h 67"/>
              <a:gd name="T34" fmla="*/ 404748663 w 132"/>
              <a:gd name="T35" fmla="*/ 764995792 h 67"/>
              <a:gd name="T36" fmla="*/ 247346932 w 132"/>
              <a:gd name="T37" fmla="*/ 941533700 h 67"/>
              <a:gd name="T38" fmla="*/ 292319532 w 132"/>
              <a:gd name="T39" fmla="*/ 1088646815 h 67"/>
              <a:gd name="T40" fmla="*/ 44972600 w 132"/>
              <a:gd name="T41" fmla="*/ 1618255113 h 67"/>
              <a:gd name="T42" fmla="*/ 67456531 w 132"/>
              <a:gd name="T43" fmla="*/ 1618255113 h 67"/>
              <a:gd name="T44" fmla="*/ 247346932 w 132"/>
              <a:gd name="T45" fmla="*/ 1441717205 h 67"/>
              <a:gd name="T46" fmla="*/ 157401731 w 132"/>
              <a:gd name="T47" fmla="*/ 1971330929 h 67"/>
              <a:gd name="T48" fmla="*/ 292319532 w 132"/>
              <a:gd name="T49" fmla="*/ 1971330929 h 67"/>
              <a:gd name="T50" fmla="*/ 404748663 w 132"/>
              <a:gd name="T51" fmla="*/ 1765373653 h 67"/>
              <a:gd name="T52" fmla="*/ 494693864 w 132"/>
              <a:gd name="T53" fmla="*/ 1971330929 h 67"/>
              <a:gd name="T54" fmla="*/ 629611664 w 132"/>
              <a:gd name="T55" fmla="*/ 1971330929 h 67"/>
              <a:gd name="T56" fmla="*/ 539666464 w 132"/>
              <a:gd name="T57" fmla="*/ 1441717205 h 67"/>
              <a:gd name="T58" fmla="*/ 719552126 w 132"/>
              <a:gd name="T59" fmla="*/ 1618255113 h 67"/>
              <a:gd name="T60" fmla="*/ 742040795 w 132"/>
              <a:gd name="T61" fmla="*/ 1618255113 h 67"/>
              <a:gd name="T62" fmla="*/ 494693864 w 132"/>
              <a:gd name="T63" fmla="*/ 1088646815 h 67"/>
              <a:gd name="T64" fmla="*/ 539666464 w 132"/>
              <a:gd name="T65" fmla="*/ 941533700 h 67"/>
              <a:gd name="T66" fmla="*/ 404748663 w 132"/>
              <a:gd name="T67" fmla="*/ 764995792 h 67"/>
              <a:gd name="T68" fmla="*/ 1506565522 w 132"/>
              <a:gd name="T69" fmla="*/ 0 h 67"/>
              <a:gd name="T70" fmla="*/ 1281702521 w 132"/>
              <a:gd name="T71" fmla="*/ 294226229 h 67"/>
              <a:gd name="T72" fmla="*/ 1349163790 w 132"/>
              <a:gd name="T73" fmla="*/ 529613724 h 67"/>
              <a:gd name="T74" fmla="*/ 944415127 w 132"/>
              <a:gd name="T75" fmla="*/ 1382873044 h 67"/>
              <a:gd name="T76" fmla="*/ 989387727 w 132"/>
              <a:gd name="T77" fmla="*/ 1412297838 h 67"/>
              <a:gd name="T78" fmla="*/ 1259218590 w 132"/>
              <a:gd name="T79" fmla="*/ 1118066182 h 67"/>
              <a:gd name="T80" fmla="*/ 1124300789 w 132"/>
              <a:gd name="T81" fmla="*/ 1971330929 h 67"/>
              <a:gd name="T82" fmla="*/ 1349163790 w 132"/>
              <a:gd name="T83" fmla="*/ 1971330929 h 67"/>
              <a:gd name="T84" fmla="*/ 1506565522 w 132"/>
              <a:gd name="T85" fmla="*/ 1618255113 h 67"/>
              <a:gd name="T86" fmla="*/ 1663967253 w 132"/>
              <a:gd name="T87" fmla="*/ 1971330929 h 67"/>
              <a:gd name="T88" fmla="*/ 1888830254 w 132"/>
              <a:gd name="T89" fmla="*/ 1971330929 h 67"/>
              <a:gd name="T90" fmla="*/ 1753912454 w 132"/>
              <a:gd name="T91" fmla="*/ 1118066182 h 67"/>
              <a:gd name="T92" fmla="*/ 2023743316 w 132"/>
              <a:gd name="T93" fmla="*/ 1412297838 h 67"/>
              <a:gd name="T94" fmla="*/ 2068715916 w 132"/>
              <a:gd name="T95" fmla="*/ 1382873044 h 67"/>
              <a:gd name="T96" fmla="*/ 1663967253 w 132"/>
              <a:gd name="T97" fmla="*/ 529613724 h 67"/>
              <a:gd name="T98" fmla="*/ 1731423784 w 132"/>
              <a:gd name="T99" fmla="*/ 294226229 h 67"/>
              <a:gd name="T100" fmla="*/ 1506565522 w 132"/>
              <a:gd name="T101" fmla="*/ 0 h 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DE3D63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14" name="MH_Other_12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8978240" y="3197631"/>
            <a:ext cx="743523" cy="666692"/>
          </a:xfrm>
          <a:custGeom>
            <a:avLst/>
            <a:gdLst>
              <a:gd name="T0" fmla="*/ 340490623 w 254"/>
              <a:gd name="T1" fmla="*/ 445069564 h 228"/>
              <a:gd name="T2" fmla="*/ 288318686 w 254"/>
              <a:gd name="T3" fmla="*/ 445069564 h 228"/>
              <a:gd name="T4" fmla="*/ 288318686 w 254"/>
              <a:gd name="T5" fmla="*/ 489026520 h 228"/>
              <a:gd name="T6" fmla="*/ 340490623 w 254"/>
              <a:gd name="T7" fmla="*/ 489026520 h 228"/>
              <a:gd name="T8" fmla="*/ 340490623 w 254"/>
              <a:gd name="T9" fmla="*/ 445069564 h 228"/>
              <a:gd name="T10" fmla="*/ 118072547 w 254"/>
              <a:gd name="T11" fmla="*/ 299461112 h 228"/>
              <a:gd name="T12" fmla="*/ 354219296 w 254"/>
              <a:gd name="T13" fmla="*/ 71430468 h 228"/>
              <a:gd name="T14" fmla="*/ 582127848 w 254"/>
              <a:gd name="T15" fmla="*/ 299461112 h 228"/>
              <a:gd name="T16" fmla="*/ 151023679 w 254"/>
              <a:gd name="T17" fmla="*/ 299461112 h 228"/>
              <a:gd name="T18" fmla="*/ 118072547 w 254"/>
              <a:gd name="T19" fmla="*/ 299461112 h 228"/>
              <a:gd name="T20" fmla="*/ 354219296 w 254"/>
              <a:gd name="T21" fmla="*/ 0 h 228"/>
              <a:gd name="T22" fmla="*/ 332252426 w 254"/>
              <a:gd name="T23" fmla="*/ 19230961 h 228"/>
              <a:gd name="T24" fmla="*/ 41187674 w 254"/>
              <a:gd name="T25" fmla="*/ 307702006 h 228"/>
              <a:gd name="T26" fmla="*/ 0 w 254"/>
              <a:gd name="T27" fmla="*/ 351660619 h 228"/>
              <a:gd name="T28" fmla="*/ 145531548 w 254"/>
              <a:gd name="T29" fmla="*/ 351660619 h 228"/>
              <a:gd name="T30" fmla="*/ 145531548 w 254"/>
              <a:gd name="T31" fmla="*/ 626394079 h 228"/>
              <a:gd name="T32" fmla="*/ 189466944 w 254"/>
              <a:gd name="T33" fmla="*/ 626394079 h 228"/>
              <a:gd name="T34" fmla="*/ 189466944 w 254"/>
              <a:gd name="T35" fmla="*/ 351660619 h 228"/>
              <a:gd name="T36" fmla="*/ 497006434 w 254"/>
              <a:gd name="T37" fmla="*/ 351660619 h 228"/>
              <a:gd name="T38" fmla="*/ 497006434 w 254"/>
              <a:gd name="T39" fmla="*/ 626394079 h 228"/>
              <a:gd name="T40" fmla="*/ 540940174 w 254"/>
              <a:gd name="T41" fmla="*/ 626394079 h 228"/>
              <a:gd name="T42" fmla="*/ 540940174 w 254"/>
              <a:gd name="T43" fmla="*/ 351660619 h 228"/>
              <a:gd name="T44" fmla="*/ 697455985 w 254"/>
              <a:gd name="T45" fmla="*/ 351660619 h 228"/>
              <a:gd name="T46" fmla="*/ 659012721 w 254"/>
              <a:gd name="T47" fmla="*/ 307702006 h 228"/>
              <a:gd name="T48" fmla="*/ 664504852 w 254"/>
              <a:gd name="T49" fmla="*/ 299461112 h 228"/>
              <a:gd name="T50" fmla="*/ 659012721 w 254"/>
              <a:gd name="T51" fmla="*/ 307702006 h 228"/>
              <a:gd name="T52" fmla="*/ 365203559 w 254"/>
              <a:gd name="T53" fmla="*/ 19230961 h 228"/>
              <a:gd name="T54" fmla="*/ 354219296 w 254"/>
              <a:gd name="T55" fmla="*/ 0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rgbClr val="DE3D63"/>
          </a:solidFill>
          <a:ln w="12700">
            <a:solidFill>
              <a:srgbClr val="DE3D63"/>
            </a:solidFill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989978" y="4330421"/>
            <a:ext cx="2511425" cy="1271574"/>
            <a:chOff x="5989978" y="4330421"/>
            <a:chExt cx="2511425" cy="1271574"/>
          </a:xfrm>
        </p:grpSpPr>
        <p:sp>
          <p:nvSpPr>
            <p:cNvPr id="17" name="MH_SubTitle_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989978" y="4774908"/>
              <a:ext cx="2511425" cy="8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</a:p>
          </p:txBody>
        </p:sp>
        <p:sp>
          <p:nvSpPr>
            <p:cNvPr id="18" name="MH_Other_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957792" y="4330421"/>
              <a:ext cx="57579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000" dirty="0">
                  <a:solidFill>
                    <a:srgbClr val="DE3D63"/>
                  </a:solidFill>
                  <a:latin typeface="+mn-lt"/>
                  <a:ea typeface="+mn-ea"/>
                </a:rPr>
                <a:t>03</a:t>
              </a:r>
              <a:endParaRPr lang="zh-CN" altLang="en-US" sz="3000" dirty="0">
                <a:solidFill>
                  <a:srgbClr val="DE3D63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77096" y="1538621"/>
            <a:ext cx="2511425" cy="1338138"/>
            <a:chOff x="3977096" y="1538621"/>
            <a:chExt cx="2511425" cy="1338138"/>
          </a:xfrm>
        </p:grpSpPr>
        <p:sp>
          <p:nvSpPr>
            <p:cNvPr id="15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77096" y="1538621"/>
              <a:ext cx="2511425" cy="89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</a:p>
          </p:txBody>
        </p:sp>
        <p:sp>
          <p:nvSpPr>
            <p:cNvPr id="20" name="MH_Other_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944910" y="2322761"/>
              <a:ext cx="57579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000" dirty="0">
                  <a:solidFill>
                    <a:srgbClr val="DE3D63"/>
                  </a:solidFill>
                  <a:latin typeface="+mn-lt"/>
                  <a:ea typeface="+mn-ea"/>
                </a:rPr>
                <a:t>02</a:t>
              </a:r>
              <a:endParaRPr lang="zh-CN" altLang="en-US" sz="3000" dirty="0">
                <a:solidFill>
                  <a:srgbClr val="DE3D63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04968" y="4316182"/>
            <a:ext cx="2092325" cy="1464656"/>
            <a:chOff x="2304968" y="4316182"/>
            <a:chExt cx="2092325" cy="1464656"/>
          </a:xfrm>
        </p:grpSpPr>
        <p:sp>
          <p:nvSpPr>
            <p:cNvPr id="16" name="MH_Other_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27299" y="4316182"/>
              <a:ext cx="57579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000" dirty="0">
                  <a:solidFill>
                    <a:srgbClr val="DE3D63"/>
                  </a:solidFill>
                  <a:latin typeface="+mn-lt"/>
                  <a:ea typeface="+mn-ea"/>
                </a:rPr>
                <a:t>01</a:t>
              </a:r>
              <a:endParaRPr lang="zh-CN" altLang="en-US" sz="3000" dirty="0">
                <a:solidFill>
                  <a:srgbClr val="DE3D63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MH_SubTitle_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04968" y="4617200"/>
              <a:ext cx="2092325" cy="116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230415" y="1480622"/>
            <a:ext cx="2147887" cy="1396137"/>
            <a:chOff x="8230415" y="1480622"/>
            <a:chExt cx="2147887" cy="1396137"/>
          </a:xfrm>
        </p:grpSpPr>
        <p:sp>
          <p:nvSpPr>
            <p:cNvPr id="19" name="MH_SubTitle_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230415" y="1480622"/>
              <a:ext cx="2147887" cy="116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点击添加标题文字</a:t>
              </a:r>
            </a:p>
          </p:txBody>
        </p:sp>
        <p:sp>
          <p:nvSpPr>
            <p:cNvPr id="22" name="MH_Other_1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996265" y="2322761"/>
              <a:ext cx="57579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000" dirty="0">
                  <a:solidFill>
                    <a:srgbClr val="DE3D63"/>
                  </a:solidFill>
                  <a:latin typeface="+mn-lt"/>
                  <a:ea typeface="+mn-ea"/>
                </a:rPr>
                <a:t>04</a:t>
              </a:r>
              <a:endParaRPr lang="zh-CN" altLang="en-US" sz="3000" dirty="0">
                <a:solidFill>
                  <a:srgbClr val="DE3D63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-43567"/>
            <a:ext cx="12245047" cy="6901567"/>
            <a:chOff x="-34208" y="-14962"/>
            <a:chExt cx="12245047" cy="6901567"/>
          </a:xfrm>
        </p:grpSpPr>
        <p:grpSp>
          <p:nvGrpSpPr>
            <p:cNvPr id="45" name="组合 44"/>
            <p:cNvGrpSpPr/>
            <p:nvPr/>
          </p:nvGrpSpPr>
          <p:grpSpPr>
            <a:xfrm>
              <a:off x="-34208" y="-14962"/>
              <a:ext cx="12245047" cy="6901567"/>
              <a:chOff x="-34208" y="-14962"/>
              <a:chExt cx="12245047" cy="6901567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23" cstate="email"/>
              <a:stretch>
                <a:fillRect/>
              </a:stretch>
            </p:blipFill>
            <p:spPr>
              <a:xfrm>
                <a:off x="-34208" y="-14962"/>
                <a:ext cx="12245047" cy="6887029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24" cstate="email"/>
              <a:stretch>
                <a:fillRect/>
              </a:stretch>
            </p:blipFill>
            <p:spPr>
              <a:xfrm>
                <a:off x="-34208" y="0"/>
                <a:ext cx="12220621" cy="6886605"/>
              </a:xfrm>
              <a:prstGeom prst="rect">
                <a:avLst/>
              </a:prstGeom>
            </p:spPr>
          </p:pic>
        </p:grpSp>
        <p:sp>
          <p:nvSpPr>
            <p:cNvPr id="46" name="文本框 45"/>
            <p:cNvSpPr txBox="1"/>
            <p:nvPr/>
          </p:nvSpPr>
          <p:spPr>
            <a:xfrm>
              <a:off x="3786587" y="57369"/>
              <a:ext cx="457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24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MH_Other_1"/>
          <p:cNvSpPr/>
          <p:nvPr>
            <p:custDataLst>
              <p:tags r:id="rId1"/>
            </p:custDataLst>
          </p:nvPr>
        </p:nvSpPr>
        <p:spPr>
          <a:xfrm>
            <a:off x="3447882" y="4111449"/>
            <a:ext cx="427820" cy="213910"/>
          </a:xfrm>
          <a:custGeom>
            <a:avLst/>
            <a:gdLst>
              <a:gd name="connsiteX0" fmla="*/ 648072 w 739512"/>
              <a:gd name="connsiteY0" fmla="*/ 0 h 324036"/>
              <a:gd name="connsiteX1" fmla="*/ 324036 w 739512"/>
              <a:gd name="connsiteY1" fmla="*/ 324036 h 324036"/>
              <a:gd name="connsiteX2" fmla="*/ 0 w 739512"/>
              <a:gd name="connsiteY2" fmla="*/ 0 h 324036"/>
              <a:gd name="connsiteX3" fmla="*/ 739512 w 739512"/>
              <a:gd name="connsiteY3" fmla="*/ 91440 h 324036"/>
              <a:gd name="connsiteX0-1" fmla="*/ 648072 w 648072"/>
              <a:gd name="connsiteY0-2" fmla="*/ 0 h 324036"/>
              <a:gd name="connsiteX1-3" fmla="*/ 324036 w 648072"/>
              <a:gd name="connsiteY1-4" fmla="*/ 324036 h 324036"/>
              <a:gd name="connsiteX2-5" fmla="*/ 0 w 648072"/>
              <a:gd name="connsiteY2-6" fmla="*/ 0 h 3240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8072" h="324036">
                <a:moveTo>
                  <a:pt x="648072" y="0"/>
                </a:moveTo>
                <a:cubicBezTo>
                  <a:pt x="648072" y="178960"/>
                  <a:pt x="502996" y="324036"/>
                  <a:pt x="324036" y="324036"/>
                </a:cubicBezTo>
                <a:cubicBezTo>
                  <a:pt x="145076" y="324036"/>
                  <a:pt x="0" y="178960"/>
                  <a:pt x="0" y="0"/>
                </a:cubicBez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cxnSp>
        <p:nvCxnSpPr>
          <p:cNvPr id="26" name="MH_Other_2"/>
          <p:cNvCxnSpPr/>
          <p:nvPr>
            <p:custDataLst>
              <p:tags r:id="rId2"/>
            </p:custDataLst>
          </p:nvPr>
        </p:nvCxnSpPr>
        <p:spPr>
          <a:xfrm>
            <a:off x="3661793" y="4325359"/>
            <a:ext cx="0" cy="42782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headEnd type="none" w="med" len="med"/>
            <a:tailEnd type="oval" w="med" len="med"/>
          </a:ln>
          <a:effectLst/>
        </p:spPr>
      </p:cxnSp>
      <p:sp>
        <p:nvSpPr>
          <p:cNvPr id="27" name="MH_Other_3"/>
          <p:cNvSpPr txBox="1"/>
          <p:nvPr>
            <p:custDataLst>
              <p:tags r:id="rId3"/>
            </p:custDataLst>
          </p:nvPr>
        </p:nvSpPr>
        <p:spPr>
          <a:xfrm flipH="1">
            <a:off x="3345648" y="3809839"/>
            <a:ext cx="63668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rgbClr val="DE3D63"/>
                </a:solidFill>
                <a:effectLst/>
              </a:rPr>
              <a:t>A</a:t>
            </a:r>
            <a:endParaRPr lang="zh-CN" altLang="en-US" sz="3200" dirty="0">
              <a:solidFill>
                <a:srgbClr val="DE3D63"/>
              </a:solidFill>
              <a:effectLst/>
            </a:endParaRPr>
          </a:p>
        </p:txBody>
      </p:sp>
      <p:sp>
        <p:nvSpPr>
          <p:cNvPr id="28" name="MH_Other_4"/>
          <p:cNvSpPr/>
          <p:nvPr>
            <p:custDataLst>
              <p:tags r:id="rId4"/>
            </p:custDataLst>
          </p:nvPr>
        </p:nvSpPr>
        <p:spPr>
          <a:xfrm flipV="1">
            <a:off x="5137983" y="3201096"/>
            <a:ext cx="427820" cy="213910"/>
          </a:xfrm>
          <a:custGeom>
            <a:avLst/>
            <a:gdLst>
              <a:gd name="connsiteX0" fmla="*/ 648072 w 739512"/>
              <a:gd name="connsiteY0" fmla="*/ 0 h 324036"/>
              <a:gd name="connsiteX1" fmla="*/ 324036 w 739512"/>
              <a:gd name="connsiteY1" fmla="*/ 324036 h 324036"/>
              <a:gd name="connsiteX2" fmla="*/ 0 w 739512"/>
              <a:gd name="connsiteY2" fmla="*/ 0 h 324036"/>
              <a:gd name="connsiteX3" fmla="*/ 739512 w 739512"/>
              <a:gd name="connsiteY3" fmla="*/ 91440 h 324036"/>
              <a:gd name="connsiteX0-1" fmla="*/ 648072 w 648072"/>
              <a:gd name="connsiteY0-2" fmla="*/ 0 h 324036"/>
              <a:gd name="connsiteX1-3" fmla="*/ 324036 w 648072"/>
              <a:gd name="connsiteY1-4" fmla="*/ 324036 h 324036"/>
              <a:gd name="connsiteX2-5" fmla="*/ 0 w 648072"/>
              <a:gd name="connsiteY2-6" fmla="*/ 0 h 3240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8072" h="324036">
                <a:moveTo>
                  <a:pt x="648072" y="0"/>
                </a:moveTo>
                <a:cubicBezTo>
                  <a:pt x="648072" y="178960"/>
                  <a:pt x="502996" y="324036"/>
                  <a:pt x="324036" y="324036"/>
                </a:cubicBezTo>
                <a:cubicBezTo>
                  <a:pt x="145076" y="324036"/>
                  <a:pt x="0" y="178960"/>
                  <a:pt x="0" y="0"/>
                </a:cubicBez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cxnSp>
        <p:nvCxnSpPr>
          <p:cNvPr id="29" name="MH_Other_5"/>
          <p:cNvCxnSpPr/>
          <p:nvPr>
            <p:custDataLst>
              <p:tags r:id="rId5"/>
            </p:custDataLst>
          </p:nvPr>
        </p:nvCxnSpPr>
        <p:spPr>
          <a:xfrm flipV="1">
            <a:off x="5351894" y="2760632"/>
            <a:ext cx="0" cy="42782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headEnd type="none" w="med" len="med"/>
            <a:tailEnd type="oval" w="med" len="med"/>
          </a:ln>
          <a:effectLst/>
        </p:spPr>
      </p:cxnSp>
      <p:sp>
        <p:nvSpPr>
          <p:cNvPr id="30" name="MH_Other_6"/>
          <p:cNvSpPr txBox="1"/>
          <p:nvPr>
            <p:custDataLst>
              <p:tags r:id="rId6"/>
            </p:custDataLst>
          </p:nvPr>
        </p:nvSpPr>
        <p:spPr>
          <a:xfrm flipH="1">
            <a:off x="5048134" y="3263211"/>
            <a:ext cx="636688" cy="4862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rgbClr val="A52135"/>
                </a:solidFill>
                <a:effectLst/>
              </a:rPr>
              <a:t>B</a:t>
            </a:r>
            <a:endParaRPr lang="zh-CN" altLang="en-US" sz="3200" dirty="0">
              <a:solidFill>
                <a:srgbClr val="A52135"/>
              </a:solidFill>
              <a:effectLst/>
            </a:endParaRPr>
          </a:p>
        </p:txBody>
      </p:sp>
      <p:sp>
        <p:nvSpPr>
          <p:cNvPr id="31" name="MH_Other_7"/>
          <p:cNvSpPr/>
          <p:nvPr>
            <p:custDataLst>
              <p:tags r:id="rId7"/>
            </p:custDataLst>
          </p:nvPr>
        </p:nvSpPr>
        <p:spPr>
          <a:xfrm>
            <a:off x="6826600" y="4111449"/>
            <a:ext cx="427820" cy="213910"/>
          </a:xfrm>
          <a:custGeom>
            <a:avLst/>
            <a:gdLst>
              <a:gd name="connsiteX0" fmla="*/ 648072 w 739512"/>
              <a:gd name="connsiteY0" fmla="*/ 0 h 324036"/>
              <a:gd name="connsiteX1" fmla="*/ 324036 w 739512"/>
              <a:gd name="connsiteY1" fmla="*/ 324036 h 324036"/>
              <a:gd name="connsiteX2" fmla="*/ 0 w 739512"/>
              <a:gd name="connsiteY2" fmla="*/ 0 h 324036"/>
              <a:gd name="connsiteX3" fmla="*/ 739512 w 739512"/>
              <a:gd name="connsiteY3" fmla="*/ 91440 h 324036"/>
              <a:gd name="connsiteX0-1" fmla="*/ 648072 w 648072"/>
              <a:gd name="connsiteY0-2" fmla="*/ 0 h 324036"/>
              <a:gd name="connsiteX1-3" fmla="*/ 324036 w 648072"/>
              <a:gd name="connsiteY1-4" fmla="*/ 324036 h 324036"/>
              <a:gd name="connsiteX2-5" fmla="*/ 0 w 648072"/>
              <a:gd name="connsiteY2-6" fmla="*/ 0 h 3240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8072" h="324036">
                <a:moveTo>
                  <a:pt x="648072" y="0"/>
                </a:moveTo>
                <a:cubicBezTo>
                  <a:pt x="648072" y="178960"/>
                  <a:pt x="502996" y="324036"/>
                  <a:pt x="324036" y="324036"/>
                </a:cubicBezTo>
                <a:cubicBezTo>
                  <a:pt x="145076" y="324036"/>
                  <a:pt x="0" y="178960"/>
                  <a:pt x="0" y="0"/>
                </a:cubicBez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cxnSp>
        <p:nvCxnSpPr>
          <p:cNvPr id="32" name="MH_Other_8"/>
          <p:cNvCxnSpPr/>
          <p:nvPr>
            <p:custDataLst>
              <p:tags r:id="rId8"/>
            </p:custDataLst>
          </p:nvPr>
        </p:nvCxnSpPr>
        <p:spPr>
          <a:xfrm>
            <a:off x="7040510" y="4325359"/>
            <a:ext cx="0" cy="42782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headEnd type="none" w="med" len="med"/>
            <a:tailEnd type="oval" w="med" len="med"/>
          </a:ln>
          <a:effectLst/>
        </p:spPr>
      </p:cxnSp>
      <p:sp>
        <p:nvSpPr>
          <p:cNvPr id="33" name="MH_Other_9"/>
          <p:cNvSpPr txBox="1"/>
          <p:nvPr>
            <p:custDataLst>
              <p:tags r:id="rId9"/>
            </p:custDataLst>
          </p:nvPr>
        </p:nvSpPr>
        <p:spPr>
          <a:xfrm flipH="1">
            <a:off x="6729334" y="3868305"/>
            <a:ext cx="636688" cy="4862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rgbClr val="DE3D63"/>
                </a:solidFill>
                <a:effectLst/>
              </a:rPr>
              <a:t>C</a:t>
            </a:r>
            <a:endParaRPr lang="zh-CN" altLang="en-US" sz="3200" dirty="0">
              <a:solidFill>
                <a:srgbClr val="DE3D63"/>
              </a:solidFill>
              <a:effectLst/>
            </a:endParaRPr>
          </a:p>
        </p:txBody>
      </p:sp>
      <p:sp>
        <p:nvSpPr>
          <p:cNvPr id="34" name="MH_Other_10"/>
          <p:cNvSpPr/>
          <p:nvPr>
            <p:custDataLst>
              <p:tags r:id="rId10"/>
            </p:custDataLst>
          </p:nvPr>
        </p:nvSpPr>
        <p:spPr>
          <a:xfrm flipV="1">
            <a:off x="8516701" y="3201096"/>
            <a:ext cx="427820" cy="213910"/>
          </a:xfrm>
          <a:custGeom>
            <a:avLst/>
            <a:gdLst>
              <a:gd name="connsiteX0" fmla="*/ 648072 w 739512"/>
              <a:gd name="connsiteY0" fmla="*/ 0 h 324036"/>
              <a:gd name="connsiteX1" fmla="*/ 324036 w 739512"/>
              <a:gd name="connsiteY1" fmla="*/ 324036 h 324036"/>
              <a:gd name="connsiteX2" fmla="*/ 0 w 739512"/>
              <a:gd name="connsiteY2" fmla="*/ 0 h 324036"/>
              <a:gd name="connsiteX3" fmla="*/ 739512 w 739512"/>
              <a:gd name="connsiteY3" fmla="*/ 91440 h 324036"/>
              <a:gd name="connsiteX0-1" fmla="*/ 648072 w 648072"/>
              <a:gd name="connsiteY0-2" fmla="*/ 0 h 324036"/>
              <a:gd name="connsiteX1-3" fmla="*/ 324036 w 648072"/>
              <a:gd name="connsiteY1-4" fmla="*/ 324036 h 324036"/>
              <a:gd name="connsiteX2-5" fmla="*/ 0 w 648072"/>
              <a:gd name="connsiteY2-6" fmla="*/ 0 h 3240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8072" h="324036">
                <a:moveTo>
                  <a:pt x="648072" y="0"/>
                </a:moveTo>
                <a:cubicBezTo>
                  <a:pt x="648072" y="178960"/>
                  <a:pt x="502996" y="324036"/>
                  <a:pt x="324036" y="324036"/>
                </a:cubicBezTo>
                <a:cubicBezTo>
                  <a:pt x="145076" y="324036"/>
                  <a:pt x="0" y="178960"/>
                  <a:pt x="0" y="0"/>
                </a:cubicBez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cxnSp>
        <p:nvCxnSpPr>
          <p:cNvPr id="35" name="MH_Other_11"/>
          <p:cNvCxnSpPr/>
          <p:nvPr>
            <p:custDataLst>
              <p:tags r:id="rId11"/>
            </p:custDataLst>
          </p:nvPr>
        </p:nvCxnSpPr>
        <p:spPr>
          <a:xfrm flipV="1">
            <a:off x="8730614" y="2760635"/>
            <a:ext cx="1" cy="427821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headEnd type="none" w="med" len="med"/>
            <a:tailEnd type="oval" w="med" len="med"/>
          </a:ln>
          <a:effectLst/>
        </p:spPr>
      </p:cxnSp>
      <p:sp>
        <p:nvSpPr>
          <p:cNvPr id="36" name="MH_Other_12"/>
          <p:cNvSpPr txBox="1"/>
          <p:nvPr>
            <p:custDataLst>
              <p:tags r:id="rId12"/>
            </p:custDataLst>
          </p:nvPr>
        </p:nvSpPr>
        <p:spPr>
          <a:xfrm flipH="1">
            <a:off x="8419672" y="3270614"/>
            <a:ext cx="63668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rgbClr val="A52135"/>
                </a:solidFill>
                <a:effectLst/>
              </a:rPr>
              <a:t>D</a:t>
            </a:r>
            <a:endParaRPr lang="zh-CN" altLang="en-US" sz="3200" dirty="0">
              <a:solidFill>
                <a:srgbClr val="A52135"/>
              </a:solidFill>
              <a:effectLst/>
            </a:endParaRPr>
          </a:p>
        </p:txBody>
      </p:sp>
      <p:sp>
        <p:nvSpPr>
          <p:cNvPr id="37" name="MH_Text_1"/>
          <p:cNvSpPr txBox="1"/>
          <p:nvPr>
            <p:custDataLst>
              <p:tags r:id="rId13"/>
            </p:custDataLst>
          </p:nvPr>
        </p:nvSpPr>
        <p:spPr>
          <a:xfrm>
            <a:off x="2472877" y="4801303"/>
            <a:ext cx="2383573" cy="11895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Lorem ipsum dolor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</a:t>
            </a:r>
          </a:p>
        </p:txBody>
      </p:sp>
      <p:sp>
        <p:nvSpPr>
          <p:cNvPr id="38" name="MH_Text_2"/>
          <p:cNvSpPr txBox="1"/>
          <p:nvPr>
            <p:custDataLst>
              <p:tags r:id="rId14"/>
            </p:custDataLst>
          </p:nvPr>
        </p:nvSpPr>
        <p:spPr>
          <a:xfrm>
            <a:off x="4170219" y="1504132"/>
            <a:ext cx="2383573" cy="11880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Lorem ipsum dolor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</a:t>
            </a:r>
          </a:p>
        </p:txBody>
      </p:sp>
      <p:sp>
        <p:nvSpPr>
          <p:cNvPr id="39" name="MH_Text_3"/>
          <p:cNvSpPr txBox="1"/>
          <p:nvPr>
            <p:custDataLst>
              <p:tags r:id="rId15"/>
            </p:custDataLst>
          </p:nvPr>
        </p:nvSpPr>
        <p:spPr>
          <a:xfrm>
            <a:off x="5848524" y="4801303"/>
            <a:ext cx="2383573" cy="11895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Lorem ipsum dolor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</a:t>
            </a:r>
          </a:p>
        </p:txBody>
      </p:sp>
      <p:sp>
        <p:nvSpPr>
          <p:cNvPr id="40" name="MH_Text_4"/>
          <p:cNvSpPr txBox="1"/>
          <p:nvPr>
            <p:custDataLst>
              <p:tags r:id="rId16"/>
            </p:custDataLst>
          </p:nvPr>
        </p:nvSpPr>
        <p:spPr>
          <a:xfrm>
            <a:off x="7538828" y="1504132"/>
            <a:ext cx="2383573" cy="11880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Lorem ipsum dolor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zh-CN" kern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</a:t>
            </a:r>
            <a:endParaRPr lang="en-US" altLang="zh-CN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69602" y="3164544"/>
            <a:ext cx="7493906" cy="2456994"/>
            <a:chOff x="2269602" y="3164544"/>
            <a:chExt cx="7493906" cy="2456994"/>
          </a:xfrm>
        </p:grpSpPr>
        <p:sp>
          <p:nvSpPr>
            <p:cNvPr id="24" name="MH_SubTitle_1"/>
            <p:cNvSpPr/>
            <p:nvPr>
              <p:custDataLst>
                <p:tags r:id="rId17"/>
              </p:custDataLst>
            </p:nvPr>
          </p:nvSpPr>
          <p:spPr>
            <a:xfrm>
              <a:off x="2269602" y="3164544"/>
              <a:ext cx="2750276" cy="2456994"/>
            </a:xfrm>
            <a:prstGeom prst="blockArc">
              <a:avLst>
                <a:gd name="adj1" fmla="val 13186668"/>
                <a:gd name="adj2" fmla="val 19259822"/>
                <a:gd name="adj3" fmla="val 20854"/>
              </a:avLst>
            </a:prstGeom>
            <a:solidFill>
              <a:srgbClr val="DE3D63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180000" rtlCol="0" anchor="ctr">
              <a:normAutofit/>
            </a:bodyPr>
            <a:lstStyle/>
            <a:p>
              <a:pPr algn="ctr">
                <a:defRPr/>
              </a:pPr>
              <a:r>
                <a:rPr lang="en-US" altLang="zh-CN" b="1" kern="0">
                  <a:solidFill>
                    <a:srgbClr val="FFFFFF"/>
                  </a:solidFill>
                </a:rPr>
                <a:t>LOREM</a:t>
              </a:r>
              <a:endParaRPr lang="en-US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41" name="MH_SubTitle_2"/>
            <p:cNvSpPr/>
            <p:nvPr>
              <p:custDataLst>
                <p:tags r:id="rId18"/>
              </p:custDataLst>
            </p:nvPr>
          </p:nvSpPr>
          <p:spPr>
            <a:xfrm>
              <a:off x="4302877" y="3603273"/>
              <a:ext cx="2065789" cy="761767"/>
            </a:xfrm>
            <a:custGeom>
              <a:avLst/>
              <a:gdLst>
                <a:gd name="connsiteX0" fmla="*/ 1819599 w 2302409"/>
                <a:gd name="connsiteY0" fmla="*/ 0 h 943122"/>
                <a:gd name="connsiteX1" fmla="*/ 2302409 w 2302409"/>
                <a:gd name="connsiteY1" fmla="*/ 391014 h 943122"/>
                <a:gd name="connsiteX2" fmla="*/ 1154885 w 2302409"/>
                <a:gd name="connsiteY2" fmla="*/ 943088 h 943122"/>
                <a:gd name="connsiteX3" fmla="*/ 0 w 2302409"/>
                <a:gd name="connsiteY3" fmla="*/ 406582 h 943122"/>
                <a:gd name="connsiteX4" fmla="*/ 459006 w 2302409"/>
                <a:gd name="connsiteY4" fmla="*/ 19413 h 943122"/>
                <a:gd name="connsiteX5" fmla="*/ 1150684 w 2302409"/>
                <a:gd name="connsiteY5" fmla="*/ 321815 h 943122"/>
                <a:gd name="connsiteX6" fmla="*/ 1819599 w 2302409"/>
                <a:gd name="connsiteY6" fmla="*/ 0 h 943122"/>
                <a:gd name="connsiteX0-1" fmla="*/ 1856544 w 2302409"/>
                <a:gd name="connsiteY0-2" fmla="*/ 1264 h 923709"/>
                <a:gd name="connsiteX1-3" fmla="*/ 2302409 w 2302409"/>
                <a:gd name="connsiteY1-4" fmla="*/ 371601 h 923709"/>
                <a:gd name="connsiteX2-5" fmla="*/ 1154885 w 2302409"/>
                <a:gd name="connsiteY2-6" fmla="*/ 923675 h 923709"/>
                <a:gd name="connsiteX3-7" fmla="*/ 0 w 2302409"/>
                <a:gd name="connsiteY3-8" fmla="*/ 387169 h 923709"/>
                <a:gd name="connsiteX4-9" fmla="*/ 459006 w 2302409"/>
                <a:gd name="connsiteY4-10" fmla="*/ 0 h 923709"/>
                <a:gd name="connsiteX5-11" fmla="*/ 1150684 w 2302409"/>
                <a:gd name="connsiteY5-12" fmla="*/ 302402 h 923709"/>
                <a:gd name="connsiteX6-13" fmla="*/ 1856544 w 2302409"/>
                <a:gd name="connsiteY6-14" fmla="*/ 1264 h 923709"/>
                <a:gd name="connsiteX0-15" fmla="*/ 1828835 w 2274700"/>
                <a:gd name="connsiteY0-16" fmla="*/ 1264 h 923747"/>
                <a:gd name="connsiteX1-17" fmla="*/ 2274700 w 2274700"/>
                <a:gd name="connsiteY1-18" fmla="*/ 371601 h 923747"/>
                <a:gd name="connsiteX2-19" fmla="*/ 1127176 w 2274700"/>
                <a:gd name="connsiteY2-20" fmla="*/ 923675 h 923747"/>
                <a:gd name="connsiteX3-21" fmla="*/ 0 w 2274700"/>
                <a:gd name="connsiteY3-22" fmla="*/ 397509 h 923747"/>
                <a:gd name="connsiteX4-23" fmla="*/ 431297 w 2274700"/>
                <a:gd name="connsiteY4-24" fmla="*/ 0 h 923747"/>
                <a:gd name="connsiteX5-25" fmla="*/ 1122975 w 2274700"/>
                <a:gd name="connsiteY5-26" fmla="*/ 302402 h 923747"/>
                <a:gd name="connsiteX6-27" fmla="*/ 1828835 w 2274700"/>
                <a:gd name="connsiteY6-28" fmla="*/ 1264 h 923747"/>
                <a:gd name="connsiteX0-29" fmla="*/ 1828835 w 2237755"/>
                <a:gd name="connsiteY0-30" fmla="*/ 1264 h 923747"/>
                <a:gd name="connsiteX1-31" fmla="*/ 2237755 w 2237755"/>
                <a:gd name="connsiteY1-32" fmla="*/ 371601 h 923747"/>
                <a:gd name="connsiteX2-33" fmla="*/ 1127176 w 2237755"/>
                <a:gd name="connsiteY2-34" fmla="*/ 923675 h 923747"/>
                <a:gd name="connsiteX3-35" fmla="*/ 0 w 2237755"/>
                <a:gd name="connsiteY3-36" fmla="*/ 397509 h 923747"/>
                <a:gd name="connsiteX4-37" fmla="*/ 431297 w 2237755"/>
                <a:gd name="connsiteY4-38" fmla="*/ 0 h 923747"/>
                <a:gd name="connsiteX5-39" fmla="*/ 1122975 w 2237755"/>
                <a:gd name="connsiteY5-40" fmla="*/ 302402 h 923747"/>
                <a:gd name="connsiteX6-41" fmla="*/ 1828835 w 2237755"/>
                <a:gd name="connsiteY6-42" fmla="*/ 1264 h 923747"/>
                <a:gd name="connsiteX0-43" fmla="*/ 1828835 w 2237755"/>
                <a:gd name="connsiteY0-44" fmla="*/ 1264 h 923678"/>
                <a:gd name="connsiteX1-45" fmla="*/ 2237755 w 2237755"/>
                <a:gd name="connsiteY1-46" fmla="*/ 392279 h 923678"/>
                <a:gd name="connsiteX2-47" fmla="*/ 1127176 w 2237755"/>
                <a:gd name="connsiteY2-48" fmla="*/ 923675 h 923678"/>
                <a:gd name="connsiteX3-49" fmla="*/ 0 w 2237755"/>
                <a:gd name="connsiteY3-50" fmla="*/ 397509 h 923678"/>
                <a:gd name="connsiteX4-51" fmla="*/ 431297 w 2237755"/>
                <a:gd name="connsiteY4-52" fmla="*/ 0 h 923678"/>
                <a:gd name="connsiteX5-53" fmla="*/ 1122975 w 2237755"/>
                <a:gd name="connsiteY5-54" fmla="*/ 302402 h 923678"/>
                <a:gd name="connsiteX6-55" fmla="*/ 1828835 w 2237755"/>
                <a:gd name="connsiteY6-56" fmla="*/ 1264 h 9236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237755" h="923678">
                  <a:moveTo>
                    <a:pt x="1828835" y="1264"/>
                  </a:moveTo>
                  <a:lnTo>
                    <a:pt x="2237755" y="392279"/>
                  </a:lnTo>
                  <a:cubicBezTo>
                    <a:pt x="1957146" y="738766"/>
                    <a:pt x="1500135" y="922803"/>
                    <a:pt x="1127176" y="923675"/>
                  </a:cubicBezTo>
                  <a:cubicBezTo>
                    <a:pt x="754217" y="924547"/>
                    <a:pt x="285269" y="740170"/>
                    <a:pt x="0" y="397509"/>
                  </a:cubicBezTo>
                  <a:cubicBezTo>
                    <a:pt x="159159" y="265007"/>
                    <a:pt x="272138" y="132502"/>
                    <a:pt x="431297" y="0"/>
                  </a:cubicBezTo>
                  <a:cubicBezTo>
                    <a:pt x="597587" y="199744"/>
                    <a:pt x="890052" y="302191"/>
                    <a:pt x="1122975" y="302402"/>
                  </a:cubicBezTo>
                  <a:cubicBezTo>
                    <a:pt x="1355898" y="302613"/>
                    <a:pt x="1665262" y="203238"/>
                    <a:pt x="1828835" y="1264"/>
                  </a:cubicBezTo>
                  <a:close/>
                </a:path>
              </a:pathLst>
            </a:custGeom>
            <a:solidFill>
              <a:srgbClr val="A52135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180000" rIns="0" bIns="0" rtlCol="0" anchor="ctr">
              <a:normAutofit/>
            </a:bodyPr>
            <a:lstStyle/>
            <a:p>
              <a:pPr algn="ctr"/>
              <a:r>
                <a:rPr lang="en-US" altLang="zh-CN" b="1" kern="0">
                  <a:solidFill>
                    <a:srgbClr val="FFFFFF"/>
                  </a:solidFill>
                </a:rPr>
                <a:t>LOREM</a:t>
              </a:r>
              <a:endParaRPr lang="zh-CN" altLang="en-US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42" name="MH_SubTitle_3"/>
            <p:cNvSpPr/>
            <p:nvPr>
              <p:custDataLst>
                <p:tags r:id="rId19"/>
              </p:custDataLst>
            </p:nvPr>
          </p:nvSpPr>
          <p:spPr>
            <a:xfrm>
              <a:off x="5655208" y="3164544"/>
              <a:ext cx="2750276" cy="2456994"/>
            </a:xfrm>
            <a:prstGeom prst="blockArc">
              <a:avLst>
                <a:gd name="adj1" fmla="val 13186668"/>
                <a:gd name="adj2" fmla="val 19259822"/>
                <a:gd name="adj3" fmla="val 20854"/>
              </a:avLst>
            </a:prstGeom>
            <a:solidFill>
              <a:srgbClr val="DE3D63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180000" rtlCol="0" anchor="ctr">
              <a:normAutofit/>
            </a:bodyPr>
            <a:lstStyle/>
            <a:p>
              <a:pPr algn="ctr">
                <a:defRPr/>
              </a:pPr>
              <a:r>
                <a:rPr lang="en-US" altLang="zh-CN" b="1" kern="0" dirty="0">
                  <a:solidFill>
                    <a:srgbClr val="FFFFFF"/>
                  </a:solidFill>
                </a:rPr>
                <a:t>LOREM</a:t>
              </a:r>
              <a:endParaRPr lang="en-US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43" name="MH_SubTitle_4"/>
            <p:cNvSpPr/>
            <p:nvPr>
              <p:custDataLst>
                <p:tags r:id="rId20"/>
              </p:custDataLst>
            </p:nvPr>
          </p:nvSpPr>
          <p:spPr>
            <a:xfrm>
              <a:off x="7697719" y="3612509"/>
              <a:ext cx="2065789" cy="761767"/>
            </a:xfrm>
            <a:custGeom>
              <a:avLst/>
              <a:gdLst>
                <a:gd name="connsiteX0" fmla="*/ 1819599 w 2302409"/>
                <a:gd name="connsiteY0" fmla="*/ 0 h 943122"/>
                <a:gd name="connsiteX1" fmla="*/ 2302409 w 2302409"/>
                <a:gd name="connsiteY1" fmla="*/ 391014 h 943122"/>
                <a:gd name="connsiteX2" fmla="*/ 1154885 w 2302409"/>
                <a:gd name="connsiteY2" fmla="*/ 943088 h 943122"/>
                <a:gd name="connsiteX3" fmla="*/ 0 w 2302409"/>
                <a:gd name="connsiteY3" fmla="*/ 406582 h 943122"/>
                <a:gd name="connsiteX4" fmla="*/ 459006 w 2302409"/>
                <a:gd name="connsiteY4" fmla="*/ 19413 h 943122"/>
                <a:gd name="connsiteX5" fmla="*/ 1150684 w 2302409"/>
                <a:gd name="connsiteY5" fmla="*/ 321815 h 943122"/>
                <a:gd name="connsiteX6" fmla="*/ 1819599 w 2302409"/>
                <a:gd name="connsiteY6" fmla="*/ 0 h 943122"/>
                <a:gd name="connsiteX0-1" fmla="*/ 1856544 w 2302409"/>
                <a:gd name="connsiteY0-2" fmla="*/ 1264 h 923709"/>
                <a:gd name="connsiteX1-3" fmla="*/ 2302409 w 2302409"/>
                <a:gd name="connsiteY1-4" fmla="*/ 371601 h 923709"/>
                <a:gd name="connsiteX2-5" fmla="*/ 1154885 w 2302409"/>
                <a:gd name="connsiteY2-6" fmla="*/ 923675 h 923709"/>
                <a:gd name="connsiteX3-7" fmla="*/ 0 w 2302409"/>
                <a:gd name="connsiteY3-8" fmla="*/ 387169 h 923709"/>
                <a:gd name="connsiteX4-9" fmla="*/ 459006 w 2302409"/>
                <a:gd name="connsiteY4-10" fmla="*/ 0 h 923709"/>
                <a:gd name="connsiteX5-11" fmla="*/ 1150684 w 2302409"/>
                <a:gd name="connsiteY5-12" fmla="*/ 302402 h 923709"/>
                <a:gd name="connsiteX6-13" fmla="*/ 1856544 w 2302409"/>
                <a:gd name="connsiteY6-14" fmla="*/ 1264 h 923709"/>
                <a:gd name="connsiteX0-15" fmla="*/ 1828835 w 2274700"/>
                <a:gd name="connsiteY0-16" fmla="*/ 1264 h 923747"/>
                <a:gd name="connsiteX1-17" fmla="*/ 2274700 w 2274700"/>
                <a:gd name="connsiteY1-18" fmla="*/ 371601 h 923747"/>
                <a:gd name="connsiteX2-19" fmla="*/ 1127176 w 2274700"/>
                <a:gd name="connsiteY2-20" fmla="*/ 923675 h 923747"/>
                <a:gd name="connsiteX3-21" fmla="*/ 0 w 2274700"/>
                <a:gd name="connsiteY3-22" fmla="*/ 397509 h 923747"/>
                <a:gd name="connsiteX4-23" fmla="*/ 431297 w 2274700"/>
                <a:gd name="connsiteY4-24" fmla="*/ 0 h 923747"/>
                <a:gd name="connsiteX5-25" fmla="*/ 1122975 w 2274700"/>
                <a:gd name="connsiteY5-26" fmla="*/ 302402 h 923747"/>
                <a:gd name="connsiteX6-27" fmla="*/ 1828835 w 2274700"/>
                <a:gd name="connsiteY6-28" fmla="*/ 1264 h 923747"/>
                <a:gd name="connsiteX0-29" fmla="*/ 1828835 w 2237755"/>
                <a:gd name="connsiteY0-30" fmla="*/ 1264 h 923747"/>
                <a:gd name="connsiteX1-31" fmla="*/ 2237755 w 2237755"/>
                <a:gd name="connsiteY1-32" fmla="*/ 371601 h 923747"/>
                <a:gd name="connsiteX2-33" fmla="*/ 1127176 w 2237755"/>
                <a:gd name="connsiteY2-34" fmla="*/ 923675 h 923747"/>
                <a:gd name="connsiteX3-35" fmla="*/ 0 w 2237755"/>
                <a:gd name="connsiteY3-36" fmla="*/ 397509 h 923747"/>
                <a:gd name="connsiteX4-37" fmla="*/ 431297 w 2237755"/>
                <a:gd name="connsiteY4-38" fmla="*/ 0 h 923747"/>
                <a:gd name="connsiteX5-39" fmla="*/ 1122975 w 2237755"/>
                <a:gd name="connsiteY5-40" fmla="*/ 302402 h 923747"/>
                <a:gd name="connsiteX6-41" fmla="*/ 1828835 w 2237755"/>
                <a:gd name="connsiteY6-42" fmla="*/ 1264 h 923747"/>
                <a:gd name="connsiteX0-43" fmla="*/ 1828835 w 2237755"/>
                <a:gd name="connsiteY0-44" fmla="*/ 1264 h 923678"/>
                <a:gd name="connsiteX1-45" fmla="*/ 2237755 w 2237755"/>
                <a:gd name="connsiteY1-46" fmla="*/ 392279 h 923678"/>
                <a:gd name="connsiteX2-47" fmla="*/ 1127176 w 2237755"/>
                <a:gd name="connsiteY2-48" fmla="*/ 923675 h 923678"/>
                <a:gd name="connsiteX3-49" fmla="*/ 0 w 2237755"/>
                <a:gd name="connsiteY3-50" fmla="*/ 397509 h 923678"/>
                <a:gd name="connsiteX4-51" fmla="*/ 431297 w 2237755"/>
                <a:gd name="connsiteY4-52" fmla="*/ 0 h 923678"/>
                <a:gd name="connsiteX5-53" fmla="*/ 1122975 w 2237755"/>
                <a:gd name="connsiteY5-54" fmla="*/ 302402 h 923678"/>
                <a:gd name="connsiteX6-55" fmla="*/ 1828835 w 2237755"/>
                <a:gd name="connsiteY6-56" fmla="*/ 1264 h 9236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237755" h="923678">
                  <a:moveTo>
                    <a:pt x="1828835" y="1264"/>
                  </a:moveTo>
                  <a:lnTo>
                    <a:pt x="2237755" y="392279"/>
                  </a:lnTo>
                  <a:cubicBezTo>
                    <a:pt x="1957146" y="738766"/>
                    <a:pt x="1500135" y="922803"/>
                    <a:pt x="1127176" y="923675"/>
                  </a:cubicBezTo>
                  <a:cubicBezTo>
                    <a:pt x="754217" y="924547"/>
                    <a:pt x="285269" y="740170"/>
                    <a:pt x="0" y="397509"/>
                  </a:cubicBezTo>
                  <a:cubicBezTo>
                    <a:pt x="159159" y="265007"/>
                    <a:pt x="272138" y="132502"/>
                    <a:pt x="431297" y="0"/>
                  </a:cubicBezTo>
                  <a:cubicBezTo>
                    <a:pt x="597587" y="199744"/>
                    <a:pt x="890052" y="302191"/>
                    <a:pt x="1122975" y="302402"/>
                  </a:cubicBezTo>
                  <a:cubicBezTo>
                    <a:pt x="1355898" y="302613"/>
                    <a:pt x="1665262" y="203238"/>
                    <a:pt x="1828835" y="1264"/>
                  </a:cubicBezTo>
                  <a:close/>
                </a:path>
              </a:pathLst>
            </a:custGeom>
            <a:solidFill>
              <a:srgbClr val="A52135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180000" rIns="0" bIns="0" rtlCol="0" anchor="ctr">
              <a:normAutofit/>
            </a:bodyPr>
            <a:lstStyle/>
            <a:p>
              <a:pPr algn="ctr"/>
              <a:r>
                <a:rPr lang="en-US" altLang="zh-CN" b="1" kern="0" dirty="0">
                  <a:solidFill>
                    <a:srgbClr val="FFFFFF"/>
                  </a:solidFill>
                </a:rPr>
                <a:t>LOREM</a:t>
              </a:r>
              <a:endParaRPr lang="zh-CN" altLang="en-US" b="1" kern="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-43567"/>
            <a:ext cx="12245047" cy="6901567"/>
            <a:chOff x="-34208" y="-14962"/>
            <a:chExt cx="12245047" cy="6901567"/>
          </a:xfrm>
        </p:grpSpPr>
        <p:grpSp>
          <p:nvGrpSpPr>
            <p:cNvPr id="18" name="组合 17"/>
            <p:cNvGrpSpPr/>
            <p:nvPr/>
          </p:nvGrpSpPr>
          <p:grpSpPr>
            <a:xfrm>
              <a:off x="-34208" y="-14962"/>
              <a:ext cx="12245047" cy="6901567"/>
              <a:chOff x="-34208" y="-14962"/>
              <a:chExt cx="12245047" cy="6901567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-34208" y="-14962"/>
                <a:ext cx="12245047" cy="6887029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13" cstate="email"/>
              <a:stretch>
                <a:fillRect/>
              </a:stretch>
            </p:blipFill>
            <p:spPr>
              <a:xfrm>
                <a:off x="-34208" y="0"/>
                <a:ext cx="12220621" cy="6886605"/>
              </a:xfrm>
              <a:prstGeom prst="rect">
                <a:avLst/>
              </a:prstGeom>
            </p:spPr>
          </p:pic>
        </p:grpSp>
        <p:sp>
          <p:nvSpPr>
            <p:cNvPr id="19" name="文本框 18"/>
            <p:cNvSpPr txBox="1"/>
            <p:nvPr/>
          </p:nvSpPr>
          <p:spPr>
            <a:xfrm>
              <a:off x="3786587" y="57369"/>
              <a:ext cx="457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24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" name="MH_Other_2"/>
          <p:cNvCxnSpPr/>
          <p:nvPr>
            <p:custDataLst>
              <p:tags r:id="rId1"/>
            </p:custDataLst>
          </p:nvPr>
        </p:nvCxnSpPr>
        <p:spPr>
          <a:xfrm>
            <a:off x="4280943" y="5176826"/>
            <a:ext cx="1865696" cy="0"/>
          </a:xfrm>
          <a:prstGeom prst="straightConnector1">
            <a:avLst/>
          </a:prstGeom>
          <a:ln>
            <a:solidFill>
              <a:srgbClr val="C814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MH_Other_4"/>
          <p:cNvCxnSpPr/>
          <p:nvPr>
            <p:custDataLst>
              <p:tags r:id="rId2"/>
            </p:custDataLst>
          </p:nvPr>
        </p:nvCxnSpPr>
        <p:spPr>
          <a:xfrm>
            <a:off x="2518117" y="4128294"/>
            <a:ext cx="3604406" cy="0"/>
          </a:xfrm>
          <a:prstGeom prst="straightConnector1">
            <a:avLst/>
          </a:prstGeom>
          <a:ln>
            <a:solidFill>
              <a:srgbClr val="C814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MH_Other_6"/>
          <p:cNvCxnSpPr/>
          <p:nvPr>
            <p:custDataLst>
              <p:tags r:id="rId3"/>
            </p:custDataLst>
          </p:nvPr>
        </p:nvCxnSpPr>
        <p:spPr>
          <a:xfrm flipV="1">
            <a:off x="2700997" y="2625725"/>
            <a:ext cx="3445642" cy="2382"/>
          </a:xfrm>
          <a:prstGeom prst="straightConnector1">
            <a:avLst/>
          </a:prstGeom>
          <a:ln>
            <a:solidFill>
              <a:srgbClr val="C814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6340398" y="4844056"/>
            <a:ext cx="3746499" cy="909636"/>
            <a:chOff x="6340398" y="4844056"/>
            <a:chExt cx="3746499" cy="909636"/>
          </a:xfrm>
        </p:grpSpPr>
        <p:sp>
          <p:nvSpPr>
            <p:cNvPr id="10" name="MH_SubTitle_3"/>
            <p:cNvSpPr txBox="1"/>
            <p:nvPr>
              <p:custDataLst>
                <p:tags r:id="rId8"/>
              </p:custDataLst>
            </p:nvPr>
          </p:nvSpPr>
          <p:spPr bwMode="auto">
            <a:xfrm>
              <a:off x="6340398" y="4844056"/>
              <a:ext cx="3419475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defRPr/>
              </a:pPr>
              <a:r>
                <a:rPr lang="en-US" altLang="zh-CN" sz="2000" b="1" dirty="0">
                  <a:solidFill>
                    <a:srgbClr val="DE3D63"/>
                  </a:solidFill>
                  <a:latin typeface="+mn-lt"/>
                  <a:ea typeface="+mn-ea"/>
                </a:rPr>
                <a:t>LOREM IPSUM</a:t>
              </a:r>
              <a:endParaRPr lang="zh-CN" altLang="en-US" sz="2000" b="1" dirty="0">
                <a:solidFill>
                  <a:srgbClr val="DE3D63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MH_Text_3"/>
            <p:cNvSpPr txBox="1"/>
            <p:nvPr>
              <p:custDataLst>
                <p:tags r:id="rId9"/>
              </p:custDataLst>
            </p:nvPr>
          </p:nvSpPr>
          <p:spPr bwMode="auto">
            <a:xfrm>
              <a:off x="6351509" y="5209180"/>
              <a:ext cx="3735388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defRPr/>
              </a:pPr>
              <a:r>
                <a:rPr lang="da-DK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Lorem ipsum dolor sit amet consectetur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30873" y="3708559"/>
            <a:ext cx="3744912" cy="909636"/>
            <a:chOff x="6330873" y="3708559"/>
            <a:chExt cx="3744912" cy="909636"/>
          </a:xfrm>
        </p:grpSpPr>
        <p:sp>
          <p:nvSpPr>
            <p:cNvPr id="12" name="MH_SubTitle_2"/>
            <p:cNvSpPr txBox="1"/>
            <p:nvPr>
              <p:custDataLst>
                <p:tags r:id="rId6"/>
              </p:custDataLst>
            </p:nvPr>
          </p:nvSpPr>
          <p:spPr bwMode="auto">
            <a:xfrm>
              <a:off x="6330873" y="3708559"/>
              <a:ext cx="3419475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defRPr/>
              </a:pPr>
              <a:r>
                <a:rPr lang="en-US" altLang="zh-CN" sz="2000" b="1" dirty="0">
                  <a:solidFill>
                    <a:srgbClr val="DE3D63"/>
                  </a:solidFill>
                  <a:latin typeface="+mn-lt"/>
                  <a:ea typeface="+mn-ea"/>
                </a:rPr>
                <a:t>LOREM IPSUM</a:t>
              </a:r>
              <a:endParaRPr lang="zh-CN" altLang="en-US" sz="2000" b="1" dirty="0">
                <a:solidFill>
                  <a:srgbClr val="DE3D63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MH_Text_2"/>
            <p:cNvSpPr txBox="1"/>
            <p:nvPr>
              <p:custDataLst>
                <p:tags r:id="rId7"/>
              </p:custDataLst>
            </p:nvPr>
          </p:nvSpPr>
          <p:spPr bwMode="auto">
            <a:xfrm>
              <a:off x="6340398" y="4073683"/>
              <a:ext cx="3735387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defRPr/>
              </a:pPr>
              <a:r>
                <a:rPr lang="da-DK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Lorem ipsum dolor sit amet consectetur</a:t>
              </a: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310153" y="2401889"/>
            <a:ext cx="3746499" cy="958850"/>
            <a:chOff x="6310153" y="2401889"/>
            <a:chExt cx="3746499" cy="958850"/>
          </a:xfrm>
        </p:grpSpPr>
        <p:sp>
          <p:nvSpPr>
            <p:cNvPr id="14" name="MH_SubTitle_1"/>
            <p:cNvSpPr txBox="1"/>
            <p:nvPr>
              <p:custDataLst>
                <p:tags r:id="rId4"/>
              </p:custDataLst>
            </p:nvPr>
          </p:nvSpPr>
          <p:spPr bwMode="auto">
            <a:xfrm>
              <a:off x="6310153" y="2401889"/>
              <a:ext cx="3419475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defRPr/>
              </a:pPr>
              <a:r>
                <a:rPr lang="en-US" altLang="zh-CN" sz="2000" b="1">
                  <a:solidFill>
                    <a:srgbClr val="DE3D63"/>
                  </a:solidFill>
                  <a:latin typeface="+mn-lt"/>
                  <a:ea typeface="+mn-ea"/>
                </a:rPr>
                <a:t>LOREM IPSUM</a:t>
              </a:r>
              <a:endParaRPr lang="zh-CN" altLang="en-US" sz="2000" b="1">
                <a:solidFill>
                  <a:srgbClr val="DE3D63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MH_Text_1"/>
            <p:cNvSpPr txBox="1"/>
            <p:nvPr>
              <p:custDataLst>
                <p:tags r:id="rId5"/>
              </p:custDataLst>
            </p:nvPr>
          </p:nvSpPr>
          <p:spPr bwMode="auto">
            <a:xfrm>
              <a:off x="6321264" y="2767014"/>
              <a:ext cx="3735388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defRPr/>
              </a:pPr>
              <a:r>
                <a:rPr lang="da-DK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Lorem ipsum dolor sit amet consectetur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矩形: 圆角 1"/>
          <p:cNvSpPr/>
          <p:nvPr/>
        </p:nvSpPr>
        <p:spPr>
          <a:xfrm>
            <a:off x="1398148" y="3937611"/>
            <a:ext cx="1519311" cy="1536699"/>
          </a:xfrm>
          <a:prstGeom prst="roundRect">
            <a:avLst/>
          </a:prstGeom>
          <a:solidFill>
            <a:srgbClr val="C81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/>
              <a:t>2</a:t>
            </a:r>
            <a:endParaRPr lang="zh-CN" altLang="en-US" sz="4400" b="1" dirty="0"/>
          </a:p>
        </p:txBody>
      </p:sp>
      <p:sp>
        <p:nvSpPr>
          <p:cNvPr id="22" name="矩形: 圆角 21"/>
          <p:cNvSpPr/>
          <p:nvPr/>
        </p:nvSpPr>
        <p:spPr>
          <a:xfrm>
            <a:off x="3160377" y="3934778"/>
            <a:ext cx="1519311" cy="1536699"/>
          </a:xfrm>
          <a:prstGeom prst="roundRect">
            <a:avLst/>
          </a:prstGeom>
          <a:solidFill>
            <a:srgbClr val="C81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/>
              <a:t>3</a:t>
            </a:r>
            <a:endParaRPr lang="zh-CN" altLang="en-US" sz="4400" b="1" dirty="0"/>
          </a:p>
        </p:txBody>
      </p:sp>
      <p:sp>
        <p:nvSpPr>
          <p:cNvPr id="23" name="矩形: 圆角 22"/>
          <p:cNvSpPr/>
          <p:nvPr/>
        </p:nvSpPr>
        <p:spPr>
          <a:xfrm>
            <a:off x="1398148" y="2179639"/>
            <a:ext cx="1519311" cy="1536699"/>
          </a:xfrm>
          <a:prstGeom prst="roundRect">
            <a:avLst/>
          </a:prstGeom>
          <a:solidFill>
            <a:srgbClr val="C81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/>
              <a:t>1</a:t>
            </a:r>
            <a:endParaRPr lang="zh-CN" altLang="en-US" sz="4400" b="1" dirty="0"/>
          </a:p>
        </p:txBody>
      </p:sp>
      <p:sp>
        <p:nvSpPr>
          <p:cNvPr id="24" name="矩形: 圆角 23"/>
          <p:cNvSpPr/>
          <p:nvPr/>
        </p:nvSpPr>
        <p:spPr>
          <a:xfrm rot="2923242">
            <a:off x="3260650" y="1976689"/>
            <a:ext cx="1519311" cy="1536699"/>
          </a:xfrm>
          <a:prstGeom prst="roundRect">
            <a:avLst/>
          </a:prstGeom>
          <a:solidFill>
            <a:srgbClr val="DE3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形 25" descr="高跟鞋"/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67167" y="2287838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" y="0"/>
            <a:ext cx="12193433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033823" y="1792941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11103890">
            <a:off x="2911605" y="4073671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3973436" y="2987074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73436" y="2349698"/>
            <a:ext cx="2491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PART.04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-43567"/>
            <a:ext cx="12245047" cy="6901567"/>
            <a:chOff x="-34208" y="-14962"/>
            <a:chExt cx="12245047" cy="6901567"/>
          </a:xfrm>
        </p:grpSpPr>
        <p:grpSp>
          <p:nvGrpSpPr>
            <p:cNvPr id="36" name="组合 35"/>
            <p:cNvGrpSpPr/>
            <p:nvPr/>
          </p:nvGrpSpPr>
          <p:grpSpPr>
            <a:xfrm>
              <a:off x="-34208" y="-14962"/>
              <a:ext cx="12245047" cy="6901567"/>
              <a:chOff x="-34208" y="-14962"/>
              <a:chExt cx="12245047" cy="6901567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-34208" y="-14962"/>
                <a:ext cx="12245047" cy="6887029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-34208" y="0"/>
                <a:ext cx="12220621" cy="6886605"/>
              </a:xfrm>
              <a:prstGeom prst="rect">
                <a:avLst/>
              </a:prstGeom>
            </p:spPr>
          </p:pic>
        </p:grpSp>
        <p:sp>
          <p:nvSpPr>
            <p:cNvPr id="37" name="文本框 36"/>
            <p:cNvSpPr txBox="1"/>
            <p:nvPr/>
          </p:nvSpPr>
          <p:spPr>
            <a:xfrm>
              <a:off x="3786587" y="57369"/>
              <a:ext cx="457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24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73811" y="5259704"/>
            <a:ext cx="6872995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ipsum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adipisicing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do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eiusmod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tempor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incididunt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labore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dolore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magna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aliqua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73811" y="1993178"/>
            <a:ext cx="2985428" cy="2813538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6793301" y="1990228"/>
            <a:ext cx="2985428" cy="2813538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43567"/>
            <a:ext cx="12245047" cy="6901567"/>
            <a:chOff x="-34208" y="-14962"/>
            <a:chExt cx="12245047" cy="6901567"/>
          </a:xfrm>
        </p:grpSpPr>
        <p:grpSp>
          <p:nvGrpSpPr>
            <p:cNvPr id="23" name="组合 22"/>
            <p:cNvGrpSpPr/>
            <p:nvPr/>
          </p:nvGrpSpPr>
          <p:grpSpPr>
            <a:xfrm>
              <a:off x="-34208" y="-14962"/>
              <a:ext cx="12245047" cy="6901567"/>
              <a:chOff x="-34208" y="-14962"/>
              <a:chExt cx="12245047" cy="6901567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-34208" y="-14962"/>
                <a:ext cx="12245047" cy="6887029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0" cstate="email"/>
              <a:stretch>
                <a:fillRect/>
              </a:stretch>
            </p:blipFill>
            <p:spPr>
              <a:xfrm>
                <a:off x="-34208" y="0"/>
                <a:ext cx="12220621" cy="6886605"/>
              </a:xfrm>
              <a:prstGeom prst="rect">
                <a:avLst/>
              </a:prstGeom>
            </p:spPr>
          </p:pic>
        </p:grpSp>
        <p:sp>
          <p:nvSpPr>
            <p:cNvPr id="24" name="文本框 23"/>
            <p:cNvSpPr txBox="1"/>
            <p:nvPr/>
          </p:nvSpPr>
          <p:spPr>
            <a:xfrm>
              <a:off x="3786587" y="57369"/>
              <a:ext cx="457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24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630488" y="2052638"/>
            <a:ext cx="7371905" cy="3892551"/>
            <a:chOff x="2630488" y="2052638"/>
            <a:chExt cx="7371905" cy="3892551"/>
          </a:xfrm>
        </p:grpSpPr>
        <p:sp>
          <p:nvSpPr>
            <p:cNvPr id="15" name="MH_Text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8152980" y="2119314"/>
              <a:ext cx="16256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Lorem ipsum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Lorem ipsum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6" name="MH_Text_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378381" y="3625089"/>
              <a:ext cx="162401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Lorem ipsum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Lorem ipsum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7" name="MH_Text_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587817" y="5237164"/>
              <a:ext cx="162401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Lorem ipsum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Lorem ipsum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8" name="MH_Text_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743326" y="5237164"/>
              <a:ext cx="162401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Lorem ipsum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Lorem ipsum</a:t>
              </a: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9" name="MH_Text_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30488" y="3644901"/>
              <a:ext cx="162401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Lorem ipsum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Lorem ipsum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0" name="MH_Text_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09582" y="2052638"/>
              <a:ext cx="16224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Lorem ipsum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Lorem ipsum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4508037" y="1808361"/>
            <a:ext cx="3673079" cy="3673079"/>
          </a:xfrm>
          <a:prstGeom prst="ellipse">
            <a:avLst/>
          </a:prstGeom>
          <a:blipFill>
            <a:blip r:embed="rId1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-43567"/>
            <a:ext cx="12245047" cy="6901567"/>
            <a:chOff x="-34208" y="-14962"/>
            <a:chExt cx="12245047" cy="6901567"/>
          </a:xfrm>
        </p:grpSpPr>
        <p:grpSp>
          <p:nvGrpSpPr>
            <p:cNvPr id="38" name="组合 37"/>
            <p:cNvGrpSpPr/>
            <p:nvPr/>
          </p:nvGrpSpPr>
          <p:grpSpPr>
            <a:xfrm>
              <a:off x="-34208" y="-14962"/>
              <a:ext cx="12245047" cy="6901567"/>
              <a:chOff x="-34208" y="-14962"/>
              <a:chExt cx="12245047" cy="6901567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23" cstate="email"/>
              <a:stretch>
                <a:fillRect/>
              </a:stretch>
            </p:blipFill>
            <p:spPr>
              <a:xfrm>
                <a:off x="-34208" y="-14962"/>
                <a:ext cx="12245047" cy="6887029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24" cstate="email"/>
              <a:stretch>
                <a:fillRect/>
              </a:stretch>
            </p:blipFill>
            <p:spPr>
              <a:xfrm>
                <a:off x="-34208" y="0"/>
                <a:ext cx="12220621" cy="6886605"/>
              </a:xfrm>
              <a:prstGeom prst="rect">
                <a:avLst/>
              </a:prstGeom>
            </p:spPr>
          </p:pic>
        </p:grpSp>
        <p:sp>
          <p:nvSpPr>
            <p:cNvPr id="39" name="文本框 38"/>
            <p:cNvSpPr txBox="1"/>
            <p:nvPr/>
          </p:nvSpPr>
          <p:spPr>
            <a:xfrm>
              <a:off x="3786587" y="57369"/>
              <a:ext cx="457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24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MH_Title_1"/>
          <p:cNvSpPr/>
          <p:nvPr>
            <p:custDataLst>
              <p:tags r:id="rId1"/>
            </p:custDataLst>
          </p:nvPr>
        </p:nvSpPr>
        <p:spPr>
          <a:xfrm>
            <a:off x="8858898" y="2940094"/>
            <a:ext cx="1391711" cy="1393653"/>
          </a:xfrm>
          <a:prstGeom prst="ellipse">
            <a:avLst/>
          </a:prstGeom>
          <a:solidFill>
            <a:srgbClr val="FFFFFF"/>
          </a:solidFill>
          <a:ln w="63500">
            <a:solidFill>
              <a:srgbClr val="C81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LOREM 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MH_Text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9139124">
            <a:off x="3467889" y="1989564"/>
            <a:ext cx="3006641" cy="55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 dolor sit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" name="MH_SubTitle_2"/>
          <p:cNvSpPr txBox="1"/>
          <p:nvPr>
            <p:custDataLst>
              <p:tags r:id="rId3"/>
            </p:custDataLst>
          </p:nvPr>
        </p:nvSpPr>
        <p:spPr>
          <a:xfrm rot="19139124">
            <a:off x="3215557" y="1746934"/>
            <a:ext cx="2954233" cy="372676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400" b="1" dirty="0">
                <a:solidFill>
                  <a:srgbClr val="C8143E"/>
                </a:solidFill>
              </a:rPr>
              <a:t>LOREM </a:t>
            </a:r>
            <a:endParaRPr lang="zh-CN" altLang="en-US" sz="2400" b="1" dirty="0">
              <a:solidFill>
                <a:srgbClr val="C8143E"/>
              </a:solidFill>
            </a:endParaRPr>
          </a:p>
        </p:txBody>
      </p:sp>
      <p:sp>
        <p:nvSpPr>
          <p:cNvPr id="25" name="MH_Text_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9139124">
            <a:off x="5457437" y="1989564"/>
            <a:ext cx="3006640" cy="55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 dolor sit 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6" name="MH_SubTitle_4"/>
          <p:cNvSpPr txBox="1"/>
          <p:nvPr>
            <p:custDataLst>
              <p:tags r:id="rId5"/>
            </p:custDataLst>
          </p:nvPr>
        </p:nvSpPr>
        <p:spPr>
          <a:xfrm rot="19139124">
            <a:off x="5207043" y="1748876"/>
            <a:ext cx="2950351" cy="372676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400" b="1">
                <a:solidFill>
                  <a:srgbClr val="C8143E"/>
                </a:solidFill>
              </a:rPr>
              <a:t>LOREM </a:t>
            </a:r>
            <a:endParaRPr lang="zh-CN" altLang="en-US" sz="2400" b="1" dirty="0">
              <a:solidFill>
                <a:srgbClr val="C8143E"/>
              </a:solidFill>
            </a:endParaRPr>
          </a:p>
        </p:txBody>
      </p:sp>
      <p:sp>
        <p:nvSpPr>
          <p:cNvPr id="27" name="MH_Text_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9139124">
            <a:off x="7431453" y="1979857"/>
            <a:ext cx="3006641" cy="55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 dolor sit 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8" name="MH_SubTitle_6"/>
          <p:cNvSpPr txBox="1"/>
          <p:nvPr>
            <p:custDataLst>
              <p:tags r:id="rId7"/>
            </p:custDataLst>
          </p:nvPr>
        </p:nvSpPr>
        <p:spPr>
          <a:xfrm rot="19139124">
            <a:off x="7181062" y="1737231"/>
            <a:ext cx="2950351" cy="374616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400" b="1">
                <a:solidFill>
                  <a:srgbClr val="C8143E"/>
                </a:solidFill>
              </a:rPr>
              <a:t>LOREM </a:t>
            </a:r>
            <a:endParaRPr lang="zh-CN" altLang="en-US" sz="2400" b="1" dirty="0">
              <a:solidFill>
                <a:srgbClr val="C8143E"/>
              </a:solidFill>
            </a:endParaRPr>
          </a:p>
        </p:txBody>
      </p:sp>
      <p:sp>
        <p:nvSpPr>
          <p:cNvPr id="29" name="MH_Text_3"/>
          <p:cNvSpPr txBox="1"/>
          <p:nvPr>
            <p:custDataLst>
              <p:tags r:id="rId8"/>
            </p:custDataLst>
          </p:nvPr>
        </p:nvSpPr>
        <p:spPr>
          <a:xfrm rot="2625015">
            <a:off x="4081251" y="4937972"/>
            <a:ext cx="2851360" cy="553191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MH_SubTitle_3"/>
          <p:cNvSpPr txBox="1"/>
          <p:nvPr>
            <p:custDataLst>
              <p:tags r:id="rId9"/>
            </p:custDataLst>
          </p:nvPr>
        </p:nvSpPr>
        <p:spPr>
          <a:xfrm rot="2625015">
            <a:off x="4411226" y="4730283"/>
            <a:ext cx="2822244" cy="372676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400" b="1">
                <a:solidFill>
                  <a:srgbClr val="C8143E"/>
                </a:solidFill>
              </a:rPr>
              <a:t>LOREM </a:t>
            </a:r>
            <a:endParaRPr lang="zh-CN" altLang="en-US" sz="2400" b="1" dirty="0">
              <a:solidFill>
                <a:srgbClr val="C8143E"/>
              </a:solidFill>
            </a:endParaRPr>
          </a:p>
        </p:txBody>
      </p:sp>
      <p:sp>
        <p:nvSpPr>
          <p:cNvPr id="31" name="MH_Text_5"/>
          <p:cNvSpPr txBox="1"/>
          <p:nvPr>
            <p:custDataLst>
              <p:tags r:id="rId10"/>
            </p:custDataLst>
          </p:nvPr>
        </p:nvSpPr>
        <p:spPr>
          <a:xfrm rot="2625015">
            <a:off x="6189199" y="4899151"/>
            <a:ext cx="2851360" cy="553191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MH_SubTitle_5"/>
          <p:cNvSpPr txBox="1"/>
          <p:nvPr>
            <p:custDataLst>
              <p:tags r:id="rId11"/>
            </p:custDataLst>
          </p:nvPr>
        </p:nvSpPr>
        <p:spPr>
          <a:xfrm rot="2625015">
            <a:off x="6519174" y="4691463"/>
            <a:ext cx="2824185" cy="372676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400" b="1">
                <a:solidFill>
                  <a:srgbClr val="C8143E"/>
                </a:solidFill>
              </a:rPr>
              <a:t>LOREM </a:t>
            </a:r>
            <a:endParaRPr lang="zh-CN" altLang="en-US" sz="2400" b="1" dirty="0">
              <a:solidFill>
                <a:srgbClr val="C8143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08242" y="3336632"/>
            <a:ext cx="6807160" cy="615303"/>
            <a:chOff x="2008242" y="3336632"/>
            <a:chExt cx="6807160" cy="615303"/>
          </a:xfrm>
        </p:grpSpPr>
        <p:sp>
          <p:nvSpPr>
            <p:cNvPr id="17" name="MH_Other_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008242" y="3336632"/>
              <a:ext cx="6807160" cy="615303"/>
            </a:xfrm>
            <a:prstGeom prst="rightArrow">
              <a:avLst>
                <a:gd name="adj1" fmla="val 48915"/>
                <a:gd name="adj2" fmla="val 63827"/>
              </a:avLst>
            </a:prstGeom>
            <a:solidFill>
              <a:srgbClr val="C8143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MH_Other_2"/>
            <p:cNvSpPr/>
            <p:nvPr>
              <p:custDataLst>
                <p:tags r:id="rId15"/>
              </p:custDataLst>
            </p:nvPr>
          </p:nvSpPr>
          <p:spPr>
            <a:xfrm>
              <a:off x="3828920" y="3559848"/>
              <a:ext cx="174692" cy="16886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MH_Other_3"/>
            <p:cNvSpPr/>
            <p:nvPr>
              <p:custDataLst>
                <p:tags r:id="rId16"/>
              </p:custDataLst>
            </p:nvPr>
          </p:nvSpPr>
          <p:spPr>
            <a:xfrm>
              <a:off x="4879012" y="3559848"/>
              <a:ext cx="174692" cy="16886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MH_Other_4"/>
            <p:cNvSpPr/>
            <p:nvPr>
              <p:custDataLst>
                <p:tags r:id="rId17"/>
              </p:custDataLst>
            </p:nvPr>
          </p:nvSpPr>
          <p:spPr>
            <a:xfrm>
              <a:off x="5927162" y="3559848"/>
              <a:ext cx="176632" cy="16886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MH_Other_5"/>
            <p:cNvSpPr/>
            <p:nvPr>
              <p:custDataLst>
                <p:tags r:id="rId18"/>
              </p:custDataLst>
            </p:nvPr>
          </p:nvSpPr>
          <p:spPr>
            <a:xfrm>
              <a:off x="6977255" y="3559848"/>
              <a:ext cx="174692" cy="16886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MH_Other_6"/>
            <p:cNvSpPr/>
            <p:nvPr>
              <p:custDataLst>
                <p:tags r:id="rId19"/>
              </p:custDataLst>
            </p:nvPr>
          </p:nvSpPr>
          <p:spPr>
            <a:xfrm>
              <a:off x="8027348" y="3559848"/>
              <a:ext cx="174692" cy="16886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MH_Other_7"/>
            <p:cNvSpPr/>
            <p:nvPr>
              <p:custDataLst>
                <p:tags r:id="rId20"/>
              </p:custDataLst>
            </p:nvPr>
          </p:nvSpPr>
          <p:spPr>
            <a:xfrm>
              <a:off x="2800179" y="3559848"/>
              <a:ext cx="176633" cy="16886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4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2625015">
            <a:off x="2002420" y="4937972"/>
            <a:ext cx="2851359" cy="55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 dolor sit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MH_SubTitle_1"/>
          <p:cNvSpPr txBox="1"/>
          <p:nvPr>
            <p:custDataLst>
              <p:tags r:id="rId13"/>
            </p:custDataLst>
          </p:nvPr>
        </p:nvSpPr>
        <p:spPr>
          <a:xfrm rot="2625015">
            <a:off x="2332392" y="4730283"/>
            <a:ext cx="2824184" cy="372676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400" b="1">
                <a:solidFill>
                  <a:srgbClr val="C8143E"/>
                </a:solidFill>
              </a:rPr>
              <a:t>LOREM </a:t>
            </a:r>
            <a:endParaRPr lang="zh-CN" altLang="en-US" sz="2400" b="1" dirty="0">
              <a:solidFill>
                <a:srgbClr val="C8143E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43567"/>
            <a:ext cx="12245047" cy="6901567"/>
            <a:chOff x="-34208" y="-14962"/>
            <a:chExt cx="12245047" cy="6901567"/>
          </a:xfrm>
        </p:grpSpPr>
        <p:grpSp>
          <p:nvGrpSpPr>
            <p:cNvPr id="23" name="组合 22"/>
            <p:cNvGrpSpPr/>
            <p:nvPr/>
          </p:nvGrpSpPr>
          <p:grpSpPr>
            <a:xfrm>
              <a:off x="-34208" y="-14962"/>
              <a:ext cx="12245047" cy="6901567"/>
              <a:chOff x="-34208" y="-14962"/>
              <a:chExt cx="12245047" cy="6901567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20" cstate="email"/>
              <a:stretch>
                <a:fillRect/>
              </a:stretch>
            </p:blipFill>
            <p:spPr>
              <a:xfrm>
                <a:off x="-34208" y="-14962"/>
                <a:ext cx="12245047" cy="6887029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-34208" y="0"/>
                <a:ext cx="12220621" cy="6886605"/>
              </a:xfrm>
              <a:prstGeom prst="rect">
                <a:avLst/>
              </a:prstGeom>
            </p:spPr>
          </p:pic>
        </p:grpSp>
        <p:sp>
          <p:nvSpPr>
            <p:cNvPr id="24" name="文本框 23"/>
            <p:cNvSpPr txBox="1"/>
            <p:nvPr/>
          </p:nvSpPr>
          <p:spPr>
            <a:xfrm>
              <a:off x="3786587" y="57369"/>
              <a:ext cx="457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24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65825" y="1328029"/>
            <a:ext cx="9260350" cy="4731566"/>
            <a:chOff x="2516188" y="2320925"/>
            <a:chExt cx="6959600" cy="3556001"/>
          </a:xfrm>
        </p:grpSpPr>
        <p:sp>
          <p:nvSpPr>
            <p:cNvPr id="3" name="MH_Other_1"/>
            <p:cNvSpPr/>
            <p:nvPr>
              <p:custDataLst>
                <p:tags r:id="rId1"/>
              </p:custDataLst>
            </p:nvPr>
          </p:nvSpPr>
          <p:spPr>
            <a:xfrm rot="20751297">
              <a:off x="4891089" y="2960688"/>
              <a:ext cx="1012825" cy="2025650"/>
            </a:xfrm>
            <a:prstGeom prst="moon">
              <a:avLst>
                <a:gd name="adj" fmla="val 15190"/>
              </a:avLst>
            </a:prstGeom>
            <a:solidFill>
              <a:srgbClr val="DE3D63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" name="MH_Other_2"/>
            <p:cNvSpPr/>
            <p:nvPr>
              <p:custDataLst>
                <p:tags r:id="rId2"/>
              </p:custDataLst>
            </p:nvPr>
          </p:nvSpPr>
          <p:spPr>
            <a:xfrm rot="15351297">
              <a:off x="5560220" y="3472657"/>
              <a:ext cx="1012825" cy="2024063"/>
            </a:xfrm>
            <a:prstGeom prst="moon">
              <a:avLst>
                <a:gd name="adj" fmla="val 15190"/>
              </a:avLst>
            </a:prstGeom>
            <a:solidFill>
              <a:srgbClr val="E06A96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3"/>
              </p:custDataLst>
            </p:nvPr>
          </p:nvSpPr>
          <p:spPr>
            <a:xfrm rot="9951297">
              <a:off x="6070600" y="2820988"/>
              <a:ext cx="1011238" cy="2024062"/>
            </a:xfrm>
            <a:prstGeom prst="moon">
              <a:avLst>
                <a:gd name="adj" fmla="val 15190"/>
              </a:avLst>
            </a:prstGeom>
            <a:solidFill>
              <a:srgbClr val="E48795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" name="MH_Other_4"/>
            <p:cNvSpPr/>
            <p:nvPr>
              <p:custDataLst>
                <p:tags r:id="rId4"/>
              </p:custDataLst>
            </p:nvPr>
          </p:nvSpPr>
          <p:spPr>
            <a:xfrm rot="4551297">
              <a:off x="5410201" y="2301876"/>
              <a:ext cx="1011237" cy="2024062"/>
            </a:xfrm>
            <a:prstGeom prst="moon">
              <a:avLst>
                <a:gd name="adj" fmla="val 15190"/>
              </a:avLst>
            </a:prstGeom>
            <a:solidFill>
              <a:srgbClr val="C8143E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MH_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5241925" y="3116264"/>
              <a:ext cx="1493838" cy="15954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kern="0" dirty="0">
                  <a:solidFill>
                    <a:schemeClr val="bg1"/>
                  </a:solidFill>
                  <a:latin typeface="+mn-lt"/>
                  <a:ea typeface="+mn-ea"/>
                </a:rPr>
                <a:t>LOREM IPSUM</a:t>
              </a:r>
            </a:p>
          </p:txBody>
        </p:sp>
        <p:cxnSp>
          <p:nvCxnSpPr>
            <p:cNvPr id="8" name="MH_Other_5"/>
            <p:cNvCxnSpPr/>
            <p:nvPr>
              <p:custDataLst>
                <p:tags r:id="rId6"/>
              </p:custDataLst>
            </p:nvPr>
          </p:nvCxnSpPr>
          <p:spPr>
            <a:xfrm flipH="1">
              <a:off x="2587625" y="3251200"/>
              <a:ext cx="2520950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MH_Other_6"/>
            <p:cNvCxnSpPr/>
            <p:nvPr>
              <p:custDataLst>
                <p:tags r:id="rId7"/>
              </p:custDataLst>
            </p:nvPr>
          </p:nvCxnSpPr>
          <p:spPr>
            <a:xfrm flipH="1">
              <a:off x="3228976" y="4962525"/>
              <a:ext cx="2519363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MH_Other_7"/>
            <p:cNvCxnSpPr/>
            <p:nvPr>
              <p:custDataLst>
                <p:tags r:id="rId8"/>
              </p:custDataLst>
            </p:nvPr>
          </p:nvCxnSpPr>
          <p:spPr>
            <a:xfrm flipH="1">
              <a:off x="6299201" y="2870200"/>
              <a:ext cx="2860675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MH_Other_8"/>
            <p:cNvCxnSpPr/>
            <p:nvPr>
              <p:custDataLst>
                <p:tags r:id="rId9"/>
              </p:custDataLst>
            </p:nvPr>
          </p:nvCxnSpPr>
          <p:spPr>
            <a:xfrm flipH="1">
              <a:off x="6853238" y="4532313"/>
              <a:ext cx="2519362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MH_SubTitle_2"/>
            <p:cNvSpPr/>
            <p:nvPr>
              <p:custDataLst>
                <p:tags r:id="rId10"/>
              </p:custDataLst>
            </p:nvPr>
          </p:nvSpPr>
          <p:spPr>
            <a:xfrm>
              <a:off x="7121525" y="2320925"/>
              <a:ext cx="2159000" cy="546100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algn="r">
                <a:lnSpc>
                  <a:spcPct val="130000"/>
                </a:lnSpc>
                <a:spcAft>
                  <a:spcPts val="600"/>
                </a:spcAft>
                <a:defRPr/>
              </a:pPr>
              <a:r>
                <a:rPr lang="en-US" altLang="zh-CN" sz="2000" b="1" dirty="0">
                  <a:solidFill>
                    <a:srgbClr val="C8143E"/>
                  </a:solidFill>
                </a:rPr>
                <a:t>LOREM IPSUM</a:t>
              </a:r>
            </a:p>
          </p:txBody>
        </p:sp>
        <p:sp>
          <p:nvSpPr>
            <p:cNvPr id="13" name="MH_SubTitle_3"/>
            <p:cNvSpPr/>
            <p:nvPr>
              <p:custDataLst>
                <p:tags r:id="rId11"/>
              </p:custDataLst>
            </p:nvPr>
          </p:nvSpPr>
          <p:spPr>
            <a:xfrm>
              <a:off x="7316788" y="3992563"/>
              <a:ext cx="2159000" cy="546100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algn="r">
                <a:lnSpc>
                  <a:spcPct val="130000"/>
                </a:lnSpc>
                <a:spcAft>
                  <a:spcPts val="600"/>
                </a:spcAft>
                <a:defRPr/>
              </a:pPr>
              <a:r>
                <a:rPr lang="en-US" altLang="zh-CN" sz="2000" b="1">
                  <a:solidFill>
                    <a:srgbClr val="C8143E"/>
                  </a:solidFill>
                </a:rPr>
                <a:t>LOREM IPSUM</a:t>
              </a:r>
            </a:p>
          </p:txBody>
        </p:sp>
        <p:sp>
          <p:nvSpPr>
            <p:cNvPr id="14" name="MH_SubTitle_1"/>
            <p:cNvSpPr/>
            <p:nvPr>
              <p:custDataLst>
                <p:tags r:id="rId12"/>
              </p:custDataLst>
            </p:nvPr>
          </p:nvSpPr>
          <p:spPr>
            <a:xfrm>
              <a:off x="2516188" y="2700338"/>
              <a:ext cx="2159000" cy="546100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  <a:defRPr/>
              </a:pPr>
              <a:r>
                <a:rPr lang="en-US" altLang="zh-CN" sz="2000" b="1" dirty="0">
                  <a:solidFill>
                    <a:srgbClr val="C8143E"/>
                  </a:solidFill>
                </a:rPr>
                <a:t>LOREM IPSUM</a:t>
              </a:r>
            </a:p>
          </p:txBody>
        </p:sp>
        <p:sp>
          <p:nvSpPr>
            <p:cNvPr id="15" name="MH_SubTitle_4"/>
            <p:cNvSpPr/>
            <p:nvPr>
              <p:custDataLst>
                <p:tags r:id="rId13"/>
              </p:custDataLst>
            </p:nvPr>
          </p:nvSpPr>
          <p:spPr>
            <a:xfrm>
              <a:off x="3108325" y="4416425"/>
              <a:ext cx="2159000" cy="546100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  <a:defRPr/>
              </a:pPr>
              <a:r>
                <a:rPr lang="en-US" altLang="zh-CN" sz="2000" b="1" dirty="0">
                  <a:solidFill>
                    <a:srgbClr val="C8143E"/>
                  </a:solidFill>
                </a:rPr>
                <a:t>LOREM IPSUM</a:t>
              </a:r>
            </a:p>
          </p:txBody>
        </p:sp>
        <p:sp>
          <p:nvSpPr>
            <p:cNvPr id="16" name="MH_Text_2"/>
            <p:cNvSpPr/>
            <p:nvPr>
              <p:custDataLst>
                <p:tags r:id="rId14"/>
              </p:custDataLst>
            </p:nvPr>
          </p:nvSpPr>
          <p:spPr>
            <a:xfrm>
              <a:off x="7121525" y="2878139"/>
              <a:ext cx="2159000" cy="909637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</a:t>
              </a:r>
            </a:p>
            <a:p>
              <a:pPr algn="r">
                <a:lnSpc>
                  <a:spcPct val="13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</a:t>
              </a:r>
            </a:p>
          </p:txBody>
        </p:sp>
        <p:sp>
          <p:nvSpPr>
            <p:cNvPr id="17" name="MH_Text_3"/>
            <p:cNvSpPr/>
            <p:nvPr>
              <p:custDataLst>
                <p:tags r:id="rId15"/>
              </p:custDataLst>
            </p:nvPr>
          </p:nvSpPr>
          <p:spPr>
            <a:xfrm>
              <a:off x="7316788" y="4541839"/>
              <a:ext cx="2159000" cy="909637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</a:t>
              </a:r>
            </a:p>
            <a:p>
              <a:pPr algn="r">
                <a:lnSpc>
                  <a:spcPct val="13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</a:t>
              </a:r>
            </a:p>
          </p:txBody>
        </p:sp>
        <p:sp>
          <p:nvSpPr>
            <p:cNvPr id="18" name="MH_Text_1"/>
            <p:cNvSpPr/>
            <p:nvPr>
              <p:custDataLst>
                <p:tags r:id="rId16"/>
              </p:custDataLst>
            </p:nvPr>
          </p:nvSpPr>
          <p:spPr>
            <a:xfrm>
              <a:off x="2516188" y="3262313"/>
              <a:ext cx="2159000" cy="931862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ipsum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sit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</a:t>
              </a:r>
            </a:p>
          </p:txBody>
        </p:sp>
        <p:sp>
          <p:nvSpPr>
            <p:cNvPr id="19" name="MH_Text_4"/>
            <p:cNvSpPr/>
            <p:nvPr>
              <p:custDataLst>
                <p:tags r:id="rId17"/>
              </p:custDataLst>
            </p:nvPr>
          </p:nvSpPr>
          <p:spPr>
            <a:xfrm>
              <a:off x="3108325" y="4967289"/>
              <a:ext cx="2159000" cy="909637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-34208" y="-14962"/>
            <a:ext cx="12245047" cy="6901567"/>
            <a:chOff x="-34208" y="-14962"/>
            <a:chExt cx="12245047" cy="690156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34208" y="-14962"/>
              <a:ext cx="12245047" cy="6887029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34208" y="0"/>
              <a:ext cx="12220621" cy="6886605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2167621" y="2583032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7200" dirty="0">
              <a:solidFill>
                <a:srgbClr val="DE3D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376997" y="2150911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sp>
        <p:nvSpPr>
          <p:cNvPr id="17" name="文本框 16"/>
          <p:cNvSpPr txBox="1"/>
          <p:nvPr/>
        </p:nvSpPr>
        <p:spPr>
          <a:xfrm>
            <a:off x="2256975" y="3963071"/>
            <a:ext cx="2396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487313" y="1278507"/>
            <a:ext cx="652743" cy="4436731"/>
            <a:chOff x="6294350" y="1278507"/>
            <a:chExt cx="652743" cy="4436731"/>
          </a:xfrm>
        </p:grpSpPr>
        <p:sp>
          <p:nvSpPr>
            <p:cNvPr id="23" name="矩形 22"/>
            <p:cNvSpPr/>
            <p:nvPr/>
          </p:nvSpPr>
          <p:spPr>
            <a:xfrm>
              <a:off x="6294350" y="1278507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294350" y="2564664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294350" y="3784340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294350" y="5068907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510368" y="1216952"/>
            <a:ext cx="3570208" cy="4559841"/>
            <a:chOff x="7317405" y="1216952"/>
            <a:chExt cx="3570208" cy="4559841"/>
          </a:xfrm>
        </p:grpSpPr>
        <p:sp>
          <p:nvSpPr>
            <p:cNvPr id="24" name="文本框 23"/>
            <p:cNvSpPr txBox="1"/>
            <p:nvPr/>
          </p:nvSpPr>
          <p:spPr>
            <a:xfrm>
              <a:off x="7317405" y="1216952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36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317405" y="2503109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36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317405" y="3722785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36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317405" y="5007352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36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524316" y="1924838"/>
            <a:ext cx="1752262" cy="3408481"/>
            <a:chOff x="2524316" y="1924838"/>
            <a:chExt cx="1752262" cy="3408481"/>
          </a:xfrm>
        </p:grpSpPr>
        <p:cxnSp>
          <p:nvCxnSpPr>
            <p:cNvPr id="50" name="直接连接符 49"/>
            <p:cNvCxnSpPr/>
            <p:nvPr/>
          </p:nvCxnSpPr>
          <p:spPr>
            <a:xfrm flipH="1">
              <a:off x="3108960" y="1986393"/>
              <a:ext cx="618978" cy="714604"/>
            </a:xfrm>
            <a:prstGeom prst="line">
              <a:avLst/>
            </a:prstGeom>
            <a:ln>
              <a:solidFill>
                <a:srgbClr val="DE3D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024554" y="4424736"/>
              <a:ext cx="736671" cy="866363"/>
            </a:xfrm>
            <a:prstGeom prst="line">
              <a:avLst/>
            </a:prstGeom>
            <a:ln>
              <a:solidFill>
                <a:srgbClr val="DE3D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3727938" y="1924838"/>
              <a:ext cx="548640" cy="658194"/>
            </a:xfrm>
            <a:prstGeom prst="line">
              <a:avLst/>
            </a:prstGeom>
            <a:ln>
              <a:solidFill>
                <a:srgbClr val="DE3D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2524316" y="4528820"/>
              <a:ext cx="723691" cy="804499"/>
            </a:xfrm>
            <a:prstGeom prst="line">
              <a:avLst/>
            </a:prstGeom>
            <a:ln>
              <a:solidFill>
                <a:srgbClr val="DE3D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720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8621" y="-14537"/>
            <a:ext cx="12220621" cy="6886605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7202658" y="1313823"/>
            <a:ext cx="1913207" cy="1386440"/>
            <a:chOff x="7202658" y="1313823"/>
            <a:chExt cx="1913207" cy="1386440"/>
          </a:xfrm>
        </p:grpSpPr>
        <p:sp>
          <p:nvSpPr>
            <p:cNvPr id="30" name="文本框 29"/>
            <p:cNvSpPr txBox="1"/>
            <p:nvPr/>
          </p:nvSpPr>
          <p:spPr>
            <a:xfrm>
              <a:off x="7305579" y="1454762"/>
              <a:ext cx="1634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</a:rPr>
                <a:t>5/13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305580" y="2039538"/>
              <a:ext cx="1634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我爱妈妈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202658" y="1313823"/>
              <a:ext cx="1913207" cy="1386440"/>
            </a:xfrm>
            <a:prstGeom prst="rect">
              <a:avLst/>
            </a:prstGeom>
            <a:noFill/>
            <a:ln w="38100">
              <a:solidFill>
                <a:srgbClr val="DE3D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731077" y="1040351"/>
            <a:ext cx="4575200" cy="4069643"/>
            <a:chOff x="2731077" y="1040351"/>
            <a:chExt cx="4575200" cy="4069643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2731077" y="3140517"/>
              <a:ext cx="2377440" cy="1969477"/>
            </a:xfrm>
            <a:prstGeom prst="line">
              <a:avLst/>
            </a:prstGeom>
            <a:ln>
              <a:solidFill>
                <a:srgbClr val="DE3D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6486732" y="1040351"/>
              <a:ext cx="819545" cy="678913"/>
            </a:xfrm>
            <a:prstGeom prst="line">
              <a:avLst/>
            </a:prstGeom>
            <a:ln>
              <a:solidFill>
                <a:srgbClr val="DE3D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52453" y="4274446"/>
            <a:ext cx="3864227" cy="2898168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4471771" y="1343104"/>
            <a:ext cx="5786264" cy="4930234"/>
            <a:chOff x="4471771" y="1343104"/>
            <a:chExt cx="5786264" cy="4930234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4471771" y="4303861"/>
              <a:ext cx="2377440" cy="1969477"/>
            </a:xfrm>
            <a:prstGeom prst="line">
              <a:avLst/>
            </a:prstGeom>
            <a:ln>
              <a:solidFill>
                <a:srgbClr val="DE3D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9438490" y="1343104"/>
              <a:ext cx="819545" cy="678913"/>
            </a:xfrm>
            <a:prstGeom prst="line">
              <a:avLst/>
            </a:prstGeom>
            <a:ln>
              <a:solidFill>
                <a:srgbClr val="DE3D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63372" y="4274446"/>
            <a:ext cx="3864227" cy="289816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346950" y="2899228"/>
            <a:ext cx="47508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6000" dirty="0">
              <a:solidFill>
                <a:srgbClr val="DE3D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31077" y="1377008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zh-CN" altLang="en-US" sz="6000" dirty="0">
              <a:solidFill>
                <a:srgbClr val="DE3D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" y="0"/>
            <a:ext cx="12193433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033823" y="1792941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11103890">
            <a:off x="2911605" y="4073671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3973436" y="2987074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73436" y="2349698"/>
            <a:ext cx="2491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PART.01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4208" y="-14962"/>
            <a:ext cx="12245047" cy="6901567"/>
            <a:chOff x="-34208" y="-14962"/>
            <a:chExt cx="12245047" cy="6901567"/>
          </a:xfrm>
        </p:grpSpPr>
        <p:grpSp>
          <p:nvGrpSpPr>
            <p:cNvPr id="8" name="组合 7"/>
            <p:cNvGrpSpPr/>
            <p:nvPr/>
          </p:nvGrpSpPr>
          <p:grpSpPr>
            <a:xfrm>
              <a:off x="-34208" y="-14962"/>
              <a:ext cx="12245047" cy="6901567"/>
              <a:chOff x="-34208" y="-14962"/>
              <a:chExt cx="12245047" cy="6901567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-34208" y="-14962"/>
                <a:ext cx="12245047" cy="6887029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-34208" y="0"/>
                <a:ext cx="12220621" cy="6886605"/>
              </a:xfrm>
              <a:prstGeom prst="rect">
                <a:avLst/>
              </a:prstGeom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3786587" y="57369"/>
              <a:ext cx="457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24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51815" y="1404470"/>
            <a:ext cx="6872995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ipsum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adipisicing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do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eiusmod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tempor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incididunt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labore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dolore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magna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aliqua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50886" y="2705197"/>
            <a:ext cx="8074855" cy="3545058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34208" y="-14962"/>
            <a:ext cx="12245047" cy="6901567"/>
            <a:chOff x="-34208" y="-14962"/>
            <a:chExt cx="12245047" cy="6901567"/>
          </a:xfrm>
        </p:grpSpPr>
        <p:grpSp>
          <p:nvGrpSpPr>
            <p:cNvPr id="29" name="组合 28"/>
            <p:cNvGrpSpPr/>
            <p:nvPr/>
          </p:nvGrpSpPr>
          <p:grpSpPr>
            <a:xfrm>
              <a:off x="-34208" y="-14962"/>
              <a:ext cx="12245047" cy="6901567"/>
              <a:chOff x="-34208" y="-14962"/>
              <a:chExt cx="12245047" cy="6901567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26" cstate="email"/>
              <a:stretch>
                <a:fillRect/>
              </a:stretch>
            </p:blipFill>
            <p:spPr>
              <a:xfrm>
                <a:off x="-34208" y="-14962"/>
                <a:ext cx="12245047" cy="6887029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27" cstate="email"/>
              <a:stretch>
                <a:fillRect/>
              </a:stretch>
            </p:blipFill>
            <p:spPr>
              <a:xfrm>
                <a:off x="-34208" y="0"/>
                <a:ext cx="12220621" cy="6886605"/>
              </a:xfrm>
              <a:prstGeom prst="rect">
                <a:avLst/>
              </a:prstGeom>
            </p:spPr>
          </p:pic>
        </p:grpSp>
        <p:sp>
          <p:nvSpPr>
            <p:cNvPr id="30" name="文本框 29"/>
            <p:cNvSpPr txBox="1"/>
            <p:nvPr/>
          </p:nvSpPr>
          <p:spPr>
            <a:xfrm>
              <a:off x="3786587" y="57369"/>
              <a:ext cx="457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24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MH_Other_1"/>
          <p:cNvSpPr/>
          <p:nvPr>
            <p:custDataLst>
              <p:tags r:id="rId1"/>
            </p:custDataLst>
          </p:nvPr>
        </p:nvSpPr>
        <p:spPr>
          <a:xfrm flipH="1" flipV="1">
            <a:off x="5759451" y="3844925"/>
            <a:ext cx="1203325" cy="552450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MH_Other_2"/>
          <p:cNvSpPr/>
          <p:nvPr>
            <p:custDataLst>
              <p:tags r:id="rId2"/>
            </p:custDataLst>
          </p:nvPr>
        </p:nvSpPr>
        <p:spPr>
          <a:xfrm flipV="1">
            <a:off x="5200651" y="2943225"/>
            <a:ext cx="1203325" cy="552450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MH_Other_3"/>
          <p:cNvSpPr/>
          <p:nvPr>
            <p:custDataLst>
              <p:tags r:id="rId3"/>
            </p:custDataLst>
          </p:nvPr>
        </p:nvSpPr>
        <p:spPr>
          <a:xfrm flipV="1">
            <a:off x="5200651" y="4746626"/>
            <a:ext cx="1203325" cy="550863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MH_Other_4"/>
          <p:cNvSpPr/>
          <p:nvPr>
            <p:custDataLst>
              <p:tags r:id="rId4"/>
            </p:custDataLst>
          </p:nvPr>
        </p:nvSpPr>
        <p:spPr>
          <a:xfrm>
            <a:off x="6403975" y="2867025"/>
            <a:ext cx="1017588" cy="1016000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MH_Other_5"/>
          <p:cNvSpPr/>
          <p:nvPr>
            <p:custDataLst>
              <p:tags r:id="rId5"/>
            </p:custDataLst>
          </p:nvPr>
        </p:nvSpPr>
        <p:spPr>
          <a:xfrm>
            <a:off x="6494528" y="2956322"/>
            <a:ext cx="836617" cy="83661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MH_Other_6"/>
          <p:cNvSpPr/>
          <p:nvPr>
            <p:custDataLst>
              <p:tags r:id="rId6"/>
            </p:custDataLst>
          </p:nvPr>
        </p:nvSpPr>
        <p:spPr>
          <a:xfrm>
            <a:off x="6403975" y="4687888"/>
            <a:ext cx="1017588" cy="1016000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2" name="MH_Other_7"/>
          <p:cNvSpPr/>
          <p:nvPr>
            <p:custDataLst>
              <p:tags r:id="rId7"/>
            </p:custDataLst>
          </p:nvPr>
        </p:nvSpPr>
        <p:spPr>
          <a:xfrm>
            <a:off x="6494528" y="4777446"/>
            <a:ext cx="836617" cy="83661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4" name="MH_Other_8"/>
          <p:cNvSpPr/>
          <p:nvPr>
            <p:custDataLst>
              <p:tags r:id="rId8"/>
            </p:custDataLst>
          </p:nvPr>
        </p:nvSpPr>
        <p:spPr>
          <a:xfrm>
            <a:off x="4735513" y="1955800"/>
            <a:ext cx="1016000" cy="1016000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MH_Other_9"/>
          <p:cNvSpPr/>
          <p:nvPr>
            <p:custDataLst>
              <p:tags r:id="rId9"/>
            </p:custDataLst>
          </p:nvPr>
        </p:nvSpPr>
        <p:spPr>
          <a:xfrm>
            <a:off x="4825192" y="2045760"/>
            <a:ext cx="836617" cy="83661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7" name="MH_Other_10"/>
          <p:cNvSpPr/>
          <p:nvPr>
            <p:custDataLst>
              <p:tags r:id="rId10"/>
            </p:custDataLst>
          </p:nvPr>
        </p:nvSpPr>
        <p:spPr>
          <a:xfrm flipH="1">
            <a:off x="4741864" y="3776664"/>
            <a:ext cx="1017587" cy="1017587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8" name="MH_Other_11"/>
          <p:cNvSpPr/>
          <p:nvPr>
            <p:custDataLst>
              <p:tags r:id="rId11"/>
            </p:custDataLst>
          </p:nvPr>
        </p:nvSpPr>
        <p:spPr>
          <a:xfrm>
            <a:off x="4832389" y="3866884"/>
            <a:ext cx="836617" cy="83661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0" name="MH_Other_12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5043489" y="2290763"/>
            <a:ext cx="414337" cy="303212"/>
          </a:xfrm>
          <a:custGeom>
            <a:avLst/>
            <a:gdLst>
              <a:gd name="T0" fmla="*/ 1634294 w 2751138"/>
              <a:gd name="T1" fmla="*/ 1518189 h 2017713"/>
              <a:gd name="T2" fmla="*/ 1827941 w 2751138"/>
              <a:gd name="T3" fmla="*/ 1506439 h 2017713"/>
              <a:gd name="T4" fmla="*/ 1293666 w 2751138"/>
              <a:gd name="T5" fmla="*/ 1399421 h 2017713"/>
              <a:gd name="T6" fmla="*/ 1286682 w 2751138"/>
              <a:gd name="T7" fmla="*/ 1522952 h 2017713"/>
              <a:gd name="T8" fmla="*/ 1475250 w 2751138"/>
              <a:gd name="T9" fmla="*/ 1424191 h 2017713"/>
              <a:gd name="T10" fmla="*/ 933673 w 2751138"/>
              <a:gd name="T11" fmla="*/ 1402597 h 2017713"/>
              <a:gd name="T12" fmla="*/ 940657 w 2751138"/>
              <a:gd name="T13" fmla="*/ 1526446 h 2017713"/>
              <a:gd name="T14" fmla="*/ 1121288 w 2751138"/>
              <a:gd name="T15" fmla="*/ 1416569 h 2017713"/>
              <a:gd name="T16" fmla="*/ 1634294 w 2751138"/>
              <a:gd name="T17" fmla="*/ 1179033 h 2017713"/>
              <a:gd name="T18" fmla="*/ 1654611 w 2751138"/>
              <a:gd name="T19" fmla="*/ 1298754 h 2017713"/>
              <a:gd name="T20" fmla="*/ 1824132 w 2751138"/>
              <a:gd name="T21" fmla="*/ 1180939 h 2017713"/>
              <a:gd name="T22" fmla="*/ 1277158 w 2751138"/>
              <a:gd name="T23" fmla="*/ 1185702 h 2017713"/>
              <a:gd name="T24" fmla="*/ 1454615 w 2751138"/>
              <a:gd name="T25" fmla="*/ 1298437 h 2017713"/>
              <a:gd name="T26" fmla="*/ 1465726 w 2751138"/>
              <a:gd name="T27" fmla="*/ 1175540 h 2017713"/>
              <a:gd name="T28" fmla="*/ 922244 w 2751138"/>
              <a:gd name="T29" fmla="*/ 1193324 h 2017713"/>
              <a:gd name="T30" fmla="*/ 1108590 w 2751138"/>
              <a:gd name="T31" fmla="*/ 1295896 h 2017713"/>
              <a:gd name="T32" fmla="*/ 1106368 w 2751138"/>
              <a:gd name="T33" fmla="*/ 1171412 h 2017713"/>
              <a:gd name="T34" fmla="*/ 1628580 w 2751138"/>
              <a:gd name="T35" fmla="*/ 1046610 h 2017713"/>
              <a:gd name="T36" fmla="*/ 1820957 w 2751138"/>
              <a:gd name="T37" fmla="*/ 1062806 h 2017713"/>
              <a:gd name="T38" fmla="*/ 1805085 w 2751138"/>
              <a:gd name="T39" fmla="*/ 941180 h 2017713"/>
              <a:gd name="T40" fmla="*/ 1277158 w 2751138"/>
              <a:gd name="T41" fmla="*/ 1054232 h 2017713"/>
              <a:gd name="T42" fmla="*/ 1472393 w 2751138"/>
              <a:gd name="T43" fmla="*/ 1056772 h 2017713"/>
              <a:gd name="T44" fmla="*/ 1299063 w 2751138"/>
              <a:gd name="T45" fmla="*/ 941180 h 2017713"/>
              <a:gd name="T46" fmla="*/ 927959 w 2751138"/>
              <a:gd name="T47" fmla="*/ 1060901 h 2017713"/>
              <a:gd name="T48" fmla="*/ 1121606 w 2751138"/>
              <a:gd name="T49" fmla="*/ 1049468 h 2017713"/>
              <a:gd name="T50" fmla="*/ 2750186 w 2751138"/>
              <a:gd name="T51" fmla="*/ 649605 h 2017713"/>
              <a:gd name="T52" fmla="*/ 2644458 w 2751138"/>
              <a:gd name="T53" fmla="*/ 844867 h 2017713"/>
              <a:gd name="T54" fmla="*/ 657551 w 2751138"/>
              <a:gd name="T55" fmla="*/ 772160 h 2017713"/>
              <a:gd name="T56" fmla="*/ 78068 w 2751138"/>
              <a:gd name="T57" fmla="*/ 834072 h 2017713"/>
              <a:gd name="T58" fmla="*/ 1052401 w 2751138"/>
              <a:gd name="T59" fmla="*/ 374650 h 2017713"/>
              <a:gd name="T60" fmla="*/ 1673024 w 2751138"/>
              <a:gd name="T61" fmla="*/ 389576 h 2017713"/>
              <a:gd name="T62" fmla="*/ 1803815 w 2751138"/>
              <a:gd name="T63" fmla="*/ 392116 h 2017713"/>
              <a:gd name="T64" fmla="*/ 1903178 w 2751138"/>
              <a:gd name="T65" fmla="*/ 545181 h 2017713"/>
              <a:gd name="T66" fmla="*/ 2070794 w 2751138"/>
              <a:gd name="T67" fmla="*/ 910376 h 2017713"/>
              <a:gd name="T68" fmla="*/ 2393645 w 2751138"/>
              <a:gd name="T69" fmla="*/ 1360361 h 2017713"/>
              <a:gd name="T70" fmla="*/ 2449517 w 2751138"/>
              <a:gd name="T71" fmla="*/ 1810981 h 2017713"/>
              <a:gd name="T72" fmla="*/ 2227934 w 2751138"/>
              <a:gd name="T73" fmla="*/ 1976748 h 2017713"/>
              <a:gd name="T74" fmla="*/ 2042540 w 2751138"/>
              <a:gd name="T75" fmla="*/ 2008504 h 2017713"/>
              <a:gd name="T76" fmla="*/ 698757 w 2751138"/>
              <a:gd name="T77" fmla="*/ 2014538 h 2017713"/>
              <a:gd name="T78" fmla="*/ 473682 w 2751138"/>
              <a:gd name="T79" fmla="*/ 1919904 h 2017713"/>
              <a:gd name="T80" fmla="*/ 288923 w 2751138"/>
              <a:gd name="T81" fmla="*/ 1783035 h 2017713"/>
              <a:gd name="T82" fmla="*/ 384794 w 2751138"/>
              <a:gd name="T83" fmla="*/ 1287639 h 2017713"/>
              <a:gd name="T84" fmla="*/ 713042 w 2751138"/>
              <a:gd name="T85" fmla="*/ 867823 h 2017713"/>
              <a:gd name="T86" fmla="*/ 858436 w 2751138"/>
              <a:gd name="T87" fmla="*/ 526127 h 2017713"/>
              <a:gd name="T88" fmla="*/ 950815 w 2751138"/>
              <a:gd name="T89" fmla="*/ 384812 h 2017713"/>
              <a:gd name="T90" fmla="*/ 594360 w 2751138"/>
              <a:gd name="T91" fmla="*/ 99695 h 2017713"/>
              <a:gd name="T92" fmla="*/ 312420 w 2751138"/>
              <a:gd name="T93" fmla="*/ 292735 h 2017713"/>
              <a:gd name="T94" fmla="*/ 362585 w 2751138"/>
              <a:gd name="T95" fmla="*/ 350520 h 2017713"/>
              <a:gd name="T96" fmla="*/ 520065 w 2751138"/>
              <a:gd name="T97" fmla="*/ 219393 h 2017713"/>
              <a:gd name="T98" fmla="*/ 2098358 w 2751138"/>
              <a:gd name="T99" fmla="*/ 181928 h 2017713"/>
              <a:gd name="T100" fmla="*/ 2400935 w 2751138"/>
              <a:gd name="T101" fmla="*/ 337820 h 2017713"/>
              <a:gd name="T102" fmla="*/ 2456180 w 2751138"/>
              <a:gd name="T103" fmla="*/ 284163 h 2017713"/>
              <a:gd name="T104" fmla="*/ 2183130 w 2751138"/>
              <a:gd name="T105" fmla="*/ 119698 h 2017713"/>
              <a:gd name="T106" fmla="*/ 2062798 w 2751138"/>
              <a:gd name="T107" fmla="*/ 11430 h 2017713"/>
              <a:gd name="T108" fmla="*/ 2489200 w 2751138"/>
              <a:gd name="T109" fmla="*/ 155258 h 2017713"/>
              <a:gd name="T110" fmla="*/ 2710498 w 2751138"/>
              <a:gd name="T111" fmla="*/ 419100 h 2017713"/>
              <a:gd name="T112" fmla="*/ 1985328 w 2751138"/>
              <a:gd name="T113" fmla="*/ 382588 h 2017713"/>
              <a:gd name="T114" fmla="*/ 932815 w 2751138"/>
              <a:gd name="T115" fmla="*/ 296228 h 2017713"/>
              <a:gd name="T116" fmla="*/ 710565 w 2751138"/>
              <a:gd name="T117" fmla="*/ 471805 h 2017713"/>
              <a:gd name="T118" fmla="*/ 100330 w 2751138"/>
              <a:gd name="T119" fmla="*/ 309563 h 2017713"/>
              <a:gd name="T120" fmla="*/ 400685 w 2751138"/>
              <a:gd name="T121" fmla="*/ 84138 h 2017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51138" h="2017713">
                <a:moveTo>
                  <a:pt x="1652072" y="1398468"/>
                </a:moveTo>
                <a:lnTo>
                  <a:pt x="1649215" y="1398786"/>
                </a:lnTo>
                <a:lnTo>
                  <a:pt x="1646992" y="1399421"/>
                </a:lnTo>
                <a:lnTo>
                  <a:pt x="1644453" y="1400374"/>
                </a:lnTo>
                <a:lnTo>
                  <a:pt x="1642231" y="1401326"/>
                </a:lnTo>
                <a:lnTo>
                  <a:pt x="1640326" y="1402597"/>
                </a:lnTo>
                <a:lnTo>
                  <a:pt x="1637786" y="1404184"/>
                </a:lnTo>
                <a:lnTo>
                  <a:pt x="1636199" y="1406090"/>
                </a:lnTo>
                <a:lnTo>
                  <a:pt x="1634294" y="1407995"/>
                </a:lnTo>
                <a:lnTo>
                  <a:pt x="1633024" y="1409901"/>
                </a:lnTo>
                <a:lnTo>
                  <a:pt x="1631755" y="1411806"/>
                </a:lnTo>
                <a:lnTo>
                  <a:pt x="1630485" y="1414029"/>
                </a:lnTo>
                <a:lnTo>
                  <a:pt x="1629850" y="1416569"/>
                </a:lnTo>
                <a:lnTo>
                  <a:pt x="1629215" y="1419110"/>
                </a:lnTo>
                <a:lnTo>
                  <a:pt x="1628580" y="1421650"/>
                </a:lnTo>
                <a:lnTo>
                  <a:pt x="1628580" y="1424191"/>
                </a:lnTo>
                <a:lnTo>
                  <a:pt x="1628580" y="1501358"/>
                </a:lnTo>
                <a:lnTo>
                  <a:pt x="1628580" y="1503899"/>
                </a:lnTo>
                <a:lnTo>
                  <a:pt x="1629215" y="1506439"/>
                </a:lnTo>
                <a:lnTo>
                  <a:pt x="1629850" y="1509297"/>
                </a:lnTo>
                <a:lnTo>
                  <a:pt x="1630485" y="1511520"/>
                </a:lnTo>
                <a:lnTo>
                  <a:pt x="1631755" y="1513743"/>
                </a:lnTo>
                <a:lnTo>
                  <a:pt x="1633024" y="1515649"/>
                </a:lnTo>
                <a:lnTo>
                  <a:pt x="1634294" y="1518189"/>
                </a:lnTo>
                <a:lnTo>
                  <a:pt x="1636199" y="1520094"/>
                </a:lnTo>
                <a:lnTo>
                  <a:pt x="1637786" y="1521365"/>
                </a:lnTo>
                <a:lnTo>
                  <a:pt x="1640326" y="1522952"/>
                </a:lnTo>
                <a:lnTo>
                  <a:pt x="1642231" y="1524223"/>
                </a:lnTo>
                <a:lnTo>
                  <a:pt x="1644453" y="1525175"/>
                </a:lnTo>
                <a:lnTo>
                  <a:pt x="1646992" y="1526446"/>
                </a:lnTo>
                <a:lnTo>
                  <a:pt x="1649215" y="1526763"/>
                </a:lnTo>
                <a:lnTo>
                  <a:pt x="1652072" y="1527398"/>
                </a:lnTo>
                <a:lnTo>
                  <a:pt x="1654611" y="1527716"/>
                </a:lnTo>
                <a:lnTo>
                  <a:pt x="1802228" y="1527716"/>
                </a:lnTo>
                <a:lnTo>
                  <a:pt x="1805085" y="1527398"/>
                </a:lnTo>
                <a:lnTo>
                  <a:pt x="1807624" y="1526763"/>
                </a:lnTo>
                <a:lnTo>
                  <a:pt x="1810481" y="1526446"/>
                </a:lnTo>
                <a:lnTo>
                  <a:pt x="1812704" y="1525175"/>
                </a:lnTo>
                <a:lnTo>
                  <a:pt x="1814926" y="1524223"/>
                </a:lnTo>
                <a:lnTo>
                  <a:pt x="1817148" y="1522952"/>
                </a:lnTo>
                <a:lnTo>
                  <a:pt x="1819053" y="1521365"/>
                </a:lnTo>
                <a:lnTo>
                  <a:pt x="1820957" y="1520094"/>
                </a:lnTo>
                <a:lnTo>
                  <a:pt x="1822545" y="1518189"/>
                </a:lnTo>
                <a:lnTo>
                  <a:pt x="1824132" y="1515649"/>
                </a:lnTo>
                <a:lnTo>
                  <a:pt x="1825719" y="1513743"/>
                </a:lnTo>
                <a:lnTo>
                  <a:pt x="1826354" y="1511520"/>
                </a:lnTo>
                <a:lnTo>
                  <a:pt x="1827624" y="1509297"/>
                </a:lnTo>
                <a:lnTo>
                  <a:pt x="1827941" y="1506439"/>
                </a:lnTo>
                <a:lnTo>
                  <a:pt x="1828259" y="1503899"/>
                </a:lnTo>
                <a:lnTo>
                  <a:pt x="1828894" y="1501358"/>
                </a:lnTo>
                <a:lnTo>
                  <a:pt x="1828894" y="1424191"/>
                </a:lnTo>
                <a:lnTo>
                  <a:pt x="1828259" y="1421650"/>
                </a:lnTo>
                <a:lnTo>
                  <a:pt x="1827941" y="1419110"/>
                </a:lnTo>
                <a:lnTo>
                  <a:pt x="1827624" y="1416569"/>
                </a:lnTo>
                <a:lnTo>
                  <a:pt x="1826354" y="1414029"/>
                </a:lnTo>
                <a:lnTo>
                  <a:pt x="1825719" y="1411806"/>
                </a:lnTo>
                <a:lnTo>
                  <a:pt x="1824132" y="1409901"/>
                </a:lnTo>
                <a:lnTo>
                  <a:pt x="1822545" y="1407995"/>
                </a:lnTo>
                <a:lnTo>
                  <a:pt x="1820957" y="1406090"/>
                </a:lnTo>
                <a:lnTo>
                  <a:pt x="1819053" y="1404184"/>
                </a:lnTo>
                <a:lnTo>
                  <a:pt x="1817148" y="1402597"/>
                </a:lnTo>
                <a:lnTo>
                  <a:pt x="1814926" y="1401326"/>
                </a:lnTo>
                <a:lnTo>
                  <a:pt x="1812704" y="1400374"/>
                </a:lnTo>
                <a:lnTo>
                  <a:pt x="1810481" y="1399421"/>
                </a:lnTo>
                <a:lnTo>
                  <a:pt x="1807624" y="1398786"/>
                </a:lnTo>
                <a:lnTo>
                  <a:pt x="1805085" y="1398468"/>
                </a:lnTo>
                <a:lnTo>
                  <a:pt x="1802228" y="1398468"/>
                </a:lnTo>
                <a:lnTo>
                  <a:pt x="1654611" y="1398468"/>
                </a:lnTo>
                <a:lnTo>
                  <a:pt x="1652072" y="1398468"/>
                </a:lnTo>
                <a:close/>
                <a:moveTo>
                  <a:pt x="1299063" y="1398468"/>
                </a:moveTo>
                <a:lnTo>
                  <a:pt x="1296206" y="1398786"/>
                </a:lnTo>
                <a:lnTo>
                  <a:pt x="1293666" y="1399421"/>
                </a:lnTo>
                <a:lnTo>
                  <a:pt x="1291444" y="1400374"/>
                </a:lnTo>
                <a:lnTo>
                  <a:pt x="1288904" y="1401326"/>
                </a:lnTo>
                <a:lnTo>
                  <a:pt x="1286682" y="1402597"/>
                </a:lnTo>
                <a:lnTo>
                  <a:pt x="1284777" y="1404184"/>
                </a:lnTo>
                <a:lnTo>
                  <a:pt x="1282872" y="1406090"/>
                </a:lnTo>
                <a:lnTo>
                  <a:pt x="1281285" y="1407995"/>
                </a:lnTo>
                <a:lnTo>
                  <a:pt x="1280015" y="1409901"/>
                </a:lnTo>
                <a:lnTo>
                  <a:pt x="1278428" y="1411806"/>
                </a:lnTo>
                <a:lnTo>
                  <a:pt x="1277158" y="1414029"/>
                </a:lnTo>
                <a:lnTo>
                  <a:pt x="1276523" y="1416569"/>
                </a:lnTo>
                <a:lnTo>
                  <a:pt x="1275571" y="1419110"/>
                </a:lnTo>
                <a:lnTo>
                  <a:pt x="1275254" y="1421650"/>
                </a:lnTo>
                <a:lnTo>
                  <a:pt x="1275254" y="1424191"/>
                </a:lnTo>
                <a:lnTo>
                  <a:pt x="1275254" y="1501358"/>
                </a:lnTo>
                <a:lnTo>
                  <a:pt x="1275254" y="1503899"/>
                </a:lnTo>
                <a:lnTo>
                  <a:pt x="1275571" y="1506439"/>
                </a:lnTo>
                <a:lnTo>
                  <a:pt x="1276523" y="1509297"/>
                </a:lnTo>
                <a:lnTo>
                  <a:pt x="1277158" y="1511520"/>
                </a:lnTo>
                <a:lnTo>
                  <a:pt x="1278428" y="1513743"/>
                </a:lnTo>
                <a:lnTo>
                  <a:pt x="1280015" y="1515649"/>
                </a:lnTo>
                <a:lnTo>
                  <a:pt x="1281285" y="1518189"/>
                </a:lnTo>
                <a:lnTo>
                  <a:pt x="1282872" y="1520094"/>
                </a:lnTo>
                <a:lnTo>
                  <a:pt x="1284777" y="1521365"/>
                </a:lnTo>
                <a:lnTo>
                  <a:pt x="1286682" y="1522952"/>
                </a:lnTo>
                <a:lnTo>
                  <a:pt x="1288904" y="1524223"/>
                </a:lnTo>
                <a:lnTo>
                  <a:pt x="1291444" y="1525175"/>
                </a:lnTo>
                <a:lnTo>
                  <a:pt x="1293666" y="1526446"/>
                </a:lnTo>
                <a:lnTo>
                  <a:pt x="1296206" y="1526763"/>
                </a:lnTo>
                <a:lnTo>
                  <a:pt x="1299063" y="1527398"/>
                </a:lnTo>
                <a:lnTo>
                  <a:pt x="1301602" y="1527716"/>
                </a:lnTo>
                <a:lnTo>
                  <a:pt x="1449218" y="1527716"/>
                </a:lnTo>
                <a:lnTo>
                  <a:pt x="1452076" y="1527398"/>
                </a:lnTo>
                <a:lnTo>
                  <a:pt x="1454615" y="1526763"/>
                </a:lnTo>
                <a:lnTo>
                  <a:pt x="1456837" y="1526446"/>
                </a:lnTo>
                <a:lnTo>
                  <a:pt x="1459694" y="1525175"/>
                </a:lnTo>
                <a:lnTo>
                  <a:pt x="1461917" y="1524223"/>
                </a:lnTo>
                <a:lnTo>
                  <a:pt x="1463821" y="1522952"/>
                </a:lnTo>
                <a:lnTo>
                  <a:pt x="1465726" y="1521365"/>
                </a:lnTo>
                <a:lnTo>
                  <a:pt x="1467631" y="1520094"/>
                </a:lnTo>
                <a:lnTo>
                  <a:pt x="1469536" y="1518189"/>
                </a:lnTo>
                <a:lnTo>
                  <a:pt x="1471123" y="1515649"/>
                </a:lnTo>
                <a:lnTo>
                  <a:pt x="1472393" y="1513743"/>
                </a:lnTo>
                <a:lnTo>
                  <a:pt x="1473345" y="1511520"/>
                </a:lnTo>
                <a:lnTo>
                  <a:pt x="1474297" y="1509297"/>
                </a:lnTo>
                <a:lnTo>
                  <a:pt x="1474932" y="1506439"/>
                </a:lnTo>
                <a:lnTo>
                  <a:pt x="1475250" y="1503899"/>
                </a:lnTo>
                <a:lnTo>
                  <a:pt x="1475250" y="1501358"/>
                </a:lnTo>
                <a:lnTo>
                  <a:pt x="1475250" y="1424191"/>
                </a:lnTo>
                <a:lnTo>
                  <a:pt x="1475250" y="1421650"/>
                </a:lnTo>
                <a:lnTo>
                  <a:pt x="1474932" y="1419110"/>
                </a:lnTo>
                <a:lnTo>
                  <a:pt x="1474297" y="1416569"/>
                </a:lnTo>
                <a:lnTo>
                  <a:pt x="1473345" y="1414029"/>
                </a:lnTo>
                <a:lnTo>
                  <a:pt x="1472393" y="1411806"/>
                </a:lnTo>
                <a:lnTo>
                  <a:pt x="1471123" y="1409901"/>
                </a:lnTo>
                <a:lnTo>
                  <a:pt x="1469536" y="1407995"/>
                </a:lnTo>
                <a:lnTo>
                  <a:pt x="1467631" y="1406090"/>
                </a:lnTo>
                <a:lnTo>
                  <a:pt x="1465726" y="1404184"/>
                </a:lnTo>
                <a:lnTo>
                  <a:pt x="1463821" y="1402597"/>
                </a:lnTo>
                <a:lnTo>
                  <a:pt x="1461917" y="1401326"/>
                </a:lnTo>
                <a:lnTo>
                  <a:pt x="1459694" y="1400374"/>
                </a:lnTo>
                <a:lnTo>
                  <a:pt x="1456837" y="1399421"/>
                </a:lnTo>
                <a:lnTo>
                  <a:pt x="1454615" y="1398786"/>
                </a:lnTo>
                <a:lnTo>
                  <a:pt x="1452076" y="1398468"/>
                </a:lnTo>
                <a:lnTo>
                  <a:pt x="1449218" y="1398468"/>
                </a:lnTo>
                <a:lnTo>
                  <a:pt x="1301602" y="1398468"/>
                </a:lnTo>
                <a:lnTo>
                  <a:pt x="1299063" y="1398468"/>
                </a:lnTo>
                <a:close/>
                <a:moveTo>
                  <a:pt x="945736" y="1398468"/>
                </a:moveTo>
                <a:lnTo>
                  <a:pt x="942879" y="1398786"/>
                </a:lnTo>
                <a:lnTo>
                  <a:pt x="940657" y="1399421"/>
                </a:lnTo>
                <a:lnTo>
                  <a:pt x="937800" y="1400374"/>
                </a:lnTo>
                <a:lnTo>
                  <a:pt x="935578" y="1401326"/>
                </a:lnTo>
                <a:lnTo>
                  <a:pt x="933673" y="1402597"/>
                </a:lnTo>
                <a:lnTo>
                  <a:pt x="931451" y="1404184"/>
                </a:lnTo>
                <a:lnTo>
                  <a:pt x="929863" y="1406090"/>
                </a:lnTo>
                <a:lnTo>
                  <a:pt x="927959" y="1407995"/>
                </a:lnTo>
                <a:lnTo>
                  <a:pt x="926371" y="1409901"/>
                </a:lnTo>
                <a:lnTo>
                  <a:pt x="925419" y="1411806"/>
                </a:lnTo>
                <a:lnTo>
                  <a:pt x="924149" y="1414029"/>
                </a:lnTo>
                <a:lnTo>
                  <a:pt x="923514" y="1416569"/>
                </a:lnTo>
                <a:lnTo>
                  <a:pt x="922562" y="1419110"/>
                </a:lnTo>
                <a:lnTo>
                  <a:pt x="922244" y="1421650"/>
                </a:lnTo>
                <a:lnTo>
                  <a:pt x="922244" y="1424191"/>
                </a:lnTo>
                <a:lnTo>
                  <a:pt x="922244" y="1501358"/>
                </a:lnTo>
                <a:lnTo>
                  <a:pt x="922244" y="1503899"/>
                </a:lnTo>
                <a:lnTo>
                  <a:pt x="922562" y="1506439"/>
                </a:lnTo>
                <a:lnTo>
                  <a:pt x="923514" y="1509297"/>
                </a:lnTo>
                <a:lnTo>
                  <a:pt x="924149" y="1511520"/>
                </a:lnTo>
                <a:lnTo>
                  <a:pt x="925419" y="1513743"/>
                </a:lnTo>
                <a:lnTo>
                  <a:pt x="926371" y="1515649"/>
                </a:lnTo>
                <a:lnTo>
                  <a:pt x="927959" y="1518189"/>
                </a:lnTo>
                <a:lnTo>
                  <a:pt x="929863" y="1520094"/>
                </a:lnTo>
                <a:lnTo>
                  <a:pt x="931451" y="1521365"/>
                </a:lnTo>
                <a:lnTo>
                  <a:pt x="933673" y="1522952"/>
                </a:lnTo>
                <a:lnTo>
                  <a:pt x="935578" y="1524223"/>
                </a:lnTo>
                <a:lnTo>
                  <a:pt x="937800" y="1525175"/>
                </a:lnTo>
                <a:lnTo>
                  <a:pt x="940657" y="1526446"/>
                </a:lnTo>
                <a:lnTo>
                  <a:pt x="942879" y="1526763"/>
                </a:lnTo>
                <a:lnTo>
                  <a:pt x="945736" y="1527398"/>
                </a:lnTo>
                <a:lnTo>
                  <a:pt x="948276" y="1527716"/>
                </a:lnTo>
                <a:lnTo>
                  <a:pt x="1095892" y="1527716"/>
                </a:lnTo>
                <a:lnTo>
                  <a:pt x="1098432" y="1527398"/>
                </a:lnTo>
                <a:lnTo>
                  <a:pt x="1101289" y="1526763"/>
                </a:lnTo>
                <a:lnTo>
                  <a:pt x="1103828" y="1526446"/>
                </a:lnTo>
                <a:lnTo>
                  <a:pt x="1106368" y="1525175"/>
                </a:lnTo>
                <a:lnTo>
                  <a:pt x="1108590" y="1524223"/>
                </a:lnTo>
                <a:lnTo>
                  <a:pt x="1110812" y="1522952"/>
                </a:lnTo>
                <a:lnTo>
                  <a:pt x="1112717" y="1521365"/>
                </a:lnTo>
                <a:lnTo>
                  <a:pt x="1114622" y="1520094"/>
                </a:lnTo>
                <a:lnTo>
                  <a:pt x="1116209" y="1518189"/>
                </a:lnTo>
                <a:lnTo>
                  <a:pt x="1117796" y="1515649"/>
                </a:lnTo>
                <a:lnTo>
                  <a:pt x="1119384" y="1513743"/>
                </a:lnTo>
                <a:lnTo>
                  <a:pt x="1120018" y="1511520"/>
                </a:lnTo>
                <a:lnTo>
                  <a:pt x="1121288" y="1509297"/>
                </a:lnTo>
                <a:lnTo>
                  <a:pt x="1121606" y="1506439"/>
                </a:lnTo>
                <a:lnTo>
                  <a:pt x="1121923" y="1503899"/>
                </a:lnTo>
                <a:lnTo>
                  <a:pt x="1122241" y="1501358"/>
                </a:lnTo>
                <a:lnTo>
                  <a:pt x="1122241" y="1424191"/>
                </a:lnTo>
                <a:lnTo>
                  <a:pt x="1121923" y="1421650"/>
                </a:lnTo>
                <a:lnTo>
                  <a:pt x="1121606" y="1419110"/>
                </a:lnTo>
                <a:lnTo>
                  <a:pt x="1121288" y="1416569"/>
                </a:lnTo>
                <a:lnTo>
                  <a:pt x="1120018" y="1414029"/>
                </a:lnTo>
                <a:lnTo>
                  <a:pt x="1119384" y="1411806"/>
                </a:lnTo>
                <a:lnTo>
                  <a:pt x="1117796" y="1409901"/>
                </a:lnTo>
                <a:lnTo>
                  <a:pt x="1116209" y="1407995"/>
                </a:lnTo>
                <a:lnTo>
                  <a:pt x="1114622" y="1406090"/>
                </a:lnTo>
                <a:lnTo>
                  <a:pt x="1112717" y="1404184"/>
                </a:lnTo>
                <a:lnTo>
                  <a:pt x="1110812" y="1402597"/>
                </a:lnTo>
                <a:lnTo>
                  <a:pt x="1108590" y="1401326"/>
                </a:lnTo>
                <a:lnTo>
                  <a:pt x="1106368" y="1400374"/>
                </a:lnTo>
                <a:lnTo>
                  <a:pt x="1103828" y="1399421"/>
                </a:lnTo>
                <a:lnTo>
                  <a:pt x="1101289" y="1398786"/>
                </a:lnTo>
                <a:lnTo>
                  <a:pt x="1098432" y="1398468"/>
                </a:lnTo>
                <a:lnTo>
                  <a:pt x="1095892" y="1398468"/>
                </a:lnTo>
                <a:lnTo>
                  <a:pt x="948276" y="1398468"/>
                </a:lnTo>
                <a:lnTo>
                  <a:pt x="945736" y="1398468"/>
                </a:lnTo>
                <a:close/>
                <a:moveTo>
                  <a:pt x="1652072" y="1169507"/>
                </a:moveTo>
                <a:lnTo>
                  <a:pt x="1649215" y="1169824"/>
                </a:lnTo>
                <a:lnTo>
                  <a:pt x="1646992" y="1170777"/>
                </a:lnTo>
                <a:lnTo>
                  <a:pt x="1644453" y="1171412"/>
                </a:lnTo>
                <a:lnTo>
                  <a:pt x="1642231" y="1172682"/>
                </a:lnTo>
                <a:lnTo>
                  <a:pt x="1640326" y="1174270"/>
                </a:lnTo>
                <a:lnTo>
                  <a:pt x="1637786" y="1175540"/>
                </a:lnTo>
                <a:lnTo>
                  <a:pt x="1636199" y="1177128"/>
                </a:lnTo>
                <a:lnTo>
                  <a:pt x="1634294" y="1179033"/>
                </a:lnTo>
                <a:lnTo>
                  <a:pt x="1633024" y="1180939"/>
                </a:lnTo>
                <a:lnTo>
                  <a:pt x="1631755" y="1183162"/>
                </a:lnTo>
                <a:lnTo>
                  <a:pt x="1630485" y="1185702"/>
                </a:lnTo>
                <a:lnTo>
                  <a:pt x="1629850" y="1187925"/>
                </a:lnTo>
                <a:lnTo>
                  <a:pt x="1629215" y="1190466"/>
                </a:lnTo>
                <a:lnTo>
                  <a:pt x="1628580" y="1193324"/>
                </a:lnTo>
                <a:lnTo>
                  <a:pt x="1628580" y="1195864"/>
                </a:lnTo>
                <a:lnTo>
                  <a:pt x="1628580" y="1272714"/>
                </a:lnTo>
                <a:lnTo>
                  <a:pt x="1628580" y="1275572"/>
                </a:lnTo>
                <a:lnTo>
                  <a:pt x="1629215" y="1278113"/>
                </a:lnTo>
                <a:lnTo>
                  <a:pt x="1629850" y="1280336"/>
                </a:lnTo>
                <a:lnTo>
                  <a:pt x="1630485" y="1282876"/>
                </a:lnTo>
                <a:lnTo>
                  <a:pt x="1631755" y="1285099"/>
                </a:lnTo>
                <a:lnTo>
                  <a:pt x="1633024" y="1287322"/>
                </a:lnTo>
                <a:lnTo>
                  <a:pt x="1634294" y="1289227"/>
                </a:lnTo>
                <a:lnTo>
                  <a:pt x="1636199" y="1291133"/>
                </a:lnTo>
                <a:lnTo>
                  <a:pt x="1637786" y="1292720"/>
                </a:lnTo>
                <a:lnTo>
                  <a:pt x="1640326" y="1294308"/>
                </a:lnTo>
                <a:lnTo>
                  <a:pt x="1642231" y="1295896"/>
                </a:lnTo>
                <a:lnTo>
                  <a:pt x="1644453" y="1296849"/>
                </a:lnTo>
                <a:lnTo>
                  <a:pt x="1646992" y="1297801"/>
                </a:lnTo>
                <a:lnTo>
                  <a:pt x="1649215" y="1298437"/>
                </a:lnTo>
                <a:lnTo>
                  <a:pt x="1652072" y="1298754"/>
                </a:lnTo>
                <a:lnTo>
                  <a:pt x="1654611" y="1298754"/>
                </a:lnTo>
                <a:lnTo>
                  <a:pt x="1802228" y="1298754"/>
                </a:lnTo>
                <a:lnTo>
                  <a:pt x="1805085" y="1298754"/>
                </a:lnTo>
                <a:lnTo>
                  <a:pt x="1807624" y="1298437"/>
                </a:lnTo>
                <a:lnTo>
                  <a:pt x="1810481" y="1297801"/>
                </a:lnTo>
                <a:lnTo>
                  <a:pt x="1812704" y="1296849"/>
                </a:lnTo>
                <a:lnTo>
                  <a:pt x="1814926" y="1295896"/>
                </a:lnTo>
                <a:lnTo>
                  <a:pt x="1817148" y="1294308"/>
                </a:lnTo>
                <a:lnTo>
                  <a:pt x="1819053" y="1292720"/>
                </a:lnTo>
                <a:lnTo>
                  <a:pt x="1820957" y="1291133"/>
                </a:lnTo>
                <a:lnTo>
                  <a:pt x="1822545" y="1289227"/>
                </a:lnTo>
                <a:lnTo>
                  <a:pt x="1824132" y="1287322"/>
                </a:lnTo>
                <a:lnTo>
                  <a:pt x="1825719" y="1285099"/>
                </a:lnTo>
                <a:lnTo>
                  <a:pt x="1826354" y="1282876"/>
                </a:lnTo>
                <a:lnTo>
                  <a:pt x="1827624" y="1280336"/>
                </a:lnTo>
                <a:lnTo>
                  <a:pt x="1827941" y="1278113"/>
                </a:lnTo>
                <a:lnTo>
                  <a:pt x="1828259" y="1275572"/>
                </a:lnTo>
                <a:lnTo>
                  <a:pt x="1828894" y="1272714"/>
                </a:lnTo>
                <a:lnTo>
                  <a:pt x="1828894" y="1195864"/>
                </a:lnTo>
                <a:lnTo>
                  <a:pt x="1828259" y="1193324"/>
                </a:lnTo>
                <a:lnTo>
                  <a:pt x="1827941" y="1190466"/>
                </a:lnTo>
                <a:lnTo>
                  <a:pt x="1827624" y="1187925"/>
                </a:lnTo>
                <a:lnTo>
                  <a:pt x="1826354" y="1185702"/>
                </a:lnTo>
                <a:lnTo>
                  <a:pt x="1825719" y="1183162"/>
                </a:lnTo>
                <a:lnTo>
                  <a:pt x="1824132" y="1180939"/>
                </a:lnTo>
                <a:lnTo>
                  <a:pt x="1822545" y="1179033"/>
                </a:lnTo>
                <a:lnTo>
                  <a:pt x="1820957" y="1177128"/>
                </a:lnTo>
                <a:lnTo>
                  <a:pt x="1819053" y="1175540"/>
                </a:lnTo>
                <a:lnTo>
                  <a:pt x="1817148" y="1174270"/>
                </a:lnTo>
                <a:lnTo>
                  <a:pt x="1814926" y="1172682"/>
                </a:lnTo>
                <a:lnTo>
                  <a:pt x="1812704" y="1171412"/>
                </a:lnTo>
                <a:lnTo>
                  <a:pt x="1810481" y="1170777"/>
                </a:lnTo>
                <a:lnTo>
                  <a:pt x="1807624" y="1169824"/>
                </a:lnTo>
                <a:lnTo>
                  <a:pt x="1805085" y="1169507"/>
                </a:lnTo>
                <a:lnTo>
                  <a:pt x="1802228" y="1169507"/>
                </a:lnTo>
                <a:lnTo>
                  <a:pt x="1654611" y="1169507"/>
                </a:lnTo>
                <a:lnTo>
                  <a:pt x="1652072" y="1169507"/>
                </a:lnTo>
                <a:close/>
                <a:moveTo>
                  <a:pt x="1299063" y="1169507"/>
                </a:moveTo>
                <a:lnTo>
                  <a:pt x="1296206" y="1169824"/>
                </a:lnTo>
                <a:lnTo>
                  <a:pt x="1293666" y="1170777"/>
                </a:lnTo>
                <a:lnTo>
                  <a:pt x="1291444" y="1171412"/>
                </a:lnTo>
                <a:lnTo>
                  <a:pt x="1288904" y="1172682"/>
                </a:lnTo>
                <a:lnTo>
                  <a:pt x="1286682" y="1174270"/>
                </a:lnTo>
                <a:lnTo>
                  <a:pt x="1284777" y="1175540"/>
                </a:lnTo>
                <a:lnTo>
                  <a:pt x="1282872" y="1177128"/>
                </a:lnTo>
                <a:lnTo>
                  <a:pt x="1281285" y="1179033"/>
                </a:lnTo>
                <a:lnTo>
                  <a:pt x="1280015" y="1180939"/>
                </a:lnTo>
                <a:lnTo>
                  <a:pt x="1278428" y="1183162"/>
                </a:lnTo>
                <a:lnTo>
                  <a:pt x="1277158" y="1185702"/>
                </a:lnTo>
                <a:lnTo>
                  <a:pt x="1276523" y="1187925"/>
                </a:lnTo>
                <a:lnTo>
                  <a:pt x="1275571" y="1190466"/>
                </a:lnTo>
                <a:lnTo>
                  <a:pt x="1275254" y="1193324"/>
                </a:lnTo>
                <a:lnTo>
                  <a:pt x="1275254" y="1195864"/>
                </a:lnTo>
                <a:lnTo>
                  <a:pt x="1275254" y="1272714"/>
                </a:lnTo>
                <a:lnTo>
                  <a:pt x="1275254" y="1275572"/>
                </a:lnTo>
                <a:lnTo>
                  <a:pt x="1275571" y="1278113"/>
                </a:lnTo>
                <a:lnTo>
                  <a:pt x="1276523" y="1280336"/>
                </a:lnTo>
                <a:lnTo>
                  <a:pt x="1277158" y="1282876"/>
                </a:lnTo>
                <a:lnTo>
                  <a:pt x="1278428" y="1285099"/>
                </a:lnTo>
                <a:lnTo>
                  <a:pt x="1280015" y="1287322"/>
                </a:lnTo>
                <a:lnTo>
                  <a:pt x="1281285" y="1289227"/>
                </a:lnTo>
                <a:lnTo>
                  <a:pt x="1282872" y="1291133"/>
                </a:lnTo>
                <a:lnTo>
                  <a:pt x="1284777" y="1292720"/>
                </a:lnTo>
                <a:lnTo>
                  <a:pt x="1286682" y="1294308"/>
                </a:lnTo>
                <a:lnTo>
                  <a:pt x="1288904" y="1295896"/>
                </a:lnTo>
                <a:lnTo>
                  <a:pt x="1291444" y="1296849"/>
                </a:lnTo>
                <a:lnTo>
                  <a:pt x="1293666" y="1297801"/>
                </a:lnTo>
                <a:lnTo>
                  <a:pt x="1296206" y="1298437"/>
                </a:lnTo>
                <a:lnTo>
                  <a:pt x="1299063" y="1298754"/>
                </a:lnTo>
                <a:lnTo>
                  <a:pt x="1301602" y="1298754"/>
                </a:lnTo>
                <a:lnTo>
                  <a:pt x="1449218" y="1298754"/>
                </a:lnTo>
                <a:lnTo>
                  <a:pt x="1452076" y="1298754"/>
                </a:lnTo>
                <a:lnTo>
                  <a:pt x="1454615" y="1298437"/>
                </a:lnTo>
                <a:lnTo>
                  <a:pt x="1456837" y="1297801"/>
                </a:lnTo>
                <a:lnTo>
                  <a:pt x="1459694" y="1296849"/>
                </a:lnTo>
                <a:lnTo>
                  <a:pt x="1461917" y="1295896"/>
                </a:lnTo>
                <a:lnTo>
                  <a:pt x="1463821" y="1294308"/>
                </a:lnTo>
                <a:lnTo>
                  <a:pt x="1465726" y="1292720"/>
                </a:lnTo>
                <a:lnTo>
                  <a:pt x="1467631" y="1291133"/>
                </a:lnTo>
                <a:lnTo>
                  <a:pt x="1469536" y="1289227"/>
                </a:lnTo>
                <a:lnTo>
                  <a:pt x="1471123" y="1287322"/>
                </a:lnTo>
                <a:lnTo>
                  <a:pt x="1472393" y="1285099"/>
                </a:lnTo>
                <a:lnTo>
                  <a:pt x="1473345" y="1282876"/>
                </a:lnTo>
                <a:lnTo>
                  <a:pt x="1474297" y="1280336"/>
                </a:lnTo>
                <a:lnTo>
                  <a:pt x="1474932" y="1278113"/>
                </a:lnTo>
                <a:lnTo>
                  <a:pt x="1475250" y="1275572"/>
                </a:lnTo>
                <a:lnTo>
                  <a:pt x="1475250" y="1272714"/>
                </a:lnTo>
                <a:lnTo>
                  <a:pt x="1475250" y="1195864"/>
                </a:lnTo>
                <a:lnTo>
                  <a:pt x="1475250" y="1193324"/>
                </a:lnTo>
                <a:lnTo>
                  <a:pt x="1474932" y="1190466"/>
                </a:lnTo>
                <a:lnTo>
                  <a:pt x="1474297" y="1187925"/>
                </a:lnTo>
                <a:lnTo>
                  <a:pt x="1473345" y="1185702"/>
                </a:lnTo>
                <a:lnTo>
                  <a:pt x="1472393" y="1183162"/>
                </a:lnTo>
                <a:lnTo>
                  <a:pt x="1471123" y="1180939"/>
                </a:lnTo>
                <a:lnTo>
                  <a:pt x="1469536" y="1179033"/>
                </a:lnTo>
                <a:lnTo>
                  <a:pt x="1467631" y="1177128"/>
                </a:lnTo>
                <a:lnTo>
                  <a:pt x="1465726" y="1175540"/>
                </a:lnTo>
                <a:lnTo>
                  <a:pt x="1463821" y="1174270"/>
                </a:lnTo>
                <a:lnTo>
                  <a:pt x="1461917" y="1172682"/>
                </a:lnTo>
                <a:lnTo>
                  <a:pt x="1459694" y="1171412"/>
                </a:lnTo>
                <a:lnTo>
                  <a:pt x="1456837" y="1170777"/>
                </a:lnTo>
                <a:lnTo>
                  <a:pt x="1454615" y="1169824"/>
                </a:lnTo>
                <a:lnTo>
                  <a:pt x="1452076" y="1169507"/>
                </a:lnTo>
                <a:lnTo>
                  <a:pt x="1449218" y="1169507"/>
                </a:lnTo>
                <a:lnTo>
                  <a:pt x="1301602" y="1169507"/>
                </a:lnTo>
                <a:lnTo>
                  <a:pt x="1299063" y="1169507"/>
                </a:lnTo>
                <a:close/>
                <a:moveTo>
                  <a:pt x="945736" y="1169507"/>
                </a:moveTo>
                <a:lnTo>
                  <a:pt x="942879" y="1169824"/>
                </a:lnTo>
                <a:lnTo>
                  <a:pt x="940657" y="1170777"/>
                </a:lnTo>
                <a:lnTo>
                  <a:pt x="937800" y="1171412"/>
                </a:lnTo>
                <a:lnTo>
                  <a:pt x="935578" y="1172682"/>
                </a:lnTo>
                <a:lnTo>
                  <a:pt x="933673" y="1174270"/>
                </a:lnTo>
                <a:lnTo>
                  <a:pt x="931451" y="1175540"/>
                </a:lnTo>
                <a:lnTo>
                  <a:pt x="929863" y="1177128"/>
                </a:lnTo>
                <a:lnTo>
                  <a:pt x="927959" y="1179033"/>
                </a:lnTo>
                <a:lnTo>
                  <a:pt x="926371" y="1180939"/>
                </a:lnTo>
                <a:lnTo>
                  <a:pt x="925419" y="1183162"/>
                </a:lnTo>
                <a:lnTo>
                  <a:pt x="924149" y="1185702"/>
                </a:lnTo>
                <a:lnTo>
                  <a:pt x="923514" y="1187925"/>
                </a:lnTo>
                <a:lnTo>
                  <a:pt x="922562" y="1190466"/>
                </a:lnTo>
                <a:lnTo>
                  <a:pt x="922244" y="1193324"/>
                </a:lnTo>
                <a:lnTo>
                  <a:pt x="922244" y="1195864"/>
                </a:lnTo>
                <a:lnTo>
                  <a:pt x="922244" y="1272714"/>
                </a:lnTo>
                <a:lnTo>
                  <a:pt x="922244" y="1275572"/>
                </a:lnTo>
                <a:lnTo>
                  <a:pt x="922562" y="1278113"/>
                </a:lnTo>
                <a:lnTo>
                  <a:pt x="923514" y="1280336"/>
                </a:lnTo>
                <a:lnTo>
                  <a:pt x="924149" y="1282876"/>
                </a:lnTo>
                <a:lnTo>
                  <a:pt x="925419" y="1285099"/>
                </a:lnTo>
                <a:lnTo>
                  <a:pt x="926371" y="1287322"/>
                </a:lnTo>
                <a:lnTo>
                  <a:pt x="927959" y="1289227"/>
                </a:lnTo>
                <a:lnTo>
                  <a:pt x="929863" y="1291133"/>
                </a:lnTo>
                <a:lnTo>
                  <a:pt x="931451" y="1292720"/>
                </a:lnTo>
                <a:lnTo>
                  <a:pt x="933673" y="1294308"/>
                </a:lnTo>
                <a:lnTo>
                  <a:pt x="935578" y="1295896"/>
                </a:lnTo>
                <a:lnTo>
                  <a:pt x="937800" y="1296849"/>
                </a:lnTo>
                <a:lnTo>
                  <a:pt x="940657" y="1297801"/>
                </a:lnTo>
                <a:lnTo>
                  <a:pt x="942879" y="1298437"/>
                </a:lnTo>
                <a:lnTo>
                  <a:pt x="945736" y="1298754"/>
                </a:lnTo>
                <a:lnTo>
                  <a:pt x="948276" y="1298754"/>
                </a:lnTo>
                <a:lnTo>
                  <a:pt x="1095892" y="1298754"/>
                </a:lnTo>
                <a:lnTo>
                  <a:pt x="1098432" y="1298754"/>
                </a:lnTo>
                <a:lnTo>
                  <a:pt x="1101289" y="1298437"/>
                </a:lnTo>
                <a:lnTo>
                  <a:pt x="1103828" y="1297801"/>
                </a:lnTo>
                <a:lnTo>
                  <a:pt x="1106368" y="1296849"/>
                </a:lnTo>
                <a:lnTo>
                  <a:pt x="1108590" y="1295896"/>
                </a:lnTo>
                <a:lnTo>
                  <a:pt x="1110812" y="1294308"/>
                </a:lnTo>
                <a:lnTo>
                  <a:pt x="1112717" y="1292720"/>
                </a:lnTo>
                <a:lnTo>
                  <a:pt x="1114622" y="1291133"/>
                </a:lnTo>
                <a:lnTo>
                  <a:pt x="1116209" y="1289227"/>
                </a:lnTo>
                <a:lnTo>
                  <a:pt x="1117796" y="1287322"/>
                </a:lnTo>
                <a:lnTo>
                  <a:pt x="1119384" y="1285099"/>
                </a:lnTo>
                <a:lnTo>
                  <a:pt x="1120018" y="1282876"/>
                </a:lnTo>
                <a:lnTo>
                  <a:pt x="1121288" y="1280336"/>
                </a:lnTo>
                <a:lnTo>
                  <a:pt x="1121606" y="1278113"/>
                </a:lnTo>
                <a:lnTo>
                  <a:pt x="1121923" y="1275572"/>
                </a:lnTo>
                <a:lnTo>
                  <a:pt x="1122241" y="1272714"/>
                </a:lnTo>
                <a:lnTo>
                  <a:pt x="1122241" y="1195864"/>
                </a:lnTo>
                <a:lnTo>
                  <a:pt x="1121923" y="1193324"/>
                </a:lnTo>
                <a:lnTo>
                  <a:pt x="1121606" y="1190466"/>
                </a:lnTo>
                <a:lnTo>
                  <a:pt x="1121288" y="1187925"/>
                </a:lnTo>
                <a:lnTo>
                  <a:pt x="1120018" y="1185702"/>
                </a:lnTo>
                <a:lnTo>
                  <a:pt x="1119384" y="1183162"/>
                </a:lnTo>
                <a:lnTo>
                  <a:pt x="1117796" y="1180939"/>
                </a:lnTo>
                <a:lnTo>
                  <a:pt x="1116209" y="1179033"/>
                </a:lnTo>
                <a:lnTo>
                  <a:pt x="1114622" y="1177128"/>
                </a:lnTo>
                <a:lnTo>
                  <a:pt x="1112717" y="1175540"/>
                </a:lnTo>
                <a:lnTo>
                  <a:pt x="1110812" y="1174270"/>
                </a:lnTo>
                <a:lnTo>
                  <a:pt x="1108590" y="1172682"/>
                </a:lnTo>
                <a:lnTo>
                  <a:pt x="1106368" y="1171412"/>
                </a:lnTo>
                <a:lnTo>
                  <a:pt x="1103828" y="1170777"/>
                </a:lnTo>
                <a:lnTo>
                  <a:pt x="1101289" y="1169824"/>
                </a:lnTo>
                <a:lnTo>
                  <a:pt x="1098432" y="1169507"/>
                </a:lnTo>
                <a:lnTo>
                  <a:pt x="1095892" y="1169507"/>
                </a:lnTo>
                <a:lnTo>
                  <a:pt x="948276" y="1169507"/>
                </a:lnTo>
                <a:lnTo>
                  <a:pt x="945736" y="1169507"/>
                </a:lnTo>
                <a:close/>
                <a:moveTo>
                  <a:pt x="1652072" y="941180"/>
                </a:moveTo>
                <a:lnTo>
                  <a:pt x="1649215" y="941497"/>
                </a:lnTo>
                <a:lnTo>
                  <a:pt x="1646992" y="942133"/>
                </a:lnTo>
                <a:lnTo>
                  <a:pt x="1644453" y="943085"/>
                </a:lnTo>
                <a:lnTo>
                  <a:pt x="1642231" y="944038"/>
                </a:lnTo>
                <a:lnTo>
                  <a:pt x="1640326" y="945308"/>
                </a:lnTo>
                <a:lnTo>
                  <a:pt x="1637786" y="946896"/>
                </a:lnTo>
                <a:lnTo>
                  <a:pt x="1636199" y="948801"/>
                </a:lnTo>
                <a:lnTo>
                  <a:pt x="1634294" y="950389"/>
                </a:lnTo>
                <a:lnTo>
                  <a:pt x="1633024" y="952612"/>
                </a:lnTo>
                <a:lnTo>
                  <a:pt x="1631755" y="954517"/>
                </a:lnTo>
                <a:lnTo>
                  <a:pt x="1630485" y="956740"/>
                </a:lnTo>
                <a:lnTo>
                  <a:pt x="1629850" y="959598"/>
                </a:lnTo>
                <a:lnTo>
                  <a:pt x="1629215" y="961821"/>
                </a:lnTo>
                <a:lnTo>
                  <a:pt x="1628580" y="964362"/>
                </a:lnTo>
                <a:lnTo>
                  <a:pt x="1628580" y="967220"/>
                </a:lnTo>
                <a:lnTo>
                  <a:pt x="1628580" y="1044070"/>
                </a:lnTo>
                <a:lnTo>
                  <a:pt x="1628580" y="1046610"/>
                </a:lnTo>
                <a:lnTo>
                  <a:pt x="1629215" y="1049468"/>
                </a:lnTo>
                <a:lnTo>
                  <a:pt x="1629850" y="1052009"/>
                </a:lnTo>
                <a:lnTo>
                  <a:pt x="1630485" y="1054232"/>
                </a:lnTo>
                <a:lnTo>
                  <a:pt x="1631755" y="1056772"/>
                </a:lnTo>
                <a:lnTo>
                  <a:pt x="1633024" y="1058995"/>
                </a:lnTo>
                <a:lnTo>
                  <a:pt x="1634294" y="1060901"/>
                </a:lnTo>
                <a:lnTo>
                  <a:pt x="1636199" y="1062806"/>
                </a:lnTo>
                <a:lnTo>
                  <a:pt x="1637786" y="1064394"/>
                </a:lnTo>
                <a:lnTo>
                  <a:pt x="1640326" y="1065982"/>
                </a:lnTo>
                <a:lnTo>
                  <a:pt x="1642231" y="1067252"/>
                </a:lnTo>
                <a:lnTo>
                  <a:pt x="1644453" y="1068204"/>
                </a:lnTo>
                <a:lnTo>
                  <a:pt x="1646992" y="1069157"/>
                </a:lnTo>
                <a:lnTo>
                  <a:pt x="1649215" y="1069792"/>
                </a:lnTo>
                <a:lnTo>
                  <a:pt x="1652072" y="1070110"/>
                </a:lnTo>
                <a:lnTo>
                  <a:pt x="1654611" y="1070427"/>
                </a:lnTo>
                <a:lnTo>
                  <a:pt x="1802228" y="1070427"/>
                </a:lnTo>
                <a:lnTo>
                  <a:pt x="1805085" y="1070110"/>
                </a:lnTo>
                <a:lnTo>
                  <a:pt x="1807624" y="1069792"/>
                </a:lnTo>
                <a:lnTo>
                  <a:pt x="1810481" y="1069157"/>
                </a:lnTo>
                <a:lnTo>
                  <a:pt x="1812704" y="1068204"/>
                </a:lnTo>
                <a:lnTo>
                  <a:pt x="1814926" y="1067252"/>
                </a:lnTo>
                <a:lnTo>
                  <a:pt x="1817148" y="1065982"/>
                </a:lnTo>
                <a:lnTo>
                  <a:pt x="1819053" y="1064394"/>
                </a:lnTo>
                <a:lnTo>
                  <a:pt x="1820957" y="1062806"/>
                </a:lnTo>
                <a:lnTo>
                  <a:pt x="1822545" y="1060901"/>
                </a:lnTo>
                <a:lnTo>
                  <a:pt x="1824132" y="1058995"/>
                </a:lnTo>
                <a:lnTo>
                  <a:pt x="1825719" y="1056772"/>
                </a:lnTo>
                <a:lnTo>
                  <a:pt x="1826354" y="1054232"/>
                </a:lnTo>
                <a:lnTo>
                  <a:pt x="1827624" y="1052009"/>
                </a:lnTo>
                <a:lnTo>
                  <a:pt x="1827941" y="1049468"/>
                </a:lnTo>
                <a:lnTo>
                  <a:pt x="1828259" y="1046610"/>
                </a:lnTo>
                <a:lnTo>
                  <a:pt x="1828894" y="1044070"/>
                </a:lnTo>
                <a:lnTo>
                  <a:pt x="1828894" y="967220"/>
                </a:lnTo>
                <a:lnTo>
                  <a:pt x="1828259" y="964362"/>
                </a:lnTo>
                <a:lnTo>
                  <a:pt x="1827941" y="961821"/>
                </a:lnTo>
                <a:lnTo>
                  <a:pt x="1827624" y="959598"/>
                </a:lnTo>
                <a:lnTo>
                  <a:pt x="1826354" y="956740"/>
                </a:lnTo>
                <a:lnTo>
                  <a:pt x="1825719" y="954517"/>
                </a:lnTo>
                <a:lnTo>
                  <a:pt x="1824132" y="952612"/>
                </a:lnTo>
                <a:lnTo>
                  <a:pt x="1822545" y="950389"/>
                </a:lnTo>
                <a:lnTo>
                  <a:pt x="1820957" y="948801"/>
                </a:lnTo>
                <a:lnTo>
                  <a:pt x="1819053" y="946896"/>
                </a:lnTo>
                <a:lnTo>
                  <a:pt x="1817148" y="945308"/>
                </a:lnTo>
                <a:lnTo>
                  <a:pt x="1814926" y="944038"/>
                </a:lnTo>
                <a:lnTo>
                  <a:pt x="1812704" y="943085"/>
                </a:lnTo>
                <a:lnTo>
                  <a:pt x="1810481" y="942133"/>
                </a:lnTo>
                <a:lnTo>
                  <a:pt x="1807624" y="941497"/>
                </a:lnTo>
                <a:lnTo>
                  <a:pt x="1805085" y="941180"/>
                </a:lnTo>
                <a:lnTo>
                  <a:pt x="1802228" y="941180"/>
                </a:lnTo>
                <a:lnTo>
                  <a:pt x="1654611" y="941180"/>
                </a:lnTo>
                <a:lnTo>
                  <a:pt x="1652072" y="941180"/>
                </a:lnTo>
                <a:close/>
                <a:moveTo>
                  <a:pt x="1299063" y="941180"/>
                </a:moveTo>
                <a:lnTo>
                  <a:pt x="1296206" y="941497"/>
                </a:lnTo>
                <a:lnTo>
                  <a:pt x="1293666" y="942133"/>
                </a:lnTo>
                <a:lnTo>
                  <a:pt x="1291444" y="943085"/>
                </a:lnTo>
                <a:lnTo>
                  <a:pt x="1288904" y="944038"/>
                </a:lnTo>
                <a:lnTo>
                  <a:pt x="1286682" y="945308"/>
                </a:lnTo>
                <a:lnTo>
                  <a:pt x="1284777" y="946896"/>
                </a:lnTo>
                <a:lnTo>
                  <a:pt x="1282872" y="948801"/>
                </a:lnTo>
                <a:lnTo>
                  <a:pt x="1281285" y="950389"/>
                </a:lnTo>
                <a:lnTo>
                  <a:pt x="1280015" y="952612"/>
                </a:lnTo>
                <a:lnTo>
                  <a:pt x="1278428" y="954517"/>
                </a:lnTo>
                <a:lnTo>
                  <a:pt x="1277158" y="956740"/>
                </a:lnTo>
                <a:lnTo>
                  <a:pt x="1276523" y="959598"/>
                </a:lnTo>
                <a:lnTo>
                  <a:pt x="1275571" y="961821"/>
                </a:lnTo>
                <a:lnTo>
                  <a:pt x="1275254" y="964362"/>
                </a:lnTo>
                <a:lnTo>
                  <a:pt x="1275254" y="967220"/>
                </a:lnTo>
                <a:lnTo>
                  <a:pt x="1275254" y="1044070"/>
                </a:lnTo>
                <a:lnTo>
                  <a:pt x="1275254" y="1046610"/>
                </a:lnTo>
                <a:lnTo>
                  <a:pt x="1275571" y="1049468"/>
                </a:lnTo>
                <a:lnTo>
                  <a:pt x="1276523" y="1052009"/>
                </a:lnTo>
                <a:lnTo>
                  <a:pt x="1277158" y="1054232"/>
                </a:lnTo>
                <a:lnTo>
                  <a:pt x="1278428" y="1056772"/>
                </a:lnTo>
                <a:lnTo>
                  <a:pt x="1280015" y="1058995"/>
                </a:lnTo>
                <a:lnTo>
                  <a:pt x="1281285" y="1060901"/>
                </a:lnTo>
                <a:lnTo>
                  <a:pt x="1282872" y="1062806"/>
                </a:lnTo>
                <a:lnTo>
                  <a:pt x="1284777" y="1064394"/>
                </a:lnTo>
                <a:lnTo>
                  <a:pt x="1286682" y="1065982"/>
                </a:lnTo>
                <a:lnTo>
                  <a:pt x="1288904" y="1067252"/>
                </a:lnTo>
                <a:lnTo>
                  <a:pt x="1291444" y="1068204"/>
                </a:lnTo>
                <a:lnTo>
                  <a:pt x="1293666" y="1069157"/>
                </a:lnTo>
                <a:lnTo>
                  <a:pt x="1296206" y="1069792"/>
                </a:lnTo>
                <a:lnTo>
                  <a:pt x="1299063" y="1070110"/>
                </a:lnTo>
                <a:lnTo>
                  <a:pt x="1301602" y="1070427"/>
                </a:lnTo>
                <a:lnTo>
                  <a:pt x="1449218" y="1070427"/>
                </a:lnTo>
                <a:lnTo>
                  <a:pt x="1452076" y="1070110"/>
                </a:lnTo>
                <a:lnTo>
                  <a:pt x="1454615" y="1069792"/>
                </a:lnTo>
                <a:lnTo>
                  <a:pt x="1456837" y="1069157"/>
                </a:lnTo>
                <a:lnTo>
                  <a:pt x="1459694" y="1068204"/>
                </a:lnTo>
                <a:lnTo>
                  <a:pt x="1461917" y="1067252"/>
                </a:lnTo>
                <a:lnTo>
                  <a:pt x="1463821" y="1065982"/>
                </a:lnTo>
                <a:lnTo>
                  <a:pt x="1465726" y="1064394"/>
                </a:lnTo>
                <a:lnTo>
                  <a:pt x="1467631" y="1062806"/>
                </a:lnTo>
                <a:lnTo>
                  <a:pt x="1469536" y="1060901"/>
                </a:lnTo>
                <a:lnTo>
                  <a:pt x="1471123" y="1058995"/>
                </a:lnTo>
                <a:lnTo>
                  <a:pt x="1472393" y="1056772"/>
                </a:lnTo>
                <a:lnTo>
                  <a:pt x="1473345" y="1054232"/>
                </a:lnTo>
                <a:lnTo>
                  <a:pt x="1474297" y="1052009"/>
                </a:lnTo>
                <a:lnTo>
                  <a:pt x="1474932" y="1049468"/>
                </a:lnTo>
                <a:lnTo>
                  <a:pt x="1475250" y="1046610"/>
                </a:lnTo>
                <a:lnTo>
                  <a:pt x="1475250" y="1044070"/>
                </a:lnTo>
                <a:lnTo>
                  <a:pt x="1475250" y="967220"/>
                </a:lnTo>
                <a:lnTo>
                  <a:pt x="1475250" y="964362"/>
                </a:lnTo>
                <a:lnTo>
                  <a:pt x="1474932" y="961821"/>
                </a:lnTo>
                <a:lnTo>
                  <a:pt x="1474297" y="959598"/>
                </a:lnTo>
                <a:lnTo>
                  <a:pt x="1473345" y="956740"/>
                </a:lnTo>
                <a:lnTo>
                  <a:pt x="1472393" y="954517"/>
                </a:lnTo>
                <a:lnTo>
                  <a:pt x="1471123" y="952612"/>
                </a:lnTo>
                <a:lnTo>
                  <a:pt x="1469536" y="950389"/>
                </a:lnTo>
                <a:lnTo>
                  <a:pt x="1467631" y="948801"/>
                </a:lnTo>
                <a:lnTo>
                  <a:pt x="1465726" y="946896"/>
                </a:lnTo>
                <a:lnTo>
                  <a:pt x="1463821" y="945308"/>
                </a:lnTo>
                <a:lnTo>
                  <a:pt x="1461917" y="944038"/>
                </a:lnTo>
                <a:lnTo>
                  <a:pt x="1459694" y="943085"/>
                </a:lnTo>
                <a:lnTo>
                  <a:pt x="1456837" y="942133"/>
                </a:lnTo>
                <a:lnTo>
                  <a:pt x="1454615" y="941497"/>
                </a:lnTo>
                <a:lnTo>
                  <a:pt x="1452076" y="941180"/>
                </a:lnTo>
                <a:lnTo>
                  <a:pt x="1449218" y="941180"/>
                </a:lnTo>
                <a:lnTo>
                  <a:pt x="1301602" y="941180"/>
                </a:lnTo>
                <a:lnTo>
                  <a:pt x="1299063" y="941180"/>
                </a:lnTo>
                <a:close/>
                <a:moveTo>
                  <a:pt x="945736" y="941180"/>
                </a:moveTo>
                <a:lnTo>
                  <a:pt x="942879" y="941497"/>
                </a:lnTo>
                <a:lnTo>
                  <a:pt x="940657" y="942133"/>
                </a:lnTo>
                <a:lnTo>
                  <a:pt x="937800" y="943085"/>
                </a:lnTo>
                <a:lnTo>
                  <a:pt x="935578" y="944038"/>
                </a:lnTo>
                <a:lnTo>
                  <a:pt x="933673" y="945308"/>
                </a:lnTo>
                <a:lnTo>
                  <a:pt x="931451" y="946896"/>
                </a:lnTo>
                <a:lnTo>
                  <a:pt x="929863" y="948801"/>
                </a:lnTo>
                <a:lnTo>
                  <a:pt x="927959" y="950389"/>
                </a:lnTo>
                <a:lnTo>
                  <a:pt x="926371" y="952612"/>
                </a:lnTo>
                <a:lnTo>
                  <a:pt x="925419" y="954517"/>
                </a:lnTo>
                <a:lnTo>
                  <a:pt x="924149" y="956740"/>
                </a:lnTo>
                <a:lnTo>
                  <a:pt x="923514" y="959598"/>
                </a:lnTo>
                <a:lnTo>
                  <a:pt x="922562" y="961821"/>
                </a:lnTo>
                <a:lnTo>
                  <a:pt x="922244" y="964362"/>
                </a:lnTo>
                <a:lnTo>
                  <a:pt x="922244" y="967220"/>
                </a:lnTo>
                <a:lnTo>
                  <a:pt x="922244" y="1044070"/>
                </a:lnTo>
                <a:lnTo>
                  <a:pt x="922244" y="1046610"/>
                </a:lnTo>
                <a:lnTo>
                  <a:pt x="922562" y="1049468"/>
                </a:lnTo>
                <a:lnTo>
                  <a:pt x="923514" y="1052009"/>
                </a:lnTo>
                <a:lnTo>
                  <a:pt x="924149" y="1054232"/>
                </a:lnTo>
                <a:lnTo>
                  <a:pt x="925419" y="1056772"/>
                </a:lnTo>
                <a:lnTo>
                  <a:pt x="926371" y="1058995"/>
                </a:lnTo>
                <a:lnTo>
                  <a:pt x="927959" y="1060901"/>
                </a:lnTo>
                <a:lnTo>
                  <a:pt x="929863" y="1062806"/>
                </a:lnTo>
                <a:lnTo>
                  <a:pt x="931451" y="1064394"/>
                </a:lnTo>
                <a:lnTo>
                  <a:pt x="933673" y="1065982"/>
                </a:lnTo>
                <a:lnTo>
                  <a:pt x="935578" y="1067252"/>
                </a:lnTo>
                <a:lnTo>
                  <a:pt x="937800" y="1068204"/>
                </a:lnTo>
                <a:lnTo>
                  <a:pt x="940657" y="1069157"/>
                </a:lnTo>
                <a:lnTo>
                  <a:pt x="942879" y="1069792"/>
                </a:lnTo>
                <a:lnTo>
                  <a:pt x="945736" y="1070110"/>
                </a:lnTo>
                <a:lnTo>
                  <a:pt x="948276" y="1070427"/>
                </a:lnTo>
                <a:lnTo>
                  <a:pt x="1095892" y="1070427"/>
                </a:lnTo>
                <a:lnTo>
                  <a:pt x="1098432" y="1070110"/>
                </a:lnTo>
                <a:lnTo>
                  <a:pt x="1101289" y="1069792"/>
                </a:lnTo>
                <a:lnTo>
                  <a:pt x="1103828" y="1069157"/>
                </a:lnTo>
                <a:lnTo>
                  <a:pt x="1106368" y="1068204"/>
                </a:lnTo>
                <a:lnTo>
                  <a:pt x="1108590" y="1067252"/>
                </a:lnTo>
                <a:lnTo>
                  <a:pt x="1110812" y="1065982"/>
                </a:lnTo>
                <a:lnTo>
                  <a:pt x="1112717" y="1064394"/>
                </a:lnTo>
                <a:lnTo>
                  <a:pt x="1114622" y="1062806"/>
                </a:lnTo>
                <a:lnTo>
                  <a:pt x="1116209" y="1060901"/>
                </a:lnTo>
                <a:lnTo>
                  <a:pt x="1117796" y="1058995"/>
                </a:lnTo>
                <a:lnTo>
                  <a:pt x="1119384" y="1056772"/>
                </a:lnTo>
                <a:lnTo>
                  <a:pt x="1120018" y="1054232"/>
                </a:lnTo>
                <a:lnTo>
                  <a:pt x="1121288" y="1052009"/>
                </a:lnTo>
                <a:lnTo>
                  <a:pt x="1121606" y="1049468"/>
                </a:lnTo>
                <a:lnTo>
                  <a:pt x="1121923" y="1046610"/>
                </a:lnTo>
                <a:lnTo>
                  <a:pt x="1122241" y="1044070"/>
                </a:lnTo>
                <a:lnTo>
                  <a:pt x="1122241" y="967220"/>
                </a:lnTo>
                <a:lnTo>
                  <a:pt x="1121923" y="964362"/>
                </a:lnTo>
                <a:lnTo>
                  <a:pt x="1121606" y="961821"/>
                </a:lnTo>
                <a:lnTo>
                  <a:pt x="1121288" y="959598"/>
                </a:lnTo>
                <a:lnTo>
                  <a:pt x="1120018" y="956740"/>
                </a:lnTo>
                <a:lnTo>
                  <a:pt x="1119384" y="954517"/>
                </a:lnTo>
                <a:lnTo>
                  <a:pt x="1117796" y="952612"/>
                </a:lnTo>
                <a:lnTo>
                  <a:pt x="1116209" y="950389"/>
                </a:lnTo>
                <a:lnTo>
                  <a:pt x="1114622" y="948801"/>
                </a:lnTo>
                <a:lnTo>
                  <a:pt x="1112717" y="946896"/>
                </a:lnTo>
                <a:lnTo>
                  <a:pt x="1110812" y="945308"/>
                </a:lnTo>
                <a:lnTo>
                  <a:pt x="1108590" y="944038"/>
                </a:lnTo>
                <a:lnTo>
                  <a:pt x="1106368" y="943085"/>
                </a:lnTo>
                <a:lnTo>
                  <a:pt x="1103828" y="942133"/>
                </a:lnTo>
                <a:lnTo>
                  <a:pt x="1101289" y="941497"/>
                </a:lnTo>
                <a:lnTo>
                  <a:pt x="1098432" y="941180"/>
                </a:lnTo>
                <a:lnTo>
                  <a:pt x="1095892" y="941180"/>
                </a:lnTo>
                <a:lnTo>
                  <a:pt x="948276" y="941180"/>
                </a:lnTo>
                <a:lnTo>
                  <a:pt x="945736" y="941180"/>
                </a:lnTo>
                <a:close/>
                <a:moveTo>
                  <a:pt x="2076450" y="633412"/>
                </a:moveTo>
                <a:lnTo>
                  <a:pt x="2751138" y="636587"/>
                </a:lnTo>
                <a:lnTo>
                  <a:pt x="2750186" y="649605"/>
                </a:lnTo>
                <a:lnTo>
                  <a:pt x="2748281" y="663892"/>
                </a:lnTo>
                <a:lnTo>
                  <a:pt x="2746058" y="681990"/>
                </a:lnTo>
                <a:lnTo>
                  <a:pt x="2742566" y="702310"/>
                </a:lnTo>
                <a:lnTo>
                  <a:pt x="2738756" y="722947"/>
                </a:lnTo>
                <a:lnTo>
                  <a:pt x="2736216" y="733107"/>
                </a:lnTo>
                <a:lnTo>
                  <a:pt x="2733993" y="743585"/>
                </a:lnTo>
                <a:lnTo>
                  <a:pt x="2731771" y="753110"/>
                </a:lnTo>
                <a:lnTo>
                  <a:pt x="2728596" y="762000"/>
                </a:lnTo>
                <a:lnTo>
                  <a:pt x="2726373" y="769302"/>
                </a:lnTo>
                <a:lnTo>
                  <a:pt x="2722881" y="776605"/>
                </a:lnTo>
                <a:lnTo>
                  <a:pt x="2719388" y="783590"/>
                </a:lnTo>
                <a:lnTo>
                  <a:pt x="2715261" y="790892"/>
                </a:lnTo>
                <a:lnTo>
                  <a:pt x="2710816" y="797877"/>
                </a:lnTo>
                <a:lnTo>
                  <a:pt x="2705418" y="805180"/>
                </a:lnTo>
                <a:lnTo>
                  <a:pt x="2700021" y="811530"/>
                </a:lnTo>
                <a:lnTo>
                  <a:pt x="2693988" y="818197"/>
                </a:lnTo>
                <a:lnTo>
                  <a:pt x="2687321" y="823912"/>
                </a:lnTo>
                <a:lnTo>
                  <a:pt x="2680653" y="829310"/>
                </a:lnTo>
                <a:lnTo>
                  <a:pt x="2673351" y="834072"/>
                </a:lnTo>
                <a:lnTo>
                  <a:pt x="2665731" y="838200"/>
                </a:lnTo>
                <a:lnTo>
                  <a:pt x="2657476" y="841375"/>
                </a:lnTo>
                <a:lnTo>
                  <a:pt x="2653348" y="842962"/>
                </a:lnTo>
                <a:lnTo>
                  <a:pt x="2648903" y="843915"/>
                </a:lnTo>
                <a:lnTo>
                  <a:pt x="2644458" y="844867"/>
                </a:lnTo>
                <a:lnTo>
                  <a:pt x="2640013" y="845820"/>
                </a:lnTo>
                <a:lnTo>
                  <a:pt x="2635251" y="846137"/>
                </a:lnTo>
                <a:lnTo>
                  <a:pt x="2630806" y="846137"/>
                </a:lnTo>
                <a:lnTo>
                  <a:pt x="2181543" y="844232"/>
                </a:lnTo>
                <a:lnTo>
                  <a:pt x="2173288" y="843915"/>
                </a:lnTo>
                <a:lnTo>
                  <a:pt x="2165350" y="842327"/>
                </a:lnTo>
                <a:lnTo>
                  <a:pt x="2157730" y="840422"/>
                </a:lnTo>
                <a:lnTo>
                  <a:pt x="2149475" y="837565"/>
                </a:lnTo>
                <a:lnTo>
                  <a:pt x="2142173" y="834072"/>
                </a:lnTo>
                <a:lnTo>
                  <a:pt x="2135505" y="830262"/>
                </a:lnTo>
                <a:lnTo>
                  <a:pt x="2128520" y="825817"/>
                </a:lnTo>
                <a:lnTo>
                  <a:pt x="2122488" y="820420"/>
                </a:lnTo>
                <a:lnTo>
                  <a:pt x="2116773" y="814705"/>
                </a:lnTo>
                <a:lnTo>
                  <a:pt x="2111375" y="808672"/>
                </a:lnTo>
                <a:lnTo>
                  <a:pt x="2106295" y="802005"/>
                </a:lnTo>
                <a:lnTo>
                  <a:pt x="2102168" y="795337"/>
                </a:lnTo>
                <a:lnTo>
                  <a:pt x="2098675" y="787717"/>
                </a:lnTo>
                <a:lnTo>
                  <a:pt x="2095500" y="779780"/>
                </a:lnTo>
                <a:lnTo>
                  <a:pt x="2093595" y="772160"/>
                </a:lnTo>
                <a:lnTo>
                  <a:pt x="2092008" y="763905"/>
                </a:lnTo>
                <a:lnTo>
                  <a:pt x="2076450" y="633412"/>
                </a:lnTo>
                <a:close/>
                <a:moveTo>
                  <a:pt x="674688" y="633412"/>
                </a:moveTo>
                <a:lnTo>
                  <a:pt x="659138" y="763905"/>
                </a:lnTo>
                <a:lnTo>
                  <a:pt x="657551" y="772160"/>
                </a:lnTo>
                <a:lnTo>
                  <a:pt x="655330" y="779780"/>
                </a:lnTo>
                <a:lnTo>
                  <a:pt x="652791" y="787717"/>
                </a:lnTo>
                <a:lnTo>
                  <a:pt x="648983" y="795337"/>
                </a:lnTo>
                <a:lnTo>
                  <a:pt x="644540" y="802005"/>
                </a:lnTo>
                <a:lnTo>
                  <a:pt x="640097" y="808672"/>
                </a:lnTo>
                <a:lnTo>
                  <a:pt x="634702" y="814705"/>
                </a:lnTo>
                <a:lnTo>
                  <a:pt x="628990" y="820420"/>
                </a:lnTo>
                <a:lnTo>
                  <a:pt x="622325" y="825817"/>
                </a:lnTo>
                <a:lnTo>
                  <a:pt x="615978" y="830262"/>
                </a:lnTo>
                <a:lnTo>
                  <a:pt x="608679" y="834072"/>
                </a:lnTo>
                <a:lnTo>
                  <a:pt x="601380" y="837565"/>
                </a:lnTo>
                <a:lnTo>
                  <a:pt x="593764" y="840422"/>
                </a:lnTo>
                <a:lnTo>
                  <a:pt x="585830" y="842327"/>
                </a:lnTo>
                <a:lnTo>
                  <a:pt x="577579" y="843915"/>
                </a:lnTo>
                <a:lnTo>
                  <a:pt x="569645" y="844232"/>
                </a:lnTo>
                <a:lnTo>
                  <a:pt x="120276" y="846137"/>
                </a:lnTo>
                <a:lnTo>
                  <a:pt x="115833" y="846137"/>
                </a:lnTo>
                <a:lnTo>
                  <a:pt x="111390" y="845820"/>
                </a:lnTo>
                <a:lnTo>
                  <a:pt x="106947" y="844867"/>
                </a:lnTo>
                <a:lnTo>
                  <a:pt x="102504" y="843915"/>
                </a:lnTo>
                <a:lnTo>
                  <a:pt x="98379" y="842962"/>
                </a:lnTo>
                <a:lnTo>
                  <a:pt x="93936" y="841375"/>
                </a:lnTo>
                <a:lnTo>
                  <a:pt x="86002" y="838200"/>
                </a:lnTo>
                <a:lnTo>
                  <a:pt x="78068" y="834072"/>
                </a:lnTo>
                <a:lnTo>
                  <a:pt x="70769" y="829310"/>
                </a:lnTo>
                <a:lnTo>
                  <a:pt x="63788" y="823912"/>
                </a:lnTo>
                <a:lnTo>
                  <a:pt x="57441" y="818197"/>
                </a:lnTo>
                <a:lnTo>
                  <a:pt x="51728" y="811530"/>
                </a:lnTo>
                <a:lnTo>
                  <a:pt x="45699" y="805180"/>
                </a:lnTo>
                <a:lnTo>
                  <a:pt x="40938" y="797877"/>
                </a:lnTo>
                <a:lnTo>
                  <a:pt x="35861" y="790892"/>
                </a:lnTo>
                <a:lnTo>
                  <a:pt x="32053" y="783590"/>
                </a:lnTo>
                <a:lnTo>
                  <a:pt x="28244" y="776605"/>
                </a:lnTo>
                <a:lnTo>
                  <a:pt x="25071" y="769302"/>
                </a:lnTo>
                <a:lnTo>
                  <a:pt x="22532" y="762000"/>
                </a:lnTo>
                <a:lnTo>
                  <a:pt x="19993" y="753110"/>
                </a:lnTo>
                <a:lnTo>
                  <a:pt x="17137" y="743585"/>
                </a:lnTo>
                <a:lnTo>
                  <a:pt x="14916" y="733107"/>
                </a:lnTo>
                <a:lnTo>
                  <a:pt x="12694" y="722947"/>
                </a:lnTo>
                <a:lnTo>
                  <a:pt x="8886" y="702310"/>
                </a:lnTo>
                <a:lnTo>
                  <a:pt x="5712" y="681990"/>
                </a:lnTo>
                <a:lnTo>
                  <a:pt x="3174" y="663892"/>
                </a:lnTo>
                <a:lnTo>
                  <a:pt x="1587" y="649605"/>
                </a:lnTo>
                <a:lnTo>
                  <a:pt x="0" y="636587"/>
                </a:lnTo>
                <a:lnTo>
                  <a:pt x="674688" y="633412"/>
                </a:lnTo>
                <a:close/>
                <a:moveTo>
                  <a:pt x="970497" y="374650"/>
                </a:moveTo>
                <a:lnTo>
                  <a:pt x="973355" y="374650"/>
                </a:lnTo>
                <a:lnTo>
                  <a:pt x="1052401" y="374650"/>
                </a:lnTo>
                <a:lnTo>
                  <a:pt x="1054940" y="374650"/>
                </a:lnTo>
                <a:lnTo>
                  <a:pt x="1058115" y="374968"/>
                </a:lnTo>
                <a:lnTo>
                  <a:pt x="1060654" y="375603"/>
                </a:lnTo>
                <a:lnTo>
                  <a:pt x="1063512" y="376873"/>
                </a:lnTo>
                <a:lnTo>
                  <a:pt x="1066051" y="377826"/>
                </a:lnTo>
                <a:lnTo>
                  <a:pt x="1068273" y="379414"/>
                </a:lnTo>
                <a:lnTo>
                  <a:pt x="1070813" y="381001"/>
                </a:lnTo>
                <a:lnTo>
                  <a:pt x="1072718" y="382907"/>
                </a:lnTo>
                <a:lnTo>
                  <a:pt x="1074623" y="384812"/>
                </a:lnTo>
                <a:lnTo>
                  <a:pt x="1075892" y="387035"/>
                </a:lnTo>
                <a:lnTo>
                  <a:pt x="1077480" y="389576"/>
                </a:lnTo>
                <a:lnTo>
                  <a:pt x="1078749" y="392116"/>
                </a:lnTo>
                <a:lnTo>
                  <a:pt x="1079702" y="394657"/>
                </a:lnTo>
                <a:lnTo>
                  <a:pt x="1080654" y="397515"/>
                </a:lnTo>
                <a:lnTo>
                  <a:pt x="1080972" y="400055"/>
                </a:lnTo>
                <a:lnTo>
                  <a:pt x="1080972" y="403231"/>
                </a:lnTo>
                <a:lnTo>
                  <a:pt x="1080972" y="473094"/>
                </a:lnTo>
                <a:lnTo>
                  <a:pt x="1669532" y="473094"/>
                </a:lnTo>
                <a:lnTo>
                  <a:pt x="1669532" y="403231"/>
                </a:lnTo>
                <a:lnTo>
                  <a:pt x="1670167" y="400055"/>
                </a:lnTo>
                <a:lnTo>
                  <a:pt x="1670484" y="397515"/>
                </a:lnTo>
                <a:lnTo>
                  <a:pt x="1671119" y="394657"/>
                </a:lnTo>
                <a:lnTo>
                  <a:pt x="1672071" y="392116"/>
                </a:lnTo>
                <a:lnTo>
                  <a:pt x="1673024" y="389576"/>
                </a:lnTo>
                <a:lnTo>
                  <a:pt x="1674611" y="387035"/>
                </a:lnTo>
                <a:lnTo>
                  <a:pt x="1676516" y="384812"/>
                </a:lnTo>
                <a:lnTo>
                  <a:pt x="1678103" y="382907"/>
                </a:lnTo>
                <a:lnTo>
                  <a:pt x="1680325" y="381001"/>
                </a:lnTo>
                <a:lnTo>
                  <a:pt x="1682547" y="379414"/>
                </a:lnTo>
                <a:lnTo>
                  <a:pt x="1685087" y="377826"/>
                </a:lnTo>
                <a:lnTo>
                  <a:pt x="1687309" y="376873"/>
                </a:lnTo>
                <a:lnTo>
                  <a:pt x="1689849" y="375603"/>
                </a:lnTo>
                <a:lnTo>
                  <a:pt x="1693023" y="374968"/>
                </a:lnTo>
                <a:lnTo>
                  <a:pt x="1695563" y="374650"/>
                </a:lnTo>
                <a:lnTo>
                  <a:pt x="1698737" y="374650"/>
                </a:lnTo>
                <a:lnTo>
                  <a:pt x="1777466" y="374650"/>
                </a:lnTo>
                <a:lnTo>
                  <a:pt x="1780323" y="374650"/>
                </a:lnTo>
                <a:lnTo>
                  <a:pt x="1783180" y="374968"/>
                </a:lnTo>
                <a:lnTo>
                  <a:pt x="1786037" y="375603"/>
                </a:lnTo>
                <a:lnTo>
                  <a:pt x="1788577" y="376873"/>
                </a:lnTo>
                <a:lnTo>
                  <a:pt x="1791117" y="377826"/>
                </a:lnTo>
                <a:lnTo>
                  <a:pt x="1793656" y="379414"/>
                </a:lnTo>
                <a:lnTo>
                  <a:pt x="1795878" y="381001"/>
                </a:lnTo>
                <a:lnTo>
                  <a:pt x="1797783" y="382907"/>
                </a:lnTo>
                <a:lnTo>
                  <a:pt x="1799688" y="384812"/>
                </a:lnTo>
                <a:lnTo>
                  <a:pt x="1801275" y="387035"/>
                </a:lnTo>
                <a:lnTo>
                  <a:pt x="1802862" y="389576"/>
                </a:lnTo>
                <a:lnTo>
                  <a:pt x="1803815" y="392116"/>
                </a:lnTo>
                <a:lnTo>
                  <a:pt x="1805085" y="394657"/>
                </a:lnTo>
                <a:lnTo>
                  <a:pt x="1805720" y="397515"/>
                </a:lnTo>
                <a:lnTo>
                  <a:pt x="1806037" y="400055"/>
                </a:lnTo>
                <a:lnTo>
                  <a:pt x="1806037" y="403231"/>
                </a:lnTo>
                <a:lnTo>
                  <a:pt x="1806037" y="475952"/>
                </a:lnTo>
                <a:lnTo>
                  <a:pt x="1819053" y="478175"/>
                </a:lnTo>
                <a:lnTo>
                  <a:pt x="1825719" y="479446"/>
                </a:lnTo>
                <a:lnTo>
                  <a:pt x="1831433" y="481033"/>
                </a:lnTo>
                <a:lnTo>
                  <a:pt x="1837148" y="482939"/>
                </a:lnTo>
                <a:lnTo>
                  <a:pt x="1842862" y="484844"/>
                </a:lnTo>
                <a:lnTo>
                  <a:pt x="1848258" y="487067"/>
                </a:lnTo>
                <a:lnTo>
                  <a:pt x="1853338" y="489607"/>
                </a:lnTo>
                <a:lnTo>
                  <a:pt x="1858099" y="492466"/>
                </a:lnTo>
                <a:lnTo>
                  <a:pt x="1863179" y="495324"/>
                </a:lnTo>
                <a:lnTo>
                  <a:pt x="1867623" y="498817"/>
                </a:lnTo>
                <a:lnTo>
                  <a:pt x="1872385" y="502310"/>
                </a:lnTo>
                <a:lnTo>
                  <a:pt x="1876512" y="506438"/>
                </a:lnTo>
                <a:lnTo>
                  <a:pt x="1880639" y="510567"/>
                </a:lnTo>
                <a:lnTo>
                  <a:pt x="1885083" y="515648"/>
                </a:lnTo>
                <a:lnTo>
                  <a:pt x="1888893" y="520729"/>
                </a:lnTo>
                <a:lnTo>
                  <a:pt x="1892702" y="526127"/>
                </a:lnTo>
                <a:lnTo>
                  <a:pt x="1896194" y="532161"/>
                </a:lnTo>
                <a:lnTo>
                  <a:pt x="1900003" y="538194"/>
                </a:lnTo>
                <a:lnTo>
                  <a:pt x="1903178" y="545181"/>
                </a:lnTo>
                <a:lnTo>
                  <a:pt x="1906670" y="552167"/>
                </a:lnTo>
                <a:lnTo>
                  <a:pt x="1909845" y="559789"/>
                </a:lnTo>
                <a:lnTo>
                  <a:pt x="1913337" y="567728"/>
                </a:lnTo>
                <a:lnTo>
                  <a:pt x="1916194" y="576619"/>
                </a:lnTo>
                <a:lnTo>
                  <a:pt x="1922543" y="595038"/>
                </a:lnTo>
                <a:lnTo>
                  <a:pt x="1928574" y="615679"/>
                </a:lnTo>
                <a:lnTo>
                  <a:pt x="1934289" y="638544"/>
                </a:lnTo>
                <a:lnTo>
                  <a:pt x="1940003" y="663631"/>
                </a:lnTo>
                <a:lnTo>
                  <a:pt x="1943812" y="680462"/>
                </a:lnTo>
                <a:lnTo>
                  <a:pt x="1948891" y="696975"/>
                </a:lnTo>
                <a:lnTo>
                  <a:pt x="1954288" y="713488"/>
                </a:lnTo>
                <a:lnTo>
                  <a:pt x="1960320" y="729684"/>
                </a:lnTo>
                <a:lnTo>
                  <a:pt x="1966669" y="745562"/>
                </a:lnTo>
                <a:lnTo>
                  <a:pt x="1973970" y="761758"/>
                </a:lnTo>
                <a:lnTo>
                  <a:pt x="1981589" y="777318"/>
                </a:lnTo>
                <a:lnTo>
                  <a:pt x="1990160" y="792561"/>
                </a:lnTo>
                <a:lnTo>
                  <a:pt x="1998414" y="808122"/>
                </a:lnTo>
                <a:lnTo>
                  <a:pt x="2007620" y="823365"/>
                </a:lnTo>
                <a:lnTo>
                  <a:pt x="2017779" y="838290"/>
                </a:lnTo>
                <a:lnTo>
                  <a:pt x="2027620" y="852898"/>
                </a:lnTo>
                <a:lnTo>
                  <a:pt x="2038096" y="867823"/>
                </a:lnTo>
                <a:lnTo>
                  <a:pt x="2048572" y="882113"/>
                </a:lnTo>
                <a:lnTo>
                  <a:pt x="2059683" y="896404"/>
                </a:lnTo>
                <a:lnTo>
                  <a:pt x="2070794" y="910376"/>
                </a:lnTo>
                <a:lnTo>
                  <a:pt x="2082222" y="924667"/>
                </a:lnTo>
                <a:lnTo>
                  <a:pt x="2094285" y="938957"/>
                </a:lnTo>
                <a:lnTo>
                  <a:pt x="2118412" y="966267"/>
                </a:lnTo>
                <a:lnTo>
                  <a:pt x="2143174" y="993578"/>
                </a:lnTo>
                <a:lnTo>
                  <a:pt x="2167935" y="1020253"/>
                </a:lnTo>
                <a:lnTo>
                  <a:pt x="2218093" y="1072650"/>
                </a:lnTo>
                <a:lnTo>
                  <a:pt x="2242537" y="1098373"/>
                </a:lnTo>
                <a:lnTo>
                  <a:pt x="2266663" y="1124095"/>
                </a:lnTo>
                <a:lnTo>
                  <a:pt x="2274282" y="1132352"/>
                </a:lnTo>
                <a:lnTo>
                  <a:pt x="2281266" y="1140926"/>
                </a:lnTo>
                <a:lnTo>
                  <a:pt x="2288568" y="1149500"/>
                </a:lnTo>
                <a:lnTo>
                  <a:pt x="2295234" y="1158709"/>
                </a:lnTo>
                <a:lnTo>
                  <a:pt x="2301901" y="1168236"/>
                </a:lnTo>
                <a:lnTo>
                  <a:pt x="2308250" y="1178081"/>
                </a:lnTo>
                <a:lnTo>
                  <a:pt x="2314916" y="1187925"/>
                </a:lnTo>
                <a:lnTo>
                  <a:pt x="2320948" y="1198087"/>
                </a:lnTo>
                <a:lnTo>
                  <a:pt x="2326980" y="1208884"/>
                </a:lnTo>
                <a:lnTo>
                  <a:pt x="2333329" y="1219681"/>
                </a:lnTo>
                <a:lnTo>
                  <a:pt x="2344757" y="1241593"/>
                </a:lnTo>
                <a:lnTo>
                  <a:pt x="2355868" y="1264457"/>
                </a:lnTo>
                <a:lnTo>
                  <a:pt x="2366026" y="1287639"/>
                </a:lnTo>
                <a:lnTo>
                  <a:pt x="2375550" y="1311774"/>
                </a:lnTo>
                <a:lnTo>
                  <a:pt x="2385391" y="1335909"/>
                </a:lnTo>
                <a:lnTo>
                  <a:pt x="2393645" y="1360361"/>
                </a:lnTo>
                <a:lnTo>
                  <a:pt x="2402216" y="1384813"/>
                </a:lnTo>
                <a:lnTo>
                  <a:pt x="2409835" y="1409265"/>
                </a:lnTo>
                <a:lnTo>
                  <a:pt x="2417136" y="1434035"/>
                </a:lnTo>
                <a:lnTo>
                  <a:pt x="2423803" y="1457852"/>
                </a:lnTo>
                <a:lnTo>
                  <a:pt x="2430152" y="1481669"/>
                </a:lnTo>
                <a:lnTo>
                  <a:pt x="2435866" y="1505169"/>
                </a:lnTo>
                <a:lnTo>
                  <a:pt x="2441263" y="1527716"/>
                </a:lnTo>
                <a:lnTo>
                  <a:pt x="2446025" y="1549945"/>
                </a:lnTo>
                <a:lnTo>
                  <a:pt x="2450787" y="1570904"/>
                </a:lnTo>
                <a:lnTo>
                  <a:pt x="2458406" y="1609964"/>
                </a:lnTo>
                <a:lnTo>
                  <a:pt x="2464437" y="1643943"/>
                </a:lnTo>
                <a:lnTo>
                  <a:pt x="2468881" y="1672206"/>
                </a:lnTo>
                <a:lnTo>
                  <a:pt x="2472056" y="1693800"/>
                </a:lnTo>
                <a:lnTo>
                  <a:pt x="2474913" y="1711584"/>
                </a:lnTo>
                <a:lnTo>
                  <a:pt x="2474278" y="1722381"/>
                </a:lnTo>
                <a:lnTo>
                  <a:pt x="2473643" y="1733178"/>
                </a:lnTo>
                <a:lnTo>
                  <a:pt x="2472056" y="1743340"/>
                </a:lnTo>
                <a:lnTo>
                  <a:pt x="2470151" y="1753820"/>
                </a:lnTo>
                <a:lnTo>
                  <a:pt x="2467929" y="1763664"/>
                </a:lnTo>
                <a:lnTo>
                  <a:pt x="2465072" y="1773508"/>
                </a:lnTo>
                <a:lnTo>
                  <a:pt x="2462215" y="1783035"/>
                </a:lnTo>
                <a:lnTo>
                  <a:pt x="2458406" y="1792880"/>
                </a:lnTo>
                <a:lnTo>
                  <a:pt x="2453961" y="1802089"/>
                </a:lnTo>
                <a:lnTo>
                  <a:pt x="2449517" y="1810981"/>
                </a:lnTo>
                <a:lnTo>
                  <a:pt x="2444438" y="1819872"/>
                </a:lnTo>
                <a:lnTo>
                  <a:pt x="2439041" y="1828447"/>
                </a:lnTo>
                <a:lnTo>
                  <a:pt x="2433009" y="1836386"/>
                </a:lnTo>
                <a:lnTo>
                  <a:pt x="2426978" y="1844325"/>
                </a:lnTo>
                <a:lnTo>
                  <a:pt x="2420311" y="1851629"/>
                </a:lnTo>
                <a:lnTo>
                  <a:pt x="2413644" y="1858932"/>
                </a:lnTo>
                <a:lnTo>
                  <a:pt x="2406343" y="1865919"/>
                </a:lnTo>
                <a:lnTo>
                  <a:pt x="2398724" y="1872270"/>
                </a:lnTo>
                <a:lnTo>
                  <a:pt x="2391105" y="1878939"/>
                </a:lnTo>
                <a:lnTo>
                  <a:pt x="2382851" y="1884655"/>
                </a:lnTo>
                <a:lnTo>
                  <a:pt x="2374280" y="1890053"/>
                </a:lnTo>
                <a:lnTo>
                  <a:pt x="2365709" y="1894817"/>
                </a:lnTo>
                <a:lnTo>
                  <a:pt x="2356503" y="1899580"/>
                </a:lnTo>
                <a:lnTo>
                  <a:pt x="2347297" y="1903709"/>
                </a:lnTo>
                <a:lnTo>
                  <a:pt x="2337773" y="1907519"/>
                </a:lnTo>
                <a:lnTo>
                  <a:pt x="2328249" y="1910695"/>
                </a:lnTo>
                <a:lnTo>
                  <a:pt x="2318408" y="1913553"/>
                </a:lnTo>
                <a:lnTo>
                  <a:pt x="2308250" y="1916094"/>
                </a:lnTo>
                <a:lnTo>
                  <a:pt x="2298091" y="1917364"/>
                </a:lnTo>
                <a:lnTo>
                  <a:pt x="2287615" y="1918952"/>
                </a:lnTo>
                <a:lnTo>
                  <a:pt x="2277139" y="1919904"/>
                </a:lnTo>
                <a:lnTo>
                  <a:pt x="2266346" y="1920222"/>
                </a:lnTo>
                <a:lnTo>
                  <a:pt x="2227934" y="1920222"/>
                </a:lnTo>
                <a:lnTo>
                  <a:pt x="2227934" y="1976748"/>
                </a:lnTo>
                <a:lnTo>
                  <a:pt x="2227616" y="1980876"/>
                </a:lnTo>
                <a:lnTo>
                  <a:pt x="2227299" y="1985322"/>
                </a:lnTo>
                <a:lnTo>
                  <a:pt x="2226029" y="1989133"/>
                </a:lnTo>
                <a:lnTo>
                  <a:pt x="2225077" y="1992943"/>
                </a:lnTo>
                <a:lnTo>
                  <a:pt x="2223489" y="1996437"/>
                </a:lnTo>
                <a:lnTo>
                  <a:pt x="2221585" y="1999612"/>
                </a:lnTo>
                <a:lnTo>
                  <a:pt x="2219363" y="2002788"/>
                </a:lnTo>
                <a:lnTo>
                  <a:pt x="2216823" y="2005963"/>
                </a:lnTo>
                <a:lnTo>
                  <a:pt x="2214283" y="2008504"/>
                </a:lnTo>
                <a:lnTo>
                  <a:pt x="2211744" y="2010727"/>
                </a:lnTo>
                <a:lnTo>
                  <a:pt x="2208252" y="2012632"/>
                </a:lnTo>
                <a:lnTo>
                  <a:pt x="2205077" y="2014538"/>
                </a:lnTo>
                <a:lnTo>
                  <a:pt x="2201585" y="2016125"/>
                </a:lnTo>
                <a:lnTo>
                  <a:pt x="2197776" y="2017078"/>
                </a:lnTo>
                <a:lnTo>
                  <a:pt x="2194284" y="2017713"/>
                </a:lnTo>
                <a:lnTo>
                  <a:pt x="2190474" y="2017713"/>
                </a:lnTo>
                <a:lnTo>
                  <a:pt x="2066667" y="2017713"/>
                </a:lnTo>
                <a:lnTo>
                  <a:pt x="2062857" y="2017713"/>
                </a:lnTo>
                <a:lnTo>
                  <a:pt x="2059048" y="2017078"/>
                </a:lnTo>
                <a:lnTo>
                  <a:pt x="2055239" y="2016125"/>
                </a:lnTo>
                <a:lnTo>
                  <a:pt x="2051747" y="2014538"/>
                </a:lnTo>
                <a:lnTo>
                  <a:pt x="2048572" y="2012632"/>
                </a:lnTo>
                <a:lnTo>
                  <a:pt x="2045715" y="2010727"/>
                </a:lnTo>
                <a:lnTo>
                  <a:pt x="2042540" y="2008504"/>
                </a:lnTo>
                <a:lnTo>
                  <a:pt x="2040001" y="2005963"/>
                </a:lnTo>
                <a:lnTo>
                  <a:pt x="2037461" y="2002788"/>
                </a:lnTo>
                <a:lnTo>
                  <a:pt x="2035239" y="1999612"/>
                </a:lnTo>
                <a:lnTo>
                  <a:pt x="2033334" y="1996437"/>
                </a:lnTo>
                <a:lnTo>
                  <a:pt x="2031747" y="1992943"/>
                </a:lnTo>
                <a:lnTo>
                  <a:pt x="2030795" y="1989133"/>
                </a:lnTo>
                <a:lnTo>
                  <a:pt x="2029525" y="1985322"/>
                </a:lnTo>
                <a:lnTo>
                  <a:pt x="2029207" y="1980876"/>
                </a:lnTo>
                <a:lnTo>
                  <a:pt x="2028890" y="1976748"/>
                </a:lnTo>
                <a:lnTo>
                  <a:pt x="2028890" y="1920222"/>
                </a:lnTo>
                <a:lnTo>
                  <a:pt x="721931" y="1920222"/>
                </a:lnTo>
                <a:lnTo>
                  <a:pt x="721931" y="1976748"/>
                </a:lnTo>
                <a:lnTo>
                  <a:pt x="721931" y="1980876"/>
                </a:lnTo>
                <a:lnTo>
                  <a:pt x="720978" y="1985322"/>
                </a:lnTo>
                <a:lnTo>
                  <a:pt x="720344" y="1989133"/>
                </a:lnTo>
                <a:lnTo>
                  <a:pt x="718756" y="1992943"/>
                </a:lnTo>
                <a:lnTo>
                  <a:pt x="717169" y="1996437"/>
                </a:lnTo>
                <a:lnTo>
                  <a:pt x="715264" y="1999612"/>
                </a:lnTo>
                <a:lnTo>
                  <a:pt x="713360" y="2002788"/>
                </a:lnTo>
                <a:lnTo>
                  <a:pt x="710820" y="2005963"/>
                </a:lnTo>
                <a:lnTo>
                  <a:pt x="707963" y="2008504"/>
                </a:lnTo>
                <a:lnTo>
                  <a:pt x="705423" y="2010727"/>
                </a:lnTo>
                <a:lnTo>
                  <a:pt x="702249" y="2012632"/>
                </a:lnTo>
                <a:lnTo>
                  <a:pt x="698757" y="2014538"/>
                </a:lnTo>
                <a:lnTo>
                  <a:pt x="695582" y="2016125"/>
                </a:lnTo>
                <a:lnTo>
                  <a:pt x="692090" y="2017078"/>
                </a:lnTo>
                <a:lnTo>
                  <a:pt x="688281" y="2017713"/>
                </a:lnTo>
                <a:lnTo>
                  <a:pt x="684471" y="2017713"/>
                </a:lnTo>
                <a:lnTo>
                  <a:pt x="560347" y="2017713"/>
                </a:lnTo>
                <a:lnTo>
                  <a:pt x="556537" y="2017713"/>
                </a:lnTo>
                <a:lnTo>
                  <a:pt x="552728" y="2017078"/>
                </a:lnTo>
                <a:lnTo>
                  <a:pt x="549236" y="2016125"/>
                </a:lnTo>
                <a:lnTo>
                  <a:pt x="545744" y="2014538"/>
                </a:lnTo>
                <a:lnTo>
                  <a:pt x="542569" y="2012632"/>
                </a:lnTo>
                <a:lnTo>
                  <a:pt x="539395" y="2010727"/>
                </a:lnTo>
                <a:lnTo>
                  <a:pt x="536220" y="2008504"/>
                </a:lnTo>
                <a:lnTo>
                  <a:pt x="533680" y="2005963"/>
                </a:lnTo>
                <a:lnTo>
                  <a:pt x="531458" y="2002788"/>
                </a:lnTo>
                <a:lnTo>
                  <a:pt x="528919" y="1999612"/>
                </a:lnTo>
                <a:lnTo>
                  <a:pt x="527014" y="1996437"/>
                </a:lnTo>
                <a:lnTo>
                  <a:pt x="525744" y="1992943"/>
                </a:lnTo>
                <a:lnTo>
                  <a:pt x="524474" y="1989133"/>
                </a:lnTo>
                <a:lnTo>
                  <a:pt x="523839" y="1985322"/>
                </a:lnTo>
                <a:lnTo>
                  <a:pt x="522887" y="1980876"/>
                </a:lnTo>
                <a:lnTo>
                  <a:pt x="522887" y="1976748"/>
                </a:lnTo>
                <a:lnTo>
                  <a:pt x="522887" y="1920222"/>
                </a:lnTo>
                <a:lnTo>
                  <a:pt x="484158" y="1920222"/>
                </a:lnTo>
                <a:lnTo>
                  <a:pt x="473682" y="1919904"/>
                </a:lnTo>
                <a:lnTo>
                  <a:pt x="463206" y="1918952"/>
                </a:lnTo>
                <a:lnTo>
                  <a:pt x="452412" y="1917364"/>
                </a:lnTo>
                <a:lnTo>
                  <a:pt x="442571" y="1916094"/>
                </a:lnTo>
                <a:lnTo>
                  <a:pt x="432413" y="1913553"/>
                </a:lnTo>
                <a:lnTo>
                  <a:pt x="422254" y="1910695"/>
                </a:lnTo>
                <a:lnTo>
                  <a:pt x="412730" y="1907519"/>
                </a:lnTo>
                <a:lnTo>
                  <a:pt x="403207" y="1903709"/>
                </a:lnTo>
                <a:lnTo>
                  <a:pt x="394001" y="1899580"/>
                </a:lnTo>
                <a:lnTo>
                  <a:pt x="385112" y="1894817"/>
                </a:lnTo>
                <a:lnTo>
                  <a:pt x="376541" y="1890053"/>
                </a:lnTo>
                <a:lnTo>
                  <a:pt x="367969" y="1884655"/>
                </a:lnTo>
                <a:lnTo>
                  <a:pt x="360033" y="1878939"/>
                </a:lnTo>
                <a:lnTo>
                  <a:pt x="352097" y="1872270"/>
                </a:lnTo>
                <a:lnTo>
                  <a:pt x="344160" y="1865919"/>
                </a:lnTo>
                <a:lnTo>
                  <a:pt x="337176" y="1858932"/>
                </a:lnTo>
                <a:lnTo>
                  <a:pt x="330192" y="1851629"/>
                </a:lnTo>
                <a:lnTo>
                  <a:pt x="323526" y="1844325"/>
                </a:lnTo>
                <a:lnTo>
                  <a:pt x="317494" y="1836386"/>
                </a:lnTo>
                <a:lnTo>
                  <a:pt x="311780" y="1828447"/>
                </a:lnTo>
                <a:lnTo>
                  <a:pt x="306383" y="1819872"/>
                </a:lnTo>
                <a:lnTo>
                  <a:pt x="301621" y="1810981"/>
                </a:lnTo>
                <a:lnTo>
                  <a:pt x="296860" y="1802089"/>
                </a:lnTo>
                <a:lnTo>
                  <a:pt x="292733" y="1792880"/>
                </a:lnTo>
                <a:lnTo>
                  <a:pt x="288923" y="1783035"/>
                </a:lnTo>
                <a:lnTo>
                  <a:pt x="285431" y="1773508"/>
                </a:lnTo>
                <a:lnTo>
                  <a:pt x="282574" y="1763664"/>
                </a:lnTo>
                <a:lnTo>
                  <a:pt x="280352" y="1753820"/>
                </a:lnTo>
                <a:lnTo>
                  <a:pt x="278447" y="1743340"/>
                </a:lnTo>
                <a:lnTo>
                  <a:pt x="277495" y="1733178"/>
                </a:lnTo>
                <a:lnTo>
                  <a:pt x="276543" y="1722381"/>
                </a:lnTo>
                <a:lnTo>
                  <a:pt x="276225" y="1711584"/>
                </a:lnTo>
                <a:lnTo>
                  <a:pt x="278447" y="1693800"/>
                </a:lnTo>
                <a:lnTo>
                  <a:pt x="281939" y="1672206"/>
                </a:lnTo>
                <a:lnTo>
                  <a:pt x="286701" y="1643943"/>
                </a:lnTo>
                <a:lnTo>
                  <a:pt x="292733" y="1609964"/>
                </a:lnTo>
                <a:lnTo>
                  <a:pt x="300352" y="1570904"/>
                </a:lnTo>
                <a:lnTo>
                  <a:pt x="304478" y="1549945"/>
                </a:lnTo>
                <a:lnTo>
                  <a:pt x="309558" y="1527716"/>
                </a:lnTo>
                <a:lnTo>
                  <a:pt x="314954" y="1505169"/>
                </a:lnTo>
                <a:lnTo>
                  <a:pt x="320669" y="1481669"/>
                </a:lnTo>
                <a:lnTo>
                  <a:pt x="327018" y="1457852"/>
                </a:lnTo>
                <a:lnTo>
                  <a:pt x="333684" y="1434035"/>
                </a:lnTo>
                <a:lnTo>
                  <a:pt x="340986" y="1409265"/>
                </a:lnTo>
                <a:lnTo>
                  <a:pt x="348922" y="1384813"/>
                </a:lnTo>
                <a:lnTo>
                  <a:pt x="356858" y="1360361"/>
                </a:lnTo>
                <a:lnTo>
                  <a:pt x="365747" y="1335909"/>
                </a:lnTo>
                <a:lnTo>
                  <a:pt x="374953" y="1311774"/>
                </a:lnTo>
                <a:lnTo>
                  <a:pt x="384794" y="1287639"/>
                </a:lnTo>
                <a:lnTo>
                  <a:pt x="395270" y="1264457"/>
                </a:lnTo>
                <a:lnTo>
                  <a:pt x="405746" y="1241593"/>
                </a:lnTo>
                <a:lnTo>
                  <a:pt x="417810" y="1219681"/>
                </a:lnTo>
                <a:lnTo>
                  <a:pt x="423524" y="1208884"/>
                </a:lnTo>
                <a:lnTo>
                  <a:pt x="429555" y="1198087"/>
                </a:lnTo>
                <a:lnTo>
                  <a:pt x="435587" y="1187925"/>
                </a:lnTo>
                <a:lnTo>
                  <a:pt x="442254" y="1178081"/>
                </a:lnTo>
                <a:lnTo>
                  <a:pt x="448603" y="1168236"/>
                </a:lnTo>
                <a:lnTo>
                  <a:pt x="455587" y="1158709"/>
                </a:lnTo>
                <a:lnTo>
                  <a:pt x="462571" y="1149500"/>
                </a:lnTo>
                <a:lnTo>
                  <a:pt x="469237" y="1140926"/>
                </a:lnTo>
                <a:lnTo>
                  <a:pt x="476539" y="1132352"/>
                </a:lnTo>
                <a:lnTo>
                  <a:pt x="483840" y="1124095"/>
                </a:lnTo>
                <a:lnTo>
                  <a:pt x="507967" y="1098373"/>
                </a:lnTo>
                <a:lnTo>
                  <a:pt x="532411" y="1072650"/>
                </a:lnTo>
                <a:lnTo>
                  <a:pt x="582568" y="1020253"/>
                </a:lnTo>
                <a:lnTo>
                  <a:pt x="607965" y="993578"/>
                </a:lnTo>
                <a:lnTo>
                  <a:pt x="632409" y="966267"/>
                </a:lnTo>
                <a:lnTo>
                  <a:pt x="656535" y="938957"/>
                </a:lnTo>
                <a:lnTo>
                  <a:pt x="668281" y="924667"/>
                </a:lnTo>
                <a:lnTo>
                  <a:pt x="679709" y="910376"/>
                </a:lnTo>
                <a:lnTo>
                  <a:pt x="691138" y="896404"/>
                </a:lnTo>
                <a:lnTo>
                  <a:pt x="702249" y="882113"/>
                </a:lnTo>
                <a:lnTo>
                  <a:pt x="713042" y="867823"/>
                </a:lnTo>
                <a:lnTo>
                  <a:pt x="723201" y="852898"/>
                </a:lnTo>
                <a:lnTo>
                  <a:pt x="733359" y="838290"/>
                </a:lnTo>
                <a:lnTo>
                  <a:pt x="742883" y="823365"/>
                </a:lnTo>
                <a:lnTo>
                  <a:pt x="752089" y="808122"/>
                </a:lnTo>
                <a:lnTo>
                  <a:pt x="760978" y="792561"/>
                </a:lnTo>
                <a:lnTo>
                  <a:pt x="768914" y="777318"/>
                </a:lnTo>
                <a:lnTo>
                  <a:pt x="776850" y="761758"/>
                </a:lnTo>
                <a:lnTo>
                  <a:pt x="783834" y="745562"/>
                </a:lnTo>
                <a:lnTo>
                  <a:pt x="790818" y="729684"/>
                </a:lnTo>
                <a:lnTo>
                  <a:pt x="796533" y="713488"/>
                </a:lnTo>
                <a:lnTo>
                  <a:pt x="802247" y="696975"/>
                </a:lnTo>
                <a:lnTo>
                  <a:pt x="806691" y="680462"/>
                </a:lnTo>
                <a:lnTo>
                  <a:pt x="810818" y="663631"/>
                </a:lnTo>
                <a:lnTo>
                  <a:pt x="816532" y="638544"/>
                </a:lnTo>
                <a:lnTo>
                  <a:pt x="822564" y="615679"/>
                </a:lnTo>
                <a:lnTo>
                  <a:pt x="828278" y="595038"/>
                </a:lnTo>
                <a:lnTo>
                  <a:pt x="834627" y="576619"/>
                </a:lnTo>
                <a:lnTo>
                  <a:pt x="837802" y="567728"/>
                </a:lnTo>
                <a:lnTo>
                  <a:pt x="840659" y="559789"/>
                </a:lnTo>
                <a:lnTo>
                  <a:pt x="844151" y="552167"/>
                </a:lnTo>
                <a:lnTo>
                  <a:pt x="847643" y="545181"/>
                </a:lnTo>
                <a:lnTo>
                  <a:pt x="851135" y="538194"/>
                </a:lnTo>
                <a:lnTo>
                  <a:pt x="854627" y="532161"/>
                </a:lnTo>
                <a:lnTo>
                  <a:pt x="858436" y="526127"/>
                </a:lnTo>
                <a:lnTo>
                  <a:pt x="862246" y="520729"/>
                </a:lnTo>
                <a:lnTo>
                  <a:pt x="866055" y="515648"/>
                </a:lnTo>
                <a:lnTo>
                  <a:pt x="869865" y="510567"/>
                </a:lnTo>
                <a:lnTo>
                  <a:pt x="873991" y="506438"/>
                </a:lnTo>
                <a:lnTo>
                  <a:pt x="878753" y="502310"/>
                </a:lnTo>
                <a:lnTo>
                  <a:pt x="882880" y="498817"/>
                </a:lnTo>
                <a:lnTo>
                  <a:pt x="887324" y="495324"/>
                </a:lnTo>
                <a:lnTo>
                  <a:pt x="892404" y="492466"/>
                </a:lnTo>
                <a:lnTo>
                  <a:pt x="897483" y="489607"/>
                </a:lnTo>
                <a:lnTo>
                  <a:pt x="902245" y="487067"/>
                </a:lnTo>
                <a:lnTo>
                  <a:pt x="907642" y="484844"/>
                </a:lnTo>
                <a:lnTo>
                  <a:pt x="913356" y="482939"/>
                </a:lnTo>
                <a:lnTo>
                  <a:pt x="919070" y="481033"/>
                </a:lnTo>
                <a:lnTo>
                  <a:pt x="925419" y="479446"/>
                </a:lnTo>
                <a:lnTo>
                  <a:pt x="931451" y="478175"/>
                </a:lnTo>
                <a:lnTo>
                  <a:pt x="944466" y="475952"/>
                </a:lnTo>
                <a:lnTo>
                  <a:pt x="944466" y="403231"/>
                </a:lnTo>
                <a:lnTo>
                  <a:pt x="944466" y="400055"/>
                </a:lnTo>
                <a:lnTo>
                  <a:pt x="945101" y="397515"/>
                </a:lnTo>
                <a:lnTo>
                  <a:pt x="945736" y="394657"/>
                </a:lnTo>
                <a:lnTo>
                  <a:pt x="946688" y="392116"/>
                </a:lnTo>
                <a:lnTo>
                  <a:pt x="947958" y="389576"/>
                </a:lnTo>
                <a:lnTo>
                  <a:pt x="949546" y="387035"/>
                </a:lnTo>
                <a:lnTo>
                  <a:pt x="950815" y="384812"/>
                </a:lnTo>
                <a:lnTo>
                  <a:pt x="952720" y="382907"/>
                </a:lnTo>
                <a:lnTo>
                  <a:pt x="955260" y="381001"/>
                </a:lnTo>
                <a:lnTo>
                  <a:pt x="957164" y="379414"/>
                </a:lnTo>
                <a:lnTo>
                  <a:pt x="959704" y="377826"/>
                </a:lnTo>
                <a:lnTo>
                  <a:pt x="961926" y="376873"/>
                </a:lnTo>
                <a:lnTo>
                  <a:pt x="964783" y="375603"/>
                </a:lnTo>
                <a:lnTo>
                  <a:pt x="967640" y="374968"/>
                </a:lnTo>
                <a:lnTo>
                  <a:pt x="970497" y="374650"/>
                </a:lnTo>
                <a:close/>
                <a:moveTo>
                  <a:pt x="806133" y="69850"/>
                </a:moveTo>
                <a:lnTo>
                  <a:pt x="790258" y="70168"/>
                </a:lnTo>
                <a:lnTo>
                  <a:pt x="774383" y="70485"/>
                </a:lnTo>
                <a:lnTo>
                  <a:pt x="758825" y="71120"/>
                </a:lnTo>
                <a:lnTo>
                  <a:pt x="743585" y="72390"/>
                </a:lnTo>
                <a:lnTo>
                  <a:pt x="728663" y="73660"/>
                </a:lnTo>
                <a:lnTo>
                  <a:pt x="713740" y="74930"/>
                </a:lnTo>
                <a:lnTo>
                  <a:pt x="699453" y="76835"/>
                </a:lnTo>
                <a:lnTo>
                  <a:pt x="685483" y="79058"/>
                </a:lnTo>
                <a:lnTo>
                  <a:pt x="671513" y="81280"/>
                </a:lnTo>
                <a:lnTo>
                  <a:pt x="657860" y="83820"/>
                </a:lnTo>
                <a:lnTo>
                  <a:pt x="644843" y="86678"/>
                </a:lnTo>
                <a:lnTo>
                  <a:pt x="631825" y="89535"/>
                </a:lnTo>
                <a:lnTo>
                  <a:pt x="618808" y="92710"/>
                </a:lnTo>
                <a:lnTo>
                  <a:pt x="606425" y="96203"/>
                </a:lnTo>
                <a:lnTo>
                  <a:pt x="594360" y="99695"/>
                </a:lnTo>
                <a:lnTo>
                  <a:pt x="582295" y="102870"/>
                </a:lnTo>
                <a:lnTo>
                  <a:pt x="570865" y="106680"/>
                </a:lnTo>
                <a:lnTo>
                  <a:pt x="559753" y="111125"/>
                </a:lnTo>
                <a:lnTo>
                  <a:pt x="538163" y="119380"/>
                </a:lnTo>
                <a:lnTo>
                  <a:pt x="517525" y="128270"/>
                </a:lnTo>
                <a:lnTo>
                  <a:pt x="497840" y="137478"/>
                </a:lnTo>
                <a:lnTo>
                  <a:pt x="479108" y="147003"/>
                </a:lnTo>
                <a:lnTo>
                  <a:pt x="461963" y="156845"/>
                </a:lnTo>
                <a:lnTo>
                  <a:pt x="445453" y="167005"/>
                </a:lnTo>
                <a:lnTo>
                  <a:pt x="430213" y="177165"/>
                </a:lnTo>
                <a:lnTo>
                  <a:pt x="415925" y="187008"/>
                </a:lnTo>
                <a:lnTo>
                  <a:pt x="402590" y="197168"/>
                </a:lnTo>
                <a:lnTo>
                  <a:pt x="390525" y="207010"/>
                </a:lnTo>
                <a:lnTo>
                  <a:pt x="379095" y="216853"/>
                </a:lnTo>
                <a:lnTo>
                  <a:pt x="368935" y="226060"/>
                </a:lnTo>
                <a:lnTo>
                  <a:pt x="359410" y="235268"/>
                </a:lnTo>
                <a:lnTo>
                  <a:pt x="351155" y="244158"/>
                </a:lnTo>
                <a:lnTo>
                  <a:pt x="343218" y="252095"/>
                </a:lnTo>
                <a:lnTo>
                  <a:pt x="336868" y="259398"/>
                </a:lnTo>
                <a:lnTo>
                  <a:pt x="331153" y="266383"/>
                </a:lnTo>
                <a:lnTo>
                  <a:pt x="322263" y="277813"/>
                </a:lnTo>
                <a:lnTo>
                  <a:pt x="316548" y="285433"/>
                </a:lnTo>
                <a:lnTo>
                  <a:pt x="314325" y="289243"/>
                </a:lnTo>
                <a:lnTo>
                  <a:pt x="312420" y="292735"/>
                </a:lnTo>
                <a:lnTo>
                  <a:pt x="310515" y="296545"/>
                </a:lnTo>
                <a:lnTo>
                  <a:pt x="309245" y="300355"/>
                </a:lnTo>
                <a:lnTo>
                  <a:pt x="308610" y="304483"/>
                </a:lnTo>
                <a:lnTo>
                  <a:pt x="308293" y="308293"/>
                </a:lnTo>
                <a:lnTo>
                  <a:pt x="307658" y="312738"/>
                </a:lnTo>
                <a:lnTo>
                  <a:pt x="308293" y="316548"/>
                </a:lnTo>
                <a:lnTo>
                  <a:pt x="308928" y="320358"/>
                </a:lnTo>
                <a:lnTo>
                  <a:pt x="310198" y="324168"/>
                </a:lnTo>
                <a:lnTo>
                  <a:pt x="311468" y="327978"/>
                </a:lnTo>
                <a:lnTo>
                  <a:pt x="313055" y="331788"/>
                </a:lnTo>
                <a:lnTo>
                  <a:pt x="315595" y="335280"/>
                </a:lnTo>
                <a:lnTo>
                  <a:pt x="317818" y="338138"/>
                </a:lnTo>
                <a:lnTo>
                  <a:pt x="320675" y="341313"/>
                </a:lnTo>
                <a:lnTo>
                  <a:pt x="323850" y="343853"/>
                </a:lnTo>
                <a:lnTo>
                  <a:pt x="327343" y="346393"/>
                </a:lnTo>
                <a:lnTo>
                  <a:pt x="331153" y="348615"/>
                </a:lnTo>
                <a:lnTo>
                  <a:pt x="334963" y="350203"/>
                </a:lnTo>
                <a:lnTo>
                  <a:pt x="338773" y="351155"/>
                </a:lnTo>
                <a:lnTo>
                  <a:pt x="342583" y="352108"/>
                </a:lnTo>
                <a:lnTo>
                  <a:pt x="346710" y="352743"/>
                </a:lnTo>
                <a:lnTo>
                  <a:pt x="350520" y="352743"/>
                </a:lnTo>
                <a:lnTo>
                  <a:pt x="354965" y="352425"/>
                </a:lnTo>
                <a:lnTo>
                  <a:pt x="358775" y="351790"/>
                </a:lnTo>
                <a:lnTo>
                  <a:pt x="362585" y="350520"/>
                </a:lnTo>
                <a:lnTo>
                  <a:pt x="366395" y="349250"/>
                </a:lnTo>
                <a:lnTo>
                  <a:pt x="369888" y="347345"/>
                </a:lnTo>
                <a:lnTo>
                  <a:pt x="373063" y="345123"/>
                </a:lnTo>
                <a:lnTo>
                  <a:pt x="376238" y="342900"/>
                </a:lnTo>
                <a:lnTo>
                  <a:pt x="379413" y="340043"/>
                </a:lnTo>
                <a:lnTo>
                  <a:pt x="381953" y="336868"/>
                </a:lnTo>
                <a:lnTo>
                  <a:pt x="384810" y="333375"/>
                </a:lnTo>
                <a:lnTo>
                  <a:pt x="384810" y="333693"/>
                </a:lnTo>
                <a:lnTo>
                  <a:pt x="385763" y="331470"/>
                </a:lnTo>
                <a:lnTo>
                  <a:pt x="389890" y="326073"/>
                </a:lnTo>
                <a:lnTo>
                  <a:pt x="396240" y="318453"/>
                </a:lnTo>
                <a:lnTo>
                  <a:pt x="404495" y="308928"/>
                </a:lnTo>
                <a:lnTo>
                  <a:pt x="415290" y="297180"/>
                </a:lnTo>
                <a:lnTo>
                  <a:pt x="421323" y="290830"/>
                </a:lnTo>
                <a:lnTo>
                  <a:pt x="428308" y="284163"/>
                </a:lnTo>
                <a:lnTo>
                  <a:pt x="435928" y="277495"/>
                </a:lnTo>
                <a:lnTo>
                  <a:pt x="444500" y="270510"/>
                </a:lnTo>
                <a:lnTo>
                  <a:pt x="453073" y="263208"/>
                </a:lnTo>
                <a:lnTo>
                  <a:pt x="462598" y="255905"/>
                </a:lnTo>
                <a:lnTo>
                  <a:pt x="472758" y="248603"/>
                </a:lnTo>
                <a:lnTo>
                  <a:pt x="483235" y="241618"/>
                </a:lnTo>
                <a:lnTo>
                  <a:pt x="495300" y="233680"/>
                </a:lnTo>
                <a:lnTo>
                  <a:pt x="507048" y="226695"/>
                </a:lnTo>
                <a:lnTo>
                  <a:pt x="520065" y="219393"/>
                </a:lnTo>
                <a:lnTo>
                  <a:pt x="533718" y="212408"/>
                </a:lnTo>
                <a:lnTo>
                  <a:pt x="548005" y="205423"/>
                </a:lnTo>
                <a:lnTo>
                  <a:pt x="563245" y="198755"/>
                </a:lnTo>
                <a:lnTo>
                  <a:pt x="579120" y="192405"/>
                </a:lnTo>
                <a:lnTo>
                  <a:pt x="595948" y="186373"/>
                </a:lnTo>
                <a:lnTo>
                  <a:pt x="613093" y="180658"/>
                </a:lnTo>
                <a:lnTo>
                  <a:pt x="631190" y="175260"/>
                </a:lnTo>
                <a:lnTo>
                  <a:pt x="650240" y="170180"/>
                </a:lnTo>
                <a:lnTo>
                  <a:pt x="669925" y="166053"/>
                </a:lnTo>
                <a:lnTo>
                  <a:pt x="690245" y="162243"/>
                </a:lnTo>
                <a:lnTo>
                  <a:pt x="712153" y="159385"/>
                </a:lnTo>
                <a:lnTo>
                  <a:pt x="734378" y="156528"/>
                </a:lnTo>
                <a:lnTo>
                  <a:pt x="757238" y="154623"/>
                </a:lnTo>
                <a:lnTo>
                  <a:pt x="781368" y="153353"/>
                </a:lnTo>
                <a:lnTo>
                  <a:pt x="806133" y="153035"/>
                </a:lnTo>
                <a:lnTo>
                  <a:pt x="1935798" y="153035"/>
                </a:lnTo>
                <a:lnTo>
                  <a:pt x="1955165" y="154940"/>
                </a:lnTo>
                <a:lnTo>
                  <a:pt x="1972628" y="157163"/>
                </a:lnTo>
                <a:lnTo>
                  <a:pt x="1994853" y="160338"/>
                </a:lnTo>
                <a:lnTo>
                  <a:pt x="2020888" y="165100"/>
                </a:lnTo>
                <a:lnTo>
                  <a:pt x="2049780" y="170815"/>
                </a:lnTo>
                <a:lnTo>
                  <a:pt x="2065655" y="173673"/>
                </a:lnTo>
                <a:lnTo>
                  <a:pt x="2082165" y="177483"/>
                </a:lnTo>
                <a:lnTo>
                  <a:pt x="2098358" y="181928"/>
                </a:lnTo>
                <a:lnTo>
                  <a:pt x="2115820" y="186373"/>
                </a:lnTo>
                <a:lnTo>
                  <a:pt x="2133600" y="191453"/>
                </a:lnTo>
                <a:lnTo>
                  <a:pt x="2151698" y="196850"/>
                </a:lnTo>
                <a:lnTo>
                  <a:pt x="2170113" y="202883"/>
                </a:lnTo>
                <a:lnTo>
                  <a:pt x="2188210" y="209233"/>
                </a:lnTo>
                <a:lnTo>
                  <a:pt x="2206625" y="216218"/>
                </a:lnTo>
                <a:lnTo>
                  <a:pt x="2225040" y="223838"/>
                </a:lnTo>
                <a:lnTo>
                  <a:pt x="2243455" y="231775"/>
                </a:lnTo>
                <a:lnTo>
                  <a:pt x="2261553" y="240348"/>
                </a:lnTo>
                <a:lnTo>
                  <a:pt x="2279015" y="249555"/>
                </a:lnTo>
                <a:lnTo>
                  <a:pt x="2296160" y="259080"/>
                </a:lnTo>
                <a:lnTo>
                  <a:pt x="2312988" y="268923"/>
                </a:lnTo>
                <a:lnTo>
                  <a:pt x="2329498" y="279718"/>
                </a:lnTo>
                <a:lnTo>
                  <a:pt x="2344738" y="291148"/>
                </a:lnTo>
                <a:lnTo>
                  <a:pt x="2352358" y="296863"/>
                </a:lnTo>
                <a:lnTo>
                  <a:pt x="2359978" y="303213"/>
                </a:lnTo>
                <a:lnTo>
                  <a:pt x="2366963" y="309245"/>
                </a:lnTo>
                <a:lnTo>
                  <a:pt x="2374265" y="315278"/>
                </a:lnTo>
                <a:lnTo>
                  <a:pt x="2380933" y="321945"/>
                </a:lnTo>
                <a:lnTo>
                  <a:pt x="2387283" y="328295"/>
                </a:lnTo>
                <a:lnTo>
                  <a:pt x="2390458" y="331470"/>
                </a:lnTo>
                <a:lnTo>
                  <a:pt x="2393633" y="333693"/>
                </a:lnTo>
                <a:lnTo>
                  <a:pt x="2397125" y="335915"/>
                </a:lnTo>
                <a:lnTo>
                  <a:pt x="2400935" y="337820"/>
                </a:lnTo>
                <a:lnTo>
                  <a:pt x="2404745" y="339090"/>
                </a:lnTo>
                <a:lnTo>
                  <a:pt x="2408555" y="340043"/>
                </a:lnTo>
                <a:lnTo>
                  <a:pt x="2412683" y="340995"/>
                </a:lnTo>
                <a:lnTo>
                  <a:pt x="2416810" y="340995"/>
                </a:lnTo>
                <a:lnTo>
                  <a:pt x="2420620" y="340995"/>
                </a:lnTo>
                <a:lnTo>
                  <a:pt x="2424748" y="340043"/>
                </a:lnTo>
                <a:lnTo>
                  <a:pt x="2428558" y="339408"/>
                </a:lnTo>
                <a:lnTo>
                  <a:pt x="2432368" y="338138"/>
                </a:lnTo>
                <a:lnTo>
                  <a:pt x="2435860" y="336233"/>
                </a:lnTo>
                <a:lnTo>
                  <a:pt x="2439670" y="334328"/>
                </a:lnTo>
                <a:lnTo>
                  <a:pt x="2443163" y="332105"/>
                </a:lnTo>
                <a:lnTo>
                  <a:pt x="2446338" y="328930"/>
                </a:lnTo>
                <a:lnTo>
                  <a:pt x="2449195" y="326073"/>
                </a:lnTo>
                <a:lnTo>
                  <a:pt x="2451418" y="322898"/>
                </a:lnTo>
                <a:lnTo>
                  <a:pt x="2453958" y="319088"/>
                </a:lnTo>
                <a:lnTo>
                  <a:pt x="2455228" y="315595"/>
                </a:lnTo>
                <a:lnTo>
                  <a:pt x="2456815" y="311785"/>
                </a:lnTo>
                <a:lnTo>
                  <a:pt x="2458085" y="307975"/>
                </a:lnTo>
                <a:lnTo>
                  <a:pt x="2458403" y="303848"/>
                </a:lnTo>
                <a:lnTo>
                  <a:pt x="2458720" y="300038"/>
                </a:lnTo>
                <a:lnTo>
                  <a:pt x="2458720" y="296228"/>
                </a:lnTo>
                <a:lnTo>
                  <a:pt x="2458085" y="292100"/>
                </a:lnTo>
                <a:lnTo>
                  <a:pt x="2457450" y="288290"/>
                </a:lnTo>
                <a:lnTo>
                  <a:pt x="2456180" y="284163"/>
                </a:lnTo>
                <a:lnTo>
                  <a:pt x="2454275" y="280353"/>
                </a:lnTo>
                <a:lnTo>
                  <a:pt x="2452370" y="277178"/>
                </a:lnTo>
                <a:lnTo>
                  <a:pt x="2449513" y="273685"/>
                </a:lnTo>
                <a:lnTo>
                  <a:pt x="2446973" y="270510"/>
                </a:lnTo>
                <a:lnTo>
                  <a:pt x="2438400" y="262255"/>
                </a:lnTo>
                <a:lnTo>
                  <a:pt x="2429828" y="253683"/>
                </a:lnTo>
                <a:lnTo>
                  <a:pt x="2420938" y="245745"/>
                </a:lnTo>
                <a:lnTo>
                  <a:pt x="2411730" y="238125"/>
                </a:lnTo>
                <a:lnTo>
                  <a:pt x="2402523" y="230823"/>
                </a:lnTo>
                <a:lnTo>
                  <a:pt x="2393315" y="223520"/>
                </a:lnTo>
                <a:lnTo>
                  <a:pt x="2383790" y="216535"/>
                </a:lnTo>
                <a:lnTo>
                  <a:pt x="2373948" y="209868"/>
                </a:lnTo>
                <a:lnTo>
                  <a:pt x="2364423" y="203200"/>
                </a:lnTo>
                <a:lnTo>
                  <a:pt x="2354263" y="196850"/>
                </a:lnTo>
                <a:lnTo>
                  <a:pt x="2334260" y="184785"/>
                </a:lnTo>
                <a:lnTo>
                  <a:pt x="2313305" y="173673"/>
                </a:lnTo>
                <a:lnTo>
                  <a:pt x="2292668" y="163513"/>
                </a:lnTo>
                <a:lnTo>
                  <a:pt x="2277110" y="155893"/>
                </a:lnTo>
                <a:lnTo>
                  <a:pt x="2261553" y="148908"/>
                </a:lnTo>
                <a:lnTo>
                  <a:pt x="2245678" y="142558"/>
                </a:lnTo>
                <a:lnTo>
                  <a:pt x="2230120" y="136208"/>
                </a:lnTo>
                <a:lnTo>
                  <a:pt x="2213928" y="130493"/>
                </a:lnTo>
                <a:lnTo>
                  <a:pt x="2198688" y="124778"/>
                </a:lnTo>
                <a:lnTo>
                  <a:pt x="2183130" y="119698"/>
                </a:lnTo>
                <a:lnTo>
                  <a:pt x="2167573" y="114935"/>
                </a:lnTo>
                <a:lnTo>
                  <a:pt x="2152650" y="110173"/>
                </a:lnTo>
                <a:lnTo>
                  <a:pt x="2137728" y="106045"/>
                </a:lnTo>
                <a:lnTo>
                  <a:pt x="2108835" y="98743"/>
                </a:lnTo>
                <a:lnTo>
                  <a:pt x="2081213" y="92393"/>
                </a:lnTo>
                <a:lnTo>
                  <a:pt x="2055178" y="86995"/>
                </a:lnTo>
                <a:lnTo>
                  <a:pt x="2031048" y="82233"/>
                </a:lnTo>
                <a:lnTo>
                  <a:pt x="2008823" y="78423"/>
                </a:lnTo>
                <a:lnTo>
                  <a:pt x="1989773" y="75565"/>
                </a:lnTo>
                <a:lnTo>
                  <a:pt x="1972945" y="73660"/>
                </a:lnTo>
                <a:lnTo>
                  <a:pt x="1949133" y="70803"/>
                </a:lnTo>
                <a:lnTo>
                  <a:pt x="1940560" y="70168"/>
                </a:lnTo>
                <a:lnTo>
                  <a:pt x="1937385" y="69850"/>
                </a:lnTo>
                <a:lnTo>
                  <a:pt x="806133" y="69850"/>
                </a:lnTo>
                <a:close/>
                <a:moveTo>
                  <a:pt x="874713" y="0"/>
                </a:moveTo>
                <a:lnTo>
                  <a:pt x="1878013" y="0"/>
                </a:lnTo>
                <a:lnTo>
                  <a:pt x="1902143" y="635"/>
                </a:lnTo>
                <a:lnTo>
                  <a:pt x="1926273" y="1270"/>
                </a:lnTo>
                <a:lnTo>
                  <a:pt x="1949768" y="1905"/>
                </a:lnTo>
                <a:lnTo>
                  <a:pt x="1972945" y="3175"/>
                </a:lnTo>
                <a:lnTo>
                  <a:pt x="1995805" y="5080"/>
                </a:lnTo>
                <a:lnTo>
                  <a:pt x="2018665" y="6985"/>
                </a:lnTo>
                <a:lnTo>
                  <a:pt x="2040573" y="8890"/>
                </a:lnTo>
                <a:lnTo>
                  <a:pt x="2062798" y="11430"/>
                </a:lnTo>
                <a:lnTo>
                  <a:pt x="2084388" y="14288"/>
                </a:lnTo>
                <a:lnTo>
                  <a:pt x="2105660" y="17780"/>
                </a:lnTo>
                <a:lnTo>
                  <a:pt x="2126933" y="21273"/>
                </a:lnTo>
                <a:lnTo>
                  <a:pt x="2147570" y="25083"/>
                </a:lnTo>
                <a:lnTo>
                  <a:pt x="2167573" y="28893"/>
                </a:lnTo>
                <a:lnTo>
                  <a:pt x="2187575" y="33020"/>
                </a:lnTo>
                <a:lnTo>
                  <a:pt x="2207260" y="37465"/>
                </a:lnTo>
                <a:lnTo>
                  <a:pt x="2226628" y="42545"/>
                </a:lnTo>
                <a:lnTo>
                  <a:pt x="2245360" y="47943"/>
                </a:lnTo>
                <a:lnTo>
                  <a:pt x="2264093" y="53340"/>
                </a:lnTo>
                <a:lnTo>
                  <a:pt x="2282508" y="59055"/>
                </a:lnTo>
                <a:lnTo>
                  <a:pt x="2300605" y="64770"/>
                </a:lnTo>
                <a:lnTo>
                  <a:pt x="2318068" y="71120"/>
                </a:lnTo>
                <a:lnTo>
                  <a:pt x="2335213" y="77470"/>
                </a:lnTo>
                <a:lnTo>
                  <a:pt x="2352040" y="84138"/>
                </a:lnTo>
                <a:lnTo>
                  <a:pt x="2368868" y="91123"/>
                </a:lnTo>
                <a:lnTo>
                  <a:pt x="2385060" y="98425"/>
                </a:lnTo>
                <a:lnTo>
                  <a:pt x="2400935" y="105728"/>
                </a:lnTo>
                <a:lnTo>
                  <a:pt x="2416493" y="113665"/>
                </a:lnTo>
                <a:lnTo>
                  <a:pt x="2431733" y="121285"/>
                </a:lnTo>
                <a:lnTo>
                  <a:pt x="2446655" y="129540"/>
                </a:lnTo>
                <a:lnTo>
                  <a:pt x="2461260" y="137795"/>
                </a:lnTo>
                <a:lnTo>
                  <a:pt x="2475230" y="146685"/>
                </a:lnTo>
                <a:lnTo>
                  <a:pt x="2489200" y="155258"/>
                </a:lnTo>
                <a:lnTo>
                  <a:pt x="2502535" y="164148"/>
                </a:lnTo>
                <a:lnTo>
                  <a:pt x="2515553" y="173355"/>
                </a:lnTo>
                <a:lnTo>
                  <a:pt x="2527935" y="182880"/>
                </a:lnTo>
                <a:lnTo>
                  <a:pt x="2540635" y="192405"/>
                </a:lnTo>
                <a:lnTo>
                  <a:pt x="2552700" y="201930"/>
                </a:lnTo>
                <a:lnTo>
                  <a:pt x="2564130" y="212090"/>
                </a:lnTo>
                <a:lnTo>
                  <a:pt x="2575560" y="222250"/>
                </a:lnTo>
                <a:lnTo>
                  <a:pt x="2586355" y="232728"/>
                </a:lnTo>
                <a:lnTo>
                  <a:pt x="2596833" y="242888"/>
                </a:lnTo>
                <a:lnTo>
                  <a:pt x="2607310" y="253683"/>
                </a:lnTo>
                <a:lnTo>
                  <a:pt x="2616835" y="264478"/>
                </a:lnTo>
                <a:lnTo>
                  <a:pt x="2626360" y="275590"/>
                </a:lnTo>
                <a:lnTo>
                  <a:pt x="2635568" y="286703"/>
                </a:lnTo>
                <a:lnTo>
                  <a:pt x="2644458" y="298133"/>
                </a:lnTo>
                <a:lnTo>
                  <a:pt x="2652395" y="309563"/>
                </a:lnTo>
                <a:lnTo>
                  <a:pt x="2660333" y="320993"/>
                </a:lnTo>
                <a:lnTo>
                  <a:pt x="2667953" y="332740"/>
                </a:lnTo>
                <a:lnTo>
                  <a:pt x="2675255" y="344805"/>
                </a:lnTo>
                <a:lnTo>
                  <a:pt x="2682240" y="356870"/>
                </a:lnTo>
                <a:lnTo>
                  <a:pt x="2688590" y="368935"/>
                </a:lnTo>
                <a:lnTo>
                  <a:pt x="2694623" y="381318"/>
                </a:lnTo>
                <a:lnTo>
                  <a:pt x="2700338" y="393700"/>
                </a:lnTo>
                <a:lnTo>
                  <a:pt x="2705418" y="406400"/>
                </a:lnTo>
                <a:lnTo>
                  <a:pt x="2710498" y="419100"/>
                </a:lnTo>
                <a:lnTo>
                  <a:pt x="2715260" y="431483"/>
                </a:lnTo>
                <a:lnTo>
                  <a:pt x="2719388" y="444500"/>
                </a:lnTo>
                <a:lnTo>
                  <a:pt x="2723198" y="457518"/>
                </a:lnTo>
                <a:lnTo>
                  <a:pt x="2726690" y="470535"/>
                </a:lnTo>
                <a:lnTo>
                  <a:pt x="2729230" y="483553"/>
                </a:lnTo>
                <a:lnTo>
                  <a:pt x="2732088" y="496888"/>
                </a:lnTo>
                <a:lnTo>
                  <a:pt x="2734310" y="509905"/>
                </a:lnTo>
                <a:lnTo>
                  <a:pt x="2736215" y="523240"/>
                </a:lnTo>
                <a:lnTo>
                  <a:pt x="2736850" y="533400"/>
                </a:lnTo>
                <a:lnTo>
                  <a:pt x="2054860" y="530543"/>
                </a:lnTo>
                <a:lnTo>
                  <a:pt x="2052955" y="516890"/>
                </a:lnTo>
                <a:lnTo>
                  <a:pt x="2051368" y="505460"/>
                </a:lnTo>
                <a:lnTo>
                  <a:pt x="2048828" y="494030"/>
                </a:lnTo>
                <a:lnTo>
                  <a:pt x="2045970" y="482918"/>
                </a:lnTo>
                <a:lnTo>
                  <a:pt x="2042160" y="471805"/>
                </a:lnTo>
                <a:lnTo>
                  <a:pt x="2038033" y="460693"/>
                </a:lnTo>
                <a:lnTo>
                  <a:pt x="2033588" y="450215"/>
                </a:lnTo>
                <a:lnTo>
                  <a:pt x="2028190" y="439738"/>
                </a:lnTo>
                <a:lnTo>
                  <a:pt x="2021840" y="429578"/>
                </a:lnTo>
                <a:lnTo>
                  <a:pt x="2015808" y="419735"/>
                </a:lnTo>
                <a:lnTo>
                  <a:pt x="2008823" y="409893"/>
                </a:lnTo>
                <a:lnTo>
                  <a:pt x="2001203" y="400685"/>
                </a:lnTo>
                <a:lnTo>
                  <a:pt x="1993583" y="391478"/>
                </a:lnTo>
                <a:lnTo>
                  <a:pt x="1985328" y="382588"/>
                </a:lnTo>
                <a:lnTo>
                  <a:pt x="1976755" y="373698"/>
                </a:lnTo>
                <a:lnTo>
                  <a:pt x="1967548" y="365760"/>
                </a:lnTo>
                <a:lnTo>
                  <a:pt x="1958023" y="358140"/>
                </a:lnTo>
                <a:lnTo>
                  <a:pt x="1948180" y="350520"/>
                </a:lnTo>
                <a:lnTo>
                  <a:pt x="1937703" y="343218"/>
                </a:lnTo>
                <a:lnTo>
                  <a:pt x="1927543" y="336868"/>
                </a:lnTo>
                <a:lnTo>
                  <a:pt x="1916430" y="330518"/>
                </a:lnTo>
                <a:lnTo>
                  <a:pt x="1905318" y="324485"/>
                </a:lnTo>
                <a:lnTo>
                  <a:pt x="1893888" y="319088"/>
                </a:lnTo>
                <a:lnTo>
                  <a:pt x="1882458" y="314008"/>
                </a:lnTo>
                <a:lnTo>
                  <a:pt x="1870075" y="309563"/>
                </a:lnTo>
                <a:lnTo>
                  <a:pt x="1857693" y="305435"/>
                </a:lnTo>
                <a:lnTo>
                  <a:pt x="1845628" y="301943"/>
                </a:lnTo>
                <a:lnTo>
                  <a:pt x="1832928" y="298768"/>
                </a:lnTo>
                <a:lnTo>
                  <a:pt x="1820228" y="296228"/>
                </a:lnTo>
                <a:lnTo>
                  <a:pt x="1807210" y="294323"/>
                </a:lnTo>
                <a:lnTo>
                  <a:pt x="1794193" y="292735"/>
                </a:lnTo>
                <a:lnTo>
                  <a:pt x="1781493" y="292100"/>
                </a:lnTo>
                <a:lnTo>
                  <a:pt x="1767840" y="291465"/>
                </a:lnTo>
                <a:lnTo>
                  <a:pt x="984885" y="291465"/>
                </a:lnTo>
                <a:lnTo>
                  <a:pt x="971868" y="292100"/>
                </a:lnTo>
                <a:lnTo>
                  <a:pt x="958533" y="292735"/>
                </a:lnTo>
                <a:lnTo>
                  <a:pt x="945515" y="294323"/>
                </a:lnTo>
                <a:lnTo>
                  <a:pt x="932815" y="296228"/>
                </a:lnTo>
                <a:lnTo>
                  <a:pt x="919798" y="298768"/>
                </a:lnTo>
                <a:lnTo>
                  <a:pt x="907098" y="301943"/>
                </a:lnTo>
                <a:lnTo>
                  <a:pt x="895033" y="305435"/>
                </a:lnTo>
                <a:lnTo>
                  <a:pt x="882650" y="309563"/>
                </a:lnTo>
                <a:lnTo>
                  <a:pt x="870903" y="314008"/>
                </a:lnTo>
                <a:lnTo>
                  <a:pt x="859155" y="319088"/>
                </a:lnTo>
                <a:lnTo>
                  <a:pt x="847408" y="324485"/>
                </a:lnTo>
                <a:lnTo>
                  <a:pt x="836613" y="330518"/>
                </a:lnTo>
                <a:lnTo>
                  <a:pt x="825818" y="336868"/>
                </a:lnTo>
                <a:lnTo>
                  <a:pt x="815023" y="343218"/>
                </a:lnTo>
                <a:lnTo>
                  <a:pt x="804863" y="350520"/>
                </a:lnTo>
                <a:lnTo>
                  <a:pt x="795020" y="358140"/>
                </a:lnTo>
                <a:lnTo>
                  <a:pt x="785495" y="365760"/>
                </a:lnTo>
                <a:lnTo>
                  <a:pt x="776288" y="373698"/>
                </a:lnTo>
                <a:lnTo>
                  <a:pt x="767715" y="382588"/>
                </a:lnTo>
                <a:lnTo>
                  <a:pt x="759460" y="391478"/>
                </a:lnTo>
                <a:lnTo>
                  <a:pt x="751523" y="400685"/>
                </a:lnTo>
                <a:lnTo>
                  <a:pt x="744220" y="409893"/>
                </a:lnTo>
                <a:lnTo>
                  <a:pt x="737235" y="419735"/>
                </a:lnTo>
                <a:lnTo>
                  <a:pt x="730885" y="429578"/>
                </a:lnTo>
                <a:lnTo>
                  <a:pt x="725170" y="439738"/>
                </a:lnTo>
                <a:lnTo>
                  <a:pt x="719773" y="450215"/>
                </a:lnTo>
                <a:lnTo>
                  <a:pt x="714693" y="460693"/>
                </a:lnTo>
                <a:lnTo>
                  <a:pt x="710565" y="471805"/>
                </a:lnTo>
                <a:lnTo>
                  <a:pt x="707073" y="482918"/>
                </a:lnTo>
                <a:lnTo>
                  <a:pt x="704215" y="494030"/>
                </a:lnTo>
                <a:lnTo>
                  <a:pt x="701675" y="505460"/>
                </a:lnTo>
                <a:lnTo>
                  <a:pt x="699770" y="516890"/>
                </a:lnTo>
                <a:lnTo>
                  <a:pt x="698500" y="530543"/>
                </a:lnTo>
                <a:lnTo>
                  <a:pt x="15875" y="533400"/>
                </a:lnTo>
                <a:lnTo>
                  <a:pt x="17145" y="523240"/>
                </a:lnTo>
                <a:lnTo>
                  <a:pt x="18733" y="509905"/>
                </a:lnTo>
                <a:lnTo>
                  <a:pt x="20955" y="496888"/>
                </a:lnTo>
                <a:lnTo>
                  <a:pt x="23495" y="483553"/>
                </a:lnTo>
                <a:lnTo>
                  <a:pt x="26670" y="470535"/>
                </a:lnTo>
                <a:lnTo>
                  <a:pt x="30163" y="457518"/>
                </a:lnTo>
                <a:lnTo>
                  <a:pt x="33973" y="444500"/>
                </a:lnTo>
                <a:lnTo>
                  <a:pt x="37783" y="431483"/>
                </a:lnTo>
                <a:lnTo>
                  <a:pt x="42228" y="419100"/>
                </a:lnTo>
                <a:lnTo>
                  <a:pt x="47308" y="406400"/>
                </a:lnTo>
                <a:lnTo>
                  <a:pt x="52705" y="393700"/>
                </a:lnTo>
                <a:lnTo>
                  <a:pt x="58420" y="381318"/>
                </a:lnTo>
                <a:lnTo>
                  <a:pt x="64453" y="368935"/>
                </a:lnTo>
                <a:lnTo>
                  <a:pt x="71120" y="356870"/>
                </a:lnTo>
                <a:lnTo>
                  <a:pt x="77788" y="344805"/>
                </a:lnTo>
                <a:lnTo>
                  <a:pt x="84773" y="332740"/>
                </a:lnTo>
                <a:lnTo>
                  <a:pt x="92393" y="320993"/>
                </a:lnTo>
                <a:lnTo>
                  <a:pt x="100330" y="309563"/>
                </a:lnTo>
                <a:lnTo>
                  <a:pt x="108903" y="298133"/>
                </a:lnTo>
                <a:lnTo>
                  <a:pt x="117793" y="286703"/>
                </a:lnTo>
                <a:lnTo>
                  <a:pt x="126365" y="275590"/>
                </a:lnTo>
                <a:lnTo>
                  <a:pt x="135890" y="264478"/>
                </a:lnTo>
                <a:lnTo>
                  <a:pt x="146050" y="253683"/>
                </a:lnTo>
                <a:lnTo>
                  <a:pt x="155893" y="242888"/>
                </a:lnTo>
                <a:lnTo>
                  <a:pt x="166688" y="232728"/>
                </a:lnTo>
                <a:lnTo>
                  <a:pt x="177483" y="222250"/>
                </a:lnTo>
                <a:lnTo>
                  <a:pt x="188913" y="212090"/>
                </a:lnTo>
                <a:lnTo>
                  <a:pt x="200343" y="201930"/>
                </a:lnTo>
                <a:lnTo>
                  <a:pt x="212408" y="192405"/>
                </a:lnTo>
                <a:lnTo>
                  <a:pt x="224790" y="182880"/>
                </a:lnTo>
                <a:lnTo>
                  <a:pt x="237490" y="173355"/>
                </a:lnTo>
                <a:lnTo>
                  <a:pt x="250508" y="164148"/>
                </a:lnTo>
                <a:lnTo>
                  <a:pt x="264160" y="155258"/>
                </a:lnTo>
                <a:lnTo>
                  <a:pt x="277813" y="146685"/>
                </a:lnTo>
                <a:lnTo>
                  <a:pt x="292100" y="137795"/>
                </a:lnTo>
                <a:lnTo>
                  <a:pt x="306705" y="129540"/>
                </a:lnTo>
                <a:lnTo>
                  <a:pt x="321310" y="121285"/>
                </a:lnTo>
                <a:lnTo>
                  <a:pt x="336550" y="113665"/>
                </a:lnTo>
                <a:lnTo>
                  <a:pt x="352108" y="105728"/>
                </a:lnTo>
                <a:lnTo>
                  <a:pt x="367983" y="98425"/>
                </a:lnTo>
                <a:lnTo>
                  <a:pt x="384175" y="91123"/>
                </a:lnTo>
                <a:lnTo>
                  <a:pt x="400685" y="84138"/>
                </a:lnTo>
                <a:lnTo>
                  <a:pt x="417513" y="77470"/>
                </a:lnTo>
                <a:lnTo>
                  <a:pt x="434658" y="71120"/>
                </a:lnTo>
                <a:lnTo>
                  <a:pt x="452755" y="64770"/>
                </a:lnTo>
                <a:lnTo>
                  <a:pt x="470218" y="59055"/>
                </a:lnTo>
                <a:lnTo>
                  <a:pt x="488633" y="53340"/>
                </a:lnTo>
                <a:lnTo>
                  <a:pt x="507365" y="47943"/>
                </a:lnTo>
                <a:lnTo>
                  <a:pt x="526733" y="42545"/>
                </a:lnTo>
                <a:lnTo>
                  <a:pt x="545783" y="37465"/>
                </a:lnTo>
                <a:lnTo>
                  <a:pt x="565150" y="33020"/>
                </a:lnTo>
                <a:lnTo>
                  <a:pt x="585470" y="28893"/>
                </a:lnTo>
                <a:lnTo>
                  <a:pt x="605790" y="25083"/>
                </a:lnTo>
                <a:lnTo>
                  <a:pt x="626428" y="21273"/>
                </a:lnTo>
                <a:lnTo>
                  <a:pt x="647065" y="17780"/>
                </a:lnTo>
                <a:lnTo>
                  <a:pt x="668655" y="14288"/>
                </a:lnTo>
                <a:lnTo>
                  <a:pt x="690245" y="11430"/>
                </a:lnTo>
                <a:lnTo>
                  <a:pt x="712153" y="8890"/>
                </a:lnTo>
                <a:lnTo>
                  <a:pt x="734378" y="6985"/>
                </a:lnTo>
                <a:lnTo>
                  <a:pt x="756920" y="5080"/>
                </a:lnTo>
                <a:lnTo>
                  <a:pt x="779780" y="3175"/>
                </a:lnTo>
                <a:lnTo>
                  <a:pt x="803275" y="1905"/>
                </a:lnTo>
                <a:lnTo>
                  <a:pt x="826770" y="1270"/>
                </a:lnTo>
                <a:lnTo>
                  <a:pt x="850583" y="635"/>
                </a:lnTo>
                <a:lnTo>
                  <a:pt x="8747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MH_Other_13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6734175" y="3167064"/>
            <a:ext cx="357188" cy="414337"/>
          </a:xfrm>
          <a:custGeom>
            <a:avLst/>
            <a:gdLst>
              <a:gd name="T0" fmla="*/ 1083502 w 1854200"/>
              <a:gd name="T1" fmla="*/ 1905000 h 2143126"/>
              <a:gd name="T2" fmla="*/ 369632 w 1854200"/>
              <a:gd name="T3" fmla="*/ 1627011 h 2143126"/>
              <a:gd name="T4" fmla="*/ 280391 w 1854200"/>
              <a:gd name="T5" fmla="*/ 1905000 h 2143126"/>
              <a:gd name="T6" fmla="*/ 1585749 w 1854200"/>
              <a:gd name="T7" fmla="*/ 1456206 h 2143126"/>
              <a:gd name="T8" fmla="*/ 1617257 w 1854200"/>
              <a:gd name="T9" fmla="*/ 1504089 h 2143126"/>
              <a:gd name="T10" fmla="*/ 1637950 w 1854200"/>
              <a:gd name="T11" fmla="*/ 1557606 h 2143126"/>
              <a:gd name="T12" fmla="*/ 1647355 w 1854200"/>
              <a:gd name="T13" fmla="*/ 1615349 h 2143126"/>
              <a:gd name="T14" fmla="*/ 1644533 w 1854200"/>
              <a:gd name="T15" fmla="*/ 1672152 h 2143126"/>
              <a:gd name="T16" fmla="*/ 1631131 w 1854200"/>
              <a:gd name="T17" fmla="*/ 1724731 h 2143126"/>
              <a:gd name="T18" fmla="*/ 1584809 w 1854200"/>
              <a:gd name="T19" fmla="*/ 1804772 h 2143126"/>
              <a:gd name="T20" fmla="*/ 1503687 w 1854200"/>
              <a:gd name="T21" fmla="*/ 1871903 h 2143126"/>
              <a:gd name="T22" fmla="*/ 1441377 w 1854200"/>
              <a:gd name="T23" fmla="*/ 1896549 h 2143126"/>
              <a:gd name="T24" fmla="*/ 1386825 w 1854200"/>
              <a:gd name="T25" fmla="*/ 1904530 h 2143126"/>
              <a:gd name="T26" fmla="*/ 1330864 w 1854200"/>
              <a:gd name="T27" fmla="*/ 1901948 h 2143126"/>
              <a:gd name="T28" fmla="*/ 1278429 w 1854200"/>
              <a:gd name="T29" fmla="*/ 1888333 h 2143126"/>
              <a:gd name="T30" fmla="*/ 1197777 w 1854200"/>
              <a:gd name="T31" fmla="*/ 1842328 h 2143126"/>
              <a:gd name="T32" fmla="*/ 1130999 w 1854200"/>
              <a:gd name="T33" fmla="*/ 1761113 h 2143126"/>
              <a:gd name="T34" fmla="*/ 1106310 w 1854200"/>
              <a:gd name="T35" fmla="*/ 1698911 h 2143126"/>
              <a:gd name="T36" fmla="*/ 1097845 w 1854200"/>
              <a:gd name="T37" fmla="*/ 1644689 h 2143126"/>
              <a:gd name="T38" fmla="*/ 1206947 w 1854200"/>
              <a:gd name="T39" fmla="*/ 1673091 h 2143126"/>
              <a:gd name="T40" fmla="*/ 1235633 w 1854200"/>
              <a:gd name="T41" fmla="*/ 1732711 h 2143126"/>
              <a:gd name="T42" fmla="*/ 1284072 w 1854200"/>
              <a:gd name="T43" fmla="*/ 1776370 h 2143126"/>
              <a:gd name="T44" fmla="*/ 1346617 w 1854200"/>
              <a:gd name="T45" fmla="*/ 1799373 h 2143126"/>
              <a:gd name="T46" fmla="*/ 1415512 w 1854200"/>
              <a:gd name="T47" fmla="*/ 1795852 h 2143126"/>
              <a:gd name="T48" fmla="*/ 1475001 w 1854200"/>
              <a:gd name="T49" fmla="*/ 1767451 h 2143126"/>
              <a:gd name="T50" fmla="*/ 1519206 w 1854200"/>
              <a:gd name="T51" fmla="*/ 1719097 h 2143126"/>
              <a:gd name="T52" fmla="*/ 1541779 w 1854200"/>
              <a:gd name="T53" fmla="*/ 1656426 h 2143126"/>
              <a:gd name="T54" fmla="*/ 1541074 w 1854200"/>
              <a:gd name="T55" fmla="*/ 1598684 h 2143126"/>
              <a:gd name="T56" fmla="*/ 1524850 w 1854200"/>
              <a:gd name="T57" fmla="*/ 1551973 h 2143126"/>
              <a:gd name="T58" fmla="*/ 1496163 w 1854200"/>
              <a:gd name="T59" fmla="*/ 1511835 h 2143126"/>
              <a:gd name="T60" fmla="*/ 1456661 w 1854200"/>
              <a:gd name="T61" fmla="*/ 1481321 h 2143126"/>
              <a:gd name="T62" fmla="*/ 456397 w 1854200"/>
              <a:gd name="T63" fmla="*/ 1176 h 2143126"/>
              <a:gd name="T64" fmla="*/ 489551 w 1854200"/>
              <a:gd name="T65" fmla="*/ 23288 h 2143126"/>
              <a:gd name="T66" fmla="*/ 559856 w 1854200"/>
              <a:gd name="T67" fmla="*/ 406471 h 2143126"/>
              <a:gd name="T68" fmla="*/ 540576 w 1854200"/>
              <a:gd name="T69" fmla="*/ 441990 h 2143126"/>
              <a:gd name="T70" fmla="*/ 436881 w 1854200"/>
              <a:gd name="T71" fmla="*/ 453986 h 2143126"/>
              <a:gd name="T72" fmla="*/ 447933 w 1854200"/>
              <a:gd name="T73" fmla="*/ 495151 h 2143126"/>
              <a:gd name="T74" fmla="*/ 502954 w 1854200"/>
              <a:gd name="T75" fmla="*/ 583595 h 2143126"/>
              <a:gd name="T76" fmla="*/ 601476 w 1854200"/>
              <a:gd name="T77" fmla="*/ 691329 h 2143126"/>
              <a:gd name="T78" fmla="*/ 771949 w 1854200"/>
              <a:gd name="T79" fmla="*/ 862103 h 2143126"/>
              <a:gd name="T80" fmla="*/ 879640 w 1854200"/>
              <a:gd name="T81" fmla="*/ 960427 h 2143126"/>
              <a:gd name="T82" fmla="*/ 968051 w 1854200"/>
              <a:gd name="T83" fmla="*/ 1015470 h 2143126"/>
              <a:gd name="T84" fmla="*/ 1009199 w 1854200"/>
              <a:gd name="T85" fmla="*/ 1026996 h 2143126"/>
              <a:gd name="T86" fmla="*/ 1021191 w 1854200"/>
              <a:gd name="T87" fmla="*/ 922791 h 2143126"/>
              <a:gd name="T88" fmla="*/ 1056696 w 1854200"/>
              <a:gd name="T89" fmla="*/ 903738 h 2143126"/>
              <a:gd name="T90" fmla="*/ 1439731 w 1854200"/>
              <a:gd name="T91" fmla="*/ 973835 h 2143126"/>
              <a:gd name="T92" fmla="*/ 1462069 w 1854200"/>
              <a:gd name="T93" fmla="*/ 1007002 h 2143126"/>
              <a:gd name="T94" fmla="*/ 1456896 w 1854200"/>
              <a:gd name="T95" fmla="*/ 1329732 h 2143126"/>
              <a:gd name="T96" fmla="*/ 1425858 w 1854200"/>
              <a:gd name="T97" fmla="*/ 1355371 h 2143126"/>
              <a:gd name="T98" fmla="*/ 1346383 w 1854200"/>
              <a:gd name="T99" fmla="*/ 1352313 h 2143126"/>
              <a:gd name="T100" fmla="*/ 1163212 w 1854200"/>
              <a:gd name="T101" fmla="*/ 1317264 h 2143126"/>
              <a:gd name="T102" fmla="*/ 1030832 w 1854200"/>
              <a:gd name="T103" fmla="*/ 1276100 h 2143126"/>
              <a:gd name="T104" fmla="*/ 882932 w 1854200"/>
              <a:gd name="T105" fmla="*/ 1214236 h 2143126"/>
              <a:gd name="T106" fmla="*/ 726097 w 1854200"/>
              <a:gd name="T107" fmla="*/ 1126496 h 2143126"/>
              <a:gd name="T108" fmla="*/ 566441 w 1854200"/>
              <a:gd name="T109" fmla="*/ 1008884 h 2143126"/>
              <a:gd name="T110" fmla="*/ 416659 w 1854200"/>
              <a:gd name="T111" fmla="*/ 862573 h 2143126"/>
              <a:gd name="T112" fmla="*/ 301914 w 1854200"/>
              <a:gd name="T113" fmla="*/ 708030 h 2143126"/>
              <a:gd name="T114" fmla="*/ 219852 w 1854200"/>
              <a:gd name="T115" fmla="*/ 553957 h 2143126"/>
              <a:gd name="T116" fmla="*/ 164595 w 1854200"/>
              <a:gd name="T117" fmla="*/ 408587 h 2143126"/>
              <a:gd name="T118" fmla="*/ 130500 w 1854200"/>
              <a:gd name="T119" fmla="*/ 278743 h 2143126"/>
              <a:gd name="T120" fmla="*/ 108397 w 1854200"/>
              <a:gd name="T121" fmla="*/ 119731 h 2143126"/>
              <a:gd name="T122" fmla="*/ 108397 w 1854200"/>
              <a:gd name="T123" fmla="*/ 37166 h 2143126"/>
              <a:gd name="T124" fmla="*/ 133792 w 1854200"/>
              <a:gd name="T125" fmla="*/ 6351 h 21431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54200" h="2143126">
                <a:moveTo>
                  <a:pt x="0" y="2001838"/>
                </a:moveTo>
                <a:lnTo>
                  <a:pt x="134499" y="2001838"/>
                </a:lnTo>
                <a:lnTo>
                  <a:pt x="204788" y="2143126"/>
                </a:lnTo>
                <a:lnTo>
                  <a:pt x="69760" y="2143126"/>
                </a:lnTo>
                <a:lnTo>
                  <a:pt x="0" y="2001838"/>
                </a:lnTo>
                <a:close/>
                <a:moveTo>
                  <a:pt x="928688" y="1830388"/>
                </a:moveTo>
                <a:lnTo>
                  <a:pt x="1063484" y="1830388"/>
                </a:lnTo>
                <a:lnTo>
                  <a:pt x="1219201" y="2143126"/>
                </a:lnTo>
                <a:lnTo>
                  <a:pt x="1084140" y="2143126"/>
                </a:lnTo>
                <a:lnTo>
                  <a:pt x="928688" y="1830388"/>
                </a:lnTo>
                <a:close/>
                <a:moveTo>
                  <a:pt x="673100" y="1830388"/>
                </a:moveTo>
                <a:lnTo>
                  <a:pt x="807773" y="1830388"/>
                </a:lnTo>
                <a:lnTo>
                  <a:pt x="963613" y="2143126"/>
                </a:lnTo>
                <a:lnTo>
                  <a:pt x="828675" y="2143126"/>
                </a:lnTo>
                <a:lnTo>
                  <a:pt x="673100" y="1830388"/>
                </a:lnTo>
                <a:close/>
                <a:moveTo>
                  <a:pt x="415925" y="1830388"/>
                </a:moveTo>
                <a:lnTo>
                  <a:pt x="551334" y="1830388"/>
                </a:lnTo>
                <a:lnTo>
                  <a:pt x="708025" y="2143126"/>
                </a:lnTo>
                <a:lnTo>
                  <a:pt x="572084" y="2143126"/>
                </a:lnTo>
                <a:lnTo>
                  <a:pt x="415925" y="1830388"/>
                </a:lnTo>
                <a:close/>
                <a:moveTo>
                  <a:pt x="160338" y="1830388"/>
                </a:moveTo>
                <a:lnTo>
                  <a:pt x="294889" y="1830388"/>
                </a:lnTo>
                <a:lnTo>
                  <a:pt x="450851" y="2143126"/>
                </a:lnTo>
                <a:lnTo>
                  <a:pt x="315507" y="2143126"/>
                </a:lnTo>
                <a:lnTo>
                  <a:pt x="160338" y="1830388"/>
                </a:lnTo>
                <a:close/>
                <a:moveTo>
                  <a:pt x="1750219" y="1603375"/>
                </a:moveTo>
                <a:lnTo>
                  <a:pt x="1756569" y="1608920"/>
                </a:lnTo>
                <a:lnTo>
                  <a:pt x="1762390" y="1614466"/>
                </a:lnTo>
                <a:lnTo>
                  <a:pt x="1767946" y="1620539"/>
                </a:lnTo>
                <a:lnTo>
                  <a:pt x="1773502" y="1626349"/>
                </a:lnTo>
                <a:lnTo>
                  <a:pt x="1779058" y="1632158"/>
                </a:lnTo>
                <a:lnTo>
                  <a:pt x="1784350" y="1638232"/>
                </a:lnTo>
                <a:lnTo>
                  <a:pt x="1789112" y="1644833"/>
                </a:lnTo>
                <a:lnTo>
                  <a:pt x="1794140" y="1651171"/>
                </a:lnTo>
                <a:lnTo>
                  <a:pt x="1798638" y="1657509"/>
                </a:lnTo>
                <a:lnTo>
                  <a:pt x="1803400" y="1664374"/>
                </a:lnTo>
                <a:lnTo>
                  <a:pt x="1807633" y="1671240"/>
                </a:lnTo>
                <a:lnTo>
                  <a:pt x="1811602" y="1677842"/>
                </a:lnTo>
                <a:lnTo>
                  <a:pt x="1815571" y="1684971"/>
                </a:lnTo>
                <a:lnTo>
                  <a:pt x="1819804" y="1692101"/>
                </a:lnTo>
                <a:lnTo>
                  <a:pt x="1823508" y="1699495"/>
                </a:lnTo>
                <a:lnTo>
                  <a:pt x="1826683" y="1706625"/>
                </a:lnTo>
                <a:lnTo>
                  <a:pt x="1829858" y="1714019"/>
                </a:lnTo>
                <a:lnTo>
                  <a:pt x="1833033" y="1721676"/>
                </a:lnTo>
                <a:lnTo>
                  <a:pt x="1835679" y="1729334"/>
                </a:lnTo>
                <a:lnTo>
                  <a:pt x="1838590" y="1736728"/>
                </a:lnTo>
                <a:lnTo>
                  <a:pt x="1840971" y="1744650"/>
                </a:lnTo>
                <a:lnTo>
                  <a:pt x="1843088" y="1752308"/>
                </a:lnTo>
                <a:lnTo>
                  <a:pt x="1845204" y="1760494"/>
                </a:lnTo>
                <a:lnTo>
                  <a:pt x="1847056" y="1768416"/>
                </a:lnTo>
                <a:lnTo>
                  <a:pt x="1848644" y="1776338"/>
                </a:lnTo>
                <a:lnTo>
                  <a:pt x="1850231" y="1784260"/>
                </a:lnTo>
                <a:lnTo>
                  <a:pt x="1851554" y="1792710"/>
                </a:lnTo>
                <a:lnTo>
                  <a:pt x="1852348" y="1800632"/>
                </a:lnTo>
                <a:lnTo>
                  <a:pt x="1853406" y="1809082"/>
                </a:lnTo>
                <a:lnTo>
                  <a:pt x="1853671" y="1817268"/>
                </a:lnTo>
                <a:lnTo>
                  <a:pt x="1854200" y="1825982"/>
                </a:lnTo>
                <a:lnTo>
                  <a:pt x="1854200" y="1834168"/>
                </a:lnTo>
                <a:lnTo>
                  <a:pt x="1854200" y="1842090"/>
                </a:lnTo>
                <a:lnTo>
                  <a:pt x="1853935" y="1850276"/>
                </a:lnTo>
                <a:lnTo>
                  <a:pt x="1853406" y="1857934"/>
                </a:lnTo>
                <a:lnTo>
                  <a:pt x="1852612" y="1865592"/>
                </a:lnTo>
                <a:lnTo>
                  <a:pt x="1851819" y="1873514"/>
                </a:lnTo>
                <a:lnTo>
                  <a:pt x="1850496" y="1881172"/>
                </a:lnTo>
                <a:lnTo>
                  <a:pt x="1849173" y="1888566"/>
                </a:lnTo>
                <a:lnTo>
                  <a:pt x="1847850" y="1896224"/>
                </a:lnTo>
                <a:lnTo>
                  <a:pt x="1846262" y="1903618"/>
                </a:lnTo>
                <a:lnTo>
                  <a:pt x="1844410" y="1911276"/>
                </a:lnTo>
                <a:lnTo>
                  <a:pt x="1842558" y="1918669"/>
                </a:lnTo>
                <a:lnTo>
                  <a:pt x="1840442" y="1925799"/>
                </a:lnTo>
                <a:lnTo>
                  <a:pt x="1837796" y="1933193"/>
                </a:lnTo>
                <a:lnTo>
                  <a:pt x="1835415" y="1940323"/>
                </a:lnTo>
                <a:lnTo>
                  <a:pt x="1832504" y="1947452"/>
                </a:lnTo>
                <a:lnTo>
                  <a:pt x="1829858" y="1954054"/>
                </a:lnTo>
                <a:lnTo>
                  <a:pt x="1823773" y="1968050"/>
                </a:lnTo>
                <a:lnTo>
                  <a:pt x="1816629" y="1981253"/>
                </a:lnTo>
                <a:lnTo>
                  <a:pt x="1809221" y="1994192"/>
                </a:lnTo>
                <a:lnTo>
                  <a:pt x="1801283" y="2006867"/>
                </a:lnTo>
                <a:lnTo>
                  <a:pt x="1792552" y="2018750"/>
                </a:lnTo>
                <a:lnTo>
                  <a:pt x="1783292" y="2030369"/>
                </a:lnTo>
                <a:lnTo>
                  <a:pt x="1773767" y="2041724"/>
                </a:lnTo>
                <a:lnTo>
                  <a:pt x="1763183" y="2052551"/>
                </a:lnTo>
                <a:lnTo>
                  <a:pt x="1752600" y="2062849"/>
                </a:lnTo>
                <a:lnTo>
                  <a:pt x="1741488" y="2072620"/>
                </a:lnTo>
                <a:lnTo>
                  <a:pt x="1729581" y="2081598"/>
                </a:lnTo>
                <a:lnTo>
                  <a:pt x="1717675" y="2090048"/>
                </a:lnTo>
                <a:lnTo>
                  <a:pt x="1704975" y="2098498"/>
                </a:lnTo>
                <a:lnTo>
                  <a:pt x="1692010" y="2105892"/>
                </a:lnTo>
                <a:lnTo>
                  <a:pt x="1678781" y="2112494"/>
                </a:lnTo>
                <a:lnTo>
                  <a:pt x="1665023" y="2118831"/>
                </a:lnTo>
                <a:lnTo>
                  <a:pt x="1657879" y="2121472"/>
                </a:lnTo>
                <a:lnTo>
                  <a:pt x="1650735" y="2124376"/>
                </a:lnTo>
                <a:lnTo>
                  <a:pt x="1643592" y="2126753"/>
                </a:lnTo>
                <a:lnTo>
                  <a:pt x="1636712" y="2129130"/>
                </a:lnTo>
                <a:lnTo>
                  <a:pt x="1629304" y="2131242"/>
                </a:lnTo>
                <a:lnTo>
                  <a:pt x="1621896" y="2133619"/>
                </a:lnTo>
                <a:lnTo>
                  <a:pt x="1614488" y="2134939"/>
                </a:lnTo>
                <a:lnTo>
                  <a:pt x="1607079" y="2136788"/>
                </a:lnTo>
                <a:lnTo>
                  <a:pt x="1599406" y="2138372"/>
                </a:lnTo>
                <a:lnTo>
                  <a:pt x="1591733" y="2139692"/>
                </a:lnTo>
                <a:lnTo>
                  <a:pt x="1583796" y="2140485"/>
                </a:lnTo>
                <a:lnTo>
                  <a:pt x="1576123" y="2141541"/>
                </a:lnTo>
                <a:lnTo>
                  <a:pt x="1568450" y="2142069"/>
                </a:lnTo>
                <a:lnTo>
                  <a:pt x="1560512" y="2142597"/>
                </a:lnTo>
                <a:lnTo>
                  <a:pt x="1552575" y="2143125"/>
                </a:lnTo>
                <a:lnTo>
                  <a:pt x="1544638" y="2143125"/>
                </a:lnTo>
                <a:lnTo>
                  <a:pt x="1536700" y="2143125"/>
                </a:lnTo>
                <a:lnTo>
                  <a:pt x="1528762" y="2142597"/>
                </a:lnTo>
                <a:lnTo>
                  <a:pt x="1520825" y="2142069"/>
                </a:lnTo>
                <a:lnTo>
                  <a:pt x="1512888" y="2141541"/>
                </a:lnTo>
                <a:lnTo>
                  <a:pt x="1505215" y="2140485"/>
                </a:lnTo>
                <a:lnTo>
                  <a:pt x="1497542" y="2139692"/>
                </a:lnTo>
                <a:lnTo>
                  <a:pt x="1489869" y="2138372"/>
                </a:lnTo>
                <a:lnTo>
                  <a:pt x="1482196" y="2136788"/>
                </a:lnTo>
                <a:lnTo>
                  <a:pt x="1474788" y="2134939"/>
                </a:lnTo>
                <a:lnTo>
                  <a:pt x="1467379" y="2133619"/>
                </a:lnTo>
                <a:lnTo>
                  <a:pt x="1459971" y="2131242"/>
                </a:lnTo>
                <a:lnTo>
                  <a:pt x="1452562" y="2129130"/>
                </a:lnTo>
                <a:lnTo>
                  <a:pt x="1445419" y="2126753"/>
                </a:lnTo>
                <a:lnTo>
                  <a:pt x="1438540" y="2124376"/>
                </a:lnTo>
                <a:lnTo>
                  <a:pt x="1431396" y="2121472"/>
                </a:lnTo>
                <a:lnTo>
                  <a:pt x="1424252" y="2118831"/>
                </a:lnTo>
                <a:lnTo>
                  <a:pt x="1410494" y="2112494"/>
                </a:lnTo>
                <a:lnTo>
                  <a:pt x="1397000" y="2105892"/>
                </a:lnTo>
                <a:lnTo>
                  <a:pt x="1384300" y="2098498"/>
                </a:lnTo>
                <a:lnTo>
                  <a:pt x="1371600" y="2090048"/>
                </a:lnTo>
                <a:lnTo>
                  <a:pt x="1359429" y="2081598"/>
                </a:lnTo>
                <a:lnTo>
                  <a:pt x="1347788" y="2072620"/>
                </a:lnTo>
                <a:lnTo>
                  <a:pt x="1336675" y="2062849"/>
                </a:lnTo>
                <a:lnTo>
                  <a:pt x="1325827" y="2052551"/>
                </a:lnTo>
                <a:lnTo>
                  <a:pt x="1315508" y="2041724"/>
                </a:lnTo>
                <a:lnTo>
                  <a:pt x="1305983" y="2030369"/>
                </a:lnTo>
                <a:lnTo>
                  <a:pt x="1296723" y="2018750"/>
                </a:lnTo>
                <a:lnTo>
                  <a:pt x="1287992" y="2006867"/>
                </a:lnTo>
                <a:lnTo>
                  <a:pt x="1280054" y="1994192"/>
                </a:lnTo>
                <a:lnTo>
                  <a:pt x="1272646" y="1981253"/>
                </a:lnTo>
                <a:lnTo>
                  <a:pt x="1265502" y="1968050"/>
                </a:lnTo>
                <a:lnTo>
                  <a:pt x="1259417" y="1954054"/>
                </a:lnTo>
                <a:lnTo>
                  <a:pt x="1256506" y="1947452"/>
                </a:lnTo>
                <a:lnTo>
                  <a:pt x="1253860" y="1940323"/>
                </a:lnTo>
                <a:lnTo>
                  <a:pt x="1251215" y="1933193"/>
                </a:lnTo>
                <a:lnTo>
                  <a:pt x="1248833" y="1925799"/>
                </a:lnTo>
                <a:lnTo>
                  <a:pt x="1246717" y="1918669"/>
                </a:lnTo>
                <a:lnTo>
                  <a:pt x="1244865" y="1911276"/>
                </a:lnTo>
                <a:lnTo>
                  <a:pt x="1243012" y="1903618"/>
                </a:lnTo>
                <a:lnTo>
                  <a:pt x="1241425" y="1896224"/>
                </a:lnTo>
                <a:lnTo>
                  <a:pt x="1239838" y="1888566"/>
                </a:lnTo>
                <a:lnTo>
                  <a:pt x="1238779" y="1881172"/>
                </a:lnTo>
                <a:lnTo>
                  <a:pt x="1237456" y="1873514"/>
                </a:lnTo>
                <a:lnTo>
                  <a:pt x="1236662" y="1865592"/>
                </a:lnTo>
                <a:lnTo>
                  <a:pt x="1235869" y="1857934"/>
                </a:lnTo>
                <a:lnTo>
                  <a:pt x="1235340" y="1850276"/>
                </a:lnTo>
                <a:lnTo>
                  <a:pt x="1235340" y="1842090"/>
                </a:lnTo>
                <a:lnTo>
                  <a:pt x="1235075" y="1834168"/>
                </a:lnTo>
                <a:lnTo>
                  <a:pt x="1352021" y="1834168"/>
                </a:lnTo>
                <a:lnTo>
                  <a:pt x="1352550" y="1843939"/>
                </a:lnTo>
                <a:lnTo>
                  <a:pt x="1353079" y="1853973"/>
                </a:lnTo>
                <a:lnTo>
                  <a:pt x="1354402" y="1863480"/>
                </a:lnTo>
                <a:lnTo>
                  <a:pt x="1355725" y="1872986"/>
                </a:lnTo>
                <a:lnTo>
                  <a:pt x="1358106" y="1882228"/>
                </a:lnTo>
                <a:lnTo>
                  <a:pt x="1360752" y="1891471"/>
                </a:lnTo>
                <a:lnTo>
                  <a:pt x="1363927" y="1900449"/>
                </a:lnTo>
                <a:lnTo>
                  <a:pt x="1367102" y="1908899"/>
                </a:lnTo>
                <a:lnTo>
                  <a:pt x="1370806" y="1917613"/>
                </a:lnTo>
                <a:lnTo>
                  <a:pt x="1375304" y="1925799"/>
                </a:lnTo>
                <a:lnTo>
                  <a:pt x="1379802" y="1933985"/>
                </a:lnTo>
                <a:lnTo>
                  <a:pt x="1385094" y="1941643"/>
                </a:lnTo>
                <a:lnTo>
                  <a:pt x="1390385" y="1949301"/>
                </a:lnTo>
                <a:lnTo>
                  <a:pt x="1396206" y="1956431"/>
                </a:lnTo>
                <a:lnTo>
                  <a:pt x="1402027" y="1963296"/>
                </a:lnTo>
                <a:lnTo>
                  <a:pt x="1408642" y="1970162"/>
                </a:lnTo>
                <a:lnTo>
                  <a:pt x="1415256" y="1976236"/>
                </a:lnTo>
                <a:lnTo>
                  <a:pt x="1422135" y="1982573"/>
                </a:lnTo>
                <a:lnTo>
                  <a:pt x="1429544" y="1988383"/>
                </a:lnTo>
                <a:lnTo>
                  <a:pt x="1436952" y="1993664"/>
                </a:lnTo>
                <a:lnTo>
                  <a:pt x="1444890" y="1998417"/>
                </a:lnTo>
                <a:lnTo>
                  <a:pt x="1452827" y="2003170"/>
                </a:lnTo>
                <a:lnTo>
                  <a:pt x="1461294" y="2007395"/>
                </a:lnTo>
                <a:lnTo>
                  <a:pt x="1469760" y="2011356"/>
                </a:lnTo>
                <a:lnTo>
                  <a:pt x="1478492" y="2014789"/>
                </a:lnTo>
                <a:lnTo>
                  <a:pt x="1487488" y="2017958"/>
                </a:lnTo>
                <a:lnTo>
                  <a:pt x="1496748" y="2020335"/>
                </a:lnTo>
                <a:lnTo>
                  <a:pt x="1506008" y="2022447"/>
                </a:lnTo>
                <a:lnTo>
                  <a:pt x="1515269" y="2024296"/>
                </a:lnTo>
                <a:lnTo>
                  <a:pt x="1525058" y="2025616"/>
                </a:lnTo>
                <a:lnTo>
                  <a:pt x="1534583" y="2026144"/>
                </a:lnTo>
                <a:lnTo>
                  <a:pt x="1544638" y="2026408"/>
                </a:lnTo>
                <a:lnTo>
                  <a:pt x="1554692" y="2026144"/>
                </a:lnTo>
                <a:lnTo>
                  <a:pt x="1564217" y="2025616"/>
                </a:lnTo>
                <a:lnTo>
                  <a:pt x="1574006" y="2024296"/>
                </a:lnTo>
                <a:lnTo>
                  <a:pt x="1583267" y="2022447"/>
                </a:lnTo>
                <a:lnTo>
                  <a:pt x="1592792" y="2020335"/>
                </a:lnTo>
                <a:lnTo>
                  <a:pt x="1601788" y="2017958"/>
                </a:lnTo>
                <a:lnTo>
                  <a:pt x="1610783" y="2014789"/>
                </a:lnTo>
                <a:lnTo>
                  <a:pt x="1619779" y="2011356"/>
                </a:lnTo>
                <a:lnTo>
                  <a:pt x="1627981" y="2007395"/>
                </a:lnTo>
                <a:lnTo>
                  <a:pt x="1636183" y="2003170"/>
                </a:lnTo>
                <a:lnTo>
                  <a:pt x="1644385" y="1998417"/>
                </a:lnTo>
                <a:lnTo>
                  <a:pt x="1652323" y="1993664"/>
                </a:lnTo>
                <a:lnTo>
                  <a:pt x="1659731" y="1988383"/>
                </a:lnTo>
                <a:lnTo>
                  <a:pt x="1667140" y="1982573"/>
                </a:lnTo>
                <a:lnTo>
                  <a:pt x="1674019" y="1976236"/>
                </a:lnTo>
                <a:lnTo>
                  <a:pt x="1680633" y="1970162"/>
                </a:lnTo>
                <a:lnTo>
                  <a:pt x="1687248" y="1963296"/>
                </a:lnTo>
                <a:lnTo>
                  <a:pt x="1693333" y="1956431"/>
                </a:lnTo>
                <a:lnTo>
                  <a:pt x="1698890" y="1949301"/>
                </a:lnTo>
                <a:lnTo>
                  <a:pt x="1704446" y="1941643"/>
                </a:lnTo>
                <a:lnTo>
                  <a:pt x="1709473" y="1933985"/>
                </a:lnTo>
                <a:lnTo>
                  <a:pt x="1713971" y="1925799"/>
                </a:lnTo>
                <a:lnTo>
                  <a:pt x="1718204" y="1917613"/>
                </a:lnTo>
                <a:lnTo>
                  <a:pt x="1721908" y="1908899"/>
                </a:lnTo>
                <a:lnTo>
                  <a:pt x="1725348" y="1900449"/>
                </a:lnTo>
                <a:lnTo>
                  <a:pt x="1728523" y="1891471"/>
                </a:lnTo>
                <a:lnTo>
                  <a:pt x="1731169" y="1882228"/>
                </a:lnTo>
                <a:lnTo>
                  <a:pt x="1733285" y="1872986"/>
                </a:lnTo>
                <a:lnTo>
                  <a:pt x="1734873" y="1863480"/>
                </a:lnTo>
                <a:lnTo>
                  <a:pt x="1736196" y="1853973"/>
                </a:lnTo>
                <a:lnTo>
                  <a:pt x="1736990" y="1843939"/>
                </a:lnTo>
                <a:lnTo>
                  <a:pt x="1736990" y="1834168"/>
                </a:lnTo>
                <a:lnTo>
                  <a:pt x="1736990" y="1826775"/>
                </a:lnTo>
                <a:lnTo>
                  <a:pt x="1736725" y="1819645"/>
                </a:lnTo>
                <a:lnTo>
                  <a:pt x="1735931" y="1812779"/>
                </a:lnTo>
                <a:lnTo>
                  <a:pt x="1734873" y="1805649"/>
                </a:lnTo>
                <a:lnTo>
                  <a:pt x="1734079" y="1798520"/>
                </a:lnTo>
                <a:lnTo>
                  <a:pt x="1732492" y="1791654"/>
                </a:lnTo>
                <a:lnTo>
                  <a:pt x="1730904" y="1784788"/>
                </a:lnTo>
                <a:lnTo>
                  <a:pt x="1728788" y="1777922"/>
                </a:lnTo>
                <a:lnTo>
                  <a:pt x="1726671" y="1771321"/>
                </a:lnTo>
                <a:lnTo>
                  <a:pt x="1724554" y="1764983"/>
                </a:lnTo>
                <a:lnTo>
                  <a:pt x="1721644" y="1758646"/>
                </a:lnTo>
                <a:lnTo>
                  <a:pt x="1718998" y="1752044"/>
                </a:lnTo>
                <a:lnTo>
                  <a:pt x="1715823" y="1745970"/>
                </a:lnTo>
                <a:lnTo>
                  <a:pt x="1712383" y="1739633"/>
                </a:lnTo>
                <a:lnTo>
                  <a:pt x="1708944" y="1733559"/>
                </a:lnTo>
                <a:lnTo>
                  <a:pt x="1704975" y="1727750"/>
                </a:lnTo>
                <a:lnTo>
                  <a:pt x="1701271" y="1722205"/>
                </a:lnTo>
                <a:lnTo>
                  <a:pt x="1697038" y="1716659"/>
                </a:lnTo>
                <a:lnTo>
                  <a:pt x="1692804" y="1711114"/>
                </a:lnTo>
                <a:lnTo>
                  <a:pt x="1688042" y="1705833"/>
                </a:lnTo>
                <a:lnTo>
                  <a:pt x="1683544" y="1700815"/>
                </a:lnTo>
                <a:lnTo>
                  <a:pt x="1678517" y="1695798"/>
                </a:lnTo>
                <a:lnTo>
                  <a:pt x="1673225" y="1691045"/>
                </a:lnTo>
                <a:lnTo>
                  <a:pt x="1667933" y="1686556"/>
                </a:lnTo>
                <a:lnTo>
                  <a:pt x="1662377" y="1682331"/>
                </a:lnTo>
                <a:lnTo>
                  <a:pt x="1656821" y="1677842"/>
                </a:lnTo>
                <a:lnTo>
                  <a:pt x="1651000" y="1673881"/>
                </a:lnTo>
                <a:lnTo>
                  <a:pt x="1645179" y="1670184"/>
                </a:lnTo>
                <a:lnTo>
                  <a:pt x="1639094" y="1666487"/>
                </a:lnTo>
                <a:lnTo>
                  <a:pt x="1632479" y="1663054"/>
                </a:lnTo>
                <a:lnTo>
                  <a:pt x="1626129" y="1660149"/>
                </a:lnTo>
                <a:lnTo>
                  <a:pt x="1619779" y="1656980"/>
                </a:lnTo>
                <a:lnTo>
                  <a:pt x="1750219" y="1603375"/>
                </a:lnTo>
                <a:close/>
                <a:moveTo>
                  <a:pt x="178859" y="0"/>
                </a:moveTo>
                <a:lnTo>
                  <a:pt x="501650" y="0"/>
                </a:lnTo>
                <a:lnTo>
                  <a:pt x="507736" y="265"/>
                </a:lnTo>
                <a:lnTo>
                  <a:pt x="513557" y="1323"/>
                </a:lnTo>
                <a:lnTo>
                  <a:pt x="519113" y="2647"/>
                </a:lnTo>
                <a:lnTo>
                  <a:pt x="524669" y="4499"/>
                </a:lnTo>
                <a:lnTo>
                  <a:pt x="529961" y="7145"/>
                </a:lnTo>
                <a:lnTo>
                  <a:pt x="534988" y="10056"/>
                </a:lnTo>
                <a:lnTo>
                  <a:pt x="539486" y="13496"/>
                </a:lnTo>
                <a:lnTo>
                  <a:pt x="543984" y="17466"/>
                </a:lnTo>
                <a:lnTo>
                  <a:pt x="547688" y="21700"/>
                </a:lnTo>
                <a:lnTo>
                  <a:pt x="550863" y="26199"/>
                </a:lnTo>
                <a:lnTo>
                  <a:pt x="554038" y="31227"/>
                </a:lnTo>
                <a:lnTo>
                  <a:pt x="556419" y="36254"/>
                </a:lnTo>
                <a:lnTo>
                  <a:pt x="558536" y="41812"/>
                </a:lnTo>
                <a:lnTo>
                  <a:pt x="559859" y="47369"/>
                </a:lnTo>
                <a:lnTo>
                  <a:pt x="560917" y="53720"/>
                </a:lnTo>
                <a:lnTo>
                  <a:pt x="561182" y="59806"/>
                </a:lnTo>
                <a:lnTo>
                  <a:pt x="630238" y="451193"/>
                </a:lnTo>
                <a:lnTo>
                  <a:pt x="629973" y="457280"/>
                </a:lnTo>
                <a:lnTo>
                  <a:pt x="628915" y="463366"/>
                </a:lnTo>
                <a:lnTo>
                  <a:pt x="627328" y="468923"/>
                </a:lnTo>
                <a:lnTo>
                  <a:pt x="625476" y="474480"/>
                </a:lnTo>
                <a:lnTo>
                  <a:pt x="623094" y="479773"/>
                </a:lnTo>
                <a:lnTo>
                  <a:pt x="619919" y="484536"/>
                </a:lnTo>
                <a:lnTo>
                  <a:pt x="616480" y="489300"/>
                </a:lnTo>
                <a:lnTo>
                  <a:pt x="612511" y="493269"/>
                </a:lnTo>
                <a:lnTo>
                  <a:pt x="608278" y="497239"/>
                </a:lnTo>
                <a:lnTo>
                  <a:pt x="604044" y="500679"/>
                </a:lnTo>
                <a:lnTo>
                  <a:pt x="599017" y="503590"/>
                </a:lnTo>
                <a:lnTo>
                  <a:pt x="593726" y="506236"/>
                </a:lnTo>
                <a:lnTo>
                  <a:pt x="588169" y="508088"/>
                </a:lnTo>
                <a:lnTo>
                  <a:pt x="582613" y="509676"/>
                </a:lnTo>
                <a:lnTo>
                  <a:pt x="576528" y="510470"/>
                </a:lnTo>
                <a:lnTo>
                  <a:pt x="570707" y="510735"/>
                </a:lnTo>
                <a:lnTo>
                  <a:pt x="491596" y="510735"/>
                </a:lnTo>
                <a:lnTo>
                  <a:pt x="492126" y="516292"/>
                </a:lnTo>
                <a:lnTo>
                  <a:pt x="492919" y="521849"/>
                </a:lnTo>
                <a:lnTo>
                  <a:pt x="494242" y="527671"/>
                </a:lnTo>
                <a:lnTo>
                  <a:pt x="495830" y="533228"/>
                </a:lnTo>
                <a:lnTo>
                  <a:pt x="497682" y="539050"/>
                </a:lnTo>
                <a:lnTo>
                  <a:pt x="499534" y="545137"/>
                </a:lnTo>
                <a:lnTo>
                  <a:pt x="501650" y="551223"/>
                </a:lnTo>
                <a:lnTo>
                  <a:pt x="504032" y="557045"/>
                </a:lnTo>
                <a:lnTo>
                  <a:pt x="509323" y="568953"/>
                </a:lnTo>
                <a:lnTo>
                  <a:pt x="515409" y="581391"/>
                </a:lnTo>
                <a:lnTo>
                  <a:pt x="522553" y="593828"/>
                </a:lnTo>
                <a:lnTo>
                  <a:pt x="529961" y="606001"/>
                </a:lnTo>
                <a:lnTo>
                  <a:pt x="538428" y="618703"/>
                </a:lnTo>
                <a:lnTo>
                  <a:pt x="546894" y="631406"/>
                </a:lnTo>
                <a:lnTo>
                  <a:pt x="556155" y="643843"/>
                </a:lnTo>
                <a:lnTo>
                  <a:pt x="565944" y="656545"/>
                </a:lnTo>
                <a:lnTo>
                  <a:pt x="576263" y="669247"/>
                </a:lnTo>
                <a:lnTo>
                  <a:pt x="586582" y="681950"/>
                </a:lnTo>
                <a:lnTo>
                  <a:pt x="597430" y="694123"/>
                </a:lnTo>
                <a:lnTo>
                  <a:pt x="608542" y="706560"/>
                </a:lnTo>
                <a:lnTo>
                  <a:pt x="619655" y="718998"/>
                </a:lnTo>
                <a:lnTo>
                  <a:pt x="631032" y="731171"/>
                </a:lnTo>
                <a:lnTo>
                  <a:pt x="653786" y="754987"/>
                </a:lnTo>
                <a:lnTo>
                  <a:pt x="676805" y="777746"/>
                </a:lnTo>
                <a:lnTo>
                  <a:pt x="698765" y="799710"/>
                </a:lnTo>
                <a:lnTo>
                  <a:pt x="740305" y="839404"/>
                </a:lnTo>
                <a:lnTo>
                  <a:pt x="758032" y="856870"/>
                </a:lnTo>
                <a:lnTo>
                  <a:pt x="774171" y="872483"/>
                </a:lnTo>
                <a:lnTo>
                  <a:pt x="789517" y="888361"/>
                </a:lnTo>
                <a:lnTo>
                  <a:pt x="806980" y="906355"/>
                </a:lnTo>
                <a:lnTo>
                  <a:pt x="846932" y="947637"/>
                </a:lnTo>
                <a:lnTo>
                  <a:pt x="868628" y="969866"/>
                </a:lnTo>
                <a:lnTo>
                  <a:pt x="891646" y="992624"/>
                </a:lnTo>
                <a:lnTo>
                  <a:pt x="915194" y="1015647"/>
                </a:lnTo>
                <a:lnTo>
                  <a:pt x="927630" y="1026762"/>
                </a:lnTo>
                <a:lnTo>
                  <a:pt x="939800" y="1038140"/>
                </a:lnTo>
                <a:lnTo>
                  <a:pt x="952236" y="1048990"/>
                </a:lnTo>
                <a:lnTo>
                  <a:pt x="964936" y="1059840"/>
                </a:lnTo>
                <a:lnTo>
                  <a:pt x="977107" y="1070425"/>
                </a:lnTo>
                <a:lnTo>
                  <a:pt x="989807" y="1080481"/>
                </a:lnTo>
                <a:lnTo>
                  <a:pt x="1002507" y="1090272"/>
                </a:lnTo>
                <a:lnTo>
                  <a:pt x="1015207" y="1099534"/>
                </a:lnTo>
                <a:lnTo>
                  <a:pt x="1027642" y="1108267"/>
                </a:lnTo>
                <a:lnTo>
                  <a:pt x="1040342" y="1116471"/>
                </a:lnTo>
                <a:lnTo>
                  <a:pt x="1052778" y="1124145"/>
                </a:lnTo>
                <a:lnTo>
                  <a:pt x="1064948" y="1131025"/>
                </a:lnTo>
                <a:lnTo>
                  <a:pt x="1077384" y="1137112"/>
                </a:lnTo>
                <a:lnTo>
                  <a:pt x="1089290" y="1142404"/>
                </a:lnTo>
                <a:lnTo>
                  <a:pt x="1095640" y="1144786"/>
                </a:lnTo>
                <a:lnTo>
                  <a:pt x="1101461" y="1147168"/>
                </a:lnTo>
                <a:lnTo>
                  <a:pt x="1107282" y="1149285"/>
                </a:lnTo>
                <a:lnTo>
                  <a:pt x="1113103" y="1150872"/>
                </a:lnTo>
                <a:lnTo>
                  <a:pt x="1118659" y="1152196"/>
                </a:lnTo>
                <a:lnTo>
                  <a:pt x="1124480" y="1153519"/>
                </a:lnTo>
                <a:lnTo>
                  <a:pt x="1130036" y="1154577"/>
                </a:lnTo>
                <a:lnTo>
                  <a:pt x="1135592" y="1155371"/>
                </a:lnTo>
                <a:lnTo>
                  <a:pt x="1135592" y="1076247"/>
                </a:lnTo>
                <a:lnTo>
                  <a:pt x="1135857" y="1069896"/>
                </a:lnTo>
                <a:lnTo>
                  <a:pt x="1136915" y="1064074"/>
                </a:lnTo>
                <a:lnTo>
                  <a:pt x="1138503" y="1058252"/>
                </a:lnTo>
                <a:lnTo>
                  <a:pt x="1140355" y="1052695"/>
                </a:lnTo>
                <a:lnTo>
                  <a:pt x="1142736" y="1047667"/>
                </a:lnTo>
                <a:lnTo>
                  <a:pt x="1145911" y="1042904"/>
                </a:lnTo>
                <a:lnTo>
                  <a:pt x="1149086" y="1038140"/>
                </a:lnTo>
                <a:lnTo>
                  <a:pt x="1153319" y="1033906"/>
                </a:lnTo>
                <a:lnTo>
                  <a:pt x="1157288" y="1030202"/>
                </a:lnTo>
                <a:lnTo>
                  <a:pt x="1161786" y="1026497"/>
                </a:lnTo>
                <a:lnTo>
                  <a:pt x="1166813" y="1023851"/>
                </a:lnTo>
                <a:lnTo>
                  <a:pt x="1172105" y="1021204"/>
                </a:lnTo>
                <a:lnTo>
                  <a:pt x="1177661" y="1019087"/>
                </a:lnTo>
                <a:lnTo>
                  <a:pt x="1183217" y="1017499"/>
                </a:lnTo>
                <a:lnTo>
                  <a:pt x="1189038" y="1016706"/>
                </a:lnTo>
                <a:lnTo>
                  <a:pt x="1195123" y="1016441"/>
                </a:lnTo>
                <a:lnTo>
                  <a:pt x="1586971" y="1085509"/>
                </a:lnTo>
                <a:lnTo>
                  <a:pt x="1593057" y="1085774"/>
                </a:lnTo>
                <a:lnTo>
                  <a:pt x="1598878" y="1086567"/>
                </a:lnTo>
                <a:lnTo>
                  <a:pt x="1604434" y="1087891"/>
                </a:lnTo>
                <a:lnTo>
                  <a:pt x="1609990" y="1090008"/>
                </a:lnTo>
                <a:lnTo>
                  <a:pt x="1615282" y="1092389"/>
                </a:lnTo>
                <a:lnTo>
                  <a:pt x="1620044" y="1095565"/>
                </a:lnTo>
                <a:lnTo>
                  <a:pt x="1624807" y="1099005"/>
                </a:lnTo>
                <a:lnTo>
                  <a:pt x="1628776" y="1102710"/>
                </a:lnTo>
                <a:lnTo>
                  <a:pt x="1632744" y="1106944"/>
                </a:lnTo>
                <a:lnTo>
                  <a:pt x="1636184" y="1111707"/>
                </a:lnTo>
                <a:lnTo>
                  <a:pt x="1639359" y="1116471"/>
                </a:lnTo>
                <a:lnTo>
                  <a:pt x="1641740" y="1121763"/>
                </a:lnTo>
                <a:lnTo>
                  <a:pt x="1643592" y="1127320"/>
                </a:lnTo>
                <a:lnTo>
                  <a:pt x="1645180" y="1132878"/>
                </a:lnTo>
                <a:lnTo>
                  <a:pt x="1645973" y="1138699"/>
                </a:lnTo>
                <a:lnTo>
                  <a:pt x="1646238" y="1144786"/>
                </a:lnTo>
                <a:lnTo>
                  <a:pt x="1646238" y="1467633"/>
                </a:lnTo>
                <a:lnTo>
                  <a:pt x="1645973" y="1473720"/>
                </a:lnTo>
                <a:lnTo>
                  <a:pt x="1645180" y="1479542"/>
                </a:lnTo>
                <a:lnTo>
                  <a:pt x="1643592" y="1485628"/>
                </a:lnTo>
                <a:lnTo>
                  <a:pt x="1641740" y="1490656"/>
                </a:lnTo>
                <a:lnTo>
                  <a:pt x="1639359" y="1495949"/>
                </a:lnTo>
                <a:lnTo>
                  <a:pt x="1636184" y="1500977"/>
                </a:lnTo>
                <a:lnTo>
                  <a:pt x="1632744" y="1505475"/>
                </a:lnTo>
                <a:lnTo>
                  <a:pt x="1629040" y="1509974"/>
                </a:lnTo>
                <a:lnTo>
                  <a:pt x="1624807" y="1513679"/>
                </a:lnTo>
                <a:lnTo>
                  <a:pt x="1620044" y="1516855"/>
                </a:lnTo>
                <a:lnTo>
                  <a:pt x="1615282" y="1520030"/>
                </a:lnTo>
                <a:lnTo>
                  <a:pt x="1609990" y="1522412"/>
                </a:lnTo>
                <a:lnTo>
                  <a:pt x="1604434" y="1524793"/>
                </a:lnTo>
                <a:lnTo>
                  <a:pt x="1598878" y="1526117"/>
                </a:lnTo>
                <a:lnTo>
                  <a:pt x="1593057" y="1526910"/>
                </a:lnTo>
                <a:lnTo>
                  <a:pt x="1586971" y="1527175"/>
                </a:lnTo>
                <a:lnTo>
                  <a:pt x="1580621" y="1527175"/>
                </a:lnTo>
                <a:lnTo>
                  <a:pt x="1562630" y="1525852"/>
                </a:lnTo>
                <a:lnTo>
                  <a:pt x="1549136" y="1525058"/>
                </a:lnTo>
                <a:lnTo>
                  <a:pt x="1533526" y="1523470"/>
                </a:lnTo>
                <a:lnTo>
                  <a:pt x="1515005" y="1521353"/>
                </a:lnTo>
                <a:lnTo>
                  <a:pt x="1494367" y="1518707"/>
                </a:lnTo>
                <a:lnTo>
                  <a:pt x="1471348" y="1515531"/>
                </a:lnTo>
                <a:lnTo>
                  <a:pt x="1445948" y="1511297"/>
                </a:lnTo>
                <a:lnTo>
                  <a:pt x="1418961" y="1506534"/>
                </a:lnTo>
                <a:lnTo>
                  <a:pt x="1389592" y="1500712"/>
                </a:lnTo>
                <a:lnTo>
                  <a:pt x="1358371" y="1493832"/>
                </a:lnTo>
                <a:lnTo>
                  <a:pt x="1325828" y="1486158"/>
                </a:lnTo>
                <a:lnTo>
                  <a:pt x="1308894" y="1481923"/>
                </a:lnTo>
                <a:lnTo>
                  <a:pt x="1291167" y="1477160"/>
                </a:lnTo>
                <a:lnTo>
                  <a:pt x="1273705" y="1472397"/>
                </a:lnTo>
                <a:lnTo>
                  <a:pt x="1255448" y="1467104"/>
                </a:lnTo>
                <a:lnTo>
                  <a:pt x="1236928" y="1461547"/>
                </a:lnTo>
                <a:lnTo>
                  <a:pt x="1218142" y="1455725"/>
                </a:lnTo>
                <a:lnTo>
                  <a:pt x="1199092" y="1449109"/>
                </a:lnTo>
                <a:lnTo>
                  <a:pt x="1179778" y="1442758"/>
                </a:lnTo>
                <a:lnTo>
                  <a:pt x="1159934" y="1435613"/>
                </a:lnTo>
                <a:lnTo>
                  <a:pt x="1139826" y="1428468"/>
                </a:lnTo>
                <a:lnTo>
                  <a:pt x="1119717" y="1420794"/>
                </a:lnTo>
                <a:lnTo>
                  <a:pt x="1099344" y="1412591"/>
                </a:lnTo>
                <a:lnTo>
                  <a:pt x="1078707" y="1404122"/>
                </a:lnTo>
                <a:lnTo>
                  <a:pt x="1057540" y="1395125"/>
                </a:lnTo>
                <a:lnTo>
                  <a:pt x="1036373" y="1385863"/>
                </a:lnTo>
                <a:lnTo>
                  <a:pt x="1015207" y="1376072"/>
                </a:lnTo>
                <a:lnTo>
                  <a:pt x="993511" y="1366016"/>
                </a:lnTo>
                <a:lnTo>
                  <a:pt x="972080" y="1355166"/>
                </a:lnTo>
                <a:lnTo>
                  <a:pt x="950119" y="1344052"/>
                </a:lnTo>
                <a:lnTo>
                  <a:pt x="928159" y="1332673"/>
                </a:lnTo>
                <a:lnTo>
                  <a:pt x="905934" y="1320500"/>
                </a:lnTo>
                <a:lnTo>
                  <a:pt x="884238" y="1308062"/>
                </a:lnTo>
                <a:lnTo>
                  <a:pt x="861748" y="1295095"/>
                </a:lnTo>
                <a:lnTo>
                  <a:pt x="839523" y="1281335"/>
                </a:lnTo>
                <a:lnTo>
                  <a:pt x="817034" y="1267309"/>
                </a:lnTo>
                <a:lnTo>
                  <a:pt x="794544" y="1252755"/>
                </a:lnTo>
                <a:lnTo>
                  <a:pt x="772055" y="1237671"/>
                </a:lnTo>
                <a:lnTo>
                  <a:pt x="749565" y="1222058"/>
                </a:lnTo>
                <a:lnTo>
                  <a:pt x="726811" y="1205651"/>
                </a:lnTo>
                <a:lnTo>
                  <a:pt x="704321" y="1188979"/>
                </a:lnTo>
                <a:lnTo>
                  <a:pt x="682361" y="1171778"/>
                </a:lnTo>
                <a:lnTo>
                  <a:pt x="659871" y="1153783"/>
                </a:lnTo>
                <a:lnTo>
                  <a:pt x="637382" y="1134995"/>
                </a:lnTo>
                <a:lnTo>
                  <a:pt x="615157" y="1115941"/>
                </a:lnTo>
                <a:lnTo>
                  <a:pt x="592932" y="1096094"/>
                </a:lnTo>
                <a:lnTo>
                  <a:pt x="570707" y="1075718"/>
                </a:lnTo>
                <a:lnTo>
                  <a:pt x="548746" y="1055077"/>
                </a:lnTo>
                <a:lnTo>
                  <a:pt x="527844" y="1034171"/>
                </a:lnTo>
                <a:lnTo>
                  <a:pt x="507471" y="1013001"/>
                </a:lnTo>
                <a:lnTo>
                  <a:pt x="487892" y="991566"/>
                </a:lnTo>
                <a:lnTo>
                  <a:pt x="468842" y="970395"/>
                </a:lnTo>
                <a:lnTo>
                  <a:pt x="450586" y="948960"/>
                </a:lnTo>
                <a:lnTo>
                  <a:pt x="432859" y="927261"/>
                </a:lnTo>
                <a:lnTo>
                  <a:pt x="415926" y="905561"/>
                </a:lnTo>
                <a:lnTo>
                  <a:pt x="399521" y="883862"/>
                </a:lnTo>
                <a:lnTo>
                  <a:pt x="383646" y="861897"/>
                </a:lnTo>
                <a:lnTo>
                  <a:pt x="368565" y="839933"/>
                </a:lnTo>
                <a:lnTo>
                  <a:pt x="354013" y="818498"/>
                </a:lnTo>
                <a:lnTo>
                  <a:pt x="339726" y="796534"/>
                </a:lnTo>
                <a:lnTo>
                  <a:pt x="326496" y="774570"/>
                </a:lnTo>
                <a:lnTo>
                  <a:pt x="313532" y="752870"/>
                </a:lnTo>
                <a:lnTo>
                  <a:pt x="301361" y="730906"/>
                </a:lnTo>
                <a:lnTo>
                  <a:pt x="289719" y="709207"/>
                </a:lnTo>
                <a:lnTo>
                  <a:pt x="278078" y="687772"/>
                </a:lnTo>
                <a:lnTo>
                  <a:pt x="267494" y="666072"/>
                </a:lnTo>
                <a:lnTo>
                  <a:pt x="257176" y="644637"/>
                </a:lnTo>
                <a:lnTo>
                  <a:pt x="247386" y="623202"/>
                </a:lnTo>
                <a:lnTo>
                  <a:pt x="238126" y="602296"/>
                </a:lnTo>
                <a:lnTo>
                  <a:pt x="229130" y="581391"/>
                </a:lnTo>
                <a:lnTo>
                  <a:pt x="220663" y="560485"/>
                </a:lnTo>
                <a:lnTo>
                  <a:pt x="212726" y="539844"/>
                </a:lnTo>
                <a:lnTo>
                  <a:pt x="205053" y="519467"/>
                </a:lnTo>
                <a:lnTo>
                  <a:pt x="198173" y="499356"/>
                </a:lnTo>
                <a:lnTo>
                  <a:pt x="191294" y="479244"/>
                </a:lnTo>
                <a:lnTo>
                  <a:pt x="185209" y="459661"/>
                </a:lnTo>
                <a:lnTo>
                  <a:pt x="178859" y="440079"/>
                </a:lnTo>
                <a:lnTo>
                  <a:pt x="173303" y="421025"/>
                </a:lnTo>
                <a:lnTo>
                  <a:pt x="168276" y="402237"/>
                </a:lnTo>
                <a:lnTo>
                  <a:pt x="163248" y="383713"/>
                </a:lnTo>
                <a:lnTo>
                  <a:pt x="159015" y="365718"/>
                </a:lnTo>
                <a:lnTo>
                  <a:pt x="154517" y="347988"/>
                </a:lnTo>
                <a:lnTo>
                  <a:pt x="150548" y="330522"/>
                </a:lnTo>
                <a:lnTo>
                  <a:pt x="146844" y="313586"/>
                </a:lnTo>
                <a:lnTo>
                  <a:pt x="143934" y="296914"/>
                </a:lnTo>
                <a:lnTo>
                  <a:pt x="140759" y="280507"/>
                </a:lnTo>
                <a:lnTo>
                  <a:pt x="137848" y="264894"/>
                </a:lnTo>
                <a:lnTo>
                  <a:pt x="133086" y="234462"/>
                </a:lnTo>
                <a:lnTo>
                  <a:pt x="129117" y="206411"/>
                </a:lnTo>
                <a:lnTo>
                  <a:pt x="125942" y="180213"/>
                </a:lnTo>
                <a:lnTo>
                  <a:pt x="123561" y="156396"/>
                </a:lnTo>
                <a:lnTo>
                  <a:pt x="121973" y="134697"/>
                </a:lnTo>
                <a:lnTo>
                  <a:pt x="120650" y="115643"/>
                </a:lnTo>
                <a:lnTo>
                  <a:pt x="119857" y="98972"/>
                </a:lnTo>
                <a:lnTo>
                  <a:pt x="119328" y="85211"/>
                </a:lnTo>
                <a:lnTo>
                  <a:pt x="119063" y="66158"/>
                </a:lnTo>
                <a:lnTo>
                  <a:pt x="119063" y="59806"/>
                </a:lnTo>
                <a:lnTo>
                  <a:pt x="119857" y="53720"/>
                </a:lnTo>
                <a:lnTo>
                  <a:pt x="120650" y="47369"/>
                </a:lnTo>
                <a:lnTo>
                  <a:pt x="121973" y="41812"/>
                </a:lnTo>
                <a:lnTo>
                  <a:pt x="124090" y="36254"/>
                </a:lnTo>
                <a:lnTo>
                  <a:pt x="126471" y="31227"/>
                </a:lnTo>
                <a:lnTo>
                  <a:pt x="129646" y="26199"/>
                </a:lnTo>
                <a:lnTo>
                  <a:pt x="133086" y="21700"/>
                </a:lnTo>
                <a:lnTo>
                  <a:pt x="136790" y="17466"/>
                </a:lnTo>
                <a:lnTo>
                  <a:pt x="141023" y="13496"/>
                </a:lnTo>
                <a:lnTo>
                  <a:pt x="145786" y="10056"/>
                </a:lnTo>
                <a:lnTo>
                  <a:pt x="150548" y="7145"/>
                </a:lnTo>
                <a:lnTo>
                  <a:pt x="155840" y="4499"/>
                </a:lnTo>
                <a:lnTo>
                  <a:pt x="161132" y="2647"/>
                </a:lnTo>
                <a:lnTo>
                  <a:pt x="166953" y="1323"/>
                </a:lnTo>
                <a:lnTo>
                  <a:pt x="172773" y="265"/>
                </a:lnTo>
                <a:lnTo>
                  <a:pt x="1788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MH_Other_14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5043489" y="4106863"/>
            <a:ext cx="414337" cy="309562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3" name="MH_Other_15"/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>
            <a:off x="6761163" y="4989513"/>
            <a:ext cx="303212" cy="412750"/>
          </a:xfrm>
          <a:custGeom>
            <a:avLst/>
            <a:gdLst>
              <a:gd name="T0" fmla="*/ 1986916 w 2092325"/>
              <a:gd name="T1" fmla="*/ 2844484 h 2844800"/>
              <a:gd name="T2" fmla="*/ 1969453 w 2092325"/>
              <a:gd name="T3" fmla="*/ 2834683 h 2844800"/>
              <a:gd name="T4" fmla="*/ 154940 w 2092325"/>
              <a:gd name="T5" fmla="*/ 2633663 h 2844800"/>
              <a:gd name="T6" fmla="*/ 2091061 w 2092325"/>
              <a:gd name="T7" fmla="*/ 2470151 h 2844800"/>
              <a:gd name="T8" fmla="*/ 1886541 w 2092325"/>
              <a:gd name="T9" fmla="*/ 2517458 h 2844800"/>
              <a:gd name="T10" fmla="*/ 1876425 w 2092325"/>
              <a:gd name="T11" fmla="*/ 2439353 h 2844800"/>
              <a:gd name="T12" fmla="*/ 604193 w 2092325"/>
              <a:gd name="T13" fmla="*/ 1560521 h 2844800"/>
              <a:gd name="T14" fmla="*/ 604193 w 2092325"/>
              <a:gd name="T15" fmla="*/ 1890386 h 2844800"/>
              <a:gd name="T16" fmla="*/ 371519 w 2092325"/>
              <a:gd name="T17" fmla="*/ 1899602 h 2844800"/>
              <a:gd name="T18" fmla="*/ 354013 w 2092325"/>
              <a:gd name="T19" fmla="*/ 1572915 h 2844800"/>
              <a:gd name="T20" fmla="*/ 373747 w 2092325"/>
              <a:gd name="T21" fmla="*/ 1551305 h 2844800"/>
              <a:gd name="T22" fmla="*/ 969955 w 2092325"/>
              <a:gd name="T23" fmla="*/ 1450989 h 2844800"/>
              <a:gd name="T24" fmla="*/ 974405 w 2092325"/>
              <a:gd name="T25" fmla="*/ 1886557 h 2844800"/>
              <a:gd name="T26" fmla="*/ 742022 w 2092325"/>
              <a:gd name="T27" fmla="*/ 1900238 h 2844800"/>
              <a:gd name="T28" fmla="*/ 722313 w 2092325"/>
              <a:gd name="T29" fmla="*/ 1878603 h 2844800"/>
              <a:gd name="T30" fmla="*/ 739797 w 2092325"/>
              <a:gd name="T31" fmla="*/ 1445262 h 2844800"/>
              <a:gd name="T32" fmla="*/ 1337979 w 2092325"/>
              <a:gd name="T33" fmla="*/ 1231906 h 2844800"/>
              <a:gd name="T34" fmla="*/ 1342718 w 2092325"/>
              <a:gd name="T35" fmla="*/ 1886573 h 2844800"/>
              <a:gd name="T36" fmla="*/ 1111786 w 2092325"/>
              <a:gd name="T37" fmla="*/ 1900238 h 2844800"/>
              <a:gd name="T38" fmla="*/ 1092200 w 2092325"/>
              <a:gd name="T39" fmla="*/ 1878628 h 2844800"/>
              <a:gd name="T40" fmla="*/ 1109575 w 2092325"/>
              <a:gd name="T41" fmla="*/ 1225868 h 2844800"/>
              <a:gd name="T42" fmla="*/ 1412876 w 2092325"/>
              <a:gd name="T43" fmla="*/ 1040448 h 2844800"/>
              <a:gd name="T44" fmla="*/ 1197928 w 2092325"/>
              <a:gd name="T45" fmla="*/ 1029018 h 2844800"/>
              <a:gd name="T46" fmla="*/ 1092201 w 2092325"/>
              <a:gd name="T47" fmla="*/ 1161416 h 2844800"/>
              <a:gd name="T48" fmla="*/ 949643 w 2092325"/>
              <a:gd name="T49" fmla="*/ 1278573 h 2844800"/>
              <a:gd name="T50" fmla="*/ 801370 w 2092325"/>
              <a:gd name="T51" fmla="*/ 1357313 h 2844800"/>
              <a:gd name="T52" fmla="*/ 658178 w 2092325"/>
              <a:gd name="T53" fmla="*/ 1404621 h 2844800"/>
              <a:gd name="T54" fmla="*/ 438150 w 2092325"/>
              <a:gd name="T55" fmla="*/ 1435736 h 2844800"/>
              <a:gd name="T56" fmla="*/ 378778 w 2092325"/>
              <a:gd name="T57" fmla="*/ 1314768 h 2844800"/>
              <a:gd name="T58" fmla="*/ 551498 w 2092325"/>
              <a:gd name="T59" fmla="*/ 1302386 h 2844800"/>
              <a:gd name="T60" fmla="*/ 733425 w 2092325"/>
              <a:gd name="T61" fmla="*/ 1253808 h 2844800"/>
              <a:gd name="T62" fmla="*/ 914083 w 2092325"/>
              <a:gd name="T63" fmla="*/ 1155383 h 2844800"/>
              <a:gd name="T64" fmla="*/ 1005206 w 2092325"/>
              <a:gd name="T65" fmla="*/ 1076326 h 2844800"/>
              <a:gd name="T66" fmla="*/ 1095376 w 2092325"/>
              <a:gd name="T67" fmla="*/ 963930 h 2844800"/>
              <a:gd name="T68" fmla="*/ 1083946 w 2092325"/>
              <a:gd name="T69" fmla="*/ 882015 h 2844800"/>
              <a:gd name="T70" fmla="*/ 1124903 w 2092325"/>
              <a:gd name="T71" fmla="*/ 736917 h 2844800"/>
              <a:gd name="T72" fmla="*/ 1993068 w 2092325"/>
              <a:gd name="T73" fmla="*/ 604837 h 2844800"/>
              <a:gd name="T74" fmla="*/ 2046490 w 2092325"/>
              <a:gd name="T75" fmla="*/ 623229 h 2844800"/>
              <a:gd name="T76" fmla="*/ 2072094 w 2092325"/>
              <a:gd name="T77" fmla="*/ 660330 h 2844800"/>
              <a:gd name="T78" fmla="*/ 2090745 w 2092325"/>
              <a:gd name="T79" fmla="*/ 727555 h 2844800"/>
              <a:gd name="T80" fmla="*/ 1876741 w 2092325"/>
              <a:gd name="T81" fmla="*/ 736434 h 2844800"/>
              <a:gd name="T82" fmla="*/ 1892231 w 2092325"/>
              <a:gd name="T83" fmla="*/ 672062 h 2844800"/>
              <a:gd name="T84" fmla="*/ 1915938 w 2092325"/>
              <a:gd name="T85" fmla="*/ 629571 h 2844800"/>
              <a:gd name="T86" fmla="*/ 1951026 w 2092325"/>
              <a:gd name="T87" fmla="*/ 608642 h 2844800"/>
              <a:gd name="T88" fmla="*/ 201612 w 2092325"/>
              <a:gd name="T89" fmla="*/ 0 h 2844800"/>
              <a:gd name="T90" fmla="*/ 1583373 w 2092325"/>
              <a:gd name="T91" fmla="*/ 15240 h 2844800"/>
              <a:gd name="T92" fmla="*/ 1653858 w 2092325"/>
              <a:gd name="T93" fmla="*/ 62230 h 2844800"/>
              <a:gd name="T94" fmla="*/ 1697356 w 2092325"/>
              <a:gd name="T95" fmla="*/ 133667 h 2844800"/>
              <a:gd name="T96" fmla="*/ 1705611 w 2092325"/>
              <a:gd name="T97" fmla="*/ 2674303 h 2844800"/>
              <a:gd name="T98" fmla="*/ 1677353 w 2092325"/>
              <a:gd name="T99" fmla="*/ 2753360 h 2844800"/>
              <a:gd name="T100" fmla="*/ 1617663 w 2092325"/>
              <a:gd name="T101" fmla="*/ 2812098 h 2844800"/>
              <a:gd name="T102" fmla="*/ 1535748 w 2092325"/>
              <a:gd name="T103" fmla="*/ 2842578 h 2844800"/>
              <a:gd name="T104" fmla="*/ 151447 w 2092325"/>
              <a:gd name="T105" fmla="*/ 2838768 h 2844800"/>
              <a:gd name="T106" fmla="*/ 73660 w 2092325"/>
              <a:gd name="T107" fmla="*/ 2801303 h 2844800"/>
              <a:gd name="T108" fmla="*/ 20002 w 2092325"/>
              <a:gd name="T109" fmla="*/ 2737168 h 2844800"/>
              <a:gd name="T110" fmla="*/ 0 w 2092325"/>
              <a:gd name="T111" fmla="*/ 2654935 h 2844800"/>
              <a:gd name="T112" fmla="*/ 15875 w 2092325"/>
              <a:gd name="T113" fmla="*/ 116205 h 2844800"/>
              <a:gd name="T114" fmla="*/ 66357 w 2092325"/>
              <a:gd name="T115" fmla="*/ 49212 h 2844800"/>
              <a:gd name="T116" fmla="*/ 141922 w 2092325"/>
              <a:gd name="T117" fmla="*/ 8572 h 284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92325" h="2844800">
                <a:moveTo>
                  <a:pt x="1912938" y="2620962"/>
                </a:moveTo>
                <a:lnTo>
                  <a:pt x="2055813" y="2620962"/>
                </a:lnTo>
                <a:lnTo>
                  <a:pt x="2000568" y="2832470"/>
                </a:lnTo>
                <a:lnTo>
                  <a:pt x="1998663" y="2836264"/>
                </a:lnTo>
                <a:lnTo>
                  <a:pt x="1996441" y="2838793"/>
                </a:lnTo>
                <a:lnTo>
                  <a:pt x="1994218" y="2841006"/>
                </a:lnTo>
                <a:lnTo>
                  <a:pt x="1991678" y="2842587"/>
                </a:lnTo>
                <a:lnTo>
                  <a:pt x="1989456" y="2844168"/>
                </a:lnTo>
                <a:lnTo>
                  <a:pt x="1986916" y="2844484"/>
                </a:lnTo>
                <a:lnTo>
                  <a:pt x="1984693" y="2844800"/>
                </a:lnTo>
                <a:lnTo>
                  <a:pt x="1982153" y="2844484"/>
                </a:lnTo>
                <a:lnTo>
                  <a:pt x="1979931" y="2844168"/>
                </a:lnTo>
                <a:lnTo>
                  <a:pt x="1977708" y="2843219"/>
                </a:lnTo>
                <a:lnTo>
                  <a:pt x="1975486" y="2841955"/>
                </a:lnTo>
                <a:lnTo>
                  <a:pt x="1973581" y="2840690"/>
                </a:lnTo>
                <a:lnTo>
                  <a:pt x="1971993" y="2838793"/>
                </a:lnTo>
                <a:lnTo>
                  <a:pt x="1970406" y="2836896"/>
                </a:lnTo>
                <a:lnTo>
                  <a:pt x="1969453" y="2834683"/>
                </a:lnTo>
                <a:lnTo>
                  <a:pt x="1968501" y="2833102"/>
                </a:lnTo>
                <a:lnTo>
                  <a:pt x="1912938" y="2620962"/>
                </a:lnTo>
                <a:close/>
                <a:moveTo>
                  <a:pt x="1156018" y="2488248"/>
                </a:moveTo>
                <a:lnTo>
                  <a:pt x="1156018" y="2633663"/>
                </a:lnTo>
                <a:lnTo>
                  <a:pt x="1552258" y="2633663"/>
                </a:lnTo>
                <a:lnTo>
                  <a:pt x="1552258" y="2488248"/>
                </a:lnTo>
                <a:lnTo>
                  <a:pt x="1156018" y="2488248"/>
                </a:lnTo>
                <a:close/>
                <a:moveTo>
                  <a:pt x="154940" y="2488248"/>
                </a:moveTo>
                <a:lnTo>
                  <a:pt x="154940" y="2633663"/>
                </a:lnTo>
                <a:lnTo>
                  <a:pt x="550862" y="2633663"/>
                </a:lnTo>
                <a:lnTo>
                  <a:pt x="550862" y="2488248"/>
                </a:lnTo>
                <a:lnTo>
                  <a:pt x="154940" y="2488248"/>
                </a:lnTo>
                <a:close/>
                <a:moveTo>
                  <a:pt x="1876425" y="1765300"/>
                </a:moveTo>
                <a:lnTo>
                  <a:pt x="2092325" y="1765300"/>
                </a:lnTo>
                <a:lnTo>
                  <a:pt x="2092325" y="2439353"/>
                </a:lnTo>
                <a:lnTo>
                  <a:pt x="2092325" y="2449831"/>
                </a:lnTo>
                <a:lnTo>
                  <a:pt x="2091693" y="2460308"/>
                </a:lnTo>
                <a:lnTo>
                  <a:pt x="2091061" y="2470151"/>
                </a:lnTo>
                <a:lnTo>
                  <a:pt x="2089796" y="2479993"/>
                </a:lnTo>
                <a:lnTo>
                  <a:pt x="2088848" y="2488883"/>
                </a:lnTo>
                <a:lnTo>
                  <a:pt x="2086951" y="2497773"/>
                </a:lnTo>
                <a:lnTo>
                  <a:pt x="2085055" y="2506346"/>
                </a:lnTo>
                <a:lnTo>
                  <a:pt x="2082842" y="2513966"/>
                </a:lnTo>
                <a:lnTo>
                  <a:pt x="2082526" y="2517458"/>
                </a:lnTo>
                <a:lnTo>
                  <a:pt x="2070198" y="2563813"/>
                </a:lnTo>
                <a:lnTo>
                  <a:pt x="1898553" y="2563813"/>
                </a:lnTo>
                <a:lnTo>
                  <a:pt x="1886541" y="2517458"/>
                </a:lnTo>
                <a:lnTo>
                  <a:pt x="1886225" y="2513966"/>
                </a:lnTo>
                <a:lnTo>
                  <a:pt x="1883696" y="2506346"/>
                </a:lnTo>
                <a:lnTo>
                  <a:pt x="1882115" y="2497773"/>
                </a:lnTo>
                <a:lnTo>
                  <a:pt x="1880219" y="2488883"/>
                </a:lnTo>
                <a:lnTo>
                  <a:pt x="1878954" y="2479993"/>
                </a:lnTo>
                <a:lnTo>
                  <a:pt x="1878006" y="2470151"/>
                </a:lnTo>
                <a:lnTo>
                  <a:pt x="1876741" y="2460308"/>
                </a:lnTo>
                <a:lnTo>
                  <a:pt x="1876425" y="2450148"/>
                </a:lnTo>
                <a:lnTo>
                  <a:pt x="1876425" y="2439353"/>
                </a:lnTo>
                <a:lnTo>
                  <a:pt x="1876425" y="1765300"/>
                </a:lnTo>
                <a:close/>
                <a:moveTo>
                  <a:pt x="375975" y="1550987"/>
                </a:moveTo>
                <a:lnTo>
                  <a:pt x="586369" y="1550987"/>
                </a:lnTo>
                <a:lnTo>
                  <a:pt x="588597" y="1551305"/>
                </a:lnTo>
                <a:lnTo>
                  <a:pt x="590825" y="1551305"/>
                </a:lnTo>
                <a:lnTo>
                  <a:pt x="594963" y="1552894"/>
                </a:lnTo>
                <a:lnTo>
                  <a:pt x="598782" y="1554483"/>
                </a:lnTo>
                <a:lnTo>
                  <a:pt x="601647" y="1557343"/>
                </a:lnTo>
                <a:lnTo>
                  <a:pt x="604193" y="1560521"/>
                </a:lnTo>
                <a:lnTo>
                  <a:pt x="606740" y="1564334"/>
                </a:lnTo>
                <a:lnTo>
                  <a:pt x="607694" y="1568466"/>
                </a:lnTo>
                <a:lnTo>
                  <a:pt x="608013" y="1570690"/>
                </a:lnTo>
                <a:lnTo>
                  <a:pt x="608013" y="1572915"/>
                </a:lnTo>
                <a:lnTo>
                  <a:pt x="608013" y="1878628"/>
                </a:lnTo>
                <a:lnTo>
                  <a:pt x="608013" y="1880852"/>
                </a:lnTo>
                <a:lnTo>
                  <a:pt x="607694" y="1882759"/>
                </a:lnTo>
                <a:lnTo>
                  <a:pt x="606740" y="1886572"/>
                </a:lnTo>
                <a:lnTo>
                  <a:pt x="604193" y="1890386"/>
                </a:lnTo>
                <a:lnTo>
                  <a:pt x="601647" y="1893881"/>
                </a:lnTo>
                <a:lnTo>
                  <a:pt x="598782" y="1896424"/>
                </a:lnTo>
                <a:lnTo>
                  <a:pt x="594963" y="1898648"/>
                </a:lnTo>
                <a:lnTo>
                  <a:pt x="590825" y="1899602"/>
                </a:lnTo>
                <a:lnTo>
                  <a:pt x="588597" y="1900237"/>
                </a:lnTo>
                <a:lnTo>
                  <a:pt x="586369" y="1900237"/>
                </a:lnTo>
                <a:lnTo>
                  <a:pt x="375975" y="1900237"/>
                </a:lnTo>
                <a:lnTo>
                  <a:pt x="373747" y="1900237"/>
                </a:lnTo>
                <a:lnTo>
                  <a:pt x="371519" y="1899602"/>
                </a:lnTo>
                <a:lnTo>
                  <a:pt x="367381" y="1898648"/>
                </a:lnTo>
                <a:lnTo>
                  <a:pt x="363880" y="1896424"/>
                </a:lnTo>
                <a:lnTo>
                  <a:pt x="360379" y="1893881"/>
                </a:lnTo>
                <a:lnTo>
                  <a:pt x="357832" y="1890386"/>
                </a:lnTo>
                <a:lnTo>
                  <a:pt x="355604" y="1886572"/>
                </a:lnTo>
                <a:lnTo>
                  <a:pt x="354331" y="1882759"/>
                </a:lnTo>
                <a:lnTo>
                  <a:pt x="354013" y="1880852"/>
                </a:lnTo>
                <a:lnTo>
                  <a:pt x="354013" y="1878628"/>
                </a:lnTo>
                <a:lnTo>
                  <a:pt x="354013" y="1572915"/>
                </a:lnTo>
                <a:lnTo>
                  <a:pt x="354013" y="1570690"/>
                </a:lnTo>
                <a:lnTo>
                  <a:pt x="354331" y="1568466"/>
                </a:lnTo>
                <a:lnTo>
                  <a:pt x="355604" y="1564334"/>
                </a:lnTo>
                <a:lnTo>
                  <a:pt x="357832" y="1560521"/>
                </a:lnTo>
                <a:lnTo>
                  <a:pt x="360379" y="1557343"/>
                </a:lnTo>
                <a:lnTo>
                  <a:pt x="363880" y="1554483"/>
                </a:lnTo>
                <a:lnTo>
                  <a:pt x="367381" y="1552894"/>
                </a:lnTo>
                <a:lnTo>
                  <a:pt x="371519" y="1551305"/>
                </a:lnTo>
                <a:lnTo>
                  <a:pt x="373747" y="1551305"/>
                </a:lnTo>
                <a:lnTo>
                  <a:pt x="375975" y="1550987"/>
                </a:lnTo>
                <a:close/>
                <a:moveTo>
                  <a:pt x="742022" y="1444625"/>
                </a:moveTo>
                <a:lnTo>
                  <a:pt x="744248" y="1444625"/>
                </a:lnTo>
                <a:lnTo>
                  <a:pt x="954696" y="1444625"/>
                </a:lnTo>
                <a:lnTo>
                  <a:pt x="956603" y="1444625"/>
                </a:lnTo>
                <a:lnTo>
                  <a:pt x="958828" y="1445262"/>
                </a:lnTo>
                <a:lnTo>
                  <a:pt x="962961" y="1446216"/>
                </a:lnTo>
                <a:lnTo>
                  <a:pt x="966776" y="1448443"/>
                </a:lnTo>
                <a:lnTo>
                  <a:pt x="969955" y="1450989"/>
                </a:lnTo>
                <a:lnTo>
                  <a:pt x="972498" y="1454170"/>
                </a:lnTo>
                <a:lnTo>
                  <a:pt x="974405" y="1457670"/>
                </a:lnTo>
                <a:lnTo>
                  <a:pt x="975995" y="1461806"/>
                </a:lnTo>
                <a:lnTo>
                  <a:pt x="976313" y="1464033"/>
                </a:lnTo>
                <a:lnTo>
                  <a:pt x="976313" y="1466261"/>
                </a:lnTo>
                <a:lnTo>
                  <a:pt x="976313" y="1878603"/>
                </a:lnTo>
                <a:lnTo>
                  <a:pt x="976313" y="1880830"/>
                </a:lnTo>
                <a:lnTo>
                  <a:pt x="975995" y="1882739"/>
                </a:lnTo>
                <a:lnTo>
                  <a:pt x="974405" y="1886557"/>
                </a:lnTo>
                <a:lnTo>
                  <a:pt x="972498" y="1890375"/>
                </a:lnTo>
                <a:lnTo>
                  <a:pt x="969955" y="1893875"/>
                </a:lnTo>
                <a:lnTo>
                  <a:pt x="966776" y="1896420"/>
                </a:lnTo>
                <a:lnTo>
                  <a:pt x="962961" y="1898647"/>
                </a:lnTo>
                <a:lnTo>
                  <a:pt x="958828" y="1899602"/>
                </a:lnTo>
                <a:lnTo>
                  <a:pt x="956603" y="1900238"/>
                </a:lnTo>
                <a:lnTo>
                  <a:pt x="954696" y="1900238"/>
                </a:lnTo>
                <a:lnTo>
                  <a:pt x="744248" y="1900238"/>
                </a:lnTo>
                <a:lnTo>
                  <a:pt x="742022" y="1900238"/>
                </a:lnTo>
                <a:lnTo>
                  <a:pt x="739797" y="1899602"/>
                </a:lnTo>
                <a:lnTo>
                  <a:pt x="735664" y="1898647"/>
                </a:lnTo>
                <a:lnTo>
                  <a:pt x="731850" y="1896420"/>
                </a:lnTo>
                <a:lnTo>
                  <a:pt x="728989" y="1893875"/>
                </a:lnTo>
                <a:lnTo>
                  <a:pt x="726445" y="1890375"/>
                </a:lnTo>
                <a:lnTo>
                  <a:pt x="724220" y="1886557"/>
                </a:lnTo>
                <a:lnTo>
                  <a:pt x="722949" y="1882739"/>
                </a:lnTo>
                <a:lnTo>
                  <a:pt x="722631" y="1880830"/>
                </a:lnTo>
                <a:lnTo>
                  <a:pt x="722313" y="1878603"/>
                </a:lnTo>
                <a:lnTo>
                  <a:pt x="722313" y="1466261"/>
                </a:lnTo>
                <a:lnTo>
                  <a:pt x="722631" y="1464033"/>
                </a:lnTo>
                <a:lnTo>
                  <a:pt x="722949" y="1461806"/>
                </a:lnTo>
                <a:lnTo>
                  <a:pt x="724220" y="1457670"/>
                </a:lnTo>
                <a:lnTo>
                  <a:pt x="726445" y="1454170"/>
                </a:lnTo>
                <a:lnTo>
                  <a:pt x="728989" y="1450989"/>
                </a:lnTo>
                <a:lnTo>
                  <a:pt x="731850" y="1448443"/>
                </a:lnTo>
                <a:lnTo>
                  <a:pt x="735664" y="1446216"/>
                </a:lnTo>
                <a:lnTo>
                  <a:pt x="739797" y="1445262"/>
                </a:lnTo>
                <a:lnTo>
                  <a:pt x="742022" y="1444625"/>
                </a:lnTo>
                <a:close/>
                <a:moveTo>
                  <a:pt x="1111786" y="1225550"/>
                </a:moveTo>
                <a:lnTo>
                  <a:pt x="1113998" y="1225550"/>
                </a:lnTo>
                <a:lnTo>
                  <a:pt x="1322815" y="1225550"/>
                </a:lnTo>
                <a:lnTo>
                  <a:pt x="1325027" y="1225550"/>
                </a:lnTo>
                <a:lnTo>
                  <a:pt x="1327238" y="1225868"/>
                </a:lnTo>
                <a:lnTo>
                  <a:pt x="1331345" y="1227139"/>
                </a:lnTo>
                <a:lnTo>
                  <a:pt x="1335136" y="1229364"/>
                </a:lnTo>
                <a:lnTo>
                  <a:pt x="1337979" y="1231906"/>
                </a:lnTo>
                <a:lnTo>
                  <a:pt x="1340822" y="1235084"/>
                </a:lnTo>
                <a:lnTo>
                  <a:pt x="1342718" y="1238898"/>
                </a:lnTo>
                <a:lnTo>
                  <a:pt x="1343981" y="1243029"/>
                </a:lnTo>
                <a:lnTo>
                  <a:pt x="1344297" y="1245254"/>
                </a:lnTo>
                <a:lnTo>
                  <a:pt x="1344613" y="1247478"/>
                </a:lnTo>
                <a:lnTo>
                  <a:pt x="1344613" y="1878628"/>
                </a:lnTo>
                <a:lnTo>
                  <a:pt x="1344297" y="1880852"/>
                </a:lnTo>
                <a:lnTo>
                  <a:pt x="1343981" y="1882759"/>
                </a:lnTo>
                <a:lnTo>
                  <a:pt x="1342718" y="1886573"/>
                </a:lnTo>
                <a:lnTo>
                  <a:pt x="1340822" y="1890386"/>
                </a:lnTo>
                <a:lnTo>
                  <a:pt x="1337979" y="1893882"/>
                </a:lnTo>
                <a:lnTo>
                  <a:pt x="1335136" y="1896425"/>
                </a:lnTo>
                <a:lnTo>
                  <a:pt x="1331345" y="1898649"/>
                </a:lnTo>
                <a:lnTo>
                  <a:pt x="1327238" y="1899603"/>
                </a:lnTo>
                <a:lnTo>
                  <a:pt x="1325027" y="1900238"/>
                </a:lnTo>
                <a:lnTo>
                  <a:pt x="1322815" y="1900238"/>
                </a:lnTo>
                <a:lnTo>
                  <a:pt x="1113998" y="1900238"/>
                </a:lnTo>
                <a:lnTo>
                  <a:pt x="1111786" y="1900238"/>
                </a:lnTo>
                <a:lnTo>
                  <a:pt x="1109575" y="1899603"/>
                </a:lnTo>
                <a:lnTo>
                  <a:pt x="1105468" y="1898649"/>
                </a:lnTo>
                <a:lnTo>
                  <a:pt x="1101677" y="1896425"/>
                </a:lnTo>
                <a:lnTo>
                  <a:pt x="1098834" y="1893882"/>
                </a:lnTo>
                <a:lnTo>
                  <a:pt x="1095991" y="1890386"/>
                </a:lnTo>
                <a:lnTo>
                  <a:pt x="1094095" y="1886573"/>
                </a:lnTo>
                <a:lnTo>
                  <a:pt x="1092832" y="1882759"/>
                </a:lnTo>
                <a:lnTo>
                  <a:pt x="1092516" y="1880852"/>
                </a:lnTo>
                <a:lnTo>
                  <a:pt x="1092200" y="1878628"/>
                </a:lnTo>
                <a:lnTo>
                  <a:pt x="1092200" y="1247478"/>
                </a:lnTo>
                <a:lnTo>
                  <a:pt x="1092516" y="1245254"/>
                </a:lnTo>
                <a:lnTo>
                  <a:pt x="1092832" y="1243029"/>
                </a:lnTo>
                <a:lnTo>
                  <a:pt x="1094095" y="1238898"/>
                </a:lnTo>
                <a:lnTo>
                  <a:pt x="1095991" y="1235084"/>
                </a:lnTo>
                <a:lnTo>
                  <a:pt x="1098834" y="1231906"/>
                </a:lnTo>
                <a:lnTo>
                  <a:pt x="1101677" y="1229364"/>
                </a:lnTo>
                <a:lnTo>
                  <a:pt x="1105468" y="1227139"/>
                </a:lnTo>
                <a:lnTo>
                  <a:pt x="1109575" y="1225868"/>
                </a:lnTo>
                <a:lnTo>
                  <a:pt x="1111786" y="1225550"/>
                </a:lnTo>
                <a:close/>
                <a:moveTo>
                  <a:pt x="1876425" y="912812"/>
                </a:moveTo>
                <a:lnTo>
                  <a:pt x="2092325" y="912812"/>
                </a:lnTo>
                <a:lnTo>
                  <a:pt x="2092325" y="1709737"/>
                </a:lnTo>
                <a:lnTo>
                  <a:pt x="1876425" y="1709737"/>
                </a:lnTo>
                <a:lnTo>
                  <a:pt x="1876425" y="912812"/>
                </a:lnTo>
                <a:close/>
                <a:moveTo>
                  <a:pt x="1350011" y="644525"/>
                </a:moveTo>
                <a:lnTo>
                  <a:pt x="1362394" y="722630"/>
                </a:lnTo>
                <a:lnTo>
                  <a:pt x="1412876" y="1040448"/>
                </a:lnTo>
                <a:lnTo>
                  <a:pt x="1292861" y="1059498"/>
                </a:lnTo>
                <a:lnTo>
                  <a:pt x="1267779" y="902653"/>
                </a:lnTo>
                <a:lnTo>
                  <a:pt x="1258571" y="922020"/>
                </a:lnTo>
                <a:lnTo>
                  <a:pt x="1249363" y="941070"/>
                </a:lnTo>
                <a:lnTo>
                  <a:pt x="1239203" y="959485"/>
                </a:lnTo>
                <a:lnTo>
                  <a:pt x="1229361" y="977583"/>
                </a:lnTo>
                <a:lnTo>
                  <a:pt x="1219201" y="995045"/>
                </a:lnTo>
                <a:lnTo>
                  <a:pt x="1208723" y="1012190"/>
                </a:lnTo>
                <a:lnTo>
                  <a:pt x="1197928" y="1029018"/>
                </a:lnTo>
                <a:lnTo>
                  <a:pt x="1186816" y="1045210"/>
                </a:lnTo>
                <a:lnTo>
                  <a:pt x="1175703" y="1061403"/>
                </a:lnTo>
                <a:lnTo>
                  <a:pt x="1164273" y="1076961"/>
                </a:lnTo>
                <a:lnTo>
                  <a:pt x="1152843" y="1091883"/>
                </a:lnTo>
                <a:lnTo>
                  <a:pt x="1141096" y="1106806"/>
                </a:lnTo>
                <a:lnTo>
                  <a:pt x="1129031" y="1120776"/>
                </a:lnTo>
                <a:lnTo>
                  <a:pt x="1116966" y="1134428"/>
                </a:lnTo>
                <a:lnTo>
                  <a:pt x="1104901" y="1147763"/>
                </a:lnTo>
                <a:lnTo>
                  <a:pt x="1092201" y="1161416"/>
                </a:lnTo>
                <a:lnTo>
                  <a:pt x="1076961" y="1176656"/>
                </a:lnTo>
                <a:lnTo>
                  <a:pt x="1061721" y="1190943"/>
                </a:lnTo>
                <a:lnTo>
                  <a:pt x="1046163" y="1205231"/>
                </a:lnTo>
                <a:lnTo>
                  <a:pt x="1029971" y="1218883"/>
                </a:lnTo>
                <a:lnTo>
                  <a:pt x="1014096" y="1231901"/>
                </a:lnTo>
                <a:lnTo>
                  <a:pt x="998221" y="1244283"/>
                </a:lnTo>
                <a:lnTo>
                  <a:pt x="982346" y="1256348"/>
                </a:lnTo>
                <a:lnTo>
                  <a:pt x="965836" y="1267778"/>
                </a:lnTo>
                <a:lnTo>
                  <a:pt x="949643" y="1278573"/>
                </a:lnTo>
                <a:lnTo>
                  <a:pt x="933133" y="1289368"/>
                </a:lnTo>
                <a:lnTo>
                  <a:pt x="916306" y="1299528"/>
                </a:lnTo>
                <a:lnTo>
                  <a:pt x="900113" y="1309053"/>
                </a:lnTo>
                <a:lnTo>
                  <a:pt x="883603" y="1317943"/>
                </a:lnTo>
                <a:lnTo>
                  <a:pt x="867093" y="1326833"/>
                </a:lnTo>
                <a:lnTo>
                  <a:pt x="850583" y="1335088"/>
                </a:lnTo>
                <a:lnTo>
                  <a:pt x="834073" y="1343026"/>
                </a:lnTo>
                <a:lnTo>
                  <a:pt x="817563" y="1350328"/>
                </a:lnTo>
                <a:lnTo>
                  <a:pt x="801370" y="1357313"/>
                </a:lnTo>
                <a:lnTo>
                  <a:pt x="784860" y="1363981"/>
                </a:lnTo>
                <a:lnTo>
                  <a:pt x="768668" y="1370331"/>
                </a:lnTo>
                <a:lnTo>
                  <a:pt x="752475" y="1376363"/>
                </a:lnTo>
                <a:lnTo>
                  <a:pt x="736600" y="1382078"/>
                </a:lnTo>
                <a:lnTo>
                  <a:pt x="720725" y="1387158"/>
                </a:lnTo>
                <a:lnTo>
                  <a:pt x="704533" y="1391921"/>
                </a:lnTo>
                <a:lnTo>
                  <a:pt x="688975" y="1396366"/>
                </a:lnTo>
                <a:lnTo>
                  <a:pt x="673735" y="1400493"/>
                </a:lnTo>
                <a:lnTo>
                  <a:pt x="658178" y="1404621"/>
                </a:lnTo>
                <a:lnTo>
                  <a:pt x="643255" y="1408431"/>
                </a:lnTo>
                <a:lnTo>
                  <a:pt x="613728" y="1414781"/>
                </a:lnTo>
                <a:lnTo>
                  <a:pt x="585153" y="1420178"/>
                </a:lnTo>
                <a:lnTo>
                  <a:pt x="557530" y="1424623"/>
                </a:lnTo>
                <a:lnTo>
                  <a:pt x="530860" y="1428433"/>
                </a:lnTo>
                <a:lnTo>
                  <a:pt x="505460" y="1430973"/>
                </a:lnTo>
                <a:lnTo>
                  <a:pt x="481648" y="1433196"/>
                </a:lnTo>
                <a:lnTo>
                  <a:pt x="459423" y="1434783"/>
                </a:lnTo>
                <a:lnTo>
                  <a:pt x="438150" y="1435736"/>
                </a:lnTo>
                <a:lnTo>
                  <a:pt x="419100" y="1436371"/>
                </a:lnTo>
                <a:lnTo>
                  <a:pt x="401638" y="1436688"/>
                </a:lnTo>
                <a:lnTo>
                  <a:pt x="385445" y="1436371"/>
                </a:lnTo>
                <a:lnTo>
                  <a:pt x="371793" y="1435736"/>
                </a:lnTo>
                <a:lnTo>
                  <a:pt x="350838" y="1434783"/>
                </a:lnTo>
                <a:lnTo>
                  <a:pt x="350838" y="1313181"/>
                </a:lnTo>
                <a:lnTo>
                  <a:pt x="352425" y="1313181"/>
                </a:lnTo>
                <a:lnTo>
                  <a:pt x="362585" y="1314133"/>
                </a:lnTo>
                <a:lnTo>
                  <a:pt x="378778" y="1314768"/>
                </a:lnTo>
                <a:lnTo>
                  <a:pt x="401638" y="1315086"/>
                </a:lnTo>
                <a:lnTo>
                  <a:pt x="425133" y="1314768"/>
                </a:lnTo>
                <a:lnTo>
                  <a:pt x="452438" y="1313498"/>
                </a:lnTo>
                <a:lnTo>
                  <a:pt x="467360" y="1312546"/>
                </a:lnTo>
                <a:lnTo>
                  <a:pt x="482918" y="1311276"/>
                </a:lnTo>
                <a:lnTo>
                  <a:pt x="499110" y="1309371"/>
                </a:lnTo>
                <a:lnTo>
                  <a:pt x="515938" y="1307783"/>
                </a:lnTo>
                <a:lnTo>
                  <a:pt x="533718" y="1305561"/>
                </a:lnTo>
                <a:lnTo>
                  <a:pt x="551498" y="1302386"/>
                </a:lnTo>
                <a:lnTo>
                  <a:pt x="570548" y="1299528"/>
                </a:lnTo>
                <a:lnTo>
                  <a:pt x="589598" y="1295718"/>
                </a:lnTo>
                <a:lnTo>
                  <a:pt x="609283" y="1291591"/>
                </a:lnTo>
                <a:lnTo>
                  <a:pt x="628968" y="1286828"/>
                </a:lnTo>
                <a:lnTo>
                  <a:pt x="649288" y="1281431"/>
                </a:lnTo>
                <a:lnTo>
                  <a:pt x="670243" y="1275716"/>
                </a:lnTo>
                <a:lnTo>
                  <a:pt x="690880" y="1269048"/>
                </a:lnTo>
                <a:lnTo>
                  <a:pt x="711835" y="1262063"/>
                </a:lnTo>
                <a:lnTo>
                  <a:pt x="733425" y="1253808"/>
                </a:lnTo>
                <a:lnTo>
                  <a:pt x="754380" y="1245236"/>
                </a:lnTo>
                <a:lnTo>
                  <a:pt x="775970" y="1236028"/>
                </a:lnTo>
                <a:lnTo>
                  <a:pt x="797243" y="1225868"/>
                </a:lnTo>
                <a:lnTo>
                  <a:pt x="818833" y="1215073"/>
                </a:lnTo>
                <a:lnTo>
                  <a:pt x="840423" y="1203326"/>
                </a:lnTo>
                <a:lnTo>
                  <a:pt x="861378" y="1190943"/>
                </a:lnTo>
                <a:lnTo>
                  <a:pt x="882651" y="1177291"/>
                </a:lnTo>
                <a:lnTo>
                  <a:pt x="903923" y="1163003"/>
                </a:lnTo>
                <a:lnTo>
                  <a:pt x="914083" y="1155383"/>
                </a:lnTo>
                <a:lnTo>
                  <a:pt x="924561" y="1147446"/>
                </a:lnTo>
                <a:lnTo>
                  <a:pt x="935038" y="1139826"/>
                </a:lnTo>
                <a:lnTo>
                  <a:pt x="945516" y="1131571"/>
                </a:lnTo>
                <a:lnTo>
                  <a:pt x="955358" y="1122998"/>
                </a:lnTo>
                <a:lnTo>
                  <a:pt x="965518" y="1114108"/>
                </a:lnTo>
                <a:lnTo>
                  <a:pt x="975996" y="1105218"/>
                </a:lnTo>
                <a:lnTo>
                  <a:pt x="985521" y="1096011"/>
                </a:lnTo>
                <a:lnTo>
                  <a:pt x="995681" y="1086168"/>
                </a:lnTo>
                <a:lnTo>
                  <a:pt x="1005206" y="1076326"/>
                </a:lnTo>
                <a:lnTo>
                  <a:pt x="1016001" y="1065531"/>
                </a:lnTo>
                <a:lnTo>
                  <a:pt x="1026478" y="1053783"/>
                </a:lnTo>
                <a:lnTo>
                  <a:pt x="1036956" y="1042035"/>
                </a:lnTo>
                <a:lnTo>
                  <a:pt x="1046798" y="1029970"/>
                </a:lnTo>
                <a:lnTo>
                  <a:pt x="1056958" y="1017588"/>
                </a:lnTo>
                <a:lnTo>
                  <a:pt x="1066801" y="1004888"/>
                </a:lnTo>
                <a:lnTo>
                  <a:pt x="1076643" y="991553"/>
                </a:lnTo>
                <a:lnTo>
                  <a:pt x="1086168" y="977583"/>
                </a:lnTo>
                <a:lnTo>
                  <a:pt x="1095376" y="963930"/>
                </a:lnTo>
                <a:lnTo>
                  <a:pt x="1104901" y="949643"/>
                </a:lnTo>
                <a:lnTo>
                  <a:pt x="1113791" y="934720"/>
                </a:lnTo>
                <a:lnTo>
                  <a:pt x="1122681" y="919798"/>
                </a:lnTo>
                <a:lnTo>
                  <a:pt x="1131571" y="904240"/>
                </a:lnTo>
                <a:lnTo>
                  <a:pt x="1140143" y="888048"/>
                </a:lnTo>
                <a:lnTo>
                  <a:pt x="1148398" y="871855"/>
                </a:lnTo>
                <a:lnTo>
                  <a:pt x="1156336" y="854710"/>
                </a:lnTo>
                <a:lnTo>
                  <a:pt x="1120141" y="868363"/>
                </a:lnTo>
                <a:lnTo>
                  <a:pt x="1083946" y="882015"/>
                </a:lnTo>
                <a:lnTo>
                  <a:pt x="1048068" y="895985"/>
                </a:lnTo>
                <a:lnTo>
                  <a:pt x="1029653" y="903288"/>
                </a:lnTo>
                <a:lnTo>
                  <a:pt x="1011873" y="911225"/>
                </a:lnTo>
                <a:lnTo>
                  <a:pt x="963931" y="799465"/>
                </a:lnTo>
                <a:lnTo>
                  <a:pt x="984886" y="790892"/>
                </a:lnTo>
                <a:lnTo>
                  <a:pt x="1005206" y="782320"/>
                </a:lnTo>
                <a:lnTo>
                  <a:pt x="1046163" y="766762"/>
                </a:lnTo>
                <a:lnTo>
                  <a:pt x="1085851" y="751522"/>
                </a:lnTo>
                <a:lnTo>
                  <a:pt x="1124903" y="736917"/>
                </a:lnTo>
                <a:lnTo>
                  <a:pt x="1163956" y="722630"/>
                </a:lnTo>
                <a:lnTo>
                  <a:pt x="1202056" y="708025"/>
                </a:lnTo>
                <a:lnTo>
                  <a:pt x="1240156" y="692785"/>
                </a:lnTo>
                <a:lnTo>
                  <a:pt x="1258889" y="684530"/>
                </a:lnTo>
                <a:lnTo>
                  <a:pt x="1277939" y="676275"/>
                </a:lnTo>
                <a:lnTo>
                  <a:pt x="1350011" y="644525"/>
                </a:lnTo>
                <a:close/>
                <a:moveTo>
                  <a:pt x="1975682" y="604837"/>
                </a:moveTo>
                <a:lnTo>
                  <a:pt x="1984533" y="604837"/>
                </a:lnTo>
                <a:lnTo>
                  <a:pt x="1993068" y="604837"/>
                </a:lnTo>
                <a:lnTo>
                  <a:pt x="2001603" y="605788"/>
                </a:lnTo>
                <a:lnTo>
                  <a:pt x="2009506" y="606739"/>
                </a:lnTo>
                <a:lnTo>
                  <a:pt x="2017408" y="608642"/>
                </a:lnTo>
                <a:lnTo>
                  <a:pt x="2024995" y="610862"/>
                </a:lnTo>
                <a:lnTo>
                  <a:pt x="2032581" y="614350"/>
                </a:lnTo>
                <a:lnTo>
                  <a:pt x="2036375" y="615935"/>
                </a:lnTo>
                <a:lnTo>
                  <a:pt x="2039536" y="618472"/>
                </a:lnTo>
                <a:lnTo>
                  <a:pt x="2043329" y="620692"/>
                </a:lnTo>
                <a:lnTo>
                  <a:pt x="2046490" y="623229"/>
                </a:lnTo>
                <a:lnTo>
                  <a:pt x="2049651" y="626083"/>
                </a:lnTo>
                <a:lnTo>
                  <a:pt x="2052812" y="629571"/>
                </a:lnTo>
                <a:lnTo>
                  <a:pt x="2055973" y="632742"/>
                </a:lnTo>
                <a:lnTo>
                  <a:pt x="2058818" y="636547"/>
                </a:lnTo>
                <a:lnTo>
                  <a:pt x="2061663" y="640669"/>
                </a:lnTo>
                <a:lnTo>
                  <a:pt x="2064508" y="645109"/>
                </a:lnTo>
                <a:lnTo>
                  <a:pt x="2067037" y="649865"/>
                </a:lnTo>
                <a:lnTo>
                  <a:pt x="2069566" y="654622"/>
                </a:lnTo>
                <a:lnTo>
                  <a:pt x="2072094" y="660330"/>
                </a:lnTo>
                <a:lnTo>
                  <a:pt x="2074307" y="665720"/>
                </a:lnTo>
                <a:lnTo>
                  <a:pt x="2076520" y="672062"/>
                </a:lnTo>
                <a:lnTo>
                  <a:pt x="2078417" y="678404"/>
                </a:lnTo>
                <a:lnTo>
                  <a:pt x="2080313" y="685381"/>
                </a:lnTo>
                <a:lnTo>
                  <a:pt x="2082210" y="692674"/>
                </a:lnTo>
                <a:lnTo>
                  <a:pt x="2085371" y="708529"/>
                </a:lnTo>
                <a:lnTo>
                  <a:pt x="2086951" y="714871"/>
                </a:lnTo>
                <a:lnTo>
                  <a:pt x="2088532" y="719628"/>
                </a:lnTo>
                <a:lnTo>
                  <a:pt x="2090745" y="727555"/>
                </a:lnTo>
                <a:lnTo>
                  <a:pt x="2091377" y="731360"/>
                </a:lnTo>
                <a:lnTo>
                  <a:pt x="2092009" y="736434"/>
                </a:lnTo>
                <a:lnTo>
                  <a:pt x="2092325" y="742776"/>
                </a:lnTo>
                <a:lnTo>
                  <a:pt x="2092325" y="750704"/>
                </a:lnTo>
                <a:lnTo>
                  <a:pt x="2092325" y="857250"/>
                </a:lnTo>
                <a:lnTo>
                  <a:pt x="1876425" y="857250"/>
                </a:lnTo>
                <a:lnTo>
                  <a:pt x="1876425" y="750704"/>
                </a:lnTo>
                <a:lnTo>
                  <a:pt x="1876425" y="742776"/>
                </a:lnTo>
                <a:lnTo>
                  <a:pt x="1876741" y="736434"/>
                </a:lnTo>
                <a:lnTo>
                  <a:pt x="1877690" y="731360"/>
                </a:lnTo>
                <a:lnTo>
                  <a:pt x="1878322" y="727555"/>
                </a:lnTo>
                <a:lnTo>
                  <a:pt x="1880535" y="719628"/>
                </a:lnTo>
                <a:lnTo>
                  <a:pt x="1882115" y="714871"/>
                </a:lnTo>
                <a:lnTo>
                  <a:pt x="1883380" y="708529"/>
                </a:lnTo>
                <a:lnTo>
                  <a:pt x="1886857" y="692674"/>
                </a:lnTo>
                <a:lnTo>
                  <a:pt x="1888753" y="685381"/>
                </a:lnTo>
                <a:lnTo>
                  <a:pt x="1890650" y="678404"/>
                </a:lnTo>
                <a:lnTo>
                  <a:pt x="1892231" y="672062"/>
                </a:lnTo>
                <a:lnTo>
                  <a:pt x="1894443" y="665720"/>
                </a:lnTo>
                <a:lnTo>
                  <a:pt x="1896656" y="660330"/>
                </a:lnTo>
                <a:lnTo>
                  <a:pt x="1899501" y="654622"/>
                </a:lnTo>
                <a:lnTo>
                  <a:pt x="1901714" y="649865"/>
                </a:lnTo>
                <a:lnTo>
                  <a:pt x="1904243" y="645109"/>
                </a:lnTo>
                <a:lnTo>
                  <a:pt x="1907087" y="640669"/>
                </a:lnTo>
                <a:lnTo>
                  <a:pt x="1910249" y="636547"/>
                </a:lnTo>
                <a:lnTo>
                  <a:pt x="1912777" y="632742"/>
                </a:lnTo>
                <a:lnTo>
                  <a:pt x="1915938" y="629571"/>
                </a:lnTo>
                <a:lnTo>
                  <a:pt x="1919099" y="626083"/>
                </a:lnTo>
                <a:lnTo>
                  <a:pt x="1922261" y="623229"/>
                </a:lnTo>
                <a:lnTo>
                  <a:pt x="1925738" y="620692"/>
                </a:lnTo>
                <a:lnTo>
                  <a:pt x="1928899" y="618472"/>
                </a:lnTo>
                <a:lnTo>
                  <a:pt x="1932692" y="615935"/>
                </a:lnTo>
                <a:lnTo>
                  <a:pt x="1935853" y="614350"/>
                </a:lnTo>
                <a:lnTo>
                  <a:pt x="1939646" y="612447"/>
                </a:lnTo>
                <a:lnTo>
                  <a:pt x="1943440" y="610862"/>
                </a:lnTo>
                <a:lnTo>
                  <a:pt x="1951026" y="608642"/>
                </a:lnTo>
                <a:lnTo>
                  <a:pt x="1959245" y="606739"/>
                </a:lnTo>
                <a:lnTo>
                  <a:pt x="1967464" y="605788"/>
                </a:lnTo>
                <a:lnTo>
                  <a:pt x="1975682" y="604837"/>
                </a:lnTo>
                <a:close/>
                <a:moveTo>
                  <a:pt x="154940" y="259715"/>
                </a:moveTo>
                <a:lnTo>
                  <a:pt x="154940" y="2241868"/>
                </a:lnTo>
                <a:lnTo>
                  <a:pt x="1552258" y="2241868"/>
                </a:lnTo>
                <a:lnTo>
                  <a:pt x="1552258" y="259715"/>
                </a:lnTo>
                <a:lnTo>
                  <a:pt x="154940" y="259715"/>
                </a:lnTo>
                <a:close/>
                <a:moveTo>
                  <a:pt x="201612" y="0"/>
                </a:moveTo>
                <a:lnTo>
                  <a:pt x="1504951" y="0"/>
                </a:lnTo>
                <a:lnTo>
                  <a:pt x="1515428" y="317"/>
                </a:lnTo>
                <a:lnTo>
                  <a:pt x="1525906" y="952"/>
                </a:lnTo>
                <a:lnTo>
                  <a:pt x="1535748" y="2222"/>
                </a:lnTo>
                <a:lnTo>
                  <a:pt x="1545591" y="3810"/>
                </a:lnTo>
                <a:lnTo>
                  <a:pt x="1555116" y="5715"/>
                </a:lnTo>
                <a:lnTo>
                  <a:pt x="1564958" y="8572"/>
                </a:lnTo>
                <a:lnTo>
                  <a:pt x="1574166" y="11430"/>
                </a:lnTo>
                <a:lnTo>
                  <a:pt x="1583373" y="15240"/>
                </a:lnTo>
                <a:lnTo>
                  <a:pt x="1592263" y="18732"/>
                </a:lnTo>
                <a:lnTo>
                  <a:pt x="1600836" y="22860"/>
                </a:lnTo>
                <a:lnTo>
                  <a:pt x="1609408" y="27305"/>
                </a:lnTo>
                <a:lnTo>
                  <a:pt x="1617663" y="32702"/>
                </a:lnTo>
                <a:lnTo>
                  <a:pt x="1625283" y="37782"/>
                </a:lnTo>
                <a:lnTo>
                  <a:pt x="1633221" y="43497"/>
                </a:lnTo>
                <a:lnTo>
                  <a:pt x="1640206" y="49212"/>
                </a:lnTo>
                <a:lnTo>
                  <a:pt x="1647191" y="55562"/>
                </a:lnTo>
                <a:lnTo>
                  <a:pt x="1653858" y="62230"/>
                </a:lnTo>
                <a:lnTo>
                  <a:pt x="1660208" y="69215"/>
                </a:lnTo>
                <a:lnTo>
                  <a:pt x="1666558" y="76517"/>
                </a:lnTo>
                <a:lnTo>
                  <a:pt x="1672273" y="83820"/>
                </a:lnTo>
                <a:lnTo>
                  <a:pt x="1677353" y="91757"/>
                </a:lnTo>
                <a:lnTo>
                  <a:pt x="1682116" y="99377"/>
                </a:lnTo>
                <a:lnTo>
                  <a:pt x="1686561" y="107632"/>
                </a:lnTo>
                <a:lnTo>
                  <a:pt x="1690688" y="116205"/>
                </a:lnTo>
                <a:lnTo>
                  <a:pt x="1694498" y="124777"/>
                </a:lnTo>
                <a:lnTo>
                  <a:pt x="1697356" y="133667"/>
                </a:lnTo>
                <a:lnTo>
                  <a:pt x="1700531" y="142557"/>
                </a:lnTo>
                <a:lnTo>
                  <a:pt x="1702753" y="151447"/>
                </a:lnTo>
                <a:lnTo>
                  <a:pt x="1704023" y="160972"/>
                </a:lnTo>
                <a:lnTo>
                  <a:pt x="1705611" y="170497"/>
                </a:lnTo>
                <a:lnTo>
                  <a:pt x="1706246" y="180022"/>
                </a:lnTo>
                <a:lnTo>
                  <a:pt x="1706563" y="189865"/>
                </a:lnTo>
                <a:lnTo>
                  <a:pt x="1706563" y="2654935"/>
                </a:lnTo>
                <a:lnTo>
                  <a:pt x="1706246" y="2664460"/>
                </a:lnTo>
                <a:lnTo>
                  <a:pt x="1705611" y="2674303"/>
                </a:lnTo>
                <a:lnTo>
                  <a:pt x="1704023" y="2683828"/>
                </a:lnTo>
                <a:lnTo>
                  <a:pt x="1702753" y="2693353"/>
                </a:lnTo>
                <a:lnTo>
                  <a:pt x="1700531" y="2702560"/>
                </a:lnTo>
                <a:lnTo>
                  <a:pt x="1697356" y="2711450"/>
                </a:lnTo>
                <a:lnTo>
                  <a:pt x="1694498" y="2720023"/>
                </a:lnTo>
                <a:lnTo>
                  <a:pt x="1690688" y="2728913"/>
                </a:lnTo>
                <a:lnTo>
                  <a:pt x="1686561" y="2737168"/>
                </a:lnTo>
                <a:lnTo>
                  <a:pt x="1682116" y="2745105"/>
                </a:lnTo>
                <a:lnTo>
                  <a:pt x="1677353" y="2753360"/>
                </a:lnTo>
                <a:lnTo>
                  <a:pt x="1672273" y="2760980"/>
                </a:lnTo>
                <a:lnTo>
                  <a:pt x="1666558" y="2768283"/>
                </a:lnTo>
                <a:lnTo>
                  <a:pt x="1660208" y="2775585"/>
                </a:lnTo>
                <a:lnTo>
                  <a:pt x="1653858" y="2782253"/>
                </a:lnTo>
                <a:lnTo>
                  <a:pt x="1647191" y="2788920"/>
                </a:lnTo>
                <a:lnTo>
                  <a:pt x="1640206" y="2795270"/>
                </a:lnTo>
                <a:lnTo>
                  <a:pt x="1633221" y="2801303"/>
                </a:lnTo>
                <a:lnTo>
                  <a:pt x="1625283" y="2807018"/>
                </a:lnTo>
                <a:lnTo>
                  <a:pt x="1617663" y="2812098"/>
                </a:lnTo>
                <a:lnTo>
                  <a:pt x="1609408" y="2817178"/>
                </a:lnTo>
                <a:lnTo>
                  <a:pt x="1600836" y="2821623"/>
                </a:lnTo>
                <a:lnTo>
                  <a:pt x="1592263" y="2825750"/>
                </a:lnTo>
                <a:lnTo>
                  <a:pt x="1583373" y="2829878"/>
                </a:lnTo>
                <a:lnTo>
                  <a:pt x="1574166" y="2833370"/>
                </a:lnTo>
                <a:lnTo>
                  <a:pt x="1564958" y="2836228"/>
                </a:lnTo>
                <a:lnTo>
                  <a:pt x="1555116" y="2838768"/>
                </a:lnTo>
                <a:lnTo>
                  <a:pt x="1545591" y="2840673"/>
                </a:lnTo>
                <a:lnTo>
                  <a:pt x="1535748" y="2842578"/>
                </a:lnTo>
                <a:lnTo>
                  <a:pt x="1525906" y="2843848"/>
                </a:lnTo>
                <a:lnTo>
                  <a:pt x="1515428" y="2844483"/>
                </a:lnTo>
                <a:lnTo>
                  <a:pt x="1504951" y="2844800"/>
                </a:lnTo>
                <a:lnTo>
                  <a:pt x="201612" y="2844800"/>
                </a:lnTo>
                <a:lnTo>
                  <a:pt x="191135" y="2844483"/>
                </a:lnTo>
                <a:lnTo>
                  <a:pt x="180975" y="2843848"/>
                </a:lnTo>
                <a:lnTo>
                  <a:pt x="170815" y="2842578"/>
                </a:lnTo>
                <a:lnTo>
                  <a:pt x="161290" y="2840673"/>
                </a:lnTo>
                <a:lnTo>
                  <a:pt x="151447" y="2838768"/>
                </a:lnTo>
                <a:lnTo>
                  <a:pt x="141922" y="2836228"/>
                </a:lnTo>
                <a:lnTo>
                  <a:pt x="132715" y="2833370"/>
                </a:lnTo>
                <a:lnTo>
                  <a:pt x="123190" y="2829878"/>
                </a:lnTo>
                <a:lnTo>
                  <a:pt x="114300" y="2825750"/>
                </a:lnTo>
                <a:lnTo>
                  <a:pt x="105727" y="2821623"/>
                </a:lnTo>
                <a:lnTo>
                  <a:pt x="97155" y="2817178"/>
                </a:lnTo>
                <a:lnTo>
                  <a:pt x="89217" y="2812098"/>
                </a:lnTo>
                <a:lnTo>
                  <a:pt x="81280" y="2807018"/>
                </a:lnTo>
                <a:lnTo>
                  <a:pt x="73660" y="2801303"/>
                </a:lnTo>
                <a:lnTo>
                  <a:pt x="66357" y="2795270"/>
                </a:lnTo>
                <a:lnTo>
                  <a:pt x="59372" y="2788920"/>
                </a:lnTo>
                <a:lnTo>
                  <a:pt x="52705" y="2782253"/>
                </a:lnTo>
                <a:lnTo>
                  <a:pt x="46355" y="2775585"/>
                </a:lnTo>
                <a:lnTo>
                  <a:pt x="40322" y="2768283"/>
                </a:lnTo>
                <a:lnTo>
                  <a:pt x="34607" y="2760980"/>
                </a:lnTo>
                <a:lnTo>
                  <a:pt x="29210" y="2753360"/>
                </a:lnTo>
                <a:lnTo>
                  <a:pt x="24447" y="2745105"/>
                </a:lnTo>
                <a:lnTo>
                  <a:pt x="20002" y="2737168"/>
                </a:lnTo>
                <a:lnTo>
                  <a:pt x="15875" y="2728913"/>
                </a:lnTo>
                <a:lnTo>
                  <a:pt x="12065" y="2720023"/>
                </a:lnTo>
                <a:lnTo>
                  <a:pt x="9207" y="2711450"/>
                </a:lnTo>
                <a:lnTo>
                  <a:pt x="6667" y="2702560"/>
                </a:lnTo>
                <a:lnTo>
                  <a:pt x="4127" y="2693353"/>
                </a:lnTo>
                <a:lnTo>
                  <a:pt x="2540" y="2683828"/>
                </a:lnTo>
                <a:lnTo>
                  <a:pt x="952" y="2674303"/>
                </a:lnTo>
                <a:lnTo>
                  <a:pt x="317" y="2664460"/>
                </a:lnTo>
                <a:lnTo>
                  <a:pt x="0" y="2654935"/>
                </a:lnTo>
                <a:lnTo>
                  <a:pt x="0" y="189865"/>
                </a:lnTo>
                <a:lnTo>
                  <a:pt x="317" y="180022"/>
                </a:lnTo>
                <a:lnTo>
                  <a:pt x="952" y="170497"/>
                </a:lnTo>
                <a:lnTo>
                  <a:pt x="2540" y="160972"/>
                </a:lnTo>
                <a:lnTo>
                  <a:pt x="4127" y="151447"/>
                </a:lnTo>
                <a:lnTo>
                  <a:pt x="6667" y="142557"/>
                </a:lnTo>
                <a:lnTo>
                  <a:pt x="9207" y="133667"/>
                </a:lnTo>
                <a:lnTo>
                  <a:pt x="12065" y="124777"/>
                </a:lnTo>
                <a:lnTo>
                  <a:pt x="15875" y="116205"/>
                </a:lnTo>
                <a:lnTo>
                  <a:pt x="20002" y="107632"/>
                </a:lnTo>
                <a:lnTo>
                  <a:pt x="24447" y="99377"/>
                </a:lnTo>
                <a:lnTo>
                  <a:pt x="29210" y="91757"/>
                </a:lnTo>
                <a:lnTo>
                  <a:pt x="34607" y="83820"/>
                </a:lnTo>
                <a:lnTo>
                  <a:pt x="40322" y="76517"/>
                </a:lnTo>
                <a:lnTo>
                  <a:pt x="46355" y="69215"/>
                </a:lnTo>
                <a:lnTo>
                  <a:pt x="52705" y="62230"/>
                </a:lnTo>
                <a:lnTo>
                  <a:pt x="59372" y="55562"/>
                </a:lnTo>
                <a:lnTo>
                  <a:pt x="66357" y="49212"/>
                </a:lnTo>
                <a:lnTo>
                  <a:pt x="73660" y="43497"/>
                </a:lnTo>
                <a:lnTo>
                  <a:pt x="81280" y="37782"/>
                </a:lnTo>
                <a:lnTo>
                  <a:pt x="89217" y="32702"/>
                </a:lnTo>
                <a:lnTo>
                  <a:pt x="97155" y="27305"/>
                </a:lnTo>
                <a:lnTo>
                  <a:pt x="105727" y="22860"/>
                </a:lnTo>
                <a:lnTo>
                  <a:pt x="114300" y="18732"/>
                </a:lnTo>
                <a:lnTo>
                  <a:pt x="123190" y="15240"/>
                </a:lnTo>
                <a:lnTo>
                  <a:pt x="132715" y="11430"/>
                </a:lnTo>
                <a:lnTo>
                  <a:pt x="141922" y="8572"/>
                </a:lnTo>
                <a:lnTo>
                  <a:pt x="151447" y="5715"/>
                </a:lnTo>
                <a:lnTo>
                  <a:pt x="161290" y="3810"/>
                </a:lnTo>
                <a:lnTo>
                  <a:pt x="170815" y="2222"/>
                </a:lnTo>
                <a:lnTo>
                  <a:pt x="180975" y="952"/>
                </a:lnTo>
                <a:lnTo>
                  <a:pt x="191135" y="317"/>
                </a:lnTo>
                <a:lnTo>
                  <a:pt x="2016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607300" y="2971801"/>
            <a:ext cx="2451100" cy="1282700"/>
            <a:chOff x="7607300" y="2971801"/>
            <a:chExt cx="2451100" cy="1282700"/>
          </a:xfrm>
        </p:grpSpPr>
        <p:sp>
          <p:nvSpPr>
            <p:cNvPr id="8" name="MH_SubTitle_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607300" y="2971801"/>
              <a:ext cx="2432050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000" b="1">
                  <a:solidFill>
                    <a:srgbClr val="C8143E"/>
                  </a:solidFill>
                  <a:latin typeface="+mn-lt"/>
                  <a:ea typeface="+mn-ea"/>
                </a:rPr>
                <a:t>LOREM IPSUM</a:t>
              </a:r>
            </a:p>
          </p:txBody>
        </p:sp>
        <p:sp>
          <p:nvSpPr>
            <p:cNvPr id="24" name="MH_Text_2"/>
            <p:cNvSpPr/>
            <p:nvPr>
              <p:custDataLst>
                <p:tags r:id="rId23"/>
              </p:custDataLst>
            </p:nvPr>
          </p:nvSpPr>
          <p:spPr>
            <a:xfrm>
              <a:off x="7627938" y="3605214"/>
              <a:ext cx="2430462" cy="649287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da-DK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da-DK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52651" y="2057401"/>
            <a:ext cx="2428874" cy="1250950"/>
            <a:chOff x="2152651" y="2057401"/>
            <a:chExt cx="2428874" cy="1250950"/>
          </a:xfrm>
        </p:grpSpPr>
        <p:sp>
          <p:nvSpPr>
            <p:cNvPr id="16" name="MH_SubTitle_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152651" y="2057401"/>
              <a:ext cx="2417763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r">
                <a:defRPr/>
              </a:pPr>
              <a:r>
                <a:rPr lang="en-US" altLang="zh-CN" sz="2000" b="1" dirty="0">
                  <a:solidFill>
                    <a:srgbClr val="C8143E"/>
                  </a:solidFill>
                  <a:latin typeface="+mn-lt"/>
                  <a:ea typeface="+mn-ea"/>
                </a:rPr>
                <a:t>LOREM IPSUM</a:t>
              </a:r>
            </a:p>
          </p:txBody>
        </p:sp>
        <p:sp>
          <p:nvSpPr>
            <p:cNvPr id="25" name="MH_Text_1"/>
            <p:cNvSpPr/>
            <p:nvPr>
              <p:custDataLst>
                <p:tags r:id="rId21"/>
              </p:custDataLst>
            </p:nvPr>
          </p:nvSpPr>
          <p:spPr>
            <a:xfrm>
              <a:off x="2163763" y="2659064"/>
              <a:ext cx="2417762" cy="649287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da-DK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</a:t>
              </a:r>
            </a:p>
            <a:p>
              <a:pPr algn="r">
                <a:lnSpc>
                  <a:spcPct val="120000"/>
                </a:lnSpc>
                <a:defRPr/>
              </a:pPr>
              <a:r>
                <a:rPr lang="da-DK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52651" y="3925889"/>
            <a:ext cx="2428874" cy="1257299"/>
            <a:chOff x="2152651" y="3925889"/>
            <a:chExt cx="2428874" cy="1257299"/>
          </a:xfrm>
        </p:grpSpPr>
        <p:sp>
          <p:nvSpPr>
            <p:cNvPr id="19" name="MH_SubTitle_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152651" y="3925889"/>
              <a:ext cx="2417763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r">
                <a:defRPr/>
              </a:pPr>
              <a:r>
                <a:rPr lang="en-US" altLang="zh-CN" sz="2000" b="1" dirty="0">
                  <a:solidFill>
                    <a:srgbClr val="C8143E"/>
                  </a:solidFill>
                  <a:latin typeface="+mn-lt"/>
                  <a:ea typeface="+mn-ea"/>
                </a:rPr>
                <a:t>LOREM IPSUM</a:t>
              </a:r>
            </a:p>
          </p:txBody>
        </p:sp>
        <p:sp>
          <p:nvSpPr>
            <p:cNvPr id="26" name="MH_Text_3"/>
            <p:cNvSpPr/>
            <p:nvPr>
              <p:custDataLst>
                <p:tags r:id="rId19"/>
              </p:custDataLst>
            </p:nvPr>
          </p:nvSpPr>
          <p:spPr>
            <a:xfrm>
              <a:off x="2163763" y="4533900"/>
              <a:ext cx="2417762" cy="649288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da-DK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</a:t>
              </a:r>
            </a:p>
            <a:p>
              <a:pPr algn="r">
                <a:lnSpc>
                  <a:spcPct val="120000"/>
                </a:lnSpc>
                <a:defRPr/>
              </a:pPr>
              <a:r>
                <a:rPr lang="da-DK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607300" y="4840289"/>
            <a:ext cx="2451100" cy="1289049"/>
            <a:chOff x="7607300" y="4840289"/>
            <a:chExt cx="2451100" cy="1289049"/>
          </a:xfrm>
        </p:grpSpPr>
        <p:sp>
          <p:nvSpPr>
            <p:cNvPr id="13" name="MH_SubTitle_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07300" y="4840289"/>
              <a:ext cx="2432050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000" b="1">
                  <a:solidFill>
                    <a:srgbClr val="C8143E"/>
                  </a:solidFill>
                  <a:latin typeface="+mn-lt"/>
                  <a:ea typeface="+mn-ea"/>
                </a:rPr>
                <a:t>LOREM IPSUM</a:t>
              </a:r>
            </a:p>
          </p:txBody>
        </p:sp>
        <p:sp>
          <p:nvSpPr>
            <p:cNvPr id="27" name="MH_Text_4"/>
            <p:cNvSpPr/>
            <p:nvPr>
              <p:custDataLst>
                <p:tags r:id="rId17"/>
              </p:custDataLst>
            </p:nvPr>
          </p:nvSpPr>
          <p:spPr>
            <a:xfrm>
              <a:off x="7627938" y="5480050"/>
              <a:ext cx="2430462" cy="649288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da-DK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da-DK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34208" y="-43567"/>
            <a:ext cx="12245047" cy="6901567"/>
            <a:chOff x="-34208" y="-14962"/>
            <a:chExt cx="12245047" cy="6901567"/>
          </a:xfrm>
        </p:grpSpPr>
        <p:grpSp>
          <p:nvGrpSpPr>
            <p:cNvPr id="27" name="组合 26"/>
            <p:cNvGrpSpPr/>
            <p:nvPr/>
          </p:nvGrpSpPr>
          <p:grpSpPr>
            <a:xfrm>
              <a:off x="-34208" y="-14962"/>
              <a:ext cx="12245047" cy="6901567"/>
              <a:chOff x="-34208" y="-14962"/>
              <a:chExt cx="12245047" cy="6901567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18" cstate="email"/>
              <a:stretch>
                <a:fillRect/>
              </a:stretch>
            </p:blipFill>
            <p:spPr>
              <a:xfrm>
                <a:off x="-34208" y="-14962"/>
                <a:ext cx="12245047" cy="6887029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-34208" y="0"/>
                <a:ext cx="12220621" cy="6886605"/>
              </a:xfrm>
              <a:prstGeom prst="rect">
                <a:avLst/>
              </a:prstGeom>
            </p:spPr>
          </p:pic>
        </p:grpSp>
        <p:sp>
          <p:nvSpPr>
            <p:cNvPr id="28" name="文本框 27"/>
            <p:cNvSpPr txBox="1"/>
            <p:nvPr/>
          </p:nvSpPr>
          <p:spPr>
            <a:xfrm>
              <a:off x="3786587" y="57369"/>
              <a:ext cx="457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24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MH_Other_1"/>
          <p:cNvSpPr/>
          <p:nvPr>
            <p:custDataLst>
              <p:tags r:id="rId1"/>
            </p:custDataLst>
          </p:nvPr>
        </p:nvSpPr>
        <p:spPr>
          <a:xfrm rot="12359350" flipV="1">
            <a:off x="4733925" y="3678238"/>
            <a:ext cx="1106488" cy="347662"/>
          </a:xfrm>
          <a:custGeom>
            <a:avLst/>
            <a:gdLst>
              <a:gd name="connsiteX0" fmla="*/ 0 w 3888432"/>
              <a:gd name="connsiteY0" fmla="*/ 0 h 1129027"/>
              <a:gd name="connsiteX1" fmla="*/ 3323919 w 3888432"/>
              <a:gd name="connsiteY1" fmla="*/ 0 h 1129027"/>
              <a:gd name="connsiteX2" fmla="*/ 3888432 w 3888432"/>
              <a:gd name="connsiteY2" fmla="*/ 564514 h 1129027"/>
              <a:gd name="connsiteX3" fmla="*/ 3323919 w 3888432"/>
              <a:gd name="connsiteY3" fmla="*/ 1129027 h 1129027"/>
              <a:gd name="connsiteX4" fmla="*/ 1011895 w 3888432"/>
              <a:gd name="connsiteY4" fmla="*/ 1118735 h 1129027"/>
              <a:gd name="connsiteX5" fmla="*/ 0 w 3888432"/>
              <a:gd name="connsiteY5" fmla="*/ 8248 h 1129027"/>
              <a:gd name="connsiteX6" fmla="*/ 0 w 3888432"/>
              <a:gd name="connsiteY6" fmla="*/ 0 h 11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rgbClr val="DE3D6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C8143E"/>
              </a:solidFill>
            </a:endParaRPr>
          </a:p>
        </p:txBody>
      </p:sp>
      <p:pic>
        <p:nvPicPr>
          <p:cNvPr id="11" name="MH_Other_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email"/>
          <a:srcRect/>
          <a:stretch>
            <a:fillRect/>
          </a:stretch>
        </p:blipFill>
        <p:spPr bwMode="auto">
          <a:xfrm rot="14760000">
            <a:off x="5513388" y="3492501"/>
            <a:ext cx="17621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H_Other_3"/>
          <p:cNvSpPr/>
          <p:nvPr>
            <p:custDataLst>
              <p:tags r:id="rId3"/>
            </p:custDataLst>
          </p:nvPr>
        </p:nvSpPr>
        <p:spPr>
          <a:xfrm rot="16679350" flipV="1">
            <a:off x="5349876" y="2909889"/>
            <a:ext cx="1108075" cy="346075"/>
          </a:xfrm>
          <a:custGeom>
            <a:avLst/>
            <a:gdLst>
              <a:gd name="connsiteX0" fmla="*/ 0 w 3888432"/>
              <a:gd name="connsiteY0" fmla="*/ 0 h 1129027"/>
              <a:gd name="connsiteX1" fmla="*/ 3323919 w 3888432"/>
              <a:gd name="connsiteY1" fmla="*/ 0 h 1129027"/>
              <a:gd name="connsiteX2" fmla="*/ 3888432 w 3888432"/>
              <a:gd name="connsiteY2" fmla="*/ 564514 h 1129027"/>
              <a:gd name="connsiteX3" fmla="*/ 3323919 w 3888432"/>
              <a:gd name="connsiteY3" fmla="*/ 1129027 h 1129027"/>
              <a:gd name="connsiteX4" fmla="*/ 1011895 w 3888432"/>
              <a:gd name="connsiteY4" fmla="*/ 1118735 h 1129027"/>
              <a:gd name="connsiteX5" fmla="*/ 0 w 3888432"/>
              <a:gd name="connsiteY5" fmla="*/ 8248 h 1129027"/>
              <a:gd name="connsiteX6" fmla="*/ 0 w 3888432"/>
              <a:gd name="connsiteY6" fmla="*/ 0 h 11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rgbClr val="DE3D6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C8143E"/>
              </a:solidFill>
            </a:endParaRPr>
          </a:p>
        </p:txBody>
      </p:sp>
      <p:pic>
        <p:nvPicPr>
          <p:cNvPr id="13" name="MH_Other_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email"/>
          <a:srcRect/>
          <a:stretch>
            <a:fillRect/>
          </a:stretch>
        </p:blipFill>
        <p:spPr bwMode="auto">
          <a:xfrm rot="19080000">
            <a:off x="5811838" y="2949576"/>
            <a:ext cx="1762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H_Other_5"/>
          <p:cNvSpPr/>
          <p:nvPr>
            <p:custDataLst>
              <p:tags r:id="rId5"/>
            </p:custDataLst>
          </p:nvPr>
        </p:nvSpPr>
        <p:spPr>
          <a:xfrm rot="20999350" flipV="1">
            <a:off x="6272214" y="3230534"/>
            <a:ext cx="1108075" cy="346075"/>
          </a:xfrm>
          <a:custGeom>
            <a:avLst/>
            <a:gdLst>
              <a:gd name="connsiteX0" fmla="*/ 0 w 3888432"/>
              <a:gd name="connsiteY0" fmla="*/ 0 h 1129027"/>
              <a:gd name="connsiteX1" fmla="*/ 3323919 w 3888432"/>
              <a:gd name="connsiteY1" fmla="*/ 0 h 1129027"/>
              <a:gd name="connsiteX2" fmla="*/ 3888432 w 3888432"/>
              <a:gd name="connsiteY2" fmla="*/ 564514 h 1129027"/>
              <a:gd name="connsiteX3" fmla="*/ 3323919 w 3888432"/>
              <a:gd name="connsiteY3" fmla="*/ 1129027 h 1129027"/>
              <a:gd name="connsiteX4" fmla="*/ 1011895 w 3888432"/>
              <a:gd name="connsiteY4" fmla="*/ 1118735 h 1129027"/>
              <a:gd name="connsiteX5" fmla="*/ 0 w 3888432"/>
              <a:gd name="connsiteY5" fmla="*/ 8248 h 1129027"/>
              <a:gd name="connsiteX6" fmla="*/ 0 w 3888432"/>
              <a:gd name="connsiteY6" fmla="*/ 0 h 11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rgbClr val="DE3D6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C8143E"/>
              </a:solidFill>
            </a:endParaRPr>
          </a:p>
        </p:txBody>
      </p:sp>
      <p:pic>
        <p:nvPicPr>
          <p:cNvPr id="15" name="MH_Other_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email"/>
          <a:srcRect/>
          <a:stretch>
            <a:fillRect/>
          </a:stretch>
        </p:blipFill>
        <p:spPr bwMode="auto">
          <a:xfrm rot="1800000">
            <a:off x="6421438" y="3063876"/>
            <a:ext cx="17621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H_Other_7"/>
          <p:cNvSpPr/>
          <p:nvPr>
            <p:custDataLst>
              <p:tags r:id="rId7"/>
            </p:custDataLst>
          </p:nvPr>
        </p:nvSpPr>
        <p:spPr>
          <a:xfrm rot="3719350" flipV="1">
            <a:off x="6226175" y="4214783"/>
            <a:ext cx="1106488" cy="347662"/>
          </a:xfrm>
          <a:custGeom>
            <a:avLst/>
            <a:gdLst>
              <a:gd name="connsiteX0" fmla="*/ 0 w 3888432"/>
              <a:gd name="connsiteY0" fmla="*/ 0 h 1129027"/>
              <a:gd name="connsiteX1" fmla="*/ 3323919 w 3888432"/>
              <a:gd name="connsiteY1" fmla="*/ 0 h 1129027"/>
              <a:gd name="connsiteX2" fmla="*/ 3888432 w 3888432"/>
              <a:gd name="connsiteY2" fmla="*/ 564514 h 1129027"/>
              <a:gd name="connsiteX3" fmla="*/ 3323919 w 3888432"/>
              <a:gd name="connsiteY3" fmla="*/ 1129027 h 1129027"/>
              <a:gd name="connsiteX4" fmla="*/ 1011895 w 3888432"/>
              <a:gd name="connsiteY4" fmla="*/ 1118735 h 1129027"/>
              <a:gd name="connsiteX5" fmla="*/ 0 w 3888432"/>
              <a:gd name="connsiteY5" fmla="*/ 8248 h 1129027"/>
              <a:gd name="connsiteX6" fmla="*/ 0 w 3888432"/>
              <a:gd name="connsiteY6" fmla="*/ 0 h 11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rgbClr val="DE3D6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C8143E"/>
              </a:solidFill>
            </a:endParaRPr>
          </a:p>
        </p:txBody>
      </p:sp>
      <p:pic>
        <p:nvPicPr>
          <p:cNvPr id="17" name="MH_Other_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email"/>
          <a:srcRect/>
          <a:stretch>
            <a:fillRect/>
          </a:stretch>
        </p:blipFill>
        <p:spPr bwMode="auto">
          <a:xfrm rot="6120000">
            <a:off x="6500020" y="3680620"/>
            <a:ext cx="1762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MH_Other_9"/>
          <p:cNvSpPr/>
          <p:nvPr>
            <p:custDataLst>
              <p:tags r:id="rId9"/>
            </p:custDataLst>
          </p:nvPr>
        </p:nvSpPr>
        <p:spPr>
          <a:xfrm rot="8039350" flipV="1">
            <a:off x="5274470" y="4502945"/>
            <a:ext cx="1106487" cy="346075"/>
          </a:xfrm>
          <a:custGeom>
            <a:avLst/>
            <a:gdLst>
              <a:gd name="connsiteX0" fmla="*/ 0 w 3888432"/>
              <a:gd name="connsiteY0" fmla="*/ 0 h 1129027"/>
              <a:gd name="connsiteX1" fmla="*/ 3323919 w 3888432"/>
              <a:gd name="connsiteY1" fmla="*/ 0 h 1129027"/>
              <a:gd name="connsiteX2" fmla="*/ 3888432 w 3888432"/>
              <a:gd name="connsiteY2" fmla="*/ 564514 h 1129027"/>
              <a:gd name="connsiteX3" fmla="*/ 3323919 w 3888432"/>
              <a:gd name="connsiteY3" fmla="*/ 1129027 h 1129027"/>
              <a:gd name="connsiteX4" fmla="*/ 1011895 w 3888432"/>
              <a:gd name="connsiteY4" fmla="*/ 1118735 h 1129027"/>
              <a:gd name="connsiteX5" fmla="*/ 0 w 3888432"/>
              <a:gd name="connsiteY5" fmla="*/ 8248 h 1129027"/>
              <a:gd name="connsiteX6" fmla="*/ 0 w 3888432"/>
              <a:gd name="connsiteY6" fmla="*/ 0 h 11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rgbClr val="DE3D6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C8143E"/>
              </a:solidFill>
            </a:endParaRPr>
          </a:p>
        </p:txBody>
      </p:sp>
      <p:pic>
        <p:nvPicPr>
          <p:cNvPr id="19" name="MH_Other_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email"/>
          <a:srcRect/>
          <a:stretch>
            <a:fillRect/>
          </a:stretch>
        </p:blipFill>
        <p:spPr bwMode="auto">
          <a:xfrm rot="10440000">
            <a:off x="5938838" y="3944939"/>
            <a:ext cx="1762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717800" y="1685925"/>
            <a:ext cx="6769101" cy="4144902"/>
            <a:chOff x="2717800" y="1685925"/>
            <a:chExt cx="6769101" cy="4144902"/>
          </a:xfrm>
        </p:grpSpPr>
        <p:sp>
          <p:nvSpPr>
            <p:cNvPr id="20" name="MH_SubTitle_3"/>
            <p:cNvSpPr/>
            <p:nvPr>
              <p:custDataLst>
                <p:tags r:id="rId11"/>
              </p:custDataLst>
            </p:nvPr>
          </p:nvSpPr>
          <p:spPr>
            <a:xfrm>
              <a:off x="7580314" y="2940050"/>
              <a:ext cx="1906587" cy="808038"/>
            </a:xfrm>
            <a:prstGeom prst="bracePair">
              <a:avLst/>
            </a:prstGeom>
            <a:ln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MH_SubTitle_4"/>
            <p:cNvSpPr/>
            <p:nvPr>
              <p:custDataLst>
                <p:tags r:id="rId12"/>
              </p:custDataLst>
            </p:nvPr>
          </p:nvSpPr>
          <p:spPr>
            <a:xfrm>
              <a:off x="6942139" y="4986339"/>
              <a:ext cx="1908175" cy="808037"/>
            </a:xfrm>
            <a:prstGeom prst="bracePair">
              <a:avLst/>
            </a:prstGeom>
            <a:ln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</a:t>
              </a: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MH_SubTitle_5"/>
            <p:cNvSpPr/>
            <p:nvPr>
              <p:custDataLst>
                <p:tags r:id="rId13"/>
              </p:custDataLst>
            </p:nvPr>
          </p:nvSpPr>
          <p:spPr>
            <a:xfrm>
              <a:off x="2717801" y="5022789"/>
              <a:ext cx="1995488" cy="808038"/>
            </a:xfrm>
            <a:prstGeom prst="bracePair">
              <a:avLst/>
            </a:prstGeom>
            <a:ln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MH_SubTitle_1"/>
            <p:cNvSpPr/>
            <p:nvPr>
              <p:custDataLst>
                <p:tags r:id="rId14"/>
              </p:custDataLst>
            </p:nvPr>
          </p:nvSpPr>
          <p:spPr>
            <a:xfrm>
              <a:off x="2717800" y="3170238"/>
              <a:ext cx="1906588" cy="806450"/>
            </a:xfrm>
            <a:prstGeom prst="bracePair">
              <a:avLst/>
            </a:prstGeom>
            <a:ln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MH_SubTitle_2"/>
            <p:cNvSpPr/>
            <p:nvPr>
              <p:custDataLst>
                <p:tags r:id="rId15"/>
              </p:custDataLst>
            </p:nvPr>
          </p:nvSpPr>
          <p:spPr>
            <a:xfrm>
              <a:off x="5035550" y="1685925"/>
              <a:ext cx="1906588" cy="808038"/>
            </a:xfrm>
            <a:prstGeom prst="bracePair">
              <a:avLst/>
            </a:prstGeom>
            <a:ln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" y="0"/>
            <a:ext cx="12193433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033823" y="1792941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11103890">
            <a:off x="2911605" y="4073671"/>
            <a:ext cx="1493136" cy="1194133"/>
          </a:xfrm>
          <a:custGeom>
            <a:avLst/>
            <a:gdLst>
              <a:gd name="connsiteX0" fmla="*/ 0 w 1493136"/>
              <a:gd name="connsiteY0" fmla="*/ 0 h 1194133"/>
              <a:gd name="connsiteX1" fmla="*/ 1493136 w 1493136"/>
              <a:gd name="connsiteY1" fmla="*/ 0 h 1194133"/>
              <a:gd name="connsiteX2" fmla="*/ 1493136 w 1493136"/>
              <a:gd name="connsiteY2" fmla="*/ 604651 h 1194133"/>
              <a:gd name="connsiteX3" fmla="*/ 1128187 w 1493136"/>
              <a:gd name="connsiteY3" fmla="*/ 604651 h 1194133"/>
              <a:gd name="connsiteX4" fmla="*/ 1128187 w 1493136"/>
              <a:gd name="connsiteY4" fmla="*/ 1194133 h 1194133"/>
              <a:gd name="connsiteX5" fmla="*/ 0 w 1493136"/>
              <a:gd name="connsiteY5" fmla="*/ 1194133 h 119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136" h="1194133">
                <a:moveTo>
                  <a:pt x="0" y="0"/>
                </a:moveTo>
                <a:lnTo>
                  <a:pt x="1493136" y="0"/>
                </a:lnTo>
                <a:lnTo>
                  <a:pt x="1493136" y="604651"/>
                </a:lnTo>
                <a:lnTo>
                  <a:pt x="1128187" y="604651"/>
                </a:lnTo>
                <a:lnTo>
                  <a:pt x="1128187" y="1194133"/>
                </a:lnTo>
                <a:lnTo>
                  <a:pt x="0" y="1194133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3973436" y="2987074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73436" y="2349698"/>
            <a:ext cx="2491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PART.02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34208" y="-43567"/>
            <a:ext cx="12245047" cy="6901567"/>
            <a:chOff x="-34208" y="-14962"/>
            <a:chExt cx="12245047" cy="6901567"/>
          </a:xfrm>
        </p:grpSpPr>
        <p:grpSp>
          <p:nvGrpSpPr>
            <p:cNvPr id="22" name="组合 21"/>
            <p:cNvGrpSpPr/>
            <p:nvPr/>
          </p:nvGrpSpPr>
          <p:grpSpPr>
            <a:xfrm>
              <a:off x="-34208" y="-14962"/>
              <a:ext cx="12245047" cy="6901567"/>
              <a:chOff x="-34208" y="-14962"/>
              <a:chExt cx="12245047" cy="6901567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-34208" y="-14962"/>
                <a:ext cx="12245047" cy="6887029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10" cstate="email"/>
              <a:stretch>
                <a:fillRect/>
              </a:stretch>
            </p:blipFill>
            <p:spPr>
              <a:xfrm>
                <a:off x="-34208" y="0"/>
                <a:ext cx="12220621" cy="6886605"/>
              </a:xfrm>
              <a:prstGeom prst="rect">
                <a:avLst/>
              </a:prstGeom>
            </p:spPr>
          </p:pic>
        </p:grpSp>
        <p:sp>
          <p:nvSpPr>
            <p:cNvPr id="23" name="文本框 22"/>
            <p:cNvSpPr txBox="1"/>
            <p:nvPr/>
          </p:nvSpPr>
          <p:spPr>
            <a:xfrm>
              <a:off x="3786587" y="57369"/>
              <a:ext cx="457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24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5427" y="1858280"/>
            <a:ext cx="1865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32688" y="3019729"/>
            <a:ext cx="1865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32688" y="4305553"/>
            <a:ext cx="1865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MH_SubTitle_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7014" y="3045129"/>
            <a:ext cx="1863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MH_SubTitle_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65426" y="4330953"/>
            <a:ext cx="18653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MH_SubTitle_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76713" y="1767645"/>
            <a:ext cx="1863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532185" y="2743200"/>
            <a:ext cx="7033846" cy="0"/>
          </a:xfrm>
          <a:prstGeom prst="line">
            <a:avLst/>
          </a:prstGeom>
          <a:ln>
            <a:solidFill>
              <a:srgbClr val="DE3D6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532185" y="4006947"/>
            <a:ext cx="7033846" cy="0"/>
          </a:xfrm>
          <a:prstGeom prst="line">
            <a:avLst/>
          </a:prstGeom>
          <a:ln>
            <a:solidFill>
              <a:srgbClr val="DE3D6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786665" y="1366338"/>
            <a:ext cx="2524885" cy="5078437"/>
          </a:xfrm>
          <a:prstGeom prst="rect">
            <a:avLst/>
          </a:prstGeom>
          <a:blipFill>
            <a:blip r:embed="rId1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2532185" y="5256627"/>
            <a:ext cx="7033846" cy="0"/>
          </a:xfrm>
          <a:prstGeom prst="line">
            <a:avLst/>
          </a:prstGeom>
          <a:ln>
            <a:solidFill>
              <a:srgbClr val="DE3D6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34208" y="-43567"/>
            <a:ext cx="12245047" cy="6901567"/>
            <a:chOff x="-34208" y="-14962"/>
            <a:chExt cx="12245047" cy="6901567"/>
          </a:xfrm>
        </p:grpSpPr>
        <p:grpSp>
          <p:nvGrpSpPr>
            <p:cNvPr id="27" name="组合 26"/>
            <p:cNvGrpSpPr/>
            <p:nvPr/>
          </p:nvGrpSpPr>
          <p:grpSpPr>
            <a:xfrm>
              <a:off x="-34208" y="-14962"/>
              <a:ext cx="12245047" cy="6901567"/>
              <a:chOff x="-34208" y="-14962"/>
              <a:chExt cx="12245047" cy="6901567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25" cstate="email"/>
              <a:stretch>
                <a:fillRect/>
              </a:stretch>
            </p:blipFill>
            <p:spPr>
              <a:xfrm>
                <a:off x="-34208" y="-14962"/>
                <a:ext cx="12245047" cy="6887029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26" cstate="email"/>
              <a:stretch>
                <a:fillRect/>
              </a:stretch>
            </p:blipFill>
            <p:spPr>
              <a:xfrm>
                <a:off x="-34208" y="0"/>
                <a:ext cx="12220621" cy="6886605"/>
              </a:xfrm>
              <a:prstGeom prst="rect">
                <a:avLst/>
              </a:prstGeom>
            </p:spPr>
          </p:pic>
        </p:grpSp>
        <p:sp>
          <p:nvSpPr>
            <p:cNvPr id="28" name="文本框 27"/>
            <p:cNvSpPr txBox="1"/>
            <p:nvPr/>
          </p:nvSpPr>
          <p:spPr>
            <a:xfrm>
              <a:off x="3786587" y="57369"/>
              <a:ext cx="457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DE3D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2400" dirty="0">
                <a:solidFill>
                  <a:srgbClr val="DE3D6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MH_Other_1"/>
          <p:cNvSpPr/>
          <p:nvPr>
            <p:custDataLst>
              <p:tags r:id="rId1"/>
            </p:custDataLst>
          </p:nvPr>
        </p:nvSpPr>
        <p:spPr bwMode="auto">
          <a:xfrm>
            <a:off x="6469143" y="2622909"/>
            <a:ext cx="1217774" cy="723825"/>
          </a:xfrm>
          <a:custGeom>
            <a:avLst/>
            <a:gdLst>
              <a:gd name="T0" fmla="*/ 276 w 358"/>
              <a:gd name="T1" fmla="*/ 200 h 212"/>
              <a:gd name="T2" fmla="*/ 358 w 358"/>
              <a:gd name="T3" fmla="*/ 125 h 212"/>
              <a:gd name="T4" fmla="*/ 334 w 358"/>
              <a:gd name="T5" fmla="*/ 17 h 212"/>
              <a:gd name="T6" fmla="*/ 330 w 358"/>
              <a:gd name="T7" fmla="*/ 12 h 212"/>
              <a:gd name="T8" fmla="*/ 176 w 358"/>
              <a:gd name="T9" fmla="*/ 0 h 212"/>
              <a:gd name="T10" fmla="*/ 131 w 358"/>
              <a:gd name="T11" fmla="*/ 0 h 212"/>
              <a:gd name="T12" fmla="*/ 60 w 358"/>
              <a:gd name="T13" fmla="*/ 20 h 212"/>
              <a:gd name="T14" fmla="*/ 0 w 358"/>
              <a:gd name="T15" fmla="*/ 78 h 212"/>
              <a:gd name="T16" fmla="*/ 13 w 358"/>
              <a:gd name="T17" fmla="*/ 202 h 212"/>
              <a:gd name="T18" fmla="*/ 143 w 358"/>
              <a:gd name="T19" fmla="*/ 211 h 212"/>
              <a:gd name="T20" fmla="*/ 276 w 358"/>
              <a:gd name="T21" fmla="*/ 20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8" h="212">
                <a:moveTo>
                  <a:pt x="276" y="200"/>
                </a:moveTo>
                <a:cubicBezTo>
                  <a:pt x="303" y="175"/>
                  <a:pt x="330" y="150"/>
                  <a:pt x="358" y="125"/>
                </a:cubicBezTo>
                <a:cubicBezTo>
                  <a:pt x="358" y="125"/>
                  <a:pt x="355" y="46"/>
                  <a:pt x="334" y="17"/>
                </a:cubicBezTo>
                <a:cubicBezTo>
                  <a:pt x="333" y="15"/>
                  <a:pt x="331" y="13"/>
                  <a:pt x="330" y="12"/>
                </a:cubicBezTo>
                <a:cubicBezTo>
                  <a:pt x="319" y="2"/>
                  <a:pt x="236" y="0"/>
                  <a:pt x="176" y="0"/>
                </a:cubicBezTo>
                <a:cubicBezTo>
                  <a:pt x="158" y="0"/>
                  <a:pt x="142" y="0"/>
                  <a:pt x="131" y="0"/>
                </a:cubicBezTo>
                <a:cubicBezTo>
                  <a:pt x="83" y="0"/>
                  <a:pt x="73" y="7"/>
                  <a:pt x="60" y="20"/>
                </a:cubicBezTo>
                <a:cubicBezTo>
                  <a:pt x="36" y="42"/>
                  <a:pt x="0" y="78"/>
                  <a:pt x="0" y="78"/>
                </a:cubicBezTo>
                <a:cubicBezTo>
                  <a:pt x="4" y="119"/>
                  <a:pt x="8" y="160"/>
                  <a:pt x="13" y="202"/>
                </a:cubicBezTo>
                <a:cubicBezTo>
                  <a:pt x="13" y="202"/>
                  <a:pt x="76" y="209"/>
                  <a:pt x="143" y="211"/>
                </a:cubicBezTo>
                <a:cubicBezTo>
                  <a:pt x="195" y="212"/>
                  <a:pt x="249" y="211"/>
                  <a:pt x="276" y="2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 bwMode="auto">
          <a:xfrm>
            <a:off x="5331163" y="4845678"/>
            <a:ext cx="1096186" cy="683929"/>
          </a:xfrm>
          <a:custGeom>
            <a:avLst/>
            <a:gdLst>
              <a:gd name="T0" fmla="*/ 245 w 295"/>
              <a:gd name="T1" fmla="*/ 149 h 201"/>
              <a:gd name="T2" fmla="*/ 219 w 295"/>
              <a:gd name="T3" fmla="*/ 173 h 201"/>
              <a:gd name="T4" fmla="*/ 210 w 295"/>
              <a:gd name="T5" fmla="*/ 182 h 201"/>
              <a:gd name="T6" fmla="*/ 198 w 295"/>
              <a:gd name="T7" fmla="*/ 190 h 201"/>
              <a:gd name="T8" fmla="*/ 160 w 295"/>
              <a:gd name="T9" fmla="*/ 200 h 201"/>
              <a:gd name="T10" fmla="*/ 82 w 295"/>
              <a:gd name="T11" fmla="*/ 197 h 201"/>
              <a:gd name="T12" fmla="*/ 60 w 295"/>
              <a:gd name="T13" fmla="*/ 182 h 201"/>
              <a:gd name="T14" fmla="*/ 35 w 295"/>
              <a:gd name="T15" fmla="*/ 158 h 201"/>
              <a:gd name="T16" fmla="*/ 13 w 295"/>
              <a:gd name="T17" fmla="*/ 136 h 201"/>
              <a:gd name="T18" fmla="*/ 0 w 295"/>
              <a:gd name="T19" fmla="*/ 124 h 201"/>
              <a:gd name="T20" fmla="*/ 13 w 295"/>
              <a:gd name="T21" fmla="*/ 0 h 201"/>
              <a:gd name="T22" fmla="*/ 41 w 295"/>
              <a:gd name="T23" fmla="*/ 0 h 201"/>
              <a:gd name="T24" fmla="*/ 113 w 295"/>
              <a:gd name="T25" fmla="*/ 0 h 201"/>
              <a:gd name="T26" fmla="*/ 142 w 295"/>
              <a:gd name="T27" fmla="*/ 0 h 201"/>
              <a:gd name="T28" fmla="*/ 176 w 295"/>
              <a:gd name="T29" fmla="*/ 0 h 201"/>
              <a:gd name="T30" fmla="*/ 202 w 295"/>
              <a:gd name="T31" fmla="*/ 0 h 201"/>
              <a:gd name="T32" fmla="*/ 274 w 295"/>
              <a:gd name="T33" fmla="*/ 0 h 201"/>
              <a:gd name="T34" fmla="*/ 295 w 295"/>
              <a:gd name="T35" fmla="*/ 100 h 201"/>
              <a:gd name="T36" fmla="*/ 245 w 295"/>
              <a:gd name="T37" fmla="*/ 149 h 201"/>
              <a:gd name="connsiteX0" fmla="*/ 8305 w 9683"/>
              <a:gd name="connsiteY0" fmla="*/ 7413 h 9977"/>
              <a:gd name="connsiteX1" fmla="*/ 7424 w 9683"/>
              <a:gd name="connsiteY1" fmla="*/ 8607 h 9977"/>
              <a:gd name="connsiteX2" fmla="*/ 7119 w 9683"/>
              <a:gd name="connsiteY2" fmla="*/ 9055 h 9977"/>
              <a:gd name="connsiteX3" fmla="*/ 6712 w 9683"/>
              <a:gd name="connsiteY3" fmla="*/ 9453 h 9977"/>
              <a:gd name="connsiteX4" fmla="*/ 5424 w 9683"/>
              <a:gd name="connsiteY4" fmla="*/ 9950 h 9977"/>
              <a:gd name="connsiteX5" fmla="*/ 2780 w 9683"/>
              <a:gd name="connsiteY5" fmla="*/ 9801 h 9977"/>
              <a:gd name="connsiteX6" fmla="*/ 2034 w 9683"/>
              <a:gd name="connsiteY6" fmla="*/ 9055 h 9977"/>
              <a:gd name="connsiteX7" fmla="*/ 1186 w 9683"/>
              <a:gd name="connsiteY7" fmla="*/ 7861 h 9977"/>
              <a:gd name="connsiteX8" fmla="*/ 441 w 9683"/>
              <a:gd name="connsiteY8" fmla="*/ 6766 h 9977"/>
              <a:gd name="connsiteX9" fmla="*/ 0 w 9683"/>
              <a:gd name="connsiteY9" fmla="*/ 6169 h 9977"/>
              <a:gd name="connsiteX10" fmla="*/ 441 w 9683"/>
              <a:gd name="connsiteY10" fmla="*/ 0 h 9977"/>
              <a:gd name="connsiteX11" fmla="*/ 1390 w 9683"/>
              <a:gd name="connsiteY11" fmla="*/ 0 h 9977"/>
              <a:gd name="connsiteX12" fmla="*/ 3831 w 9683"/>
              <a:gd name="connsiteY12" fmla="*/ 0 h 9977"/>
              <a:gd name="connsiteX13" fmla="*/ 4814 w 9683"/>
              <a:gd name="connsiteY13" fmla="*/ 0 h 9977"/>
              <a:gd name="connsiteX14" fmla="*/ 5966 w 9683"/>
              <a:gd name="connsiteY14" fmla="*/ 0 h 9977"/>
              <a:gd name="connsiteX15" fmla="*/ 6847 w 9683"/>
              <a:gd name="connsiteY15" fmla="*/ 0 h 9977"/>
              <a:gd name="connsiteX16" fmla="*/ 9288 w 9683"/>
              <a:gd name="connsiteY16" fmla="*/ 0 h 9977"/>
              <a:gd name="connsiteX17" fmla="*/ 9683 w 9683"/>
              <a:gd name="connsiteY17" fmla="*/ 4712 h 9977"/>
              <a:gd name="connsiteX18" fmla="*/ 8305 w 9683"/>
              <a:gd name="connsiteY18" fmla="*/ 7413 h 9977"/>
              <a:gd name="connsiteX0-1" fmla="*/ 8168 w 10000"/>
              <a:gd name="connsiteY0-2" fmla="*/ 6903 h 10000"/>
              <a:gd name="connsiteX1-3" fmla="*/ 7667 w 10000"/>
              <a:gd name="connsiteY1-4" fmla="*/ 8627 h 10000"/>
              <a:gd name="connsiteX2-5" fmla="*/ 7352 w 10000"/>
              <a:gd name="connsiteY2-6" fmla="*/ 9076 h 10000"/>
              <a:gd name="connsiteX3-7" fmla="*/ 6932 w 10000"/>
              <a:gd name="connsiteY3-8" fmla="*/ 9475 h 10000"/>
              <a:gd name="connsiteX4-9" fmla="*/ 5602 w 10000"/>
              <a:gd name="connsiteY4-10" fmla="*/ 9973 h 10000"/>
              <a:gd name="connsiteX5-11" fmla="*/ 2871 w 10000"/>
              <a:gd name="connsiteY5-12" fmla="*/ 9824 h 10000"/>
              <a:gd name="connsiteX6-13" fmla="*/ 2101 w 10000"/>
              <a:gd name="connsiteY6-14" fmla="*/ 9076 h 10000"/>
              <a:gd name="connsiteX7-15" fmla="*/ 1225 w 10000"/>
              <a:gd name="connsiteY7-16" fmla="*/ 7879 h 10000"/>
              <a:gd name="connsiteX8-17" fmla="*/ 455 w 10000"/>
              <a:gd name="connsiteY8-18" fmla="*/ 6782 h 10000"/>
              <a:gd name="connsiteX9-19" fmla="*/ 0 w 10000"/>
              <a:gd name="connsiteY9-20" fmla="*/ 6183 h 10000"/>
              <a:gd name="connsiteX10-21" fmla="*/ 455 w 10000"/>
              <a:gd name="connsiteY10-22" fmla="*/ 0 h 10000"/>
              <a:gd name="connsiteX11-23" fmla="*/ 1436 w 10000"/>
              <a:gd name="connsiteY11-24" fmla="*/ 0 h 10000"/>
              <a:gd name="connsiteX12-25" fmla="*/ 3956 w 10000"/>
              <a:gd name="connsiteY12-26" fmla="*/ 0 h 10000"/>
              <a:gd name="connsiteX13-27" fmla="*/ 4972 w 10000"/>
              <a:gd name="connsiteY13-28" fmla="*/ 0 h 10000"/>
              <a:gd name="connsiteX14-29" fmla="*/ 6161 w 10000"/>
              <a:gd name="connsiteY14-30" fmla="*/ 0 h 10000"/>
              <a:gd name="connsiteX15-31" fmla="*/ 7071 w 10000"/>
              <a:gd name="connsiteY15-32" fmla="*/ 0 h 10000"/>
              <a:gd name="connsiteX16-33" fmla="*/ 9592 w 10000"/>
              <a:gd name="connsiteY16-34" fmla="*/ 0 h 10000"/>
              <a:gd name="connsiteX17-35" fmla="*/ 10000 w 10000"/>
              <a:gd name="connsiteY17-36" fmla="*/ 4723 h 10000"/>
              <a:gd name="connsiteX18-37" fmla="*/ 8168 w 10000"/>
              <a:gd name="connsiteY18-38" fmla="*/ 6903 h 10000"/>
              <a:gd name="connsiteX0-39" fmla="*/ 10000 w 10000"/>
              <a:gd name="connsiteY0-40" fmla="*/ 4723 h 10000"/>
              <a:gd name="connsiteX1-41" fmla="*/ 7667 w 10000"/>
              <a:gd name="connsiteY1-42" fmla="*/ 8627 h 10000"/>
              <a:gd name="connsiteX2-43" fmla="*/ 7352 w 10000"/>
              <a:gd name="connsiteY2-44" fmla="*/ 9076 h 10000"/>
              <a:gd name="connsiteX3-45" fmla="*/ 6932 w 10000"/>
              <a:gd name="connsiteY3-46" fmla="*/ 9475 h 10000"/>
              <a:gd name="connsiteX4-47" fmla="*/ 5602 w 10000"/>
              <a:gd name="connsiteY4-48" fmla="*/ 9973 h 10000"/>
              <a:gd name="connsiteX5-49" fmla="*/ 2871 w 10000"/>
              <a:gd name="connsiteY5-50" fmla="*/ 9824 h 10000"/>
              <a:gd name="connsiteX6-51" fmla="*/ 2101 w 10000"/>
              <a:gd name="connsiteY6-52" fmla="*/ 9076 h 10000"/>
              <a:gd name="connsiteX7-53" fmla="*/ 1225 w 10000"/>
              <a:gd name="connsiteY7-54" fmla="*/ 7879 h 10000"/>
              <a:gd name="connsiteX8-55" fmla="*/ 455 w 10000"/>
              <a:gd name="connsiteY8-56" fmla="*/ 6782 h 10000"/>
              <a:gd name="connsiteX9-57" fmla="*/ 0 w 10000"/>
              <a:gd name="connsiteY9-58" fmla="*/ 6183 h 10000"/>
              <a:gd name="connsiteX10-59" fmla="*/ 455 w 10000"/>
              <a:gd name="connsiteY10-60" fmla="*/ 0 h 10000"/>
              <a:gd name="connsiteX11-61" fmla="*/ 1436 w 10000"/>
              <a:gd name="connsiteY11-62" fmla="*/ 0 h 10000"/>
              <a:gd name="connsiteX12-63" fmla="*/ 3956 w 10000"/>
              <a:gd name="connsiteY12-64" fmla="*/ 0 h 10000"/>
              <a:gd name="connsiteX13-65" fmla="*/ 4972 w 10000"/>
              <a:gd name="connsiteY13-66" fmla="*/ 0 h 10000"/>
              <a:gd name="connsiteX14-67" fmla="*/ 6161 w 10000"/>
              <a:gd name="connsiteY14-68" fmla="*/ 0 h 10000"/>
              <a:gd name="connsiteX15-69" fmla="*/ 7071 w 10000"/>
              <a:gd name="connsiteY15-70" fmla="*/ 0 h 10000"/>
              <a:gd name="connsiteX16-71" fmla="*/ 9592 w 10000"/>
              <a:gd name="connsiteY16-72" fmla="*/ 0 h 10000"/>
              <a:gd name="connsiteX17-73" fmla="*/ 10000 w 10000"/>
              <a:gd name="connsiteY17-74" fmla="*/ 4723 h 10000"/>
              <a:gd name="connsiteX0-75" fmla="*/ 10000 w 10000"/>
              <a:gd name="connsiteY0-76" fmla="*/ 4723 h 10000"/>
              <a:gd name="connsiteX1-77" fmla="*/ 7667 w 10000"/>
              <a:gd name="connsiteY1-78" fmla="*/ 8627 h 10000"/>
              <a:gd name="connsiteX2-79" fmla="*/ 6932 w 10000"/>
              <a:gd name="connsiteY2-80" fmla="*/ 9475 h 10000"/>
              <a:gd name="connsiteX3-81" fmla="*/ 5602 w 10000"/>
              <a:gd name="connsiteY3-82" fmla="*/ 9973 h 10000"/>
              <a:gd name="connsiteX4-83" fmla="*/ 2871 w 10000"/>
              <a:gd name="connsiteY4-84" fmla="*/ 9824 h 10000"/>
              <a:gd name="connsiteX5-85" fmla="*/ 2101 w 10000"/>
              <a:gd name="connsiteY5-86" fmla="*/ 9076 h 10000"/>
              <a:gd name="connsiteX6-87" fmla="*/ 1225 w 10000"/>
              <a:gd name="connsiteY6-88" fmla="*/ 7879 h 10000"/>
              <a:gd name="connsiteX7-89" fmla="*/ 455 w 10000"/>
              <a:gd name="connsiteY7-90" fmla="*/ 6782 h 10000"/>
              <a:gd name="connsiteX8-91" fmla="*/ 0 w 10000"/>
              <a:gd name="connsiteY8-92" fmla="*/ 6183 h 10000"/>
              <a:gd name="connsiteX9-93" fmla="*/ 455 w 10000"/>
              <a:gd name="connsiteY9-94" fmla="*/ 0 h 10000"/>
              <a:gd name="connsiteX10-95" fmla="*/ 1436 w 10000"/>
              <a:gd name="connsiteY10-96" fmla="*/ 0 h 10000"/>
              <a:gd name="connsiteX11-97" fmla="*/ 3956 w 10000"/>
              <a:gd name="connsiteY11-98" fmla="*/ 0 h 10000"/>
              <a:gd name="connsiteX12-99" fmla="*/ 4972 w 10000"/>
              <a:gd name="connsiteY12-100" fmla="*/ 0 h 10000"/>
              <a:gd name="connsiteX13-101" fmla="*/ 6161 w 10000"/>
              <a:gd name="connsiteY13-102" fmla="*/ 0 h 10000"/>
              <a:gd name="connsiteX14-103" fmla="*/ 7071 w 10000"/>
              <a:gd name="connsiteY14-104" fmla="*/ 0 h 10000"/>
              <a:gd name="connsiteX15-105" fmla="*/ 9592 w 10000"/>
              <a:gd name="connsiteY15-106" fmla="*/ 0 h 10000"/>
              <a:gd name="connsiteX16-107" fmla="*/ 10000 w 10000"/>
              <a:gd name="connsiteY16-108" fmla="*/ 4723 h 10000"/>
              <a:gd name="connsiteX0-109" fmla="*/ 10000 w 10000"/>
              <a:gd name="connsiteY0-110" fmla="*/ 4723 h 10000"/>
              <a:gd name="connsiteX1-111" fmla="*/ 6932 w 10000"/>
              <a:gd name="connsiteY1-112" fmla="*/ 9475 h 10000"/>
              <a:gd name="connsiteX2-113" fmla="*/ 5602 w 10000"/>
              <a:gd name="connsiteY2-114" fmla="*/ 9973 h 10000"/>
              <a:gd name="connsiteX3-115" fmla="*/ 2871 w 10000"/>
              <a:gd name="connsiteY3-116" fmla="*/ 9824 h 10000"/>
              <a:gd name="connsiteX4-117" fmla="*/ 2101 w 10000"/>
              <a:gd name="connsiteY4-118" fmla="*/ 9076 h 10000"/>
              <a:gd name="connsiteX5-119" fmla="*/ 1225 w 10000"/>
              <a:gd name="connsiteY5-120" fmla="*/ 7879 h 10000"/>
              <a:gd name="connsiteX6-121" fmla="*/ 455 w 10000"/>
              <a:gd name="connsiteY6-122" fmla="*/ 6782 h 10000"/>
              <a:gd name="connsiteX7-123" fmla="*/ 0 w 10000"/>
              <a:gd name="connsiteY7-124" fmla="*/ 6183 h 10000"/>
              <a:gd name="connsiteX8-125" fmla="*/ 455 w 10000"/>
              <a:gd name="connsiteY8-126" fmla="*/ 0 h 10000"/>
              <a:gd name="connsiteX9-127" fmla="*/ 1436 w 10000"/>
              <a:gd name="connsiteY9-128" fmla="*/ 0 h 10000"/>
              <a:gd name="connsiteX10-129" fmla="*/ 3956 w 10000"/>
              <a:gd name="connsiteY10-130" fmla="*/ 0 h 10000"/>
              <a:gd name="connsiteX11-131" fmla="*/ 4972 w 10000"/>
              <a:gd name="connsiteY11-132" fmla="*/ 0 h 10000"/>
              <a:gd name="connsiteX12-133" fmla="*/ 6161 w 10000"/>
              <a:gd name="connsiteY12-134" fmla="*/ 0 h 10000"/>
              <a:gd name="connsiteX13-135" fmla="*/ 7071 w 10000"/>
              <a:gd name="connsiteY13-136" fmla="*/ 0 h 10000"/>
              <a:gd name="connsiteX14-137" fmla="*/ 9592 w 10000"/>
              <a:gd name="connsiteY14-138" fmla="*/ 0 h 10000"/>
              <a:gd name="connsiteX15-139" fmla="*/ 10000 w 10000"/>
              <a:gd name="connsiteY15-140" fmla="*/ 4723 h 10000"/>
              <a:gd name="connsiteX0-141" fmla="*/ 10000 w 10000"/>
              <a:gd name="connsiteY0-142" fmla="*/ 4723 h 10000"/>
              <a:gd name="connsiteX1-143" fmla="*/ 6932 w 10000"/>
              <a:gd name="connsiteY1-144" fmla="*/ 9475 h 10000"/>
              <a:gd name="connsiteX2-145" fmla="*/ 5602 w 10000"/>
              <a:gd name="connsiteY2-146" fmla="*/ 9973 h 10000"/>
              <a:gd name="connsiteX3-147" fmla="*/ 2871 w 10000"/>
              <a:gd name="connsiteY3-148" fmla="*/ 9824 h 10000"/>
              <a:gd name="connsiteX4-149" fmla="*/ 2101 w 10000"/>
              <a:gd name="connsiteY4-150" fmla="*/ 9076 h 10000"/>
              <a:gd name="connsiteX5-151" fmla="*/ 1225 w 10000"/>
              <a:gd name="connsiteY5-152" fmla="*/ 7879 h 10000"/>
              <a:gd name="connsiteX6-153" fmla="*/ 455 w 10000"/>
              <a:gd name="connsiteY6-154" fmla="*/ 6782 h 10000"/>
              <a:gd name="connsiteX7-155" fmla="*/ 0 w 10000"/>
              <a:gd name="connsiteY7-156" fmla="*/ 6183 h 10000"/>
              <a:gd name="connsiteX8-157" fmla="*/ 455 w 10000"/>
              <a:gd name="connsiteY8-158" fmla="*/ 0 h 10000"/>
              <a:gd name="connsiteX9-159" fmla="*/ 1436 w 10000"/>
              <a:gd name="connsiteY9-160" fmla="*/ 0 h 10000"/>
              <a:gd name="connsiteX10-161" fmla="*/ 3956 w 10000"/>
              <a:gd name="connsiteY10-162" fmla="*/ 0 h 10000"/>
              <a:gd name="connsiteX11-163" fmla="*/ 4972 w 10000"/>
              <a:gd name="connsiteY11-164" fmla="*/ 0 h 10000"/>
              <a:gd name="connsiteX12-165" fmla="*/ 6161 w 10000"/>
              <a:gd name="connsiteY12-166" fmla="*/ 0 h 10000"/>
              <a:gd name="connsiteX13-167" fmla="*/ 7071 w 10000"/>
              <a:gd name="connsiteY13-168" fmla="*/ 0 h 10000"/>
              <a:gd name="connsiteX14-169" fmla="*/ 9592 w 10000"/>
              <a:gd name="connsiteY14-170" fmla="*/ 0 h 10000"/>
              <a:gd name="connsiteX15-171" fmla="*/ 10000 w 10000"/>
              <a:gd name="connsiteY15-172" fmla="*/ 4723 h 10000"/>
              <a:gd name="connsiteX0-173" fmla="*/ 9942 w 9942"/>
              <a:gd name="connsiteY0-174" fmla="*/ 4630 h 10000"/>
              <a:gd name="connsiteX1-175" fmla="*/ 6932 w 9942"/>
              <a:gd name="connsiteY1-176" fmla="*/ 9475 h 10000"/>
              <a:gd name="connsiteX2-177" fmla="*/ 5602 w 9942"/>
              <a:gd name="connsiteY2-178" fmla="*/ 9973 h 10000"/>
              <a:gd name="connsiteX3-179" fmla="*/ 2871 w 9942"/>
              <a:gd name="connsiteY3-180" fmla="*/ 9824 h 10000"/>
              <a:gd name="connsiteX4-181" fmla="*/ 2101 w 9942"/>
              <a:gd name="connsiteY4-182" fmla="*/ 9076 h 10000"/>
              <a:gd name="connsiteX5-183" fmla="*/ 1225 w 9942"/>
              <a:gd name="connsiteY5-184" fmla="*/ 7879 h 10000"/>
              <a:gd name="connsiteX6-185" fmla="*/ 455 w 9942"/>
              <a:gd name="connsiteY6-186" fmla="*/ 6782 h 10000"/>
              <a:gd name="connsiteX7-187" fmla="*/ 0 w 9942"/>
              <a:gd name="connsiteY7-188" fmla="*/ 6183 h 10000"/>
              <a:gd name="connsiteX8-189" fmla="*/ 455 w 9942"/>
              <a:gd name="connsiteY8-190" fmla="*/ 0 h 10000"/>
              <a:gd name="connsiteX9-191" fmla="*/ 1436 w 9942"/>
              <a:gd name="connsiteY9-192" fmla="*/ 0 h 10000"/>
              <a:gd name="connsiteX10-193" fmla="*/ 3956 w 9942"/>
              <a:gd name="connsiteY10-194" fmla="*/ 0 h 10000"/>
              <a:gd name="connsiteX11-195" fmla="*/ 4972 w 9942"/>
              <a:gd name="connsiteY11-196" fmla="*/ 0 h 10000"/>
              <a:gd name="connsiteX12-197" fmla="*/ 6161 w 9942"/>
              <a:gd name="connsiteY12-198" fmla="*/ 0 h 10000"/>
              <a:gd name="connsiteX13-199" fmla="*/ 7071 w 9942"/>
              <a:gd name="connsiteY13-200" fmla="*/ 0 h 10000"/>
              <a:gd name="connsiteX14-201" fmla="*/ 9592 w 9942"/>
              <a:gd name="connsiteY14-202" fmla="*/ 0 h 10000"/>
              <a:gd name="connsiteX15-203" fmla="*/ 9942 w 9942"/>
              <a:gd name="connsiteY15-204" fmla="*/ 4630 h 10000"/>
              <a:gd name="connsiteX0-205" fmla="*/ 10000 w 10000"/>
              <a:gd name="connsiteY0-206" fmla="*/ 4630 h 10000"/>
              <a:gd name="connsiteX1-207" fmla="*/ 6972 w 10000"/>
              <a:gd name="connsiteY1-208" fmla="*/ 9475 h 10000"/>
              <a:gd name="connsiteX2-209" fmla="*/ 5635 w 10000"/>
              <a:gd name="connsiteY2-210" fmla="*/ 9973 h 10000"/>
              <a:gd name="connsiteX3-211" fmla="*/ 2888 w 10000"/>
              <a:gd name="connsiteY3-212" fmla="*/ 9824 h 10000"/>
              <a:gd name="connsiteX4-213" fmla="*/ 2113 w 10000"/>
              <a:gd name="connsiteY4-214" fmla="*/ 9076 h 10000"/>
              <a:gd name="connsiteX5-215" fmla="*/ 1232 w 10000"/>
              <a:gd name="connsiteY5-216" fmla="*/ 7879 h 10000"/>
              <a:gd name="connsiteX6-217" fmla="*/ 458 w 10000"/>
              <a:gd name="connsiteY6-218" fmla="*/ 6782 h 10000"/>
              <a:gd name="connsiteX7-219" fmla="*/ 0 w 10000"/>
              <a:gd name="connsiteY7-220" fmla="*/ 6183 h 10000"/>
              <a:gd name="connsiteX8-221" fmla="*/ 458 w 10000"/>
              <a:gd name="connsiteY8-222" fmla="*/ 0 h 10000"/>
              <a:gd name="connsiteX9-223" fmla="*/ 1444 w 10000"/>
              <a:gd name="connsiteY9-224" fmla="*/ 0 h 10000"/>
              <a:gd name="connsiteX10-225" fmla="*/ 3979 w 10000"/>
              <a:gd name="connsiteY10-226" fmla="*/ 0 h 10000"/>
              <a:gd name="connsiteX11-227" fmla="*/ 5001 w 10000"/>
              <a:gd name="connsiteY11-228" fmla="*/ 0 h 10000"/>
              <a:gd name="connsiteX12-229" fmla="*/ 6197 w 10000"/>
              <a:gd name="connsiteY12-230" fmla="*/ 0 h 10000"/>
              <a:gd name="connsiteX13-231" fmla="*/ 7112 w 10000"/>
              <a:gd name="connsiteY13-232" fmla="*/ 0 h 10000"/>
              <a:gd name="connsiteX14-233" fmla="*/ 9648 w 10000"/>
              <a:gd name="connsiteY14-234" fmla="*/ 0 h 10000"/>
              <a:gd name="connsiteX15-235" fmla="*/ 10000 w 10000"/>
              <a:gd name="connsiteY15-236" fmla="*/ 463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10000" h="10000">
                <a:moveTo>
                  <a:pt x="10000" y="4630"/>
                </a:moveTo>
                <a:cubicBezTo>
                  <a:pt x="9408" y="5836"/>
                  <a:pt x="7622" y="8507"/>
                  <a:pt x="6972" y="9475"/>
                </a:cubicBezTo>
                <a:cubicBezTo>
                  <a:pt x="6549" y="9874"/>
                  <a:pt x="6408" y="9923"/>
                  <a:pt x="5635" y="9973"/>
                </a:cubicBezTo>
                <a:cubicBezTo>
                  <a:pt x="4649" y="10023"/>
                  <a:pt x="3240" y="10023"/>
                  <a:pt x="2888" y="9824"/>
                </a:cubicBezTo>
                <a:cubicBezTo>
                  <a:pt x="2605" y="9674"/>
                  <a:pt x="2288" y="9324"/>
                  <a:pt x="2113" y="9076"/>
                </a:cubicBezTo>
                <a:cubicBezTo>
                  <a:pt x="1832" y="8726"/>
                  <a:pt x="1550" y="8278"/>
                  <a:pt x="1232" y="7879"/>
                </a:cubicBezTo>
                <a:lnTo>
                  <a:pt x="458" y="6782"/>
                </a:lnTo>
                <a:cubicBezTo>
                  <a:pt x="176" y="6433"/>
                  <a:pt x="0" y="6183"/>
                  <a:pt x="0" y="6183"/>
                </a:cubicBezTo>
                <a:cubicBezTo>
                  <a:pt x="141" y="4139"/>
                  <a:pt x="317" y="2045"/>
                  <a:pt x="458" y="0"/>
                </a:cubicBezTo>
                <a:lnTo>
                  <a:pt x="1444" y="0"/>
                </a:lnTo>
                <a:lnTo>
                  <a:pt x="3979" y="0"/>
                </a:lnTo>
                <a:lnTo>
                  <a:pt x="5001" y="0"/>
                </a:lnTo>
                <a:lnTo>
                  <a:pt x="6197" y="0"/>
                </a:lnTo>
                <a:lnTo>
                  <a:pt x="7112" y="0"/>
                </a:lnTo>
                <a:lnTo>
                  <a:pt x="9648" y="0"/>
                </a:lnTo>
                <a:cubicBezTo>
                  <a:pt x="9894" y="1646"/>
                  <a:pt x="9754" y="2984"/>
                  <a:pt x="10000" y="46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 bwMode="auto">
          <a:xfrm>
            <a:off x="4255873" y="2577315"/>
            <a:ext cx="1003096" cy="689629"/>
          </a:xfrm>
          <a:custGeom>
            <a:avLst/>
            <a:gdLst>
              <a:gd name="T0" fmla="*/ 244 w 295"/>
              <a:gd name="T1" fmla="*/ 53 h 202"/>
              <a:gd name="T2" fmla="*/ 219 w 295"/>
              <a:gd name="T3" fmla="*/ 28 h 202"/>
              <a:gd name="T4" fmla="*/ 209 w 295"/>
              <a:gd name="T5" fmla="*/ 20 h 202"/>
              <a:gd name="T6" fmla="*/ 198 w 295"/>
              <a:gd name="T7" fmla="*/ 11 h 202"/>
              <a:gd name="T8" fmla="*/ 159 w 295"/>
              <a:gd name="T9" fmla="*/ 2 h 202"/>
              <a:gd name="T10" fmla="*/ 81 w 295"/>
              <a:gd name="T11" fmla="*/ 5 h 202"/>
              <a:gd name="T12" fmla="*/ 59 w 295"/>
              <a:gd name="T13" fmla="*/ 20 h 202"/>
              <a:gd name="T14" fmla="*/ 35 w 295"/>
              <a:gd name="T15" fmla="*/ 44 h 202"/>
              <a:gd name="T16" fmla="*/ 12 w 295"/>
              <a:gd name="T17" fmla="*/ 66 h 202"/>
              <a:gd name="T18" fmla="*/ 0 w 295"/>
              <a:gd name="T19" fmla="*/ 78 h 202"/>
              <a:gd name="T20" fmla="*/ 12 w 295"/>
              <a:gd name="T21" fmla="*/ 202 h 202"/>
              <a:gd name="T22" fmla="*/ 33 w 295"/>
              <a:gd name="T23" fmla="*/ 202 h 202"/>
              <a:gd name="T24" fmla="*/ 113 w 295"/>
              <a:gd name="T25" fmla="*/ 202 h 202"/>
              <a:gd name="T26" fmla="*/ 141 w 295"/>
              <a:gd name="T27" fmla="*/ 202 h 202"/>
              <a:gd name="T28" fmla="*/ 175 w 295"/>
              <a:gd name="T29" fmla="*/ 202 h 202"/>
              <a:gd name="T30" fmla="*/ 201 w 295"/>
              <a:gd name="T31" fmla="*/ 202 h 202"/>
              <a:gd name="T32" fmla="*/ 273 w 295"/>
              <a:gd name="T33" fmla="*/ 202 h 202"/>
              <a:gd name="T34" fmla="*/ 295 w 295"/>
              <a:gd name="T35" fmla="*/ 101 h 202"/>
              <a:gd name="T36" fmla="*/ 244 w 295"/>
              <a:gd name="T37" fmla="*/ 53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5" h="202">
                <a:moveTo>
                  <a:pt x="244" y="53"/>
                </a:moveTo>
                <a:cubicBezTo>
                  <a:pt x="235" y="44"/>
                  <a:pt x="226" y="35"/>
                  <a:pt x="219" y="28"/>
                </a:cubicBezTo>
                <a:cubicBezTo>
                  <a:pt x="215" y="25"/>
                  <a:pt x="212" y="22"/>
                  <a:pt x="209" y="20"/>
                </a:cubicBezTo>
                <a:cubicBezTo>
                  <a:pt x="206" y="16"/>
                  <a:pt x="202" y="14"/>
                  <a:pt x="198" y="11"/>
                </a:cubicBezTo>
                <a:cubicBezTo>
                  <a:pt x="185" y="4"/>
                  <a:pt x="182" y="2"/>
                  <a:pt x="159" y="2"/>
                </a:cubicBezTo>
                <a:cubicBezTo>
                  <a:pt x="132" y="1"/>
                  <a:pt x="92" y="0"/>
                  <a:pt x="81" y="5"/>
                </a:cubicBezTo>
                <a:cubicBezTo>
                  <a:pt x="73" y="8"/>
                  <a:pt x="65" y="14"/>
                  <a:pt x="59" y="20"/>
                </a:cubicBezTo>
                <a:cubicBezTo>
                  <a:pt x="52" y="27"/>
                  <a:pt x="43" y="35"/>
                  <a:pt x="35" y="44"/>
                </a:cubicBezTo>
                <a:cubicBezTo>
                  <a:pt x="26" y="52"/>
                  <a:pt x="18" y="59"/>
                  <a:pt x="12" y="66"/>
                </a:cubicBezTo>
                <a:cubicBezTo>
                  <a:pt x="5" y="73"/>
                  <a:pt x="0" y="78"/>
                  <a:pt x="0" y="78"/>
                </a:cubicBezTo>
                <a:cubicBezTo>
                  <a:pt x="4" y="119"/>
                  <a:pt x="8" y="160"/>
                  <a:pt x="12" y="202"/>
                </a:cubicBezTo>
                <a:cubicBezTo>
                  <a:pt x="21" y="202"/>
                  <a:pt x="24" y="202"/>
                  <a:pt x="33" y="202"/>
                </a:cubicBezTo>
                <a:cubicBezTo>
                  <a:pt x="40" y="202"/>
                  <a:pt x="105" y="202"/>
                  <a:pt x="113" y="202"/>
                </a:cubicBezTo>
                <a:cubicBezTo>
                  <a:pt x="132" y="202"/>
                  <a:pt x="138" y="202"/>
                  <a:pt x="141" y="202"/>
                </a:cubicBezTo>
                <a:cubicBezTo>
                  <a:pt x="147" y="202"/>
                  <a:pt x="144" y="202"/>
                  <a:pt x="175" y="202"/>
                </a:cubicBezTo>
                <a:cubicBezTo>
                  <a:pt x="185" y="202"/>
                  <a:pt x="192" y="202"/>
                  <a:pt x="201" y="202"/>
                </a:cubicBezTo>
                <a:cubicBezTo>
                  <a:pt x="212" y="202"/>
                  <a:pt x="263" y="202"/>
                  <a:pt x="273" y="202"/>
                </a:cubicBezTo>
                <a:cubicBezTo>
                  <a:pt x="280" y="168"/>
                  <a:pt x="287" y="135"/>
                  <a:pt x="295" y="101"/>
                </a:cubicBezTo>
                <a:cubicBezTo>
                  <a:pt x="295" y="101"/>
                  <a:pt x="269" y="76"/>
                  <a:pt x="244" y="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 bwMode="auto">
          <a:xfrm>
            <a:off x="3902511" y="2586815"/>
            <a:ext cx="619336" cy="1650928"/>
          </a:xfrm>
          <a:custGeom>
            <a:avLst/>
            <a:gdLst>
              <a:gd name="T0" fmla="*/ 181 w 181"/>
              <a:gd name="T1" fmla="*/ 0 h 487"/>
              <a:gd name="T2" fmla="*/ 161 w 181"/>
              <a:gd name="T3" fmla="*/ 65 h 487"/>
              <a:gd name="T4" fmla="*/ 158 w 181"/>
              <a:gd name="T5" fmla="*/ 487 h 487"/>
              <a:gd name="T6" fmla="*/ 2 w 181"/>
              <a:gd name="T7" fmla="*/ 487 h 487"/>
              <a:gd name="T8" fmla="*/ 2 w 181"/>
              <a:gd name="T9" fmla="*/ 197 h 487"/>
              <a:gd name="T10" fmla="*/ 17 w 181"/>
              <a:gd name="T11" fmla="*/ 149 h 487"/>
              <a:gd name="T12" fmla="*/ 181 w 181"/>
              <a:gd name="T13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1" h="487">
                <a:moveTo>
                  <a:pt x="181" y="0"/>
                </a:moveTo>
                <a:cubicBezTo>
                  <a:pt x="158" y="18"/>
                  <a:pt x="162" y="55"/>
                  <a:pt x="161" y="65"/>
                </a:cubicBezTo>
                <a:cubicBezTo>
                  <a:pt x="158" y="487"/>
                  <a:pt x="158" y="487"/>
                  <a:pt x="158" y="487"/>
                </a:cubicBezTo>
                <a:cubicBezTo>
                  <a:pt x="2" y="487"/>
                  <a:pt x="2" y="487"/>
                  <a:pt x="2" y="487"/>
                </a:cubicBezTo>
                <a:cubicBezTo>
                  <a:pt x="2" y="197"/>
                  <a:pt x="2" y="197"/>
                  <a:pt x="2" y="197"/>
                </a:cubicBezTo>
                <a:cubicBezTo>
                  <a:pt x="3" y="190"/>
                  <a:pt x="0" y="162"/>
                  <a:pt x="17" y="149"/>
                </a:cubicBezTo>
                <a:lnTo>
                  <a:pt x="181" y="0"/>
                </a:lnTo>
                <a:close/>
              </a:path>
            </a:pathLst>
          </a:custGeom>
          <a:solidFill>
            <a:srgbClr val="DE3D63"/>
          </a:solidFill>
          <a:ln w="14288" cap="flat">
            <a:noFill/>
            <a:prstDash val="solid"/>
            <a:miter lim="800000"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7" name="MH_Other_5"/>
          <p:cNvSpPr>
            <a:spLocks noChangeAspect="1" noChangeArrowheads="1" noTextEdit="1"/>
          </p:cNvSpPr>
          <p:nvPr>
            <p:custDataLst>
              <p:tags r:id="rId5"/>
            </p:custDataLst>
          </p:nvPr>
        </p:nvSpPr>
        <p:spPr bwMode="auto">
          <a:xfrm>
            <a:off x="5030993" y="1923783"/>
            <a:ext cx="676330" cy="340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 bwMode="auto">
          <a:xfrm>
            <a:off x="4922703" y="2602012"/>
            <a:ext cx="663032" cy="2893399"/>
          </a:xfrm>
          <a:custGeom>
            <a:avLst/>
            <a:gdLst>
              <a:gd name="connsiteX0" fmla="*/ 0 w 738449"/>
              <a:gd name="connsiteY0" fmla="*/ 0 h 3222720"/>
              <a:gd name="connsiteX1" fmla="*/ 608452 w 738449"/>
              <a:gd name="connsiteY1" fmla="*/ 545100 h 3222720"/>
              <a:gd name="connsiteX2" fmla="*/ 669297 w 738449"/>
              <a:gd name="connsiteY2" fmla="*/ 725547 h 3222720"/>
              <a:gd name="connsiteX3" fmla="*/ 669297 w 738449"/>
              <a:gd name="connsiteY3" fmla="*/ 1134725 h 3222720"/>
              <a:gd name="connsiteX4" fmla="*/ 669297 w 738449"/>
              <a:gd name="connsiteY4" fmla="*/ 1138332 h 3222720"/>
              <a:gd name="connsiteX5" fmla="*/ 669998 w 738449"/>
              <a:gd name="connsiteY5" fmla="*/ 1138332 h 3222720"/>
              <a:gd name="connsiteX6" fmla="*/ 677604 w 738449"/>
              <a:gd name="connsiteY6" fmla="*/ 2996974 h 3222720"/>
              <a:gd name="connsiteX7" fmla="*/ 738449 w 738449"/>
              <a:gd name="connsiteY7" fmla="*/ 3222720 h 3222720"/>
              <a:gd name="connsiteX8" fmla="*/ 129997 w 738449"/>
              <a:gd name="connsiteY8" fmla="*/ 2680930 h 3222720"/>
              <a:gd name="connsiteX9" fmla="*/ 72955 w 738449"/>
              <a:gd name="connsiteY9" fmla="*/ 2500333 h 3222720"/>
              <a:gd name="connsiteX10" fmla="*/ 72955 w 738449"/>
              <a:gd name="connsiteY10" fmla="*/ 1712926 h 3222720"/>
              <a:gd name="connsiteX11" fmla="*/ 72955 w 738449"/>
              <a:gd name="connsiteY11" fmla="*/ 1695450 h 3222720"/>
              <a:gd name="connsiteX12" fmla="*/ 72254 w 738449"/>
              <a:gd name="connsiteY12" fmla="*/ 1695450 h 3222720"/>
              <a:gd name="connsiteX13" fmla="*/ 64648 w 738449"/>
              <a:gd name="connsiteY13" fmla="*/ 229318 h 3222720"/>
              <a:gd name="connsiteX14" fmla="*/ 0 w 738449"/>
              <a:gd name="connsiteY14" fmla="*/ 0 h 322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8449" h="3222720">
                <a:moveTo>
                  <a:pt x="0" y="0"/>
                </a:moveTo>
                <a:cubicBezTo>
                  <a:pt x="0" y="0"/>
                  <a:pt x="0" y="0"/>
                  <a:pt x="608452" y="545100"/>
                </a:cubicBezTo>
                <a:cubicBezTo>
                  <a:pt x="673100" y="593972"/>
                  <a:pt x="665495" y="699232"/>
                  <a:pt x="669297" y="725547"/>
                </a:cubicBezTo>
                <a:cubicBezTo>
                  <a:pt x="669297" y="725547"/>
                  <a:pt x="669297" y="725547"/>
                  <a:pt x="669297" y="1134725"/>
                </a:cubicBezTo>
                <a:lnTo>
                  <a:pt x="669297" y="1138332"/>
                </a:lnTo>
                <a:lnTo>
                  <a:pt x="669998" y="1138332"/>
                </a:lnTo>
                <a:cubicBezTo>
                  <a:pt x="677604" y="2996974"/>
                  <a:pt x="677604" y="2996974"/>
                  <a:pt x="677604" y="2996974"/>
                </a:cubicBezTo>
                <a:cubicBezTo>
                  <a:pt x="681407" y="3030836"/>
                  <a:pt x="669998" y="3154996"/>
                  <a:pt x="738449" y="3222720"/>
                </a:cubicBezTo>
                <a:cubicBezTo>
                  <a:pt x="129997" y="2680930"/>
                  <a:pt x="129997" y="2680930"/>
                  <a:pt x="129997" y="2680930"/>
                </a:cubicBezTo>
                <a:cubicBezTo>
                  <a:pt x="65349" y="2632018"/>
                  <a:pt x="76758" y="2526670"/>
                  <a:pt x="72955" y="2500333"/>
                </a:cubicBezTo>
                <a:cubicBezTo>
                  <a:pt x="72955" y="2159833"/>
                  <a:pt x="72955" y="1904458"/>
                  <a:pt x="72955" y="1712926"/>
                </a:cubicBezTo>
                <a:lnTo>
                  <a:pt x="72955" y="1695450"/>
                </a:lnTo>
                <a:lnTo>
                  <a:pt x="72254" y="1695450"/>
                </a:lnTo>
                <a:cubicBezTo>
                  <a:pt x="72254" y="1695450"/>
                  <a:pt x="72254" y="1695450"/>
                  <a:pt x="64648" y="229318"/>
                </a:cubicBezTo>
                <a:cubicBezTo>
                  <a:pt x="60845" y="195484"/>
                  <a:pt x="72254" y="71427"/>
                  <a:pt x="0" y="0"/>
                </a:cubicBezTo>
                <a:close/>
              </a:path>
            </a:pathLst>
          </a:custGeom>
          <a:solidFill>
            <a:srgbClr val="A52135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 bwMode="auto">
          <a:xfrm flipH="1" flipV="1">
            <a:off x="7396248" y="1674910"/>
            <a:ext cx="619336" cy="1650928"/>
          </a:xfrm>
          <a:custGeom>
            <a:avLst/>
            <a:gdLst>
              <a:gd name="T0" fmla="*/ 181 w 181"/>
              <a:gd name="T1" fmla="*/ 0 h 487"/>
              <a:gd name="T2" fmla="*/ 161 w 181"/>
              <a:gd name="T3" fmla="*/ 65 h 487"/>
              <a:gd name="T4" fmla="*/ 158 w 181"/>
              <a:gd name="T5" fmla="*/ 487 h 487"/>
              <a:gd name="T6" fmla="*/ 2 w 181"/>
              <a:gd name="T7" fmla="*/ 487 h 487"/>
              <a:gd name="T8" fmla="*/ 2 w 181"/>
              <a:gd name="T9" fmla="*/ 197 h 487"/>
              <a:gd name="T10" fmla="*/ 17 w 181"/>
              <a:gd name="T11" fmla="*/ 149 h 487"/>
              <a:gd name="T12" fmla="*/ 181 w 181"/>
              <a:gd name="T13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1" h="487">
                <a:moveTo>
                  <a:pt x="181" y="0"/>
                </a:moveTo>
                <a:cubicBezTo>
                  <a:pt x="158" y="18"/>
                  <a:pt x="162" y="55"/>
                  <a:pt x="161" y="65"/>
                </a:cubicBezTo>
                <a:cubicBezTo>
                  <a:pt x="158" y="487"/>
                  <a:pt x="158" y="487"/>
                  <a:pt x="158" y="487"/>
                </a:cubicBezTo>
                <a:cubicBezTo>
                  <a:pt x="2" y="487"/>
                  <a:pt x="2" y="487"/>
                  <a:pt x="2" y="487"/>
                </a:cubicBezTo>
                <a:cubicBezTo>
                  <a:pt x="2" y="197"/>
                  <a:pt x="2" y="197"/>
                  <a:pt x="2" y="197"/>
                </a:cubicBezTo>
                <a:cubicBezTo>
                  <a:pt x="3" y="190"/>
                  <a:pt x="0" y="162"/>
                  <a:pt x="17" y="149"/>
                </a:cubicBezTo>
                <a:lnTo>
                  <a:pt x="181" y="0"/>
                </a:lnTo>
                <a:close/>
              </a:path>
            </a:pathLst>
          </a:custGeom>
          <a:solidFill>
            <a:srgbClr val="DE3D63"/>
          </a:solidFill>
          <a:ln w="14288" cap="flat">
            <a:noFill/>
            <a:prstDash val="solid"/>
            <a:miter lim="800000"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10" name="MH_Other_8"/>
          <p:cNvSpPr/>
          <p:nvPr>
            <p:custDataLst>
              <p:tags r:id="rId8"/>
            </p:custDataLst>
          </p:nvPr>
        </p:nvSpPr>
        <p:spPr bwMode="auto">
          <a:xfrm flipH="1">
            <a:off x="6079684" y="2622911"/>
            <a:ext cx="661131" cy="2891500"/>
          </a:xfrm>
          <a:custGeom>
            <a:avLst/>
            <a:gdLst>
              <a:gd name="connsiteX0" fmla="*/ 0 w 738449"/>
              <a:gd name="connsiteY0" fmla="*/ 0 h 3222720"/>
              <a:gd name="connsiteX1" fmla="*/ 608452 w 738449"/>
              <a:gd name="connsiteY1" fmla="*/ 545100 h 3222720"/>
              <a:gd name="connsiteX2" fmla="*/ 669297 w 738449"/>
              <a:gd name="connsiteY2" fmla="*/ 725547 h 3222720"/>
              <a:gd name="connsiteX3" fmla="*/ 669297 w 738449"/>
              <a:gd name="connsiteY3" fmla="*/ 1134725 h 3222720"/>
              <a:gd name="connsiteX4" fmla="*/ 669297 w 738449"/>
              <a:gd name="connsiteY4" fmla="*/ 1138332 h 3222720"/>
              <a:gd name="connsiteX5" fmla="*/ 669998 w 738449"/>
              <a:gd name="connsiteY5" fmla="*/ 1138332 h 3222720"/>
              <a:gd name="connsiteX6" fmla="*/ 677604 w 738449"/>
              <a:gd name="connsiteY6" fmla="*/ 2996974 h 3222720"/>
              <a:gd name="connsiteX7" fmla="*/ 738449 w 738449"/>
              <a:gd name="connsiteY7" fmla="*/ 3222720 h 3222720"/>
              <a:gd name="connsiteX8" fmla="*/ 129997 w 738449"/>
              <a:gd name="connsiteY8" fmla="*/ 2680930 h 3222720"/>
              <a:gd name="connsiteX9" fmla="*/ 72955 w 738449"/>
              <a:gd name="connsiteY9" fmla="*/ 2500333 h 3222720"/>
              <a:gd name="connsiteX10" fmla="*/ 72955 w 738449"/>
              <a:gd name="connsiteY10" fmla="*/ 1712926 h 3222720"/>
              <a:gd name="connsiteX11" fmla="*/ 72955 w 738449"/>
              <a:gd name="connsiteY11" fmla="*/ 1695450 h 3222720"/>
              <a:gd name="connsiteX12" fmla="*/ 72254 w 738449"/>
              <a:gd name="connsiteY12" fmla="*/ 1695450 h 3222720"/>
              <a:gd name="connsiteX13" fmla="*/ 64648 w 738449"/>
              <a:gd name="connsiteY13" fmla="*/ 229318 h 3222720"/>
              <a:gd name="connsiteX14" fmla="*/ 0 w 738449"/>
              <a:gd name="connsiteY14" fmla="*/ 0 h 322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8449" h="3222720">
                <a:moveTo>
                  <a:pt x="0" y="0"/>
                </a:moveTo>
                <a:cubicBezTo>
                  <a:pt x="0" y="0"/>
                  <a:pt x="0" y="0"/>
                  <a:pt x="608452" y="545100"/>
                </a:cubicBezTo>
                <a:cubicBezTo>
                  <a:pt x="673100" y="593972"/>
                  <a:pt x="665495" y="699232"/>
                  <a:pt x="669297" y="725547"/>
                </a:cubicBezTo>
                <a:cubicBezTo>
                  <a:pt x="669297" y="725547"/>
                  <a:pt x="669297" y="725547"/>
                  <a:pt x="669297" y="1134725"/>
                </a:cubicBezTo>
                <a:lnTo>
                  <a:pt x="669297" y="1138332"/>
                </a:lnTo>
                <a:lnTo>
                  <a:pt x="669998" y="1138332"/>
                </a:lnTo>
                <a:cubicBezTo>
                  <a:pt x="677604" y="2996974"/>
                  <a:pt x="677604" y="2996974"/>
                  <a:pt x="677604" y="2996974"/>
                </a:cubicBezTo>
                <a:cubicBezTo>
                  <a:pt x="681407" y="3030836"/>
                  <a:pt x="669998" y="3154996"/>
                  <a:pt x="738449" y="3222720"/>
                </a:cubicBezTo>
                <a:cubicBezTo>
                  <a:pt x="129997" y="2680930"/>
                  <a:pt x="129997" y="2680930"/>
                  <a:pt x="129997" y="2680930"/>
                </a:cubicBezTo>
                <a:cubicBezTo>
                  <a:pt x="65349" y="2632018"/>
                  <a:pt x="76758" y="2526670"/>
                  <a:pt x="72955" y="2500333"/>
                </a:cubicBezTo>
                <a:cubicBezTo>
                  <a:pt x="72955" y="2159833"/>
                  <a:pt x="72955" y="1904458"/>
                  <a:pt x="72955" y="1712926"/>
                </a:cubicBezTo>
                <a:lnTo>
                  <a:pt x="72955" y="1695450"/>
                </a:lnTo>
                <a:lnTo>
                  <a:pt x="72254" y="1695450"/>
                </a:lnTo>
                <a:cubicBezTo>
                  <a:pt x="72254" y="1695450"/>
                  <a:pt x="72254" y="1695450"/>
                  <a:pt x="64648" y="229318"/>
                </a:cubicBezTo>
                <a:cubicBezTo>
                  <a:pt x="60845" y="195484"/>
                  <a:pt x="72254" y="71427"/>
                  <a:pt x="0" y="0"/>
                </a:cubicBezTo>
                <a:close/>
              </a:path>
            </a:pathLst>
          </a:custGeom>
          <a:solidFill>
            <a:srgbClr val="A52135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pic>
        <p:nvPicPr>
          <p:cNvPr id="11" name="MH_Other_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email"/>
          <a:srcRect b="71262"/>
          <a:stretch>
            <a:fillRect/>
          </a:stretch>
        </p:blipFill>
        <p:spPr bwMode="auto">
          <a:xfrm>
            <a:off x="3342069" y="4062961"/>
            <a:ext cx="1700324" cy="22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MH_Other_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email"/>
          <a:srcRect t="71262"/>
          <a:stretch>
            <a:fillRect/>
          </a:stretch>
        </p:blipFill>
        <p:spPr bwMode="auto">
          <a:xfrm>
            <a:off x="6883301" y="1640712"/>
            <a:ext cx="1700324" cy="22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H_Other_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96811" y="3468322"/>
            <a:ext cx="636435" cy="6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700" dirty="0">
                <a:solidFill>
                  <a:schemeClr val="bg1"/>
                </a:solidFill>
                <a:latin typeface="+mn-lt"/>
                <a:ea typeface="+mn-ea"/>
              </a:rPr>
              <a:t>01</a:t>
            </a:r>
            <a:endParaRPr lang="zh-CN" altLang="en-US" sz="27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4" name="MH_Other_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62600" y="4251041"/>
            <a:ext cx="636433" cy="6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700">
                <a:solidFill>
                  <a:schemeClr val="bg1"/>
                </a:solidFill>
                <a:latin typeface="+mn-lt"/>
                <a:ea typeface="+mn-ea"/>
              </a:rPr>
              <a:t>02</a:t>
            </a:r>
            <a:endParaRPr lang="zh-CN" altLang="en-US" sz="270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MH_Other_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19580" y="4251041"/>
            <a:ext cx="636435" cy="6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700">
                <a:solidFill>
                  <a:schemeClr val="bg1"/>
                </a:solidFill>
                <a:latin typeface="+mn-lt"/>
                <a:ea typeface="+mn-ea"/>
              </a:rPr>
              <a:t>03</a:t>
            </a:r>
            <a:endParaRPr lang="zh-CN" altLang="en-US" sz="270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6" name="MH_Other_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45643" y="1739502"/>
            <a:ext cx="634534" cy="6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700">
                <a:solidFill>
                  <a:schemeClr val="bg1"/>
                </a:solidFill>
                <a:latin typeface="+mn-lt"/>
                <a:ea typeface="+mn-ea"/>
              </a:rPr>
              <a:t>04</a:t>
            </a:r>
            <a:endParaRPr lang="zh-CN" altLang="en-US" sz="270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7" name="MH_Sub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57694" y="2562121"/>
            <a:ext cx="2431748" cy="10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点击添加标题文字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点击添加标题文字</a:t>
            </a:r>
          </a:p>
        </p:txBody>
      </p:sp>
      <p:sp>
        <p:nvSpPr>
          <p:cNvPr id="18" name="MH_SubTitle_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85778" y="4612953"/>
            <a:ext cx="2429848" cy="101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点击添加标题文字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点击添加标题文字</a:t>
            </a:r>
          </a:p>
        </p:txBody>
      </p:sp>
      <p:sp>
        <p:nvSpPr>
          <p:cNvPr id="19" name="MH_SubTitle_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216961" y="2301844"/>
            <a:ext cx="2431748" cy="101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点击添加标题文字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点击添加标题文字</a:t>
            </a:r>
          </a:p>
        </p:txBody>
      </p:sp>
      <p:sp>
        <p:nvSpPr>
          <p:cNvPr id="20" name="MH_SubTitle_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00948" y="4356809"/>
            <a:ext cx="2429847" cy="10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点击添加标题文字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点击添加标题文字</a:t>
            </a:r>
          </a:p>
        </p:txBody>
      </p:sp>
      <p:sp>
        <p:nvSpPr>
          <p:cNvPr id="21" name="MH_Other_113"/>
          <p:cNvSpPr>
            <a:spLocks noChangeAspect="1" noEditPoints="1"/>
          </p:cNvSpPr>
          <p:nvPr>
            <p:custDataLst>
              <p:tags r:id="rId19"/>
            </p:custDataLst>
          </p:nvPr>
        </p:nvSpPr>
        <p:spPr bwMode="auto">
          <a:xfrm>
            <a:off x="4421155" y="4397325"/>
            <a:ext cx="427456" cy="419857"/>
          </a:xfrm>
          <a:custGeom>
            <a:avLst/>
            <a:gdLst/>
            <a:ahLst/>
            <a:cxnLst>
              <a:cxn ang="0">
                <a:pos x="85" y="59"/>
              </a:cxn>
              <a:cxn ang="0">
                <a:pos x="99" y="53"/>
              </a:cxn>
              <a:cxn ang="0">
                <a:pos x="99" y="43"/>
              </a:cxn>
              <a:cxn ang="0">
                <a:pos x="85" y="37"/>
              </a:cxn>
              <a:cxn ang="0">
                <a:pos x="83" y="31"/>
              </a:cxn>
              <a:cxn ang="0">
                <a:pos x="88" y="17"/>
              </a:cxn>
              <a:cxn ang="0">
                <a:pos x="80" y="10"/>
              </a:cxn>
              <a:cxn ang="0">
                <a:pos x="67" y="15"/>
              </a:cxn>
              <a:cxn ang="0">
                <a:pos x="60" y="13"/>
              </a:cxn>
              <a:cxn ang="0">
                <a:pos x="54" y="0"/>
              </a:cxn>
              <a:cxn ang="0">
                <a:pos x="44" y="0"/>
              </a:cxn>
              <a:cxn ang="0">
                <a:pos x="38" y="13"/>
              </a:cxn>
              <a:cxn ang="0">
                <a:pos x="32" y="15"/>
              </a:cxn>
              <a:cxn ang="0">
                <a:pos x="18" y="10"/>
              </a:cxn>
              <a:cxn ang="0">
                <a:pos x="10" y="18"/>
              </a:cxn>
              <a:cxn ang="0">
                <a:pos x="16" y="31"/>
              </a:cxn>
              <a:cxn ang="0">
                <a:pos x="13" y="37"/>
              </a:cxn>
              <a:cxn ang="0">
                <a:pos x="0" y="43"/>
              </a:cxn>
              <a:cxn ang="0">
                <a:pos x="0" y="54"/>
              </a:cxn>
              <a:cxn ang="0">
                <a:pos x="13" y="59"/>
              </a:cxn>
              <a:cxn ang="0">
                <a:pos x="16" y="65"/>
              </a:cxn>
              <a:cxn ang="0">
                <a:pos x="10" y="79"/>
              </a:cxn>
              <a:cxn ang="0">
                <a:pos x="18" y="86"/>
              </a:cxn>
              <a:cxn ang="0">
                <a:pos x="32" y="81"/>
              </a:cxn>
              <a:cxn ang="0">
                <a:pos x="38" y="83"/>
              </a:cxn>
              <a:cxn ang="0">
                <a:pos x="44" y="97"/>
              </a:cxn>
              <a:cxn ang="0">
                <a:pos x="55" y="97"/>
              </a:cxn>
              <a:cxn ang="0">
                <a:pos x="61" y="83"/>
              </a:cxn>
              <a:cxn ang="0">
                <a:pos x="67" y="81"/>
              </a:cxn>
              <a:cxn ang="0">
                <a:pos x="81" y="86"/>
              </a:cxn>
              <a:cxn ang="0">
                <a:pos x="88" y="79"/>
              </a:cxn>
              <a:cxn ang="0">
                <a:pos x="83" y="65"/>
              </a:cxn>
              <a:cxn ang="0">
                <a:pos x="85" y="59"/>
              </a:cxn>
              <a:cxn ang="0">
                <a:pos x="49" y="64"/>
              </a:cxn>
              <a:cxn ang="0">
                <a:pos x="33" y="48"/>
              </a:cxn>
              <a:cxn ang="0">
                <a:pos x="49" y="33"/>
              </a:cxn>
              <a:cxn ang="0">
                <a:pos x="65" y="48"/>
              </a:cxn>
              <a:cxn ang="0">
                <a:pos x="49" y="64"/>
              </a:cxn>
            </a:cxnLst>
            <a:rect l="0" t="0" r="r" b="b"/>
            <a:pathLst>
              <a:path w="99" h="97">
                <a:moveTo>
                  <a:pt x="85" y="59"/>
                </a:moveTo>
                <a:cubicBezTo>
                  <a:pt x="85" y="59"/>
                  <a:pt x="99" y="54"/>
                  <a:pt x="99" y="5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42"/>
                  <a:pt x="85" y="37"/>
                  <a:pt x="85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83" y="31"/>
                  <a:pt x="88" y="18"/>
                  <a:pt x="88" y="17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9"/>
                  <a:pt x="67" y="15"/>
                  <a:pt x="67" y="15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3"/>
                  <a:pt x="55" y="0"/>
                  <a:pt x="5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38" y="13"/>
                  <a:pt x="38" y="13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18" y="10"/>
                  <a:pt x="18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6" y="31"/>
                  <a:pt x="16" y="31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0" y="42"/>
                  <a:pt x="0" y="43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13" y="59"/>
                  <a:pt x="13" y="59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65"/>
                  <a:pt x="10" y="78"/>
                  <a:pt x="10" y="79"/>
                </a:cubicBezTo>
                <a:cubicBezTo>
                  <a:pt x="18" y="86"/>
                  <a:pt x="18" y="86"/>
                  <a:pt x="18" y="86"/>
                </a:cubicBezTo>
                <a:cubicBezTo>
                  <a:pt x="19" y="87"/>
                  <a:pt x="32" y="81"/>
                  <a:pt x="32" y="81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43" y="97"/>
                  <a:pt x="44" y="97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61" y="83"/>
                  <a:pt x="61" y="83"/>
                </a:cubicBez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80" y="87"/>
                  <a:pt x="81" y="86"/>
                </a:cubicBezTo>
                <a:cubicBezTo>
                  <a:pt x="88" y="79"/>
                  <a:pt x="88" y="79"/>
                  <a:pt x="88" y="79"/>
                </a:cubicBezTo>
                <a:cubicBezTo>
                  <a:pt x="89" y="78"/>
                  <a:pt x="83" y="65"/>
                  <a:pt x="83" y="65"/>
                </a:cubicBezTo>
                <a:lnTo>
                  <a:pt x="85" y="59"/>
                </a:lnTo>
                <a:close/>
                <a:moveTo>
                  <a:pt x="49" y="64"/>
                </a:moveTo>
                <a:cubicBezTo>
                  <a:pt x="40" y="64"/>
                  <a:pt x="33" y="57"/>
                  <a:pt x="33" y="48"/>
                </a:cubicBezTo>
                <a:cubicBezTo>
                  <a:pt x="33" y="40"/>
                  <a:pt x="40" y="33"/>
                  <a:pt x="49" y="33"/>
                </a:cubicBezTo>
                <a:cubicBezTo>
                  <a:pt x="58" y="33"/>
                  <a:pt x="65" y="40"/>
                  <a:pt x="65" y="48"/>
                </a:cubicBezTo>
                <a:cubicBezTo>
                  <a:pt x="65" y="57"/>
                  <a:pt x="58" y="64"/>
                  <a:pt x="49" y="64"/>
                </a:cubicBezTo>
                <a:close/>
              </a:path>
            </a:pathLst>
          </a:custGeom>
          <a:solidFill>
            <a:srgbClr val="C8143E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22" name="MH_Other_114"/>
          <p:cNvSpPr>
            <a:spLocks noChangeAspect="1" noEditPoints="1"/>
          </p:cNvSpPr>
          <p:nvPr>
            <p:custDataLst>
              <p:tags r:id="rId20"/>
            </p:custDataLst>
          </p:nvPr>
        </p:nvSpPr>
        <p:spPr bwMode="auto">
          <a:xfrm>
            <a:off x="3167287" y="3531016"/>
            <a:ext cx="452153" cy="454053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512" y="256"/>
              </a:cxn>
              <a:cxn ang="0">
                <a:pos x="256" y="480"/>
              </a:cxn>
              <a:cxn ang="0">
                <a:pos x="191" y="430"/>
              </a:cxn>
              <a:cxn ang="0">
                <a:pos x="256" y="368"/>
              </a:cxn>
              <a:cxn ang="0">
                <a:pos x="321" y="430"/>
              </a:cxn>
              <a:cxn ang="0">
                <a:pos x="256" y="480"/>
              </a:cxn>
              <a:cxn ang="0">
                <a:pos x="169" y="356"/>
              </a:cxn>
              <a:cxn ang="0">
                <a:pos x="352" y="264"/>
              </a:cxn>
              <a:cxn ang="0">
                <a:pos x="256" y="352"/>
              </a:cxn>
              <a:cxn ang="0">
                <a:pos x="292" y="34"/>
              </a:cxn>
              <a:cxn ang="0">
                <a:pos x="339" y="139"/>
              </a:cxn>
              <a:cxn ang="0">
                <a:pos x="173" y="139"/>
              </a:cxn>
              <a:cxn ang="0">
                <a:pos x="220" y="34"/>
              </a:cxn>
              <a:cxn ang="0">
                <a:pos x="256" y="160"/>
              </a:cxn>
              <a:cxn ang="0">
                <a:pos x="352" y="248"/>
              </a:cxn>
              <a:cxn ang="0">
                <a:pos x="169" y="155"/>
              </a:cxn>
              <a:cxn ang="0">
                <a:pos x="368" y="248"/>
              </a:cxn>
              <a:cxn ang="0">
                <a:pos x="444" y="134"/>
              </a:cxn>
              <a:cxn ang="0">
                <a:pos x="368" y="248"/>
              </a:cxn>
              <a:cxn ang="0">
                <a:pos x="32" y="248"/>
              </a:cxn>
              <a:cxn ang="0">
                <a:pos x="153" y="153"/>
              </a:cxn>
              <a:cxn ang="0">
                <a:pos x="144" y="264"/>
              </a:cxn>
              <a:cxn ang="0">
                <a:pos x="68" y="377"/>
              </a:cxn>
              <a:cxn ang="0">
                <a:pos x="144" y="264"/>
              </a:cxn>
              <a:cxn ang="0">
                <a:pos x="480" y="264"/>
              </a:cxn>
              <a:cxn ang="0">
                <a:pos x="359" y="358"/>
              </a:cxn>
              <a:cxn ang="0">
                <a:pos x="434" y="120"/>
              </a:cxn>
              <a:cxn ang="0">
                <a:pos x="355" y="137"/>
              </a:cxn>
              <a:cxn ang="0">
                <a:pos x="414" y="97"/>
              </a:cxn>
              <a:cxn ang="0">
                <a:pos x="196" y="40"/>
              </a:cxn>
              <a:cxn ang="0">
                <a:pos x="80" y="121"/>
              </a:cxn>
              <a:cxn ang="0">
                <a:pos x="98" y="97"/>
              </a:cxn>
              <a:cxn ang="0">
                <a:pos x="78" y="391"/>
              </a:cxn>
              <a:cxn ang="0">
                <a:pos x="157" y="374"/>
              </a:cxn>
              <a:cxn ang="0">
                <a:pos x="98" y="414"/>
              </a:cxn>
              <a:cxn ang="0">
                <a:pos x="316" y="471"/>
              </a:cxn>
              <a:cxn ang="0">
                <a:pos x="432" y="390"/>
              </a:cxn>
              <a:cxn ang="0">
                <a:pos x="414" y="414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4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56" y="480"/>
                </a:moveTo>
                <a:cubicBezTo>
                  <a:pt x="244" y="480"/>
                  <a:pt x="232" y="479"/>
                  <a:pt x="220" y="477"/>
                </a:cubicBezTo>
                <a:cubicBezTo>
                  <a:pt x="210" y="466"/>
                  <a:pt x="200" y="450"/>
                  <a:pt x="191" y="430"/>
                </a:cubicBezTo>
                <a:cubicBezTo>
                  <a:pt x="184" y="413"/>
                  <a:pt x="178" y="393"/>
                  <a:pt x="173" y="372"/>
                </a:cubicBezTo>
                <a:cubicBezTo>
                  <a:pt x="199" y="369"/>
                  <a:pt x="227" y="368"/>
                  <a:pt x="256" y="368"/>
                </a:cubicBezTo>
                <a:cubicBezTo>
                  <a:pt x="285" y="368"/>
                  <a:pt x="313" y="369"/>
                  <a:pt x="339" y="372"/>
                </a:cubicBezTo>
                <a:cubicBezTo>
                  <a:pt x="334" y="393"/>
                  <a:pt x="328" y="413"/>
                  <a:pt x="321" y="430"/>
                </a:cubicBezTo>
                <a:cubicBezTo>
                  <a:pt x="312" y="450"/>
                  <a:pt x="302" y="466"/>
                  <a:pt x="292" y="477"/>
                </a:cubicBezTo>
                <a:cubicBezTo>
                  <a:pt x="280" y="479"/>
                  <a:pt x="268" y="480"/>
                  <a:pt x="256" y="480"/>
                </a:cubicBezTo>
                <a:close/>
                <a:moveTo>
                  <a:pt x="256" y="352"/>
                </a:moveTo>
                <a:cubicBezTo>
                  <a:pt x="226" y="352"/>
                  <a:pt x="196" y="353"/>
                  <a:pt x="169" y="356"/>
                </a:cubicBezTo>
                <a:cubicBezTo>
                  <a:pt x="164" y="327"/>
                  <a:pt x="161" y="296"/>
                  <a:pt x="160" y="264"/>
                </a:cubicBezTo>
                <a:cubicBezTo>
                  <a:pt x="352" y="264"/>
                  <a:pt x="352" y="264"/>
                  <a:pt x="352" y="264"/>
                </a:cubicBezTo>
                <a:cubicBezTo>
                  <a:pt x="351" y="296"/>
                  <a:pt x="348" y="327"/>
                  <a:pt x="343" y="356"/>
                </a:cubicBezTo>
                <a:cubicBezTo>
                  <a:pt x="316" y="353"/>
                  <a:pt x="286" y="352"/>
                  <a:pt x="256" y="352"/>
                </a:cubicBezTo>
                <a:close/>
                <a:moveTo>
                  <a:pt x="256" y="32"/>
                </a:moveTo>
                <a:cubicBezTo>
                  <a:pt x="268" y="32"/>
                  <a:pt x="280" y="32"/>
                  <a:pt x="292" y="34"/>
                </a:cubicBezTo>
                <a:cubicBezTo>
                  <a:pt x="302" y="45"/>
                  <a:pt x="312" y="61"/>
                  <a:pt x="321" y="81"/>
                </a:cubicBezTo>
                <a:cubicBezTo>
                  <a:pt x="328" y="98"/>
                  <a:pt x="334" y="118"/>
                  <a:pt x="339" y="139"/>
                </a:cubicBezTo>
                <a:cubicBezTo>
                  <a:pt x="313" y="142"/>
                  <a:pt x="285" y="144"/>
                  <a:pt x="256" y="144"/>
                </a:cubicBezTo>
                <a:cubicBezTo>
                  <a:pt x="227" y="144"/>
                  <a:pt x="199" y="142"/>
                  <a:pt x="173" y="139"/>
                </a:cubicBezTo>
                <a:cubicBezTo>
                  <a:pt x="178" y="118"/>
                  <a:pt x="184" y="98"/>
                  <a:pt x="191" y="81"/>
                </a:cubicBezTo>
                <a:cubicBezTo>
                  <a:pt x="200" y="61"/>
                  <a:pt x="210" y="45"/>
                  <a:pt x="220" y="34"/>
                </a:cubicBezTo>
                <a:cubicBezTo>
                  <a:pt x="232" y="32"/>
                  <a:pt x="244" y="32"/>
                  <a:pt x="256" y="32"/>
                </a:cubicBezTo>
                <a:close/>
                <a:moveTo>
                  <a:pt x="256" y="160"/>
                </a:moveTo>
                <a:cubicBezTo>
                  <a:pt x="286" y="160"/>
                  <a:pt x="316" y="158"/>
                  <a:pt x="343" y="155"/>
                </a:cubicBezTo>
                <a:cubicBezTo>
                  <a:pt x="348" y="184"/>
                  <a:pt x="351" y="215"/>
                  <a:pt x="352" y="248"/>
                </a:cubicBezTo>
                <a:cubicBezTo>
                  <a:pt x="160" y="248"/>
                  <a:pt x="160" y="248"/>
                  <a:pt x="160" y="248"/>
                </a:cubicBezTo>
                <a:cubicBezTo>
                  <a:pt x="161" y="215"/>
                  <a:pt x="164" y="184"/>
                  <a:pt x="169" y="155"/>
                </a:cubicBezTo>
                <a:cubicBezTo>
                  <a:pt x="196" y="158"/>
                  <a:pt x="226" y="160"/>
                  <a:pt x="256" y="160"/>
                </a:cubicBezTo>
                <a:close/>
                <a:moveTo>
                  <a:pt x="368" y="248"/>
                </a:moveTo>
                <a:cubicBezTo>
                  <a:pt x="367" y="214"/>
                  <a:pt x="364" y="182"/>
                  <a:pt x="359" y="153"/>
                </a:cubicBezTo>
                <a:cubicBezTo>
                  <a:pt x="391" y="148"/>
                  <a:pt x="420" y="142"/>
                  <a:pt x="444" y="134"/>
                </a:cubicBezTo>
                <a:cubicBezTo>
                  <a:pt x="466" y="167"/>
                  <a:pt x="478" y="206"/>
                  <a:pt x="480" y="248"/>
                </a:cubicBezTo>
                <a:lnTo>
                  <a:pt x="368" y="248"/>
                </a:lnTo>
                <a:close/>
                <a:moveTo>
                  <a:pt x="144" y="248"/>
                </a:moveTo>
                <a:cubicBezTo>
                  <a:pt x="32" y="248"/>
                  <a:pt x="32" y="248"/>
                  <a:pt x="32" y="248"/>
                </a:cubicBezTo>
                <a:cubicBezTo>
                  <a:pt x="34" y="206"/>
                  <a:pt x="46" y="167"/>
                  <a:pt x="68" y="134"/>
                </a:cubicBezTo>
                <a:cubicBezTo>
                  <a:pt x="92" y="142"/>
                  <a:pt x="121" y="148"/>
                  <a:pt x="153" y="153"/>
                </a:cubicBezTo>
                <a:cubicBezTo>
                  <a:pt x="148" y="182"/>
                  <a:pt x="145" y="214"/>
                  <a:pt x="144" y="248"/>
                </a:cubicBezTo>
                <a:close/>
                <a:moveTo>
                  <a:pt x="144" y="264"/>
                </a:moveTo>
                <a:cubicBezTo>
                  <a:pt x="145" y="297"/>
                  <a:pt x="148" y="329"/>
                  <a:pt x="153" y="358"/>
                </a:cubicBezTo>
                <a:cubicBezTo>
                  <a:pt x="121" y="363"/>
                  <a:pt x="92" y="369"/>
                  <a:pt x="68" y="377"/>
                </a:cubicBezTo>
                <a:cubicBezTo>
                  <a:pt x="46" y="344"/>
                  <a:pt x="34" y="305"/>
                  <a:pt x="32" y="264"/>
                </a:cubicBezTo>
                <a:lnTo>
                  <a:pt x="144" y="264"/>
                </a:lnTo>
                <a:close/>
                <a:moveTo>
                  <a:pt x="368" y="264"/>
                </a:moveTo>
                <a:cubicBezTo>
                  <a:pt x="480" y="264"/>
                  <a:pt x="480" y="264"/>
                  <a:pt x="480" y="264"/>
                </a:cubicBezTo>
                <a:cubicBezTo>
                  <a:pt x="478" y="305"/>
                  <a:pt x="466" y="344"/>
                  <a:pt x="444" y="377"/>
                </a:cubicBezTo>
                <a:cubicBezTo>
                  <a:pt x="420" y="369"/>
                  <a:pt x="391" y="363"/>
                  <a:pt x="359" y="358"/>
                </a:cubicBezTo>
                <a:cubicBezTo>
                  <a:pt x="364" y="329"/>
                  <a:pt x="367" y="297"/>
                  <a:pt x="368" y="264"/>
                </a:cubicBezTo>
                <a:close/>
                <a:moveTo>
                  <a:pt x="434" y="120"/>
                </a:moveTo>
                <a:cubicBezTo>
                  <a:pt x="434" y="120"/>
                  <a:pt x="433" y="121"/>
                  <a:pt x="432" y="121"/>
                </a:cubicBezTo>
                <a:cubicBezTo>
                  <a:pt x="410" y="128"/>
                  <a:pt x="384" y="133"/>
                  <a:pt x="355" y="137"/>
                </a:cubicBezTo>
                <a:cubicBezTo>
                  <a:pt x="346" y="97"/>
                  <a:pt x="333" y="64"/>
                  <a:pt x="316" y="40"/>
                </a:cubicBezTo>
                <a:cubicBezTo>
                  <a:pt x="353" y="50"/>
                  <a:pt x="387" y="69"/>
                  <a:pt x="414" y="97"/>
                </a:cubicBezTo>
                <a:cubicBezTo>
                  <a:pt x="422" y="104"/>
                  <a:pt x="428" y="112"/>
                  <a:pt x="434" y="120"/>
                </a:cubicBezTo>
                <a:close/>
                <a:moveTo>
                  <a:pt x="196" y="40"/>
                </a:moveTo>
                <a:cubicBezTo>
                  <a:pt x="179" y="64"/>
                  <a:pt x="166" y="97"/>
                  <a:pt x="157" y="137"/>
                </a:cubicBezTo>
                <a:cubicBezTo>
                  <a:pt x="128" y="133"/>
                  <a:pt x="102" y="128"/>
                  <a:pt x="80" y="121"/>
                </a:cubicBezTo>
                <a:cubicBezTo>
                  <a:pt x="79" y="121"/>
                  <a:pt x="78" y="120"/>
                  <a:pt x="78" y="120"/>
                </a:cubicBezTo>
                <a:cubicBezTo>
                  <a:pt x="84" y="112"/>
                  <a:pt x="90" y="104"/>
                  <a:pt x="98" y="97"/>
                </a:cubicBezTo>
                <a:cubicBezTo>
                  <a:pt x="125" y="69"/>
                  <a:pt x="159" y="50"/>
                  <a:pt x="196" y="40"/>
                </a:cubicBezTo>
                <a:close/>
                <a:moveTo>
                  <a:pt x="78" y="391"/>
                </a:moveTo>
                <a:cubicBezTo>
                  <a:pt x="78" y="391"/>
                  <a:pt x="79" y="390"/>
                  <a:pt x="80" y="390"/>
                </a:cubicBezTo>
                <a:cubicBezTo>
                  <a:pt x="102" y="383"/>
                  <a:pt x="128" y="378"/>
                  <a:pt x="157" y="374"/>
                </a:cubicBezTo>
                <a:cubicBezTo>
                  <a:pt x="166" y="414"/>
                  <a:pt x="179" y="447"/>
                  <a:pt x="196" y="471"/>
                </a:cubicBezTo>
                <a:cubicBezTo>
                  <a:pt x="159" y="461"/>
                  <a:pt x="125" y="442"/>
                  <a:pt x="98" y="414"/>
                </a:cubicBezTo>
                <a:cubicBezTo>
                  <a:pt x="90" y="407"/>
                  <a:pt x="84" y="399"/>
                  <a:pt x="78" y="391"/>
                </a:cubicBezTo>
                <a:close/>
                <a:moveTo>
                  <a:pt x="316" y="471"/>
                </a:moveTo>
                <a:cubicBezTo>
                  <a:pt x="333" y="447"/>
                  <a:pt x="346" y="414"/>
                  <a:pt x="355" y="374"/>
                </a:cubicBezTo>
                <a:cubicBezTo>
                  <a:pt x="384" y="378"/>
                  <a:pt x="410" y="383"/>
                  <a:pt x="432" y="390"/>
                </a:cubicBezTo>
                <a:cubicBezTo>
                  <a:pt x="433" y="390"/>
                  <a:pt x="434" y="391"/>
                  <a:pt x="434" y="391"/>
                </a:cubicBezTo>
                <a:cubicBezTo>
                  <a:pt x="428" y="399"/>
                  <a:pt x="422" y="407"/>
                  <a:pt x="414" y="414"/>
                </a:cubicBezTo>
                <a:cubicBezTo>
                  <a:pt x="387" y="442"/>
                  <a:pt x="353" y="461"/>
                  <a:pt x="316" y="471"/>
                </a:cubicBezTo>
                <a:close/>
              </a:path>
            </a:pathLst>
          </a:custGeom>
          <a:solidFill>
            <a:srgbClr val="C8143E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23" name="MH_Other_115"/>
          <p:cNvSpPr>
            <a:spLocks noChangeAspect="1"/>
          </p:cNvSpPr>
          <p:nvPr>
            <p:custDataLst>
              <p:tags r:id="rId21"/>
            </p:custDataLst>
          </p:nvPr>
        </p:nvSpPr>
        <p:spPr bwMode="auto">
          <a:xfrm>
            <a:off x="8216961" y="1771798"/>
            <a:ext cx="328666" cy="516746"/>
          </a:xfrm>
          <a:custGeom>
            <a:avLst/>
            <a:gdLst>
              <a:gd name="T0" fmla="*/ 270 w 270"/>
              <a:gd name="T1" fmla="*/ 0 h 425"/>
              <a:gd name="T2" fmla="*/ 0 w 270"/>
              <a:gd name="T3" fmla="*/ 241 h 425"/>
              <a:gd name="T4" fmla="*/ 90 w 270"/>
              <a:gd name="T5" fmla="*/ 241 h 425"/>
              <a:gd name="T6" fmla="*/ 0 w 270"/>
              <a:gd name="T7" fmla="*/ 425 h 425"/>
              <a:gd name="T8" fmla="*/ 270 w 270"/>
              <a:gd name="T9" fmla="*/ 184 h 425"/>
              <a:gd name="T10" fmla="*/ 180 w 270"/>
              <a:gd name="T11" fmla="*/ 184 h 425"/>
              <a:gd name="T12" fmla="*/ 270 w 270"/>
              <a:gd name="T1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" h="425">
                <a:moveTo>
                  <a:pt x="270" y="0"/>
                </a:moveTo>
                <a:lnTo>
                  <a:pt x="0" y="241"/>
                </a:lnTo>
                <a:lnTo>
                  <a:pt x="90" y="241"/>
                </a:lnTo>
                <a:lnTo>
                  <a:pt x="0" y="425"/>
                </a:lnTo>
                <a:lnTo>
                  <a:pt x="270" y="184"/>
                </a:lnTo>
                <a:lnTo>
                  <a:pt x="180" y="184"/>
                </a:lnTo>
                <a:lnTo>
                  <a:pt x="270" y="0"/>
                </a:lnTo>
                <a:close/>
              </a:path>
            </a:pathLst>
          </a:custGeom>
          <a:solidFill>
            <a:srgbClr val="C8143E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  <p:sp>
        <p:nvSpPr>
          <p:cNvPr id="24" name="MH_Other_116"/>
          <p:cNvSpPr>
            <a:spLocks noChangeAspect="1" noEditPoints="1"/>
          </p:cNvSpPr>
          <p:nvPr>
            <p:custDataLst>
              <p:tags r:id="rId22"/>
            </p:custDataLst>
          </p:nvPr>
        </p:nvSpPr>
        <p:spPr bwMode="auto">
          <a:xfrm>
            <a:off x="6915598" y="4365030"/>
            <a:ext cx="452153" cy="452153"/>
          </a:xfrm>
          <a:custGeom>
            <a:avLst/>
            <a:gdLst/>
            <a:ahLst/>
            <a:cxnLst>
              <a:cxn ang="0">
                <a:pos x="240" y="64"/>
              </a:cxn>
              <a:cxn ang="0">
                <a:pos x="240" y="384"/>
              </a:cxn>
              <a:cxn ang="0">
                <a:pos x="120" y="336"/>
              </a:cxn>
              <a:cxn ang="0">
                <a:pos x="21" y="351"/>
              </a:cxn>
              <a:cxn ang="0">
                <a:pos x="16" y="352"/>
              </a:cxn>
              <a:cxn ang="0">
                <a:pos x="7" y="349"/>
              </a:cxn>
              <a:cxn ang="0">
                <a:pos x="0" y="336"/>
              </a:cxn>
              <a:cxn ang="0">
                <a:pos x="0" y="48"/>
              </a:cxn>
              <a:cxn ang="0">
                <a:pos x="5" y="36"/>
              </a:cxn>
              <a:cxn ang="0">
                <a:pos x="120" y="0"/>
              </a:cxn>
              <a:cxn ang="0">
                <a:pos x="232" y="49"/>
              </a:cxn>
              <a:cxn ang="0">
                <a:pos x="235" y="52"/>
              </a:cxn>
              <a:cxn ang="0">
                <a:pos x="240" y="64"/>
              </a:cxn>
              <a:cxn ang="0">
                <a:pos x="272" y="64"/>
              </a:cxn>
              <a:cxn ang="0">
                <a:pos x="272" y="384"/>
              </a:cxn>
              <a:cxn ang="0">
                <a:pos x="392" y="336"/>
              </a:cxn>
              <a:cxn ang="0">
                <a:pos x="491" y="351"/>
              </a:cxn>
              <a:cxn ang="0">
                <a:pos x="496" y="352"/>
              </a:cxn>
              <a:cxn ang="0">
                <a:pos x="505" y="349"/>
              </a:cxn>
              <a:cxn ang="0">
                <a:pos x="512" y="336"/>
              </a:cxn>
              <a:cxn ang="0">
                <a:pos x="512" y="48"/>
              </a:cxn>
              <a:cxn ang="0">
                <a:pos x="507" y="36"/>
              </a:cxn>
              <a:cxn ang="0">
                <a:pos x="392" y="0"/>
              </a:cxn>
              <a:cxn ang="0">
                <a:pos x="280" y="49"/>
              </a:cxn>
              <a:cxn ang="0">
                <a:pos x="277" y="52"/>
              </a:cxn>
              <a:cxn ang="0">
                <a:pos x="272" y="64"/>
              </a:cxn>
            </a:cxnLst>
            <a:rect l="0" t="0" r="r" b="b"/>
            <a:pathLst>
              <a:path w="512" h="384">
                <a:moveTo>
                  <a:pt x="240" y="64"/>
                </a:moveTo>
                <a:cubicBezTo>
                  <a:pt x="240" y="384"/>
                  <a:pt x="240" y="384"/>
                  <a:pt x="240" y="384"/>
                </a:cubicBezTo>
                <a:cubicBezTo>
                  <a:pt x="224" y="368"/>
                  <a:pt x="192" y="336"/>
                  <a:pt x="120" y="336"/>
                </a:cubicBezTo>
                <a:cubicBezTo>
                  <a:pt x="74" y="336"/>
                  <a:pt x="38" y="346"/>
                  <a:pt x="21" y="351"/>
                </a:cubicBezTo>
                <a:cubicBezTo>
                  <a:pt x="19" y="352"/>
                  <a:pt x="18" y="352"/>
                  <a:pt x="16" y="352"/>
                </a:cubicBezTo>
                <a:cubicBezTo>
                  <a:pt x="13" y="352"/>
                  <a:pt x="9" y="351"/>
                  <a:pt x="7" y="349"/>
                </a:cubicBezTo>
                <a:cubicBezTo>
                  <a:pt x="2" y="346"/>
                  <a:pt x="0" y="341"/>
                  <a:pt x="0" y="33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4"/>
                  <a:pt x="2" y="39"/>
                  <a:pt x="5" y="36"/>
                </a:cubicBezTo>
                <a:cubicBezTo>
                  <a:pt x="28" y="16"/>
                  <a:pt x="77" y="0"/>
                  <a:pt x="120" y="0"/>
                </a:cubicBezTo>
                <a:cubicBezTo>
                  <a:pt x="179" y="0"/>
                  <a:pt x="213" y="32"/>
                  <a:pt x="232" y="49"/>
                </a:cubicBezTo>
                <a:cubicBezTo>
                  <a:pt x="233" y="50"/>
                  <a:pt x="234" y="51"/>
                  <a:pt x="235" y="52"/>
                </a:cubicBezTo>
                <a:cubicBezTo>
                  <a:pt x="238" y="55"/>
                  <a:pt x="240" y="60"/>
                  <a:pt x="240" y="64"/>
                </a:cubicBezTo>
                <a:close/>
                <a:moveTo>
                  <a:pt x="272" y="64"/>
                </a:moveTo>
                <a:cubicBezTo>
                  <a:pt x="272" y="384"/>
                  <a:pt x="272" y="384"/>
                  <a:pt x="272" y="384"/>
                </a:cubicBezTo>
                <a:cubicBezTo>
                  <a:pt x="288" y="368"/>
                  <a:pt x="320" y="336"/>
                  <a:pt x="392" y="336"/>
                </a:cubicBezTo>
                <a:cubicBezTo>
                  <a:pt x="438" y="336"/>
                  <a:pt x="474" y="346"/>
                  <a:pt x="491" y="351"/>
                </a:cubicBezTo>
                <a:cubicBezTo>
                  <a:pt x="493" y="352"/>
                  <a:pt x="494" y="352"/>
                  <a:pt x="496" y="352"/>
                </a:cubicBezTo>
                <a:cubicBezTo>
                  <a:pt x="499" y="352"/>
                  <a:pt x="503" y="351"/>
                  <a:pt x="505" y="349"/>
                </a:cubicBezTo>
                <a:cubicBezTo>
                  <a:pt x="510" y="346"/>
                  <a:pt x="512" y="341"/>
                  <a:pt x="512" y="336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4"/>
                  <a:pt x="510" y="39"/>
                  <a:pt x="507" y="36"/>
                </a:cubicBezTo>
                <a:cubicBezTo>
                  <a:pt x="484" y="16"/>
                  <a:pt x="435" y="0"/>
                  <a:pt x="392" y="0"/>
                </a:cubicBezTo>
                <a:cubicBezTo>
                  <a:pt x="333" y="0"/>
                  <a:pt x="299" y="32"/>
                  <a:pt x="280" y="49"/>
                </a:cubicBezTo>
                <a:cubicBezTo>
                  <a:pt x="279" y="50"/>
                  <a:pt x="278" y="51"/>
                  <a:pt x="277" y="52"/>
                </a:cubicBezTo>
                <a:cubicBezTo>
                  <a:pt x="274" y="55"/>
                  <a:pt x="272" y="60"/>
                  <a:pt x="272" y="64"/>
                </a:cubicBezTo>
                <a:close/>
              </a:path>
            </a:pathLst>
          </a:custGeom>
          <a:solidFill>
            <a:srgbClr val="C8143E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C8143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感恩母亲节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SubTitle"/>
  <p:tag name="MH_ORDE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SubTitle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SubTitle"/>
  <p:tag name="MH_ORDER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SubTitle"/>
  <p:tag name="MH_ORDER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1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1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1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39"/>
  <p:tag name="MH_LIBRARY" val="GRAPHIC"/>
  <p:tag name="MH_TYPE" val="Other"/>
  <p:tag name="MH_ORDER" val="11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1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1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1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1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SubTitle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SubTitle"/>
  <p:tag name="MH_ORDER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SubTitle"/>
  <p:tag name="MH_ORDER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SubTitle"/>
  <p:tag name="MH_ORDER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1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1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Other"/>
  <p:tag name="MH_ORDER" val="1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Text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Text"/>
  <p:tag name="MH_ORDER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Text"/>
  <p:tag name="MH_ORDER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Text"/>
  <p:tag name="MH_ORDER" val="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SubTitle"/>
  <p:tag name="MH_ORDER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SubTitle"/>
  <p:tag name="MH_ORDER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SubTitle"/>
  <p:tag name="MH_ORDER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28"/>
  <p:tag name="MH_LIBRARY" val="GRAPHIC"/>
  <p:tag name="MH_TYPE" val="SubTitle"/>
  <p:tag name="MH_ORDER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Other"/>
  <p:tag name="MH_ORDER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Other"/>
  <p:tag name="MH_ORDER" val="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SubTitle"/>
  <p:tag name="MH_ORDER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Text"/>
  <p:tag name="MH_ORDER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SubTitle"/>
  <p:tag name="MH_ORDER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Text"/>
  <p:tag name="MH_ORDER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SubTitle"/>
  <p:tag name="MH_ORDER" val="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Text"/>
  <p:tag name="MH_ORDER" val="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4644"/>
  <p:tag name="MH_LIBRARY" val="GRAPHIC"/>
  <p:tag name="MH_TYPE" val="Text"/>
  <p:tag name="MH_ORDER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Text"/>
  <p:tag name="MH_ORDER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Text"/>
  <p:tag name="MH_ORDER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Text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Text"/>
  <p:tag name="MH_ORDER" val="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Text"/>
  <p:tag name="MH_ORDER" val="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558"/>
  <p:tag name="MH_LIBRARY" val="GRAPHIC"/>
  <p:tag name="MH_TYPE" val="Text"/>
  <p:tag name="MH_ORDER" val="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itle"/>
  <p:tag name="MH_ORDER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Other"/>
  <p:tag name="MH_ORDER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Other"/>
  <p:tag name="MH_ORDER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Other"/>
  <p:tag name="MH_ORDER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Other"/>
  <p:tag name="MH_ORDER" val="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Other"/>
  <p:tag name="MH_ORDER" val="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Other"/>
  <p:tag name="MH_ORDER" val="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Title"/>
  <p:tag name="MH_ORDER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SubTitle"/>
  <p:tag name="MH_ORDER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SubTitle"/>
  <p:tag name="MH_ORDER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SubTitle"/>
  <p:tag name="MH_ORDER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SubTitle"/>
  <p:tag name="MH_ORDER" val="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Text"/>
  <p:tag name="MH_ORDER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Text"/>
  <p:tag name="MH_ORDER" val="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Text"/>
  <p:tag name="MH_ORDER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Text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4644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Other"/>
  <p:tag name="MH_ORDER" val="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SubTitle"/>
  <p:tag name="MH_ORDER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Text"/>
  <p:tag name="MH_ORDER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SubTitle"/>
  <p:tag name="MH_ORDER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Text"/>
  <p:tag name="MH_ORDER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Text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SubTitle"/>
  <p:tag name="MH_ORDER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12"/>
  <p:tag name="MH_LIBRARY" val="GRAPHIC"/>
  <p:tag name="MH_TYPE" val="Text"/>
  <p:tag name="MH_ORDER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Other"/>
  <p:tag name="MH_ORDER" val="1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SubTitle"/>
  <p:tag name="MH_ORDER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SubTitle"/>
  <p:tag name="MH_ORDER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SubTitle"/>
  <p:tag name="MH_ORDER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SubTitle"/>
  <p:tag name="MH_OR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841"/>
  <p:tag name="MH_LIBRARY" val="GRAPHIC"/>
  <p:tag name="MH_TYPE" val="SubTitle"/>
  <p:tag name="MH_ORDER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www.2ppt.com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宽屏</PresentationFormat>
  <Paragraphs>190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宋体</vt:lpstr>
      <vt:lpstr>Arial Rounded MT Bold</vt:lpstr>
      <vt:lpstr>Times New Roman</vt:lpstr>
      <vt:lpstr>微软雅黑</vt:lpstr>
      <vt:lpstr>Calibri</vt:lpstr>
      <vt:lpstr>Wingdings</vt:lpstr>
      <vt:lpstr>Arial</vt:lpstr>
      <vt:lpstr>等线</vt:lpstr>
      <vt:lpstr>方正粗活意简体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2021-07-07T00:31:12Z</dcterms:created>
  <dcterms:modified xsi:type="dcterms:W3CDTF">2023-01-10T05:53:42Z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299F39C9DFBC4B9FB8E92FAE886A773C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