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25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68D522F-9356-451B-84AA-1EB9F8E13020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E9BBFD7-8AB7-46BD-B21F-12891A549A6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BBFD7-8AB7-46BD-B21F-12891A549A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13733" y="1953092"/>
            <a:ext cx="6318532" cy="2200415"/>
            <a:chOff x="421012" y="2666956"/>
            <a:chExt cx="5412107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666956"/>
              <a:ext cx="54121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6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6000" b="1" dirty="0">
                  <a:solidFill>
                    <a:srgbClr val="403836"/>
                  </a:solidFill>
                  <a:cs typeface="+mn-ea"/>
                  <a:sym typeface="+mn-lt"/>
                </a:rPr>
                <a:t>我学会了</a:t>
              </a:r>
              <a:r>
                <a:rPr lang="en-US" altLang="zh-CN" sz="6000" b="1" dirty="0">
                  <a:solidFill>
                    <a:srgbClr val="403836"/>
                  </a:solidFill>
                  <a:cs typeface="+mn-ea"/>
                  <a:sym typeface="+mn-lt"/>
                </a:rPr>
                <a:t>__》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403836"/>
                </a:solidFill>
                <a:cs typeface="+mn-ea"/>
                <a:sym typeface="+mn-lt"/>
              </a:rPr>
              <a:t>习作</a:t>
            </a:r>
            <a:r>
              <a:rPr lang="en-US" altLang="zh-CN" sz="3200" b="1" dirty="0">
                <a:solidFill>
                  <a:srgbClr val="403836"/>
                </a:solidFill>
                <a:cs typeface="+mn-ea"/>
                <a:sym typeface="+mn-lt"/>
              </a:rPr>
              <a:t>——</a:t>
            </a:r>
            <a:endParaRPr lang="zh-CN" altLang="en-US" sz="3200" b="1" dirty="0">
              <a:solidFill>
                <a:srgbClr val="40383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5" name="矩形 4"/>
          <p:cNvSpPr/>
          <p:nvPr/>
        </p:nvSpPr>
        <p:spPr>
          <a:xfrm>
            <a:off x="4604478" y="1624108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小英雄雨来</a:t>
            </a:r>
          </a:p>
        </p:txBody>
      </p:sp>
      <p:sp>
        <p:nvSpPr>
          <p:cNvPr id="6" name="矩形 5"/>
          <p:cNvSpPr/>
          <p:nvPr/>
        </p:nvSpPr>
        <p:spPr>
          <a:xfrm>
            <a:off x="1381550" y="2380795"/>
            <a:ext cx="8119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鬼子“扫荡”全村，交通员李大叔藏到了雨来家。</a:t>
            </a:r>
          </a:p>
        </p:txBody>
      </p:sp>
      <p:sp>
        <p:nvSpPr>
          <p:cNvPr id="7" name="矩形 6"/>
          <p:cNvSpPr/>
          <p:nvPr/>
        </p:nvSpPr>
        <p:spPr>
          <a:xfrm>
            <a:off x="932209" y="3240166"/>
            <a:ext cx="8480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敌人对雨来进行威逼利诱，雨来勇敢地同敌人抗争。</a:t>
            </a:r>
          </a:p>
        </p:txBody>
      </p:sp>
      <p:sp>
        <p:nvSpPr>
          <p:cNvPr id="8" name="矩形 7"/>
          <p:cNvSpPr/>
          <p:nvPr/>
        </p:nvSpPr>
        <p:spPr>
          <a:xfrm>
            <a:off x="893482" y="4027731"/>
            <a:ext cx="8376024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鬼子把雨来拉到河边要枪毙，雨来趁鬼子不防备，跳到河里逃走了。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462687" y="2032241"/>
            <a:ext cx="1241427" cy="914400"/>
            <a:chOff x="9391343" y="2086719"/>
            <a:chExt cx="1241427" cy="914400"/>
          </a:xfrm>
        </p:grpSpPr>
        <p:sp>
          <p:nvSpPr>
            <p:cNvPr id="10" name="云形 9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起因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784351" y="3048675"/>
            <a:ext cx="1241427" cy="914400"/>
            <a:chOff x="9391343" y="2086719"/>
            <a:chExt cx="1241427" cy="914400"/>
          </a:xfrm>
        </p:grpSpPr>
        <p:sp>
          <p:nvSpPr>
            <p:cNvPr id="13" name="云形 12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经过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25565" y="4865717"/>
            <a:ext cx="1241427" cy="914400"/>
            <a:chOff x="9391343" y="2086719"/>
            <a:chExt cx="1241427" cy="914400"/>
          </a:xfrm>
        </p:grpSpPr>
        <p:sp>
          <p:nvSpPr>
            <p:cNvPr id="16" name="云形 15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结果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2" name="矩形 1"/>
          <p:cNvSpPr/>
          <p:nvPr/>
        </p:nvSpPr>
        <p:spPr>
          <a:xfrm>
            <a:off x="1328636" y="2888437"/>
            <a:ext cx="5986564" cy="1839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怎样把这件事的过程写得形象、具体呢？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2824565"/>
            <a:ext cx="26670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5" name="矩形 4"/>
          <p:cNvSpPr/>
          <p:nvPr/>
        </p:nvSpPr>
        <p:spPr>
          <a:xfrm>
            <a:off x="3725941" y="1491634"/>
            <a:ext cx="3430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我们家的男子汉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9470" y="2090315"/>
            <a:ext cx="9672556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607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有一次，我带他去买东西，他提出要让他自己买。我交给他一角钱。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他握着钱，走近了柜台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忽又胆怯起来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。我说：“你交上钱，我帮你说好了。”“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58C00"/>
                </a:solidFill>
                <a:effectLst/>
                <a:uLnTx/>
                <a:uFillTx/>
                <a:cs typeface="+mn-ea"/>
                <a:sym typeface="+mn-lt"/>
              </a:rPr>
              <a:t>不要不要，我自己说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。”他说。到了柜台跟前，他又嘱咐了我一句：“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58C00"/>
                </a:solidFill>
                <a:effectLst/>
                <a:uLnTx/>
                <a:uFillTx/>
                <a:cs typeface="+mn-ea"/>
                <a:sym typeface="+mn-lt"/>
              </a:rPr>
              <a:t>你不要讲话噢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!”</a:t>
            </a:r>
          </a:p>
        </p:txBody>
      </p:sp>
      <p:sp>
        <p:nvSpPr>
          <p:cNvPr id="7" name="矩形 6"/>
          <p:cNvSpPr/>
          <p:nvPr/>
        </p:nvSpPr>
        <p:spPr>
          <a:xfrm>
            <a:off x="677440" y="4029942"/>
            <a:ext cx="9539973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营业员终于过来了，他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脸色有点紧张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，勇敢地开口了：“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58C00"/>
                </a:solidFill>
                <a:effectLst/>
                <a:uLnTx/>
                <a:uFillTx/>
                <a:cs typeface="+mn-ea"/>
                <a:sym typeface="+mn-lt"/>
              </a:rPr>
              <a:t>同志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E58C00"/>
                </a:solidFill>
                <a:effectLst/>
                <a:uLnTx/>
                <a:uFillTx/>
                <a:cs typeface="+mn-ea"/>
                <a:sym typeface="+mn-lt"/>
              </a:rPr>
              <a:t>—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58C00"/>
                </a:solidFill>
                <a:effectLst/>
                <a:uLnTx/>
                <a:uFillTx/>
                <a:cs typeface="+mn-ea"/>
                <a:sym typeface="+mn-lt"/>
              </a:rPr>
              <a:t>，买，买，买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……”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他忘了他要买什么了。我终于忍不住了：“买一包山楂片。”他好久没说话，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潦草地吃着山楂片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神情有些沮丧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。我有点后悔起来。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0377185" y="1310275"/>
            <a:ext cx="1241427" cy="914400"/>
            <a:chOff x="9391343" y="2086719"/>
            <a:chExt cx="1241427" cy="914400"/>
          </a:xfrm>
        </p:grpSpPr>
        <p:sp>
          <p:nvSpPr>
            <p:cNvPr id="9" name="云形 8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动作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627243" y="3151420"/>
            <a:ext cx="1241427" cy="914400"/>
            <a:chOff x="9391343" y="2086719"/>
            <a:chExt cx="1241427" cy="914400"/>
          </a:xfrm>
        </p:grpSpPr>
        <p:sp>
          <p:nvSpPr>
            <p:cNvPr id="12" name="云形 11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神态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154406" y="4545310"/>
            <a:ext cx="1241427" cy="914400"/>
            <a:chOff x="9391343" y="2086719"/>
            <a:chExt cx="1241427" cy="914400"/>
          </a:xfrm>
        </p:grpSpPr>
        <p:sp>
          <p:nvSpPr>
            <p:cNvPr id="15" name="云形 14"/>
            <p:cNvSpPr/>
            <p:nvPr/>
          </p:nvSpPr>
          <p:spPr>
            <a:xfrm>
              <a:off x="9391343" y="2086719"/>
              <a:ext cx="1241427" cy="914400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9"/>
            <p:cNvSpPr txBox="1">
              <a:spLocks noChangeArrowheads="1"/>
            </p:cNvSpPr>
            <p:nvPr/>
          </p:nvSpPr>
          <p:spPr bwMode="auto">
            <a:xfrm>
              <a:off x="9571433" y="2293851"/>
              <a:ext cx="964539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E58C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语言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4" name="矩形 3"/>
          <p:cNvSpPr/>
          <p:nvPr/>
        </p:nvSpPr>
        <p:spPr>
          <a:xfrm>
            <a:off x="5589528" y="3044895"/>
            <a:ext cx="5635016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这两段话通过描写小男孩的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动作、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神态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cs typeface="+mn-ea"/>
                <a:sym typeface="+mn-lt"/>
              </a:rPr>
              <a:t>语言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，表现了他的独立。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" y="2171700"/>
            <a:ext cx="4708987" cy="470898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55019" y="2014854"/>
            <a:ext cx="10260750" cy="3910953"/>
            <a:chOff x="820465" y="2052317"/>
            <a:chExt cx="10260750" cy="391095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465" y="2052317"/>
              <a:ext cx="10260750" cy="3910953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2111692" y="2835286"/>
              <a:ext cx="733288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 我们在记叙一件事时，要写清楚事情的起因、经过、结果，还要合理地运用语言、动作、神态等描写方法，使句子更加生动、形象。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习作要求</a:t>
            </a:r>
          </a:p>
        </p:txBody>
      </p:sp>
      <p:sp>
        <p:nvSpPr>
          <p:cNvPr id="2" name="矩形 1"/>
          <p:cNvSpPr/>
          <p:nvPr/>
        </p:nvSpPr>
        <p:spPr>
          <a:xfrm>
            <a:off x="1077150" y="2774558"/>
            <a:ext cx="6096000" cy="13088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你想要向同学介绍学会哪件事的经历呢？先想一想，再下笔。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924" y="2171700"/>
            <a:ext cx="4708987" cy="47089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习作要求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231984" y="1149886"/>
            <a:ext cx="4940995" cy="1375937"/>
            <a:chOff x="839470" y="1832875"/>
            <a:chExt cx="4940995" cy="137593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482"/>
            <a:stretch>
              <a:fillRect/>
            </a:stretch>
          </p:blipFill>
          <p:spPr>
            <a:xfrm>
              <a:off x="839470" y="1832875"/>
              <a:ext cx="4940995" cy="137593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881811" y="2270490"/>
              <a:ext cx="3775393" cy="574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学会做的事情是什么？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1135402" y="2145036"/>
              <a:ext cx="663389" cy="68796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87306" y="2357249"/>
            <a:ext cx="7159327" cy="1375937"/>
            <a:chOff x="839470" y="1832875"/>
            <a:chExt cx="7159327" cy="137593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482"/>
            <a:stretch>
              <a:fillRect/>
            </a:stretch>
          </p:blipFill>
          <p:spPr>
            <a:xfrm>
              <a:off x="839470" y="1832875"/>
              <a:ext cx="7159327" cy="1375937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2517087" y="2287844"/>
              <a:ext cx="5211683" cy="574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怎样一步步学会做这件事情的？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308202" y="2162359"/>
              <a:ext cx="938858" cy="68796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412106" y="3641349"/>
            <a:ext cx="7159327" cy="1375937"/>
            <a:chOff x="839470" y="1832875"/>
            <a:chExt cx="7159327" cy="137593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482"/>
            <a:stretch>
              <a:fillRect/>
            </a:stretch>
          </p:blipFill>
          <p:spPr>
            <a:xfrm>
              <a:off x="839470" y="1832875"/>
              <a:ext cx="7159327" cy="1375937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2517087" y="2287844"/>
              <a:ext cx="5211683" cy="574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遇到了什么困难？怎么克服的？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308202" y="2162359"/>
              <a:ext cx="938858" cy="68796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11785" y="4833316"/>
            <a:ext cx="4940995" cy="1375937"/>
            <a:chOff x="839470" y="1832875"/>
            <a:chExt cx="4940995" cy="1375937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482"/>
            <a:stretch>
              <a:fillRect/>
            </a:stretch>
          </p:blipFill>
          <p:spPr>
            <a:xfrm>
              <a:off x="839470" y="1832875"/>
              <a:ext cx="4940995" cy="1375937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2168679" y="2270490"/>
              <a:ext cx="3057247" cy="574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你的感受是什么？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135402" y="2145036"/>
              <a:ext cx="663389" cy="68796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086" y="3386862"/>
            <a:ext cx="3493825" cy="3493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习作要求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086" y="3386862"/>
            <a:ext cx="3493825" cy="349382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357735" y="2596721"/>
            <a:ext cx="7131351" cy="166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小组内分享，共同修改、完善，看看是否把过程写清楚了。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403836"/>
                </a:solidFill>
                <a:cs typeface="+mn-ea"/>
                <a:sym typeface="+mn-lt"/>
              </a:rPr>
              <a:t>习作</a:t>
            </a:r>
            <a:r>
              <a:rPr lang="en-US" altLang="zh-CN" sz="3200" b="1" dirty="0">
                <a:solidFill>
                  <a:srgbClr val="403836"/>
                </a:solidFill>
                <a:cs typeface="+mn-ea"/>
                <a:sym typeface="+mn-lt"/>
              </a:rPr>
              <a:t>——</a:t>
            </a:r>
            <a:endParaRPr lang="zh-CN" altLang="en-US" sz="3200" b="1" dirty="0">
              <a:solidFill>
                <a:srgbClr val="40383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矩形 1"/>
          <p:cNvSpPr/>
          <p:nvPr/>
        </p:nvSpPr>
        <p:spPr>
          <a:xfrm>
            <a:off x="577774" y="2527603"/>
            <a:ext cx="7118426" cy="196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在你慢慢成长的过程中，你学会的哪件事情让你最有成就感？最想和同学们分享的是哪件事呢？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习作内容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2847975"/>
            <a:ext cx="3028950" cy="40100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59319" y="2504849"/>
            <a:ext cx="4203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习作：我学会了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_____</a:t>
            </a:r>
          </a:p>
        </p:txBody>
      </p:sp>
      <p:sp>
        <p:nvSpPr>
          <p:cNvPr id="6" name="矩形 5"/>
          <p:cNvSpPr/>
          <p:nvPr/>
        </p:nvSpPr>
        <p:spPr>
          <a:xfrm>
            <a:off x="660827" y="3798997"/>
            <a:ext cx="8084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把习作题目补充完整，写自己学做一件事的经历。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习作内容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780666" y="1989970"/>
            <a:ext cx="3451422" cy="1060858"/>
            <a:chOff x="1409066" y="1842054"/>
            <a:chExt cx="3451422" cy="1060858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066" y="1842054"/>
              <a:ext cx="3451422" cy="1060858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2600275" y="2242440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cs typeface="+mn-ea"/>
                  <a:sym typeface="+mn-lt"/>
                </a:rPr>
                <a:t>洗衣服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357672" y="1832269"/>
            <a:ext cx="3197409" cy="1060858"/>
            <a:chOff x="1409066" y="1842054"/>
            <a:chExt cx="3451422" cy="1060858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066" y="1842054"/>
              <a:ext cx="3451422" cy="10608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2732798" y="2242440"/>
              <a:ext cx="9745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cs typeface="+mn-ea"/>
                  <a:sym typeface="+mn-lt"/>
                </a:rPr>
                <a:t>做饭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520943" y="3902008"/>
            <a:ext cx="3451422" cy="1060858"/>
            <a:chOff x="1409066" y="1842054"/>
            <a:chExt cx="3451422" cy="106085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066" y="1842054"/>
              <a:ext cx="3451422" cy="1060858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2600275" y="2242440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cs typeface="+mn-ea"/>
                  <a:sym typeface="+mn-lt"/>
                </a:rPr>
                <a:t>弹钢琴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6602477" y="4013661"/>
            <a:ext cx="3197409" cy="1060858"/>
            <a:chOff x="1409066" y="1842054"/>
            <a:chExt cx="3451422" cy="1060858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066" y="1842054"/>
              <a:ext cx="3451422" cy="1060858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2383366" y="2242440"/>
              <a:ext cx="1749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cs typeface="+mn-ea"/>
                  <a:sym typeface="+mn-lt"/>
                </a:rPr>
                <a:t>骑自行车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习作内容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929523" y="2218941"/>
            <a:ext cx="7731555" cy="2648170"/>
            <a:chOff x="1929523" y="2218941"/>
            <a:chExt cx="7731555" cy="2648170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9523" y="2218941"/>
              <a:ext cx="7731555" cy="2648170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2344566" y="2476781"/>
              <a:ext cx="717774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重点写怎样一步一步学会做这件事，学习过程中遇到的困难，以及如何克服困难的，还可以写写有趣的经历，写出心情的变化。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6" name="矩形 5"/>
          <p:cNvSpPr/>
          <p:nvPr/>
        </p:nvSpPr>
        <p:spPr>
          <a:xfrm>
            <a:off x="1308100" y="2483824"/>
            <a:ext cx="5918199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我们可以从哪些方面来写学做这件事的经历呢？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2824565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3556" y="2730995"/>
            <a:ext cx="3071834" cy="2085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5" name="组合 4"/>
          <p:cNvGrpSpPr/>
          <p:nvPr/>
        </p:nvGrpSpPr>
        <p:grpSpPr>
          <a:xfrm>
            <a:off x="8056885" y="3065595"/>
            <a:ext cx="2810809" cy="1656934"/>
            <a:chOff x="8041261" y="2598744"/>
            <a:chExt cx="2810809" cy="1656934"/>
          </a:xfrm>
        </p:grpSpPr>
        <p:sp>
          <p:nvSpPr>
            <p:cNvPr id="6" name="椭圆 5"/>
            <p:cNvSpPr/>
            <p:nvPr/>
          </p:nvSpPr>
          <p:spPr>
            <a:xfrm>
              <a:off x="8041261" y="2598744"/>
              <a:ext cx="2810809" cy="165693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8300016" y="2929382"/>
              <a:ext cx="232134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自己没耐心，却学会了种花。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99671" y="1462954"/>
            <a:ext cx="2215884" cy="1063317"/>
            <a:chOff x="5499671" y="1462954"/>
            <a:chExt cx="2215884" cy="1063317"/>
          </a:xfrm>
        </p:grpSpPr>
        <p:sp>
          <p:nvSpPr>
            <p:cNvPr id="9" name="椭圆 8"/>
            <p:cNvSpPr/>
            <p:nvPr/>
          </p:nvSpPr>
          <p:spPr>
            <a:xfrm>
              <a:off x="5499671" y="1462954"/>
              <a:ext cx="2215884" cy="106331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782044" y="1753244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怎么种花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71555" y="2133007"/>
            <a:ext cx="2961253" cy="1337153"/>
            <a:chOff x="1419407" y="1936209"/>
            <a:chExt cx="2961253" cy="1337153"/>
          </a:xfrm>
        </p:grpSpPr>
        <p:sp>
          <p:nvSpPr>
            <p:cNvPr id="12" name="椭圆 11"/>
            <p:cNvSpPr/>
            <p:nvPr/>
          </p:nvSpPr>
          <p:spPr>
            <a:xfrm>
              <a:off x="1419407" y="1936209"/>
              <a:ext cx="2833435" cy="133715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731962" y="2178338"/>
              <a:ext cx="264869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种花时遇到了哪些困难？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507162" y="4376241"/>
            <a:ext cx="2552039" cy="1317062"/>
            <a:chOff x="1165412" y="3564803"/>
            <a:chExt cx="2552039" cy="1317062"/>
          </a:xfrm>
        </p:grpSpPr>
        <p:sp>
          <p:nvSpPr>
            <p:cNvPr id="15" name="椭圆 14"/>
            <p:cNvSpPr/>
            <p:nvPr/>
          </p:nvSpPr>
          <p:spPr>
            <a:xfrm>
              <a:off x="1165412" y="3564803"/>
              <a:ext cx="2552039" cy="131706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465113" y="3747989"/>
              <a:ext cx="225233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从中明白了什么道理。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966970" y="5517714"/>
            <a:ext cx="1745705" cy="1021334"/>
            <a:chOff x="3405416" y="5425778"/>
            <a:chExt cx="1745705" cy="1021334"/>
          </a:xfrm>
        </p:grpSpPr>
        <p:sp>
          <p:nvSpPr>
            <p:cNvPr id="18" name="椭圆 17"/>
            <p:cNvSpPr/>
            <p:nvPr/>
          </p:nvSpPr>
          <p:spPr>
            <a:xfrm>
              <a:off x="3405416" y="5425778"/>
              <a:ext cx="1745705" cy="77058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856038" y="5493005"/>
              <a:ext cx="85604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……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83212" y="2364685"/>
            <a:ext cx="2016224" cy="1016532"/>
            <a:chOff x="1115616" y="627534"/>
            <a:chExt cx="2736304" cy="1016532"/>
          </a:xfrm>
        </p:grpSpPr>
        <p:sp>
          <p:nvSpPr>
            <p:cNvPr id="6" name="矩形标注 59"/>
            <p:cNvSpPr/>
            <p:nvPr/>
          </p:nvSpPr>
          <p:spPr>
            <a:xfrm>
              <a:off x="1115616" y="627534"/>
              <a:ext cx="2736304" cy="1016532"/>
            </a:xfrm>
            <a:prstGeom prst="wedgeRectCallout">
              <a:avLst>
                <a:gd name="adj1" fmla="val 83745"/>
                <a:gd name="adj2" fmla="val 47804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TextBox 11"/>
            <p:cNvSpPr txBox="1"/>
            <p:nvPr/>
          </p:nvSpPr>
          <p:spPr>
            <a:xfrm>
              <a:off x="1115616" y="689959"/>
              <a:ext cx="273630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为什么要学骑自行车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?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67691" y="4342635"/>
            <a:ext cx="2016224" cy="1016532"/>
            <a:chOff x="1115616" y="627534"/>
            <a:chExt cx="2736304" cy="1016532"/>
          </a:xfrm>
        </p:grpSpPr>
        <p:sp>
          <p:nvSpPr>
            <p:cNvPr id="9" name="矩形标注 62"/>
            <p:cNvSpPr/>
            <p:nvPr/>
          </p:nvSpPr>
          <p:spPr>
            <a:xfrm>
              <a:off x="1115616" y="627534"/>
              <a:ext cx="2736304" cy="1016532"/>
            </a:xfrm>
            <a:prstGeom prst="wedgeRectCallout">
              <a:avLst>
                <a:gd name="adj1" fmla="val 75742"/>
                <a:gd name="adj2" fmla="val 371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TextBox 11"/>
            <p:cNvSpPr txBox="1"/>
            <p:nvPr/>
          </p:nvSpPr>
          <p:spPr>
            <a:xfrm>
              <a:off x="1115616" y="689959"/>
              <a:ext cx="273630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遇到了哪些困难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?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010158" y="1747658"/>
            <a:ext cx="2016224" cy="1016532"/>
            <a:chOff x="1115616" y="627534"/>
            <a:chExt cx="2736304" cy="1016532"/>
          </a:xfrm>
        </p:grpSpPr>
        <p:sp>
          <p:nvSpPr>
            <p:cNvPr id="12" name="矩形标注 65"/>
            <p:cNvSpPr/>
            <p:nvPr/>
          </p:nvSpPr>
          <p:spPr>
            <a:xfrm>
              <a:off x="1115616" y="627534"/>
              <a:ext cx="2736304" cy="1016532"/>
            </a:xfrm>
            <a:prstGeom prst="wedgeRectCallout">
              <a:avLst>
                <a:gd name="adj1" fmla="val -85214"/>
                <a:gd name="adj2" fmla="val 5838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115616" y="689959"/>
              <a:ext cx="273630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你是怎么克服困难的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?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010158" y="3966336"/>
            <a:ext cx="2016224" cy="679059"/>
            <a:chOff x="1115616" y="627534"/>
            <a:chExt cx="2736304" cy="679059"/>
          </a:xfrm>
        </p:grpSpPr>
        <p:sp>
          <p:nvSpPr>
            <p:cNvPr id="15" name="矩形标注 68"/>
            <p:cNvSpPr/>
            <p:nvPr/>
          </p:nvSpPr>
          <p:spPr>
            <a:xfrm>
              <a:off x="1115616" y="627534"/>
              <a:ext cx="2736304" cy="679059"/>
            </a:xfrm>
            <a:prstGeom prst="wedgeRectCallout">
              <a:avLst>
                <a:gd name="adj1" fmla="val -75432"/>
                <a:gd name="adj2" fmla="val 18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11"/>
            <p:cNvSpPr txBox="1"/>
            <p:nvPr/>
          </p:nvSpPr>
          <p:spPr>
            <a:xfrm>
              <a:off x="1115616" y="689959"/>
              <a:ext cx="2736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结果怎么样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?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796685" y="5524074"/>
            <a:ext cx="2016224" cy="655311"/>
            <a:chOff x="1115616" y="627534"/>
            <a:chExt cx="2736304" cy="655311"/>
          </a:xfrm>
        </p:grpSpPr>
        <p:sp>
          <p:nvSpPr>
            <p:cNvPr id="18" name="矩形标注 71"/>
            <p:cNvSpPr/>
            <p:nvPr/>
          </p:nvSpPr>
          <p:spPr>
            <a:xfrm>
              <a:off x="1115616" y="627534"/>
              <a:ext cx="2736304" cy="655311"/>
            </a:xfrm>
            <a:prstGeom prst="wedgeRectCallout">
              <a:avLst>
                <a:gd name="adj1" fmla="val 6380"/>
                <a:gd name="adj2" fmla="val -8095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15616" y="689959"/>
              <a:ext cx="2736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有什么启发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962" y="2636336"/>
            <a:ext cx="3005670" cy="2003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习作指导</a:t>
            </a:r>
          </a:p>
        </p:txBody>
      </p:sp>
      <p:sp>
        <p:nvSpPr>
          <p:cNvPr id="2" name="矩形 1"/>
          <p:cNvSpPr/>
          <p:nvPr/>
        </p:nvSpPr>
        <p:spPr>
          <a:xfrm>
            <a:off x="1839411" y="3409834"/>
            <a:ext cx="5234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怎样把这件事的经历写清楚呢？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2824565"/>
            <a:ext cx="2667000" cy="3581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qsjonv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宽屏</PresentationFormat>
  <Paragraphs>90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Arial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30</cp:revision>
  <dcterms:created xsi:type="dcterms:W3CDTF">2020-08-04T18:58:00Z</dcterms:created>
  <dcterms:modified xsi:type="dcterms:W3CDTF">2023-01-10T05:53:46Z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BA4374A9D9C14E5CA51D20132764F20F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