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80" r:id="rId3"/>
    <p:sldMasterId id="214748369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3" r:id="rId6"/>
    <p:sldId id="276" r:id="rId7"/>
    <p:sldId id="277" r:id="rId8"/>
    <p:sldId id="273" r:id="rId9"/>
    <p:sldId id="258" r:id="rId10"/>
    <p:sldId id="275" r:id="rId11"/>
    <p:sldId id="274" r:id="rId12"/>
  </p:sldIdLst>
  <p:sldSz cx="9144000" cy="6858000" type="screen4x3"/>
  <p:notesSz cx="7559675" cy="10691813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0975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4845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871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BC792B-F5D2-4E57-8542-6309ACCEF0F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2D649C2-3647-4197-8ABD-223AC14FC11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4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871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649C2-3647-4197-8ABD-223AC14FC1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食品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6" y="2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2" y="3373319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769872" y="1538594"/>
            <a:ext cx="5144891" cy="1720076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6D61EC-98B7-4D05-9621-4710CC66FF5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4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0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4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C3601DE-8867-45B3-9528-53D54F0E545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AB1491E-4966-41C7-A2DD-0C228C82D81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DE16622-9111-4221-B440-317C28CF60B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8FBEEEA-A0F3-4A76-9AC9-6EE2189DC3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2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21" tIns="45710" rIns="91421" bIns="45710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 lIns="91421" tIns="45710" rIns="91421" bIns="45710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8FBEEEA-A0F3-4A76-9AC9-6EE2189DC3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18FBEEEA-A0F3-4A76-9AC9-6EE2189DC3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18FBEEEA-A0F3-4A76-9AC9-6EE2189DC3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18FBEEEA-A0F3-4A76-9AC9-6EE2189DC3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640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lIns="91421" tIns="45710" rIns="91421" bIns="45710"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 lIns="91421" tIns="45710" rIns="91421" bIns="45710"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21" tIns="45710" rIns="91421" bIns="4571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18FBEEEA-A0F3-4A76-9AC9-6EE2189DC3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lIns="91421" tIns="45710" rIns="91421" bIns="45710"/>
          <a:lstStyle>
            <a:lvl1pPr>
              <a:defRPr noProof="1"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</p:spPr>
        <p:txBody>
          <a:bodyPr lIns="91421" tIns="45710" rIns="91421" bIns="45710"/>
          <a:lstStyle>
            <a:lvl1pPr>
              <a:defRPr noProof="1" dirty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8FBEEEA-A0F3-4A76-9AC9-6EE2189DC3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5" y="3181352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 lIns="91421" tIns="45710" rIns="91421" bIns="45710"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1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7" y="981078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lIns="91421" tIns="45710" rIns="91421" bIns="45710"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91421" tIns="45710" rIns="91421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7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91421" tIns="45710" rIns="91421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7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91421" tIns="45710" rIns="91421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7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91421" tIns="45710" rIns="91421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2" y="1916115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lIns="91421" tIns="45710" rIns="91421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4"/>
            <a:ext cx="5144891" cy="1720076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8FBEEEA-A0F3-4A76-9AC9-6EE2189DC3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6" y="2130425"/>
            <a:ext cx="7772400" cy="147002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FDBEB-49BB-47FB-B458-629607986E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AFD5A-6668-4F94-8D01-2A0491951D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5CFC4-4C4D-4AD1-9BAC-93F01F9CAB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6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F5088-3DED-4867-8C72-7EEEE7F34F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295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06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295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06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1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C8895-45A2-4BD6-9C86-AB51F6D0F5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DEC59-23D6-41B7-8C3B-BFCCB3F64A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51A3D-F7B0-4F9D-B2F8-DF35AB7446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7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295" indent="0">
              <a:buNone/>
              <a:defRPr sz="1000"/>
            </a:lvl7pPr>
            <a:lvl8pPr marL="3198495" indent="0">
              <a:buNone/>
              <a:defRPr sz="1000"/>
            </a:lvl8pPr>
            <a:lvl9pPr marL="365506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0D97D-61C0-492C-90E0-E0A9D59F4A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295" indent="0">
              <a:buNone/>
              <a:defRPr sz="2000"/>
            </a:lvl7pPr>
            <a:lvl8pPr marL="3198495" indent="0">
              <a:buNone/>
              <a:defRPr sz="2000"/>
            </a:lvl8pPr>
            <a:lvl9pPr marL="365506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295" indent="0">
              <a:buNone/>
              <a:defRPr sz="1000"/>
            </a:lvl7pPr>
            <a:lvl8pPr marL="3198495" indent="0">
              <a:buNone/>
              <a:defRPr sz="1000"/>
            </a:lvl8pPr>
            <a:lvl9pPr marL="365506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03263-D238-4FE8-A0F1-30D5E8987C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96D76-DDDF-414C-A64B-E95133DDA3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0" rIns="91421" bIns="4571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8FBEEEA-A0F3-4A76-9AC9-6EE2189DC3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AF863-B24B-49B8-AA9B-A35F5D8074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7" y="2130425"/>
            <a:ext cx="7772400" cy="147002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4EF5-96EC-4302-A773-7FD7BC643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657DA-76D8-4F10-8047-ACFCD92696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A7CBF-572A-4693-BCA2-637A9C9F3B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7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64BC7-66E1-4396-9C02-32EEE7A71B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1295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506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1295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506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D5E7A-93FF-4142-8028-35FA5880FB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4147F-A91D-4F53-B5E0-708F928254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44F5-0CB8-49B2-9AA0-782DDECB8D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1295" indent="0">
              <a:buNone/>
              <a:defRPr sz="1000"/>
            </a:lvl7pPr>
            <a:lvl8pPr marL="3197860" indent="0">
              <a:buNone/>
              <a:defRPr sz="1000"/>
            </a:lvl8pPr>
            <a:lvl9pPr marL="365506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2B045-CFAC-4D6F-B23B-3F434EEE58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1295" indent="0">
              <a:buNone/>
              <a:defRPr sz="2000"/>
            </a:lvl7pPr>
            <a:lvl8pPr marL="3197860" indent="0">
              <a:buNone/>
              <a:defRPr sz="2000"/>
            </a:lvl8pPr>
            <a:lvl9pPr marL="3655060" indent="0">
              <a:buNone/>
              <a:defRPr sz="2000"/>
            </a:lvl9pPr>
          </a:lstStyle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1295" indent="0">
              <a:buNone/>
              <a:defRPr sz="1000"/>
            </a:lvl7pPr>
            <a:lvl8pPr marL="3197860" indent="0">
              <a:buNone/>
              <a:defRPr sz="1000"/>
            </a:lvl8pPr>
            <a:lvl9pPr marL="365506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74857-A12A-4C2A-A943-AF4A567ADD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1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102" y="1242199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8FBEEEA-A0F3-4A76-9AC9-6EE2189DC3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4EDF1-F2ED-425F-A8D6-283A3464F4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31B6E-BEB7-45E9-AFDF-69D54B0438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8" y="2130425"/>
            <a:ext cx="7772400" cy="14700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7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8" y="2108199"/>
            <a:ext cx="5995988" cy="123507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1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A408C8D-D737-41E9-8C7F-C9F50257931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1000"/>
            </a:lvl4pPr>
            <a:lvl5pPr marL="1827530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860" indent="0">
              <a:buNone/>
              <a:defRPr sz="1000"/>
            </a:lvl8pPr>
            <a:lvl9pPr marL="365442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1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7FBA04B-08BF-45B7-9812-20EEC7F4AD9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4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8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8" y="2200274"/>
            <a:ext cx="3868340" cy="3684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3B2B6785-8C0B-43F7-9744-8AA6E67D5B5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D59D7643-7CF3-4BFB-83EC-48A04E6541E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1" cy="365125"/>
          </a:xfrm>
          <a:prstGeom prst="rect">
            <a:avLst/>
          </a:prstGeom>
        </p:spPr>
        <p:txBody>
          <a:bodyPr lIns="91421" tIns="45710" rIns="91421" bIns="45710"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91421" tIns="45710" rIns="91421" bIns="4571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DBF23ADE-AE40-442C-ACCC-3CECFF038C7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-36195" y="2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0" rIns="91421" bIns="4571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2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0" rIns="91421" bIns="4571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1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6870" indent="-27114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6870" indent="-356870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5" y="274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695" rIns="91393" bIns="45695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695" rIns="91393" bIns="45695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3" tIns="45695" rIns="91393" bIns="45695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cs typeface="+mn-ea"/>
              </a:defRPr>
            </a:lvl1pPr>
          </a:lstStyle>
          <a:p>
            <a:fld id="{EEB2ED43-E4FF-496B-8F0D-45400A118323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1393" tIns="45695" rIns="91393" bIns="45695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wrap="square" lIns="91393" tIns="45695" rIns="91393" bIns="45695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E07EC8-5CE4-42CE-BA99-1822449FE2C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75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6" y="274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0" rIns="91383" bIns="456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6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0" rIns="91383" bIns="456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383" tIns="45690" rIns="91383" bIns="45690" rtlCol="0" anchor="ctr"/>
          <a:lstStyle>
            <a:lvl1pPr algn="l">
              <a:defRPr sz="1200" noProof="1" smtClean="0">
                <a:solidFill>
                  <a:schemeClr val="tx1">
                    <a:tint val="75000"/>
                  </a:schemeClr>
                </a:solidFill>
                <a:cs typeface="+mn-ea"/>
              </a:defRPr>
            </a:lvl1pPr>
          </a:lstStyle>
          <a:p>
            <a:fld id="{679E63C3-4174-46EB-866A-5B5D24BBC046}" type="datetimeFigureOut">
              <a:rPr lang="zh-CN" altLang="en-US"/>
              <a:t>2023-01-17</a:t>
            </a:fld>
            <a:endParaRPr lang="zh-CN" altLang="en-US"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vert="horz" lIns="91383" tIns="45690" rIns="91383" bIns="45690" rtlCol="0" anchor="ctr"/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wrap="square" lIns="91383" tIns="45690" rIns="91383" bIns="4569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8E6B057-8D89-45E2-8121-85C9D4D587F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37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09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75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6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7" y="274640"/>
            <a:ext cx="8229600" cy="1143000"/>
          </a:xfrm>
          <a:prstGeom prst="rect">
            <a:avLst/>
          </a:prstGeom>
        </p:spPr>
        <p:txBody>
          <a:bodyPr vert="horz" lIns="91373" tIns="45685" rIns="91373" bIns="45685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7" y="1600200"/>
            <a:ext cx="8229600" cy="4525963"/>
          </a:xfrm>
          <a:prstGeom prst="rect">
            <a:avLst/>
          </a:prstGeom>
        </p:spPr>
        <p:txBody>
          <a:bodyPr vert="horz" lIns="91373" tIns="45685" rIns="91373" bIns="4568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373" tIns="45685" rIns="91373" bIns="4568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8"/>
            <a:ext cx="2895600" cy="365125"/>
          </a:xfrm>
          <a:prstGeom prst="rect">
            <a:avLst/>
          </a:prstGeom>
        </p:spPr>
        <p:txBody>
          <a:bodyPr vert="horz" lIns="91373" tIns="45685" rIns="91373" bIns="4568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373" tIns="45685" rIns="91373" bIns="4568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9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6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Unit4PartBReadastory&#35838;&#25991;&#24405;&#38899;.mp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289" y="2285903"/>
            <a:ext cx="9144945" cy="147005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  <a:t>陕旅版四年级上册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</a:br>
            <a:r>
              <a:rPr lang="en-US" altLang="zh-CN" dirty="0" smtClean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</a:br>
            <a:r>
              <a:rPr lang="en-US" altLang="zh-CN" sz="380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Unit4 When Do You Have Classes? 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  <a:t/>
            </a:r>
            <a:br>
              <a:rPr lang="en-US" altLang="zh-CN" dirty="0" smtClean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</a:br>
            <a:r>
              <a:rPr lang="zh-CN" altLang="en-US" dirty="0" smtClean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  <a:t>第</a:t>
            </a:r>
            <a:r>
              <a:rPr lang="en-US" altLang="zh-CN" dirty="0" smtClean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  <a:t>4</a:t>
            </a:r>
            <a:r>
              <a:rPr lang="zh-CN" altLang="en-US" dirty="0" smtClean="0">
                <a:solidFill>
                  <a:schemeClr val="tx1"/>
                </a:solidFill>
                <a:effectLst/>
                <a:latin typeface="+mn-lt"/>
                <a:ea typeface="宋体" panose="02010600030101010101" pitchFamily="2" charset="-122"/>
              </a:rPr>
              <a:t>课时</a:t>
            </a:r>
            <a:endParaRPr lang="zh-CN" altLang="zh-CN" dirty="0" smtClean="0">
              <a:solidFill>
                <a:schemeClr val="tx1"/>
              </a:solidFill>
              <a:effectLst/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" y="5715192"/>
            <a:ext cx="9144000" cy="519430"/>
          </a:xfrm>
          <a:prstGeom prst="rect">
            <a:avLst/>
          </a:prstGeom>
        </p:spPr>
        <p:txBody>
          <a:bodyPr wrap="square" lIns="96751" tIns="48376" rIns="96751" bIns="48376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5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57106" y="1303728"/>
            <a:ext cx="8001630" cy="25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4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  <a:endParaRPr lang="en-US" altLang="zh-CN" sz="4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800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800" dirty="0">
                <a:latin typeface="宋体" panose="02010600030101010101" pitchFamily="2" charset="-122"/>
                <a:ea typeface="宋体" panose="02010600030101010101" pitchFamily="2" charset="-122"/>
              </a:rPr>
              <a:t>做游戏，做练习，巩固本单元所学单词和句型。</a:t>
            </a:r>
          </a:p>
          <a:p>
            <a:r>
              <a:rPr lang="en-US" altLang="zh-CN" sz="3800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800" dirty="0">
                <a:latin typeface="宋体" panose="02010600030101010101" pitchFamily="2" charset="-122"/>
                <a:ea typeface="宋体" panose="02010600030101010101" pitchFamily="2" charset="-122"/>
              </a:rPr>
              <a:t>读故事，体会其中的教育意义。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42372" y="329293"/>
            <a:ext cx="8001630" cy="8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51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Review—</a:t>
            </a:r>
            <a:r>
              <a:rPr lang="zh-CN" altLang="en-US" sz="5100" b="1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单词</a:t>
            </a:r>
            <a:endParaRPr lang="zh-CN" altLang="en-US" sz="470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169249" y="1236524"/>
            <a:ext cx="7788275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800">
                <a:latin typeface="宋体" panose="02010600030101010101" pitchFamily="2" charset="-122"/>
                <a:ea typeface="宋体" panose="02010600030101010101" pitchFamily="2" charset="-122"/>
              </a:rPr>
              <a:t>看图猜词：</a:t>
            </a:r>
            <a:r>
              <a:rPr lang="en-US" altLang="zh-CN" sz="3800"/>
              <a:t>What’s this in English?</a:t>
            </a:r>
            <a:endParaRPr lang="zh-CN" altLang="en-US" sz="3800"/>
          </a:p>
        </p:txBody>
      </p:sp>
      <p:pic>
        <p:nvPicPr>
          <p:cNvPr id="5124" name="Picture 2" descr="C:\Users\Administrator\Desktop\素材\陕旅版四上Unit4 图片\201308210207195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90779" y="4643684"/>
            <a:ext cx="2723209" cy="221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C:\Users\Administrator\Desktop\素材\陕旅版四上Unit4 图片\201308210207082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5995" y="2143757"/>
            <a:ext cx="3060879" cy="20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Administrator\Desktop\素材\陕旅版四上Unit4 图片\201308210207107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0463" y="4638645"/>
            <a:ext cx="2343539" cy="195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C:\Users\Administrator\Desktop\素材\陕旅版四上Unit4 图片\201308210207115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13988" y="2068153"/>
            <a:ext cx="1928589" cy="20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C:\Users\Administrator\Desktop\素材\陕旅版四上Unit4 图片\2013082102071445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219360"/>
            <a:ext cx="2721528" cy="177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7" descr="C:\Users\Administrator\Desktop\素材\陕旅版四上Unit4 图片\2013082102071845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559680"/>
            <a:ext cx="3732862" cy="22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42372" y="178088"/>
            <a:ext cx="8001630" cy="8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51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Review—</a:t>
            </a:r>
            <a:r>
              <a:rPr lang="zh-CN" altLang="en-US" sz="5100" b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句型</a:t>
            </a:r>
            <a:endParaRPr lang="zh-CN" altLang="en-US" sz="4700" dirty="0">
              <a:solidFill>
                <a:srgbClr val="FF0066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85712" y="1219014"/>
            <a:ext cx="7672359" cy="4788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51" tIns="48376" rIns="96751" bIns="48376">
            <a:spAutoFit/>
          </a:bodyPr>
          <a:lstStyle/>
          <a:p>
            <a:pPr>
              <a:defRPr/>
            </a:pPr>
            <a:r>
              <a:rPr lang="zh-CN" alt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日常生活中问别人什么时候干什么事用到的句型：</a:t>
            </a:r>
            <a:endParaRPr lang="en-US" altLang="zh-CN" sz="3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(1)—When do you + </a:t>
            </a:r>
            <a:r>
              <a:rPr lang="zh-CN" alt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动词短语？</a:t>
            </a:r>
          </a:p>
          <a:p>
            <a:pPr>
              <a:defRPr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—I…</a:t>
            </a:r>
          </a:p>
          <a:p>
            <a:pPr>
              <a:defRPr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(2)—Do you + </a:t>
            </a:r>
            <a:r>
              <a:rPr lang="zh-CN" alt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动词短语？</a:t>
            </a:r>
          </a:p>
          <a:p>
            <a:pPr>
              <a:defRPr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—Yes, we do./ No, we don’t.</a:t>
            </a:r>
          </a:p>
          <a:p>
            <a:pPr>
              <a:defRPr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(3)—When does your father/mother + </a:t>
            </a:r>
            <a:r>
              <a:rPr lang="zh-CN" alt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动词短语？</a:t>
            </a:r>
          </a:p>
          <a:p>
            <a:pPr>
              <a:defRPr/>
            </a:pPr>
            <a:r>
              <a:rPr lang="en-US" sz="3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—He/ She does…</a:t>
            </a:r>
            <a:endParaRPr lang="zh-CN" altLang="en-US" sz="3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1471643" y="707305"/>
            <a:ext cx="4801314" cy="218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hlinkClick r:id="rId2" action="ppaction://hlinkfile"/>
              </a:rPr>
              <a:t>Read a story</a:t>
            </a:r>
            <a:endParaRPr lang="zh-CN" altLang="zh-CN" sz="3400" b="1" dirty="0">
              <a:solidFill>
                <a:srgbClr val="FF0000"/>
              </a:solidFill>
            </a:endParaRPr>
          </a:p>
          <a:p>
            <a:endParaRPr lang="zh-CN" altLang="zh-CN" sz="3400" b="1" dirty="0">
              <a:solidFill>
                <a:srgbClr val="FF0000"/>
              </a:solidFill>
            </a:endParaRPr>
          </a:p>
          <a:p>
            <a:endParaRPr lang="en-US" altLang="zh-CN" sz="3400" b="1" dirty="0">
              <a:solidFill>
                <a:srgbClr val="FF0000"/>
              </a:solidFill>
            </a:endParaRPr>
          </a:p>
          <a:p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8122" y="0"/>
            <a:ext cx="3502708" cy="86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2407" y="1387728"/>
            <a:ext cx="4310767" cy="268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08004" y="4033823"/>
            <a:ext cx="4374605" cy="259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066719" y="930752"/>
            <a:ext cx="7620280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</a:rPr>
              <a:t>同学们，从这个故事中你学到了什么？</a:t>
            </a:r>
          </a:p>
        </p:txBody>
      </p:sp>
      <p:pic>
        <p:nvPicPr>
          <p:cNvPr id="8195" name="Picture 5" descr="c:\users\ADMINI~1\appdata\roaming\360se6\USERDA~1\Temp\128343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28" y="1676254"/>
            <a:ext cx="6049521" cy="453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523720" y="253691"/>
            <a:ext cx="7620280" cy="11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Read and match </a:t>
            </a:r>
          </a:p>
          <a:p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387728"/>
            <a:ext cx="9144000" cy="510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0" name="直接连接符 4"/>
          <p:cNvCxnSpPr>
            <a:cxnSpLocks noChangeShapeType="1"/>
          </p:cNvCxnSpPr>
          <p:nvPr/>
        </p:nvCxnSpPr>
        <p:spPr bwMode="auto">
          <a:xfrm rot="5400000">
            <a:off x="1206984" y="3013230"/>
            <a:ext cx="2116874" cy="143636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直接连接符 6"/>
          <p:cNvCxnSpPr>
            <a:cxnSpLocks noChangeShapeType="1"/>
          </p:cNvCxnSpPr>
          <p:nvPr/>
        </p:nvCxnSpPr>
        <p:spPr bwMode="auto">
          <a:xfrm>
            <a:off x="5555615" y="4741127"/>
            <a:ext cx="1511960" cy="804749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直接连接符 7"/>
          <p:cNvCxnSpPr>
            <a:cxnSpLocks noChangeShapeType="1"/>
          </p:cNvCxnSpPr>
          <p:nvPr/>
        </p:nvCxnSpPr>
        <p:spPr bwMode="auto">
          <a:xfrm>
            <a:off x="6235997" y="1765744"/>
            <a:ext cx="831579" cy="37801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直接连接符 8"/>
          <p:cNvCxnSpPr>
            <a:cxnSpLocks noChangeShapeType="1"/>
          </p:cNvCxnSpPr>
          <p:nvPr/>
        </p:nvCxnSpPr>
        <p:spPr bwMode="auto">
          <a:xfrm rot="16200000" flipH="1">
            <a:off x="1925201" y="3126621"/>
            <a:ext cx="982834" cy="9827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直接连接符 9"/>
          <p:cNvCxnSpPr>
            <a:cxnSpLocks noChangeShapeType="1"/>
          </p:cNvCxnSpPr>
          <p:nvPr/>
        </p:nvCxnSpPr>
        <p:spPr bwMode="auto">
          <a:xfrm rot="5400000">
            <a:off x="5668962" y="4525280"/>
            <a:ext cx="1663258" cy="1285166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523720" y="329292"/>
            <a:ext cx="7620280" cy="11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51" tIns="48376" rIns="96751" bIns="483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Do a survey</a:t>
            </a:r>
          </a:p>
          <a:p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25" y="1828665"/>
            <a:ext cx="7596760" cy="370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547242" y="1009716"/>
            <a:ext cx="6775261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51" tIns="48376" rIns="96751" bIns="483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/>
              <a:t>When do you/ does your…</a:t>
            </a:r>
            <a:r>
              <a:rPr lang="en-US" altLang="zh-CN" sz="3400" i="1" dirty="0"/>
              <a:t>get up</a:t>
            </a:r>
            <a:r>
              <a:rPr lang="en-US" altLang="zh-CN" sz="3400" dirty="0"/>
              <a:t>?</a:t>
            </a:r>
            <a:endParaRPr lang="zh-CN" alt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82d739e54b14fe4b3d2ce6a9673bcd5b1e40"/>
</p:tagLst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模板网-WWW.1PPT.COM  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 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150</Words>
  <Application>Microsoft Office PowerPoint</Application>
  <PresentationFormat>全屏显示(4:3)</PresentationFormat>
  <Paragraphs>22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黑体</vt:lpstr>
      <vt:lpstr>华文行楷</vt:lpstr>
      <vt:lpstr>宋体</vt:lpstr>
      <vt:lpstr>微软雅黑</vt:lpstr>
      <vt:lpstr>幼圆</vt:lpstr>
      <vt:lpstr>Arial</vt:lpstr>
      <vt:lpstr>Calibri</vt:lpstr>
      <vt:lpstr>Comic Sans MS</vt:lpstr>
      <vt:lpstr>Wingdings 2</vt:lpstr>
      <vt:lpstr>WWW.2PPT.COM
</vt:lpstr>
      <vt:lpstr>第一PPT模板网-WWW.1PPT.COM </vt:lpstr>
      <vt:lpstr>第一PPT模板网-WWW.1PPT.COM   </vt:lpstr>
      <vt:lpstr> 第一PPT模板网-WWW.1PPT.COM</vt:lpstr>
      <vt:lpstr>陕旅版四年级上册  Unit4 When Do You Have Classes?  第4课时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2023-01-16T18:37:09Z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2798D122C73140EDB030D56AEEF3E4CD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