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186" r:id="rId2"/>
    <p:sldId id="258" r:id="rId3"/>
    <p:sldId id="259" r:id="rId4"/>
    <p:sldId id="3191" r:id="rId5"/>
    <p:sldId id="3192" r:id="rId6"/>
    <p:sldId id="3193" r:id="rId7"/>
    <p:sldId id="3194" r:id="rId8"/>
    <p:sldId id="3187" r:id="rId9"/>
    <p:sldId id="3195" r:id="rId10"/>
    <p:sldId id="3196" r:id="rId11"/>
    <p:sldId id="3197" r:id="rId12"/>
    <p:sldId id="3198" r:id="rId13"/>
    <p:sldId id="3188" r:id="rId14"/>
    <p:sldId id="3199" r:id="rId15"/>
    <p:sldId id="3200" r:id="rId16"/>
    <p:sldId id="3189" r:id="rId17"/>
    <p:sldId id="3202" r:id="rId18"/>
    <p:sldId id="3201" r:id="rId19"/>
    <p:sldId id="319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8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p:scale>
          <a:sx n="56" d="100"/>
          <a:sy n="56" d="100"/>
        </p:scale>
        <p:origin x="-96" y="-162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0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822EF-F50A-4975-80D5-E5916CE1B3AD}" type="datetimeFigureOut">
              <a:rPr lang="zh-CN" altLang="en-US" smtClean="0">
                <a:latin typeface="阿里巴巴普惠体 L" panose="00020600040101010101" pitchFamily="18" charset="-122"/>
                <a:ea typeface="阿里巴巴普惠体 L" panose="00020600040101010101" pitchFamily="18" charset="-122"/>
              </a:rPr>
              <a:t>2023-01-10</a:t>
            </a:fld>
            <a:endParaRPr lang="zh-CN" altLang="en-US" dirty="0">
              <a:latin typeface="阿里巴巴普惠体 L" panose="00020600040101010101" pitchFamily="18" charset="-122"/>
              <a:ea typeface="阿里巴巴普惠体 L"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FDD74-B4A9-4CF7-AB9D-F0A851C37736}" type="slidenum">
              <a:rPr lang="zh-CN" altLang="en-US" smtClean="0">
                <a:latin typeface="阿里巴巴普惠体 L" panose="00020600040101010101" pitchFamily="18" charset="-122"/>
                <a:ea typeface="阿里巴巴普惠体 L" panose="00020600040101010101" pitchFamily="18" charset="-122"/>
              </a:rPr>
              <a:t>‹#›</a:t>
            </a:fld>
            <a:endParaRPr lang="zh-CN" altLang="en-US" dirty="0">
              <a:latin typeface="阿里巴巴普惠体 L" panose="00020600040101010101" pitchFamily="18" charset="-122"/>
              <a:ea typeface="阿里巴巴普惠体 L"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C1956-AD98-46EB-9015-B5B8CE0F5E1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98F2B-E5C9-4528-BDBA-66AE2DA30D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6A19A8-CF31-4DB1-9CEA-7EC6BF5DFDFC}" type="slidenum">
              <a:rPr lang="zh-CN" altLang="en-US" smtClean="0"/>
              <a:t>‹#›</a:t>
            </a:fld>
            <a:endParaRPr lang="zh-CN" altLang="en-US"/>
          </a:p>
        </p:txBody>
      </p:sp>
      <p:sp>
        <p:nvSpPr>
          <p:cNvPr id="11" name="矩形 10"/>
          <p:cNvSpPr/>
          <p:nvPr userDrawn="1"/>
        </p:nvSpPr>
        <p:spPr>
          <a:xfrm>
            <a:off x="8726765" y="6426894"/>
            <a:ext cx="966254" cy="229870"/>
          </a:xfrm>
          <a:prstGeom prst="rect">
            <a:avLst/>
          </a:prstGeom>
        </p:spPr>
        <p:txBody>
          <a:bodyPr wrap="square">
            <a:spAutoFit/>
          </a:bodyPr>
          <a:lstStyle/>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 www.2ppt.com/sucai/</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 www.2ppt.com/tubiao/      </a:t>
            </a:r>
          </a:p>
          <a:p>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 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 www.2ppt.com/ziti/</a:t>
            </a:r>
          </a:p>
          <a:p>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 www.2ppt.com/xiazai/jihua/</a:t>
            </a:r>
          </a:p>
          <a:p>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www.2ppt.com/xiazai/jianli/  </a:t>
            </a:r>
          </a:p>
          <a:p>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www.2ppt.com/xiazai/huibao/    </a:t>
            </a:r>
          </a:p>
          <a:p>
            <a:r>
              <a:rPr lang="en-US" altLang="zh-CN" sz="100" dirty="0">
                <a:solidFill>
                  <a:prstClr val="white"/>
                </a:solidFill>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C9E1C6B9-AEEB-4CC3-A2CE-74CCAA52BEE0}"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626A19A8-CF31-4DB1-9CEA-7EC6BF5DFDF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7356598" y="1203858"/>
            <a:ext cx="3041771" cy="4294265"/>
          </a:xfrm>
          <a:prstGeom prst="rect">
            <a:avLst/>
          </a:prstGeom>
        </p:spPr>
      </p:pic>
      <p:sp>
        <p:nvSpPr>
          <p:cNvPr id="2" name="矩形 1"/>
          <p:cNvSpPr/>
          <p:nvPr/>
        </p:nvSpPr>
        <p:spPr>
          <a:xfrm>
            <a:off x="0" y="5498123"/>
            <a:ext cx="12192000" cy="1359877"/>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1413364" y="895017"/>
            <a:ext cx="4450374" cy="21529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26" name="组合 25"/>
          <p:cNvGrpSpPr/>
          <p:nvPr/>
        </p:nvGrpSpPr>
        <p:grpSpPr>
          <a:xfrm>
            <a:off x="2053590" y="1882140"/>
            <a:ext cx="609600" cy="609600"/>
            <a:chOff x="2682240" y="2225040"/>
            <a:chExt cx="609600" cy="609600"/>
          </a:xfrm>
        </p:grpSpPr>
        <p:sp>
          <p:nvSpPr>
            <p:cNvPr id="27" name="椭圆 26"/>
            <p:cNvSpPr/>
            <p:nvPr/>
          </p:nvSpPr>
          <p:spPr>
            <a:xfrm>
              <a:off x="2682240" y="2225040"/>
              <a:ext cx="609600" cy="609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28" name="椭圆 27"/>
            <p:cNvSpPr/>
            <p:nvPr/>
          </p:nvSpPr>
          <p:spPr>
            <a:xfrm>
              <a:off x="2758440" y="2301240"/>
              <a:ext cx="457200" cy="4572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29" name="文本框 28"/>
            <p:cNvSpPr txBox="1"/>
            <p:nvPr/>
          </p:nvSpPr>
          <p:spPr>
            <a:xfrm>
              <a:off x="2770301" y="2312963"/>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壹</a:t>
              </a:r>
            </a:p>
          </p:txBody>
        </p:sp>
      </p:grpSp>
      <p:sp>
        <p:nvSpPr>
          <p:cNvPr id="30" name="文本框 29"/>
          <p:cNvSpPr txBox="1"/>
          <p:nvPr/>
        </p:nvSpPr>
        <p:spPr>
          <a:xfrm>
            <a:off x="1477292"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grpSp>
        <p:nvGrpSpPr>
          <p:cNvPr id="33" name="组合 32"/>
          <p:cNvGrpSpPr/>
          <p:nvPr/>
        </p:nvGrpSpPr>
        <p:grpSpPr>
          <a:xfrm>
            <a:off x="5217204" y="1790682"/>
            <a:ext cx="609600" cy="609600"/>
            <a:chOff x="5845854" y="2133582"/>
            <a:chExt cx="609600" cy="609600"/>
          </a:xfrm>
        </p:grpSpPr>
        <p:sp>
          <p:nvSpPr>
            <p:cNvPr id="34" name="椭圆 33"/>
            <p:cNvSpPr/>
            <p:nvPr/>
          </p:nvSpPr>
          <p:spPr>
            <a:xfrm>
              <a:off x="5845854" y="2133582"/>
              <a:ext cx="609600" cy="609600"/>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3" name="椭圆 42"/>
            <p:cNvSpPr/>
            <p:nvPr/>
          </p:nvSpPr>
          <p:spPr>
            <a:xfrm>
              <a:off x="5922054" y="2209782"/>
              <a:ext cx="457200" cy="4572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4" name="文本框 43"/>
            <p:cNvSpPr txBox="1"/>
            <p:nvPr/>
          </p:nvSpPr>
          <p:spPr>
            <a:xfrm>
              <a:off x="5941605" y="2225040"/>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贰</a:t>
              </a:r>
            </a:p>
          </p:txBody>
        </p:sp>
      </p:grpSp>
      <p:grpSp>
        <p:nvGrpSpPr>
          <p:cNvPr id="45" name="组合 44"/>
          <p:cNvGrpSpPr/>
          <p:nvPr/>
        </p:nvGrpSpPr>
        <p:grpSpPr>
          <a:xfrm>
            <a:off x="8380818" y="1699224"/>
            <a:ext cx="609600" cy="609600"/>
            <a:chOff x="9009468" y="2042124"/>
            <a:chExt cx="609600" cy="609600"/>
          </a:xfrm>
        </p:grpSpPr>
        <p:sp>
          <p:nvSpPr>
            <p:cNvPr id="46" name="椭圆 45"/>
            <p:cNvSpPr/>
            <p:nvPr/>
          </p:nvSpPr>
          <p:spPr>
            <a:xfrm>
              <a:off x="9009468" y="2042124"/>
              <a:ext cx="609600" cy="609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7" name="椭圆 46"/>
            <p:cNvSpPr/>
            <p:nvPr/>
          </p:nvSpPr>
          <p:spPr>
            <a:xfrm>
              <a:off x="9085668" y="2118324"/>
              <a:ext cx="457200" cy="4572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8" name="文本框 47"/>
            <p:cNvSpPr txBox="1"/>
            <p:nvPr/>
          </p:nvSpPr>
          <p:spPr>
            <a:xfrm>
              <a:off x="9095216" y="2135146"/>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叁</a:t>
              </a:r>
            </a:p>
          </p:txBody>
        </p:sp>
      </p:grpSp>
      <p:sp>
        <p:nvSpPr>
          <p:cNvPr id="49" name="文本框 48"/>
          <p:cNvSpPr txBox="1"/>
          <p:nvPr/>
        </p:nvSpPr>
        <p:spPr>
          <a:xfrm>
            <a:off x="4632303"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sp>
        <p:nvSpPr>
          <p:cNvPr id="50" name="文本框 49"/>
          <p:cNvSpPr txBox="1"/>
          <p:nvPr/>
        </p:nvSpPr>
        <p:spPr>
          <a:xfrm>
            <a:off x="7787314"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cxnSp>
        <p:nvCxnSpPr>
          <p:cNvPr id="51" name="直接连接符 50"/>
          <p:cNvCxnSpPr/>
          <p:nvPr/>
        </p:nvCxnSpPr>
        <p:spPr>
          <a:xfrm>
            <a:off x="6049072" y="5105610"/>
            <a:ext cx="1323714" cy="115009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878642" y="1636366"/>
            <a:ext cx="1323714" cy="115009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79167" y="1517607"/>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00904" y="1651588"/>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618611" y="5105610"/>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954569" y="5145980"/>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 calcmode="lin" valueType="num">
                                      <p:cBhvr>
                                        <p:cTn id="29" dur="1000" fill="hold"/>
                                        <p:tgtEl>
                                          <p:spTgt spid="45"/>
                                        </p:tgtEl>
                                        <p:attrNameLst>
                                          <p:attrName>style.rotation</p:attrName>
                                        </p:attrNameLst>
                                      </p:cBhvr>
                                      <p:tavLst>
                                        <p:tav tm="0">
                                          <p:val>
                                            <p:fltVal val="90"/>
                                          </p:val>
                                        </p:tav>
                                        <p:tav tm="100000">
                                          <p:val>
                                            <p:fltVal val="0"/>
                                          </p:val>
                                        </p:tav>
                                      </p:tavLst>
                                    </p:anim>
                                    <p:animEffect transition="in" filter="fade">
                                      <p:cBhvr>
                                        <p:cTn id="30" dur="1000"/>
                                        <p:tgtEl>
                                          <p:spTgt spid="45"/>
                                        </p:tgtEl>
                                      </p:cBhvr>
                                    </p:animEffect>
                                  </p:childTnLst>
                                </p:cTn>
                              </p:par>
                            </p:childTnLst>
                          </p:cTn>
                        </p:par>
                        <p:par>
                          <p:cTn id="31" fill="hold">
                            <p:stCondLst>
                              <p:cond delay="4000"/>
                            </p:stCondLst>
                            <p:childTnLst>
                              <p:par>
                                <p:cTn id="32" presetID="2" presetClass="entr" presetSubtype="9"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0-#ppt_w/2"/>
                                          </p:val>
                                        </p:tav>
                                        <p:tav tm="100000">
                                          <p:val>
                                            <p:strVal val="#ppt_x"/>
                                          </p:val>
                                        </p:tav>
                                      </p:tavLst>
                                    </p:anim>
                                    <p:anim calcmode="lin" valueType="num">
                                      <p:cBhvr additive="base">
                                        <p:cTn id="35" dur="500" fill="hold"/>
                                        <p:tgtEl>
                                          <p:spTgt spid="54"/>
                                        </p:tgtEl>
                                        <p:attrNameLst>
                                          <p:attrName>ppt_y</p:attrName>
                                        </p:attrNameLst>
                                      </p:cBhvr>
                                      <p:tavLst>
                                        <p:tav tm="0">
                                          <p:val>
                                            <p:strVal val="0-#ppt_h/2"/>
                                          </p:val>
                                        </p:tav>
                                        <p:tav tm="100000">
                                          <p:val>
                                            <p:strVal val="#ppt_y"/>
                                          </p:val>
                                        </p:tav>
                                      </p:tavLst>
                                    </p:anim>
                                  </p:childTnLst>
                                </p:cTn>
                              </p:par>
                            </p:childTnLst>
                          </p:cTn>
                        </p:par>
                        <p:par>
                          <p:cTn id="36" fill="hold">
                            <p:stCondLst>
                              <p:cond delay="4500"/>
                            </p:stCondLst>
                            <p:childTnLst>
                              <p:par>
                                <p:cTn id="37" presetID="2" presetClass="entr" presetSubtype="9"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 presetClass="entr" presetSubtype="9"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0-#ppt_w/2"/>
                                          </p:val>
                                        </p:tav>
                                        <p:tav tm="100000">
                                          <p:val>
                                            <p:strVal val="#ppt_x"/>
                                          </p:val>
                                        </p:tav>
                                      </p:tavLst>
                                    </p:anim>
                                    <p:anim calcmode="lin" valueType="num">
                                      <p:cBhvr additive="base">
                                        <p:cTn id="45" dur="500" fill="hold"/>
                                        <p:tgtEl>
                                          <p:spTgt spid="53"/>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 presetClass="entr" presetSubtype="6"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6"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6"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31" name="组合 30"/>
          <p:cNvGrpSpPr/>
          <p:nvPr/>
        </p:nvGrpSpPr>
        <p:grpSpPr>
          <a:xfrm>
            <a:off x="1113692" y="1464390"/>
            <a:ext cx="2302813" cy="1757220"/>
            <a:chOff x="935808" y="544747"/>
            <a:chExt cx="2208213" cy="2342957"/>
          </a:xfrm>
        </p:grpSpPr>
        <p:sp>
          <p:nvSpPr>
            <p:cNvPr id="32"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35808" y="544747"/>
              <a:ext cx="2208213"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35"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35808" y="1059768"/>
              <a:ext cx="2208213" cy="18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36" name="组合 35"/>
          <p:cNvGrpSpPr/>
          <p:nvPr/>
        </p:nvGrpSpPr>
        <p:grpSpPr>
          <a:xfrm>
            <a:off x="1113692" y="4292695"/>
            <a:ext cx="2302813" cy="1757219"/>
            <a:chOff x="959145" y="5243394"/>
            <a:chExt cx="2208213" cy="2342956"/>
          </a:xfrm>
        </p:grpSpPr>
        <p:sp>
          <p:nvSpPr>
            <p:cNvPr id="3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59145" y="5243394"/>
              <a:ext cx="2208213"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3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59145" y="5758415"/>
              <a:ext cx="2208213"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39" name="组合 38"/>
          <p:cNvGrpSpPr/>
          <p:nvPr/>
        </p:nvGrpSpPr>
        <p:grpSpPr>
          <a:xfrm>
            <a:off x="8516275" y="1465358"/>
            <a:ext cx="2386186" cy="1756252"/>
            <a:chOff x="8842359" y="1012645"/>
            <a:chExt cx="2219258" cy="2341666"/>
          </a:xfrm>
        </p:grpSpPr>
        <p:sp>
          <p:nvSpPr>
            <p:cNvPr id="40"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853403" y="1012645"/>
              <a:ext cx="2208214"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41"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842359" y="1526376"/>
              <a:ext cx="2163831"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42" name="组合 41"/>
          <p:cNvGrpSpPr/>
          <p:nvPr/>
        </p:nvGrpSpPr>
        <p:grpSpPr>
          <a:xfrm>
            <a:off x="8524558" y="4292696"/>
            <a:ext cx="2326590" cy="1757217"/>
            <a:chOff x="8624939" y="4738173"/>
            <a:chExt cx="2208215" cy="2342953"/>
          </a:xfrm>
        </p:grpSpPr>
        <p:sp>
          <p:nvSpPr>
            <p:cNvPr id="5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24939" y="4738173"/>
              <a:ext cx="2208214"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5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24939" y="5253191"/>
              <a:ext cx="2208215"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sp>
        <p:nvSpPr>
          <p:cNvPr id="4" name="矩形 3"/>
          <p:cNvSpPr>
            <a:spLocks noChangeAspect="1"/>
          </p:cNvSpPr>
          <p:nvPr/>
        </p:nvSpPr>
        <p:spPr>
          <a:xfrm>
            <a:off x="3863295" y="2268001"/>
            <a:ext cx="4238848" cy="2824795"/>
          </a:xfrm>
          <a:prstGeom prst="rect">
            <a:avLst/>
          </a:prstGeom>
          <a:blipFill dpi="0" rotWithShape="1">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19" name="Group 2"/>
          <p:cNvGrpSpPr/>
          <p:nvPr/>
        </p:nvGrpSpPr>
        <p:grpSpPr bwMode="auto">
          <a:xfrm>
            <a:off x="1373155" y="1991056"/>
            <a:ext cx="1006379" cy="975157"/>
            <a:chOff x="0" y="0"/>
            <a:chExt cx="1282175" cy="1224136"/>
          </a:xfrm>
          <a:noFill/>
        </p:grpSpPr>
        <p:sp>
          <p:nvSpPr>
            <p:cNvPr id="20" name="椭圆 12"/>
            <p:cNvSpPr>
              <a:spLocks noChangeArrowheads="1"/>
            </p:cNvSpPr>
            <p:nvPr/>
          </p:nvSpPr>
          <p:spPr bwMode="auto">
            <a:xfrm>
              <a:off x="58039" y="0"/>
              <a:ext cx="1224136" cy="1224136"/>
            </a:xfrm>
            <a:prstGeom prst="ellipse">
              <a:avLst/>
            </a:prstGeom>
            <a:grp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1" name="文本框 21"/>
            <p:cNvSpPr>
              <a:spLocks noChangeArrowheads="1"/>
            </p:cNvSpPr>
            <p:nvPr/>
          </p:nvSpPr>
          <p:spPr bwMode="auto">
            <a:xfrm rot="20331793">
              <a:off x="0" y="373270"/>
              <a:ext cx="1263345" cy="478118"/>
            </a:xfrm>
            <a:prstGeom prst="rect">
              <a:avLst/>
            </a:prstGeom>
            <a:grpFill/>
            <a:ln w="9525" cap="flat"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2" name="矩形 15"/>
          <p:cNvSpPr>
            <a:spLocks noChangeArrowheads="1"/>
          </p:cNvSpPr>
          <p:nvPr/>
        </p:nvSpPr>
        <p:spPr bwMode="auto">
          <a:xfrm>
            <a:off x="2527750" y="1977141"/>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3" name="矩形 8"/>
          <p:cNvSpPr>
            <a:spLocks noChangeArrowheads="1"/>
          </p:cNvSpPr>
          <p:nvPr/>
        </p:nvSpPr>
        <p:spPr bwMode="auto">
          <a:xfrm>
            <a:off x="2662264" y="2059354"/>
            <a:ext cx="3075716"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24" name="Group 7"/>
          <p:cNvGrpSpPr/>
          <p:nvPr/>
        </p:nvGrpSpPr>
        <p:grpSpPr bwMode="auto">
          <a:xfrm>
            <a:off x="1987845" y="3359018"/>
            <a:ext cx="998906" cy="975157"/>
            <a:chOff x="0" y="0"/>
            <a:chExt cx="1273406" cy="1224136"/>
          </a:xfrm>
        </p:grpSpPr>
        <p:sp>
          <p:nvSpPr>
            <p:cNvPr id="25" name="椭圆 19"/>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6"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7" name="矩形 21"/>
          <p:cNvSpPr>
            <a:spLocks noChangeArrowheads="1"/>
          </p:cNvSpPr>
          <p:nvPr/>
        </p:nvSpPr>
        <p:spPr bwMode="auto">
          <a:xfrm>
            <a:off x="3142442" y="3345105"/>
            <a:ext cx="34874"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8" name="矩形 8"/>
          <p:cNvSpPr>
            <a:spLocks noChangeArrowheads="1"/>
          </p:cNvSpPr>
          <p:nvPr/>
        </p:nvSpPr>
        <p:spPr bwMode="auto">
          <a:xfrm>
            <a:off x="3331758" y="3427316"/>
            <a:ext cx="3023418"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sp>
        <p:nvSpPr>
          <p:cNvPr id="29" name="矩形 23"/>
          <p:cNvSpPr>
            <a:spLocks noChangeArrowheads="1"/>
          </p:cNvSpPr>
          <p:nvPr/>
        </p:nvSpPr>
        <p:spPr bwMode="auto">
          <a:xfrm>
            <a:off x="7653451" y="3345105"/>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grpSp>
        <p:nvGrpSpPr>
          <p:cNvPr id="30" name="Group 13"/>
          <p:cNvGrpSpPr/>
          <p:nvPr/>
        </p:nvGrpSpPr>
        <p:grpSpPr bwMode="auto">
          <a:xfrm>
            <a:off x="6523765" y="3359018"/>
            <a:ext cx="991433" cy="975157"/>
            <a:chOff x="0" y="0"/>
            <a:chExt cx="1263345" cy="1224136"/>
          </a:xfrm>
        </p:grpSpPr>
        <p:sp>
          <p:nvSpPr>
            <p:cNvPr id="33" name="椭圆 25"/>
            <p:cNvSpPr>
              <a:spLocks noChangeArrowheads="1"/>
            </p:cNvSpPr>
            <p:nvPr/>
          </p:nvSpPr>
          <p:spPr bwMode="auto">
            <a:xfrm>
              <a:off x="19605"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34" name="文本框 29"/>
            <p:cNvSpPr>
              <a:spLocks noChangeArrowheads="1"/>
            </p:cNvSpPr>
            <p:nvPr/>
          </p:nvSpPr>
          <p:spPr bwMode="auto">
            <a:xfrm rot="20331793">
              <a:off x="0" y="36452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43" name="矩形 8"/>
          <p:cNvSpPr>
            <a:spLocks noChangeArrowheads="1"/>
          </p:cNvSpPr>
          <p:nvPr/>
        </p:nvSpPr>
        <p:spPr bwMode="auto">
          <a:xfrm>
            <a:off x="7822840" y="3427316"/>
            <a:ext cx="3089512"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44" name="Group 17"/>
          <p:cNvGrpSpPr/>
          <p:nvPr/>
        </p:nvGrpSpPr>
        <p:grpSpPr bwMode="auto">
          <a:xfrm>
            <a:off x="1117225" y="4695266"/>
            <a:ext cx="992679" cy="975157"/>
            <a:chOff x="0" y="0"/>
            <a:chExt cx="1265271" cy="1224136"/>
          </a:xfrm>
        </p:grpSpPr>
        <p:sp>
          <p:nvSpPr>
            <p:cNvPr id="45" name="椭圆 29"/>
            <p:cNvSpPr>
              <a:spLocks noChangeArrowheads="1"/>
            </p:cNvSpPr>
            <p:nvPr/>
          </p:nvSpPr>
          <p:spPr bwMode="auto">
            <a:xfrm>
              <a:off x="41135"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46" name="文本框 34"/>
            <p:cNvSpPr>
              <a:spLocks noChangeArrowheads="1"/>
            </p:cNvSpPr>
            <p:nvPr/>
          </p:nvSpPr>
          <p:spPr bwMode="auto">
            <a:xfrm rot="20331793">
              <a:off x="0" y="373009"/>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47" name="矩形 31"/>
          <p:cNvSpPr>
            <a:spLocks noChangeArrowheads="1"/>
          </p:cNvSpPr>
          <p:nvPr/>
        </p:nvSpPr>
        <p:spPr bwMode="auto">
          <a:xfrm>
            <a:off x="2258121" y="4681352"/>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48" name="矩形 8"/>
          <p:cNvSpPr>
            <a:spLocks noChangeArrowheads="1"/>
          </p:cNvSpPr>
          <p:nvPr/>
        </p:nvSpPr>
        <p:spPr bwMode="auto">
          <a:xfrm>
            <a:off x="2392638" y="4763563"/>
            <a:ext cx="3260049"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49" name="Group 22"/>
          <p:cNvGrpSpPr/>
          <p:nvPr/>
        </p:nvGrpSpPr>
        <p:grpSpPr bwMode="auto">
          <a:xfrm>
            <a:off x="5957650" y="1991056"/>
            <a:ext cx="998906" cy="975157"/>
            <a:chOff x="0" y="0"/>
            <a:chExt cx="1273406" cy="1224136"/>
          </a:xfrm>
        </p:grpSpPr>
        <p:sp>
          <p:nvSpPr>
            <p:cNvPr id="50" name="椭圆 34"/>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1"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52" name="矩形 36"/>
          <p:cNvSpPr>
            <a:spLocks noChangeArrowheads="1"/>
          </p:cNvSpPr>
          <p:nvPr/>
        </p:nvSpPr>
        <p:spPr bwMode="auto">
          <a:xfrm>
            <a:off x="7111002" y="1977141"/>
            <a:ext cx="36120"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3" name="矩形 8"/>
          <p:cNvSpPr>
            <a:spLocks noChangeArrowheads="1"/>
          </p:cNvSpPr>
          <p:nvPr/>
        </p:nvSpPr>
        <p:spPr bwMode="auto">
          <a:xfrm>
            <a:off x="7301565" y="2059354"/>
            <a:ext cx="3039596"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54" name="Group 27"/>
          <p:cNvGrpSpPr/>
          <p:nvPr/>
        </p:nvGrpSpPr>
        <p:grpSpPr bwMode="auto">
          <a:xfrm>
            <a:off x="5688021" y="4695266"/>
            <a:ext cx="998906" cy="975157"/>
            <a:chOff x="0" y="0"/>
            <a:chExt cx="1273406" cy="1224136"/>
          </a:xfrm>
        </p:grpSpPr>
        <p:sp>
          <p:nvSpPr>
            <p:cNvPr id="55" name="椭圆 39"/>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6"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6</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59" name="矩形 41"/>
          <p:cNvSpPr>
            <a:spLocks noChangeArrowheads="1"/>
          </p:cNvSpPr>
          <p:nvPr/>
        </p:nvSpPr>
        <p:spPr bwMode="auto">
          <a:xfrm>
            <a:off x="6841373" y="4681352"/>
            <a:ext cx="36120"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60" name="矩形 8"/>
          <p:cNvSpPr>
            <a:spLocks noChangeArrowheads="1"/>
          </p:cNvSpPr>
          <p:nvPr/>
        </p:nvSpPr>
        <p:spPr bwMode="auto">
          <a:xfrm>
            <a:off x="7031936" y="4763563"/>
            <a:ext cx="3046832"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p:cBhvr>
                                        <p:cTn id="13" dur="25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p:cBhvr>
                                        <p:cTn id="17" dur="250"/>
                                        <p:tgtEl>
                                          <p:spTgt spid="4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p:cBhvr>
                                        <p:cTn id="21" dur="250"/>
                                        <p:tgtEl>
                                          <p:spTgt spid="59"/>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p:cBhvr>
                                        <p:cTn id="25" dur="25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p:cBhvr>
                                        <p:cTn id="29" dur="250"/>
                                        <p:tgtEl>
                                          <p:spTgt spid="2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p:cBhvr>
                                        <p:cTn id="33" dur="250"/>
                                        <p:tgtEl>
                                          <p:spTgt spid="52"/>
                                        </p:tgtEl>
                                      </p:cBhvr>
                                    </p:animEffect>
                                  </p:childTnLst>
                                </p:cTn>
                              </p:par>
                            </p:childTnLst>
                          </p:cTn>
                        </p:par>
                        <p:par>
                          <p:cTn id="34" fill="hold">
                            <p:stCondLst>
                              <p:cond delay="4000"/>
                            </p:stCondLst>
                            <p:childTnLst>
                              <p:par>
                                <p:cTn id="35" presetID="2" presetClass="entr" presetSubtype="2"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1+#ppt_w/2"/>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ppt_x</p:attrName>
                                        </p:attrNameLst>
                                      </p:cBhvr>
                                      <p:tavLst>
                                        <p:tav tm="0">
                                          <p:val>
                                            <p:strVal val="1+#ppt_w/2"/>
                                          </p:val>
                                        </p:tav>
                                        <p:tav tm="100000">
                                          <p:val>
                                            <p:strVal val="#ppt_x"/>
                                          </p:val>
                                        </p:tav>
                                      </p:tavLst>
                                    </p:anim>
                                    <p:anim calcmode="lin" valueType="num">
                                      <p:cBhvr>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decel="10000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ppt_x</p:attrName>
                                        </p:attrNameLst>
                                      </p:cBhvr>
                                      <p:tavLst>
                                        <p:tav tm="0">
                                          <p:val>
                                            <p:strVal val="0-#ppt_w/2"/>
                                          </p:val>
                                        </p:tav>
                                        <p:tav tm="100000">
                                          <p:val>
                                            <p:strVal val="#ppt_x"/>
                                          </p:val>
                                        </p:tav>
                                      </p:tavLst>
                                    </p:anim>
                                    <p:anim calcmode="lin" valueType="num">
                                      <p:cBhvr>
                                        <p:cTn id="46" dur="5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ppt_x</p:attrName>
                                        </p:attrNameLst>
                                      </p:cBhvr>
                                      <p:tavLst>
                                        <p:tav tm="0">
                                          <p:val>
                                            <p:strVal val="1+#ppt_w/2"/>
                                          </p:val>
                                        </p:tav>
                                        <p:tav tm="100000">
                                          <p:val>
                                            <p:strVal val="#ppt_x"/>
                                          </p:val>
                                        </p:tav>
                                      </p:tavLst>
                                    </p:anim>
                                    <p:anim calcmode="lin" valueType="num">
                                      <p:cBhvr>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0-#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ppt_x</p:attrName>
                                        </p:attrNameLst>
                                      </p:cBhvr>
                                      <p:tavLst>
                                        <p:tav tm="0">
                                          <p:val>
                                            <p:strVal val="0-#ppt_w/2"/>
                                          </p:val>
                                        </p:tav>
                                        <p:tav tm="100000">
                                          <p:val>
                                            <p:strVal val="#ppt_x"/>
                                          </p:val>
                                        </p:tav>
                                      </p:tavLst>
                                    </p:anim>
                                    <p:anim calcmode="lin" valueType="num">
                                      <p:cBhvr>
                                        <p:cTn id="58" dur="500" fill="hold"/>
                                        <p:tgtEl>
                                          <p:spTgt spid="54"/>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decel="10000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1+#ppt_w/2"/>
                                          </p:val>
                                        </p:tav>
                                        <p:tav tm="100000">
                                          <p:val>
                                            <p:strVal val="#ppt_x"/>
                                          </p:val>
                                        </p:tav>
                                      </p:tavLst>
                                    </p:anim>
                                    <p:anim calcmode="lin" valueType="num">
                                      <p:cBhvr>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ppt_x</p:attrName>
                                        </p:attrNameLst>
                                      </p:cBhvr>
                                      <p:tavLst>
                                        <p:tav tm="0">
                                          <p:val>
                                            <p:strVal val="1+#ppt_w/2"/>
                                          </p:val>
                                        </p:tav>
                                        <p:tav tm="100000">
                                          <p:val>
                                            <p:strVal val="#ppt_x"/>
                                          </p:val>
                                        </p:tav>
                                      </p:tavLst>
                                    </p:anim>
                                    <p:anim calcmode="lin" valueType="num">
                                      <p:cBhvr>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ppt_x</p:attrName>
                                        </p:attrNameLst>
                                      </p:cBhvr>
                                      <p:tavLst>
                                        <p:tav tm="0">
                                          <p:val>
                                            <p:strVal val="1+#ppt_w/2"/>
                                          </p:val>
                                        </p:tav>
                                        <p:tav tm="100000">
                                          <p:val>
                                            <p:strVal val="#ppt_x"/>
                                          </p:val>
                                        </p:tav>
                                      </p:tavLst>
                                    </p:anim>
                                    <p:anim calcmode="lin" valueType="num">
                                      <p:cBhvr>
                                        <p:cTn id="71" dur="500" fill="hold"/>
                                        <p:tgtEl>
                                          <p:spTgt spid="4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ppt_x</p:attrName>
                                        </p:attrNameLst>
                                      </p:cBhvr>
                                      <p:tavLst>
                                        <p:tav tm="0">
                                          <p:val>
                                            <p:strVal val="0-#ppt_w/2"/>
                                          </p:val>
                                        </p:tav>
                                        <p:tav tm="100000">
                                          <p:val>
                                            <p:strVal val="#ppt_x"/>
                                          </p:val>
                                        </p:tav>
                                      </p:tavLst>
                                    </p:anim>
                                    <p:anim calcmode="lin" valueType="num">
                                      <p:cBhvr>
                                        <p:cTn id="75" dur="500" fill="hold"/>
                                        <p:tgtEl>
                                          <p:spTgt spid="53"/>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500" fill="hold"/>
                                        <p:tgtEl>
                                          <p:spTgt spid="43"/>
                                        </p:tgtEl>
                                        <p:attrNameLst>
                                          <p:attrName>ppt_x</p:attrName>
                                        </p:attrNameLst>
                                      </p:cBhvr>
                                      <p:tavLst>
                                        <p:tav tm="0">
                                          <p:val>
                                            <p:strVal val="0-#ppt_w/2"/>
                                          </p:val>
                                        </p:tav>
                                        <p:tav tm="100000">
                                          <p:val>
                                            <p:strVal val="#ppt_x"/>
                                          </p:val>
                                        </p:tav>
                                      </p:tavLst>
                                    </p:anim>
                                    <p:anim calcmode="lin" valueType="num">
                                      <p:cBhvr>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ppt_x</p:attrName>
                                        </p:attrNameLst>
                                      </p:cBhvr>
                                      <p:tavLst>
                                        <p:tav tm="0">
                                          <p:val>
                                            <p:strVal val="0-#ppt_w/2"/>
                                          </p:val>
                                        </p:tav>
                                        <p:tav tm="100000">
                                          <p:val>
                                            <p:strVal val="#ppt_x"/>
                                          </p:val>
                                        </p:tav>
                                      </p:tavLst>
                                    </p:anim>
                                    <p:anim calcmode="lin" valueType="num">
                                      <p:cBhvr>
                                        <p:cTn id="83"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43" grpId="0" bldLvl="0" autoUpdateAnimBg="0"/>
      <p:bldP spid="47" grpId="0" bldLvl="0" animBg="1" autoUpdateAnimBg="0"/>
      <p:bldP spid="48" grpId="0" bldLvl="0" autoUpdateAnimBg="0"/>
      <p:bldP spid="52" grpId="0" bldLvl="0" animBg="1" autoUpdateAnimBg="0"/>
      <p:bldP spid="53" grpId="0" bldLvl="0" autoUpdateAnimBg="0"/>
      <p:bldP spid="59" grpId="0" bldLvl="0" animBg="1" autoUpdateAnimBg="0"/>
      <p:bldP spid="6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叁</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pic>
        <p:nvPicPr>
          <p:cNvPr id="9" name="图片 8"/>
          <p:cNvPicPr>
            <a:picLocks noChangeAspect="1"/>
          </p:cNvPicPr>
          <p:nvPr/>
        </p:nvPicPr>
        <p:blipFill>
          <a:blip r:embed="rId4" cstate="screen"/>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叁</a:t>
              </a:r>
            </a:p>
          </p:txBody>
        </p:sp>
      </p:grpSp>
      <p:grpSp>
        <p:nvGrpSpPr>
          <p:cNvPr id="36" name="组合 35"/>
          <p:cNvGrpSpPr/>
          <p:nvPr/>
        </p:nvGrpSpPr>
        <p:grpSpPr>
          <a:xfrm>
            <a:off x="832339" y="915619"/>
            <a:ext cx="4151132" cy="1058493"/>
            <a:chOff x="-1832585" y="1852237"/>
            <a:chExt cx="5534842" cy="1411323"/>
          </a:xfrm>
        </p:grpSpPr>
        <p:sp>
          <p:nvSpPr>
            <p:cNvPr id="3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441447" y="1852237"/>
              <a:ext cx="3587873"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832585" y="2270125"/>
              <a:ext cx="4979011"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sp>
          <p:nvSpPr>
            <p:cNvPr id="39" name="等腰三角形 3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0800000">
              <a:off x="3341894" y="2866165"/>
              <a:ext cx="360363" cy="309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40" name="组合 39"/>
          <p:cNvGrpSpPr/>
          <p:nvPr/>
        </p:nvGrpSpPr>
        <p:grpSpPr>
          <a:xfrm>
            <a:off x="1324707" y="5062190"/>
            <a:ext cx="3658764" cy="1058826"/>
            <a:chOff x="1059756" y="3742505"/>
            <a:chExt cx="4878352" cy="1411768"/>
          </a:xfrm>
        </p:grpSpPr>
        <p:sp>
          <p:nvSpPr>
            <p:cNvPr id="41" name="等腰三角形 4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577745" y="4756281"/>
              <a:ext cx="360363" cy="31114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2"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669726" y="3742505"/>
              <a:ext cx="285636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57"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059756" y="4160838"/>
              <a:ext cx="4466332"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grpSp>
      <p:sp>
        <p:nvSpPr>
          <p:cNvPr id="3" name="矩形 2"/>
          <p:cNvSpPr>
            <a:spLocks noChangeAspect="1"/>
          </p:cNvSpPr>
          <p:nvPr/>
        </p:nvSpPr>
        <p:spPr>
          <a:xfrm>
            <a:off x="2072054" y="2233921"/>
            <a:ext cx="8034337" cy="2424101"/>
          </a:xfrm>
          <a:prstGeom prst="rect">
            <a:avLst/>
          </a:prstGeom>
          <a:blipFill dpi="0" rotWithShape="1">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68" name="组合 67"/>
          <p:cNvGrpSpPr/>
          <p:nvPr/>
        </p:nvGrpSpPr>
        <p:grpSpPr>
          <a:xfrm>
            <a:off x="7355132" y="853580"/>
            <a:ext cx="4004531" cy="1070880"/>
            <a:chOff x="-2192948" y="1852237"/>
            <a:chExt cx="5339374" cy="1427839"/>
          </a:xfrm>
        </p:grpSpPr>
        <p:sp>
          <p:nvSpPr>
            <p:cNvPr id="69"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441447" y="1852237"/>
              <a:ext cx="3587873"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70"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832585" y="2270125"/>
              <a:ext cx="4979011"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sp>
          <p:nvSpPr>
            <p:cNvPr id="71" name="等腰三角形 7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0800000">
              <a:off x="-2192948" y="2970514"/>
              <a:ext cx="360363" cy="3095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2" name="组合 71"/>
          <p:cNvGrpSpPr/>
          <p:nvPr/>
        </p:nvGrpSpPr>
        <p:grpSpPr>
          <a:xfrm>
            <a:off x="7555067" y="5062190"/>
            <a:ext cx="3731204" cy="1058826"/>
            <a:chOff x="551149" y="3742505"/>
            <a:chExt cx="4974939" cy="1411768"/>
          </a:xfrm>
        </p:grpSpPr>
        <p:sp>
          <p:nvSpPr>
            <p:cNvPr id="73" name="等腰三角形 7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51149" y="4697958"/>
              <a:ext cx="360363" cy="31114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4"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669726" y="3742505"/>
              <a:ext cx="285636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75"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059756" y="4160838"/>
              <a:ext cx="4466332"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a:blip r:embed="rId3"/>
          <a:stretch>
            <a:fillRect/>
          </a:stretch>
        </p:blipFill>
        <p:spPr>
          <a:xfrm>
            <a:off x="7221415" y="1631094"/>
            <a:ext cx="3554257" cy="5017774"/>
          </a:xfrm>
          <a:prstGeom prst="rect">
            <a:avLst/>
          </a:prstGeom>
        </p:spPr>
      </p:pic>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叁</a:t>
              </a:r>
            </a:p>
          </p:txBody>
        </p:sp>
      </p:grpSp>
      <p:grpSp>
        <p:nvGrpSpPr>
          <p:cNvPr id="23" name="组合 22"/>
          <p:cNvGrpSpPr/>
          <p:nvPr/>
        </p:nvGrpSpPr>
        <p:grpSpPr>
          <a:xfrm>
            <a:off x="1538462" y="3913247"/>
            <a:ext cx="4393416" cy="1067272"/>
            <a:chOff x="386441" y="3749894"/>
            <a:chExt cx="4279492" cy="1423030"/>
          </a:xfrm>
        </p:grpSpPr>
        <p:sp>
          <p:nvSpPr>
            <p:cNvPr id="24" name="TextBox 46"/>
            <p:cNvSpPr txBox="1">
              <a:spLocks noChangeArrowheads="1"/>
            </p:cNvSpPr>
            <p:nvPr/>
          </p:nvSpPr>
          <p:spPr bwMode="auto">
            <a:xfrm>
              <a:off x="386441" y="3749894"/>
              <a:ext cx="23828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25" name="TextBox 68"/>
            <p:cNvSpPr txBox="1">
              <a:spLocks noChangeArrowheads="1"/>
            </p:cNvSpPr>
            <p:nvPr/>
          </p:nvSpPr>
          <p:spPr bwMode="auto">
            <a:xfrm>
              <a:off x="394983" y="4188038"/>
              <a:ext cx="4270950"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6" name="组合 25"/>
          <p:cNvGrpSpPr/>
          <p:nvPr/>
        </p:nvGrpSpPr>
        <p:grpSpPr>
          <a:xfrm>
            <a:off x="1547231" y="5042272"/>
            <a:ext cx="4384647" cy="1075529"/>
            <a:chOff x="2711463" y="5119175"/>
            <a:chExt cx="4270950" cy="1434038"/>
          </a:xfrm>
        </p:grpSpPr>
        <p:sp>
          <p:nvSpPr>
            <p:cNvPr id="27" name="TextBox 46"/>
            <p:cNvSpPr txBox="1">
              <a:spLocks noChangeArrowheads="1"/>
            </p:cNvSpPr>
            <p:nvPr/>
          </p:nvSpPr>
          <p:spPr bwMode="auto">
            <a:xfrm>
              <a:off x="2711463" y="5119175"/>
              <a:ext cx="2420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28" name="TextBox 68"/>
            <p:cNvSpPr txBox="1">
              <a:spLocks noChangeArrowheads="1"/>
            </p:cNvSpPr>
            <p:nvPr/>
          </p:nvSpPr>
          <p:spPr bwMode="auto">
            <a:xfrm>
              <a:off x="2711463" y="5568328"/>
              <a:ext cx="42709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9" name="组合 28"/>
          <p:cNvGrpSpPr/>
          <p:nvPr/>
        </p:nvGrpSpPr>
        <p:grpSpPr>
          <a:xfrm>
            <a:off x="1582464" y="2768796"/>
            <a:ext cx="4513535" cy="1076249"/>
            <a:chOff x="618502" y="2040775"/>
            <a:chExt cx="4396495" cy="1434999"/>
          </a:xfrm>
        </p:grpSpPr>
        <p:sp>
          <p:nvSpPr>
            <p:cNvPr id="30" name="TextBox 46"/>
            <p:cNvSpPr txBox="1">
              <a:spLocks noChangeArrowheads="1"/>
            </p:cNvSpPr>
            <p:nvPr/>
          </p:nvSpPr>
          <p:spPr bwMode="auto">
            <a:xfrm>
              <a:off x="632791" y="2040775"/>
              <a:ext cx="22685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1" name="TextBox 68"/>
            <p:cNvSpPr txBox="1">
              <a:spLocks noChangeArrowheads="1"/>
            </p:cNvSpPr>
            <p:nvPr/>
          </p:nvSpPr>
          <p:spPr bwMode="auto">
            <a:xfrm>
              <a:off x="618502" y="2490888"/>
              <a:ext cx="4396495"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32" name="组合 31"/>
          <p:cNvGrpSpPr/>
          <p:nvPr/>
        </p:nvGrpSpPr>
        <p:grpSpPr>
          <a:xfrm>
            <a:off x="1582465" y="1592603"/>
            <a:ext cx="4513535" cy="1121939"/>
            <a:chOff x="516903" y="806872"/>
            <a:chExt cx="4396494" cy="1495920"/>
          </a:xfrm>
        </p:grpSpPr>
        <p:sp>
          <p:nvSpPr>
            <p:cNvPr id="33" name="TextBox 46"/>
            <p:cNvSpPr txBox="1">
              <a:spLocks noChangeArrowheads="1"/>
            </p:cNvSpPr>
            <p:nvPr/>
          </p:nvSpPr>
          <p:spPr bwMode="auto">
            <a:xfrm>
              <a:off x="531191" y="806872"/>
              <a:ext cx="22542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4" name="TextBox 68"/>
            <p:cNvSpPr txBox="1">
              <a:spLocks noChangeArrowheads="1"/>
            </p:cNvSpPr>
            <p:nvPr/>
          </p:nvSpPr>
          <p:spPr bwMode="auto">
            <a:xfrm>
              <a:off x="516903" y="1317906"/>
              <a:ext cx="4396494"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肆</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重阳诗词</a:t>
            </a:r>
          </a:p>
        </p:txBody>
      </p:sp>
      <p:pic>
        <p:nvPicPr>
          <p:cNvPr id="9" name="图片 8"/>
          <p:cNvPicPr>
            <a:picLocks noChangeAspect="1"/>
          </p:cNvPicPr>
          <p:nvPr/>
        </p:nvPicPr>
        <p:blipFill>
          <a:blip r:embed="rId4" cstate="screen"/>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肆</a:t>
              </a:r>
            </a:p>
          </p:txBody>
        </p:sp>
      </p:grpSp>
      <p:sp>
        <p:nvSpPr>
          <p:cNvPr id="19" name="Text Box 1027"/>
          <p:cNvSpPr txBox="1">
            <a:spLocks noChangeArrowheads="1"/>
          </p:cNvSpPr>
          <p:nvPr/>
        </p:nvSpPr>
        <p:spPr bwMode="auto">
          <a:xfrm>
            <a:off x="1424030" y="2023542"/>
            <a:ext cx="446068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tx1">
                    <a:lumMod val="85000"/>
                    <a:lumOff val="15000"/>
                  </a:schemeClr>
                </a:solidFill>
                <a:latin typeface="+mn-ea"/>
                <a:ea typeface="+mn-ea"/>
              </a:rPr>
              <a:t> </a:t>
            </a:r>
            <a:r>
              <a:rPr lang="zh-CN" altLang="en-US" sz="3200" dirty="0">
                <a:solidFill>
                  <a:schemeClr val="tx1">
                    <a:lumMod val="85000"/>
                    <a:lumOff val="15000"/>
                  </a:schemeClr>
                </a:solidFill>
                <a:latin typeface="+mn-ea"/>
                <a:ea typeface="+mn-ea"/>
              </a:rPr>
              <a:t>九月九日玄武山旅眺</a:t>
            </a:r>
            <a:endParaRPr lang="zh-CN" altLang="en-US" sz="2400" dirty="0">
              <a:solidFill>
                <a:schemeClr val="tx1">
                  <a:lumMod val="85000"/>
                  <a:lumOff val="15000"/>
                </a:schemeClr>
              </a:solidFill>
              <a:latin typeface="+mn-ea"/>
              <a:ea typeface="+mn-ea"/>
            </a:endParaRPr>
          </a:p>
          <a:p>
            <a:pPr algn="ctr" eaLnBrk="1" hangingPunct="1">
              <a:spcBef>
                <a:spcPct val="50000"/>
              </a:spcBef>
            </a:pPr>
            <a:r>
              <a:rPr lang="zh-CN" altLang="en-US" sz="2400" dirty="0">
                <a:solidFill>
                  <a:schemeClr val="tx1">
                    <a:lumMod val="85000"/>
                    <a:lumOff val="15000"/>
                  </a:schemeClr>
                </a:solidFill>
                <a:latin typeface="+mn-ea"/>
                <a:ea typeface="+mn-ea"/>
              </a:rPr>
              <a:t> 唐  卢照邻</a:t>
            </a:r>
          </a:p>
          <a:p>
            <a:pPr algn="ctr" eaLnBrk="1" hangingPunct="1">
              <a:spcBef>
                <a:spcPct val="50000"/>
              </a:spcBef>
            </a:pPr>
            <a:r>
              <a:rPr lang="zh-CN" altLang="en-US" sz="2400" dirty="0">
                <a:solidFill>
                  <a:schemeClr val="tx1">
                    <a:lumMod val="85000"/>
                    <a:lumOff val="15000"/>
                  </a:schemeClr>
                </a:solidFill>
                <a:latin typeface="+mn-ea"/>
                <a:ea typeface="+mn-ea"/>
              </a:rPr>
              <a:t>九月九日眺山川，</a:t>
            </a:r>
          </a:p>
          <a:p>
            <a:pPr algn="ctr" eaLnBrk="1" hangingPunct="1">
              <a:spcBef>
                <a:spcPct val="50000"/>
              </a:spcBef>
            </a:pPr>
            <a:r>
              <a:rPr lang="zh-CN" altLang="en-US" sz="2400" dirty="0">
                <a:solidFill>
                  <a:schemeClr val="tx1">
                    <a:lumMod val="85000"/>
                    <a:lumOff val="15000"/>
                  </a:schemeClr>
                </a:solidFill>
                <a:latin typeface="+mn-ea"/>
                <a:ea typeface="+mn-ea"/>
              </a:rPr>
              <a:t>归心望积风烟。 </a:t>
            </a:r>
          </a:p>
          <a:p>
            <a:pPr algn="ctr" eaLnBrk="1" hangingPunct="1">
              <a:spcBef>
                <a:spcPct val="50000"/>
              </a:spcBef>
            </a:pPr>
            <a:r>
              <a:rPr lang="zh-CN" altLang="en-US" sz="2400" dirty="0">
                <a:solidFill>
                  <a:schemeClr val="tx1">
                    <a:lumMod val="85000"/>
                    <a:lumOff val="15000"/>
                  </a:schemeClr>
                </a:solidFill>
                <a:latin typeface="+mn-ea"/>
                <a:ea typeface="+mn-ea"/>
              </a:rPr>
              <a:t>他乡共酌金花酒，</a:t>
            </a:r>
          </a:p>
          <a:p>
            <a:pPr algn="ctr" eaLnBrk="1" hangingPunct="1">
              <a:spcBef>
                <a:spcPct val="50000"/>
              </a:spcBef>
            </a:pPr>
            <a:r>
              <a:rPr lang="zh-CN" altLang="en-US" sz="2400" dirty="0">
                <a:solidFill>
                  <a:schemeClr val="tx1">
                    <a:lumMod val="85000"/>
                    <a:lumOff val="15000"/>
                  </a:schemeClr>
                </a:solidFill>
                <a:latin typeface="+mn-ea"/>
                <a:ea typeface="+mn-ea"/>
              </a:rPr>
              <a:t>万里同悲鸿雁天 。</a:t>
            </a:r>
          </a:p>
        </p:txBody>
      </p:sp>
      <p:sp>
        <p:nvSpPr>
          <p:cNvPr id="9" name="Text Box 1027"/>
          <p:cNvSpPr txBox="1">
            <a:spLocks noChangeArrowheads="1"/>
          </p:cNvSpPr>
          <p:nvPr/>
        </p:nvSpPr>
        <p:spPr bwMode="auto">
          <a:xfrm>
            <a:off x="6307290" y="1799241"/>
            <a:ext cx="4460682" cy="363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400" dirty="0">
                <a:solidFill>
                  <a:schemeClr val="tx1">
                    <a:lumMod val="85000"/>
                    <a:lumOff val="15000"/>
                  </a:schemeClr>
                </a:solidFill>
                <a:latin typeface="+mn-ea"/>
                <a:ea typeface="+mn-ea"/>
              </a:rPr>
              <a:t> </a:t>
            </a:r>
            <a:r>
              <a:rPr lang="zh-CN" altLang="en-US" sz="3600" dirty="0">
                <a:solidFill>
                  <a:schemeClr val="tx1">
                    <a:lumMod val="85000"/>
                    <a:lumOff val="15000"/>
                  </a:schemeClr>
                </a:solidFill>
                <a:latin typeface="+mn-ea"/>
                <a:ea typeface="+mn-ea"/>
              </a:rPr>
              <a:t>过故人庄     </a:t>
            </a:r>
          </a:p>
          <a:p>
            <a:pPr algn="ctr" eaLnBrk="1" hangingPunct="1">
              <a:lnSpc>
                <a:spcPct val="150000"/>
              </a:lnSpc>
            </a:pPr>
            <a:r>
              <a:rPr lang="zh-CN" altLang="en-US" sz="2400" dirty="0">
                <a:solidFill>
                  <a:schemeClr val="tx1">
                    <a:lumMod val="85000"/>
                    <a:lumOff val="15000"/>
                  </a:schemeClr>
                </a:solidFill>
                <a:latin typeface="+mn-ea"/>
                <a:ea typeface="+mn-ea"/>
              </a:rPr>
              <a:t>孟浩然 </a:t>
            </a:r>
          </a:p>
          <a:p>
            <a:pPr algn="ctr" eaLnBrk="1" hangingPunct="1">
              <a:lnSpc>
                <a:spcPct val="150000"/>
              </a:lnSpc>
            </a:pPr>
            <a:r>
              <a:rPr lang="zh-CN" altLang="en-US" sz="2400" dirty="0">
                <a:solidFill>
                  <a:schemeClr val="tx1">
                    <a:lumMod val="85000"/>
                    <a:lumOff val="15000"/>
                  </a:schemeClr>
                </a:solidFill>
                <a:latin typeface="+mn-ea"/>
                <a:ea typeface="+mn-ea"/>
              </a:rPr>
              <a:t>故人具鸡黍，邀我至田家。</a:t>
            </a:r>
          </a:p>
          <a:p>
            <a:pPr algn="ctr" eaLnBrk="1" hangingPunct="1">
              <a:lnSpc>
                <a:spcPct val="150000"/>
              </a:lnSpc>
            </a:pPr>
            <a:r>
              <a:rPr lang="zh-CN" altLang="en-US" sz="2400" dirty="0">
                <a:solidFill>
                  <a:schemeClr val="tx1">
                    <a:lumMod val="85000"/>
                    <a:lumOff val="15000"/>
                  </a:schemeClr>
                </a:solidFill>
                <a:latin typeface="+mn-ea"/>
                <a:ea typeface="+mn-ea"/>
              </a:rPr>
              <a:t>绿树村边合，青山郭外斜。 </a:t>
            </a:r>
          </a:p>
          <a:p>
            <a:pPr algn="ctr" eaLnBrk="1" hangingPunct="1">
              <a:lnSpc>
                <a:spcPct val="150000"/>
              </a:lnSpc>
            </a:pPr>
            <a:r>
              <a:rPr lang="zh-CN" altLang="en-US" sz="2400" dirty="0">
                <a:solidFill>
                  <a:schemeClr val="tx1">
                    <a:lumMod val="85000"/>
                    <a:lumOff val="15000"/>
                  </a:schemeClr>
                </a:solidFill>
                <a:latin typeface="+mn-ea"/>
                <a:ea typeface="+mn-ea"/>
              </a:rPr>
              <a:t>开轩面场圃，把酒话桑麻。 </a:t>
            </a:r>
          </a:p>
          <a:p>
            <a:pPr algn="ctr" eaLnBrk="1" hangingPunct="1">
              <a:lnSpc>
                <a:spcPct val="150000"/>
              </a:lnSpc>
            </a:pPr>
            <a:r>
              <a:rPr lang="zh-CN" altLang="en-US" sz="2400" dirty="0">
                <a:solidFill>
                  <a:schemeClr val="tx1">
                    <a:lumMod val="85000"/>
                    <a:lumOff val="15000"/>
                  </a:schemeClr>
                </a:solidFill>
                <a:latin typeface="+mn-ea"/>
                <a:ea typeface="+mn-ea"/>
              </a:rPr>
              <a:t>待到重阳日，还来就菊花。 </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肆</a:t>
              </a:r>
            </a:p>
          </p:txBody>
        </p:sp>
      </p:grpSp>
      <p:sp>
        <p:nvSpPr>
          <p:cNvPr id="20" name="Text Box 1027"/>
          <p:cNvSpPr txBox="1">
            <a:spLocks noChangeArrowheads="1"/>
          </p:cNvSpPr>
          <p:nvPr/>
        </p:nvSpPr>
        <p:spPr bwMode="auto">
          <a:xfrm>
            <a:off x="3267392" y="1885457"/>
            <a:ext cx="5677231" cy="34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r>
              <a:rPr lang="zh-CN" altLang="en-US" sz="3200" dirty="0">
                <a:solidFill>
                  <a:schemeClr val="tx1">
                    <a:lumMod val="85000"/>
                    <a:lumOff val="15000"/>
                  </a:schemeClr>
                </a:solidFill>
                <a:latin typeface="+mn-ea"/>
                <a:ea typeface="+mn-ea"/>
              </a:rPr>
              <a:t>登高 </a:t>
            </a:r>
          </a:p>
          <a:p>
            <a:pPr algn="ctr" eaLnBrk="1" hangingPunct="1">
              <a:lnSpc>
                <a:spcPct val="140000"/>
              </a:lnSpc>
            </a:pPr>
            <a:r>
              <a:rPr lang="zh-CN" altLang="en-US" sz="3200" dirty="0">
                <a:solidFill>
                  <a:schemeClr val="tx1">
                    <a:lumMod val="85000"/>
                    <a:lumOff val="15000"/>
                  </a:schemeClr>
                </a:solidFill>
                <a:latin typeface="+mn-ea"/>
                <a:ea typeface="+mn-ea"/>
              </a:rPr>
              <a:t>杜甫</a:t>
            </a:r>
          </a:p>
          <a:p>
            <a:pPr algn="ctr" eaLnBrk="1" hangingPunct="1">
              <a:lnSpc>
                <a:spcPct val="140000"/>
              </a:lnSpc>
            </a:pPr>
            <a:r>
              <a:rPr lang="zh-CN" altLang="en-US" sz="2400" dirty="0">
                <a:solidFill>
                  <a:schemeClr val="tx1">
                    <a:lumMod val="85000"/>
                    <a:lumOff val="15000"/>
                  </a:schemeClr>
                </a:solidFill>
                <a:latin typeface="+mn-ea"/>
                <a:ea typeface="+mn-ea"/>
              </a:rPr>
              <a:t>风急天高猿啸哀</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渚清沙白鸟飞回。 </a:t>
            </a:r>
          </a:p>
          <a:p>
            <a:pPr algn="ctr" eaLnBrk="1" hangingPunct="1">
              <a:lnSpc>
                <a:spcPct val="140000"/>
              </a:lnSpc>
            </a:pPr>
            <a:r>
              <a:rPr lang="zh-CN" altLang="en-US" sz="2400" dirty="0">
                <a:solidFill>
                  <a:schemeClr val="tx1">
                    <a:lumMod val="85000"/>
                    <a:lumOff val="15000"/>
                  </a:schemeClr>
                </a:solidFill>
                <a:latin typeface="+mn-ea"/>
                <a:ea typeface="+mn-ea"/>
              </a:rPr>
              <a:t>无边落木萧萧下</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不尽长江滚滚来。 </a:t>
            </a:r>
          </a:p>
          <a:p>
            <a:pPr algn="ctr" eaLnBrk="1" hangingPunct="1">
              <a:lnSpc>
                <a:spcPct val="140000"/>
              </a:lnSpc>
            </a:pPr>
            <a:r>
              <a:rPr lang="zh-CN" altLang="en-US" sz="2400" dirty="0">
                <a:solidFill>
                  <a:schemeClr val="tx1">
                    <a:lumMod val="85000"/>
                    <a:lumOff val="15000"/>
                  </a:schemeClr>
                </a:solidFill>
                <a:latin typeface="+mn-ea"/>
                <a:ea typeface="+mn-ea"/>
              </a:rPr>
              <a:t>万里悲秋常作客</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百年多病独登台。 </a:t>
            </a:r>
          </a:p>
          <a:p>
            <a:pPr algn="ctr" eaLnBrk="1" hangingPunct="1">
              <a:lnSpc>
                <a:spcPct val="140000"/>
              </a:lnSpc>
            </a:pPr>
            <a:r>
              <a:rPr lang="zh-CN" altLang="en-US" sz="2400" dirty="0">
                <a:solidFill>
                  <a:schemeClr val="tx1">
                    <a:lumMod val="85000"/>
                    <a:lumOff val="15000"/>
                  </a:schemeClr>
                </a:solidFill>
                <a:latin typeface="+mn-ea"/>
                <a:ea typeface="+mn-ea"/>
              </a:rPr>
              <a:t>艰难苦恨繁霜鬓</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潦倒新停浊酒杯</a:t>
            </a:r>
            <a:r>
              <a:rPr lang="zh-CN" altLang="en-US" sz="2000" dirty="0">
                <a:solidFill>
                  <a:schemeClr val="tx1">
                    <a:lumMod val="85000"/>
                    <a:lumOff val="15000"/>
                  </a:schemeClr>
                </a:solidFill>
                <a:latin typeface="+mn-ea"/>
                <a:ea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7356598" y="1203858"/>
            <a:ext cx="3041771" cy="4294265"/>
          </a:xfrm>
          <a:prstGeom prst="rect">
            <a:avLst/>
          </a:prstGeom>
        </p:spPr>
      </p:pic>
      <p:sp>
        <p:nvSpPr>
          <p:cNvPr id="2" name="矩形 1"/>
          <p:cNvSpPr/>
          <p:nvPr/>
        </p:nvSpPr>
        <p:spPr>
          <a:xfrm>
            <a:off x="0" y="5498123"/>
            <a:ext cx="12192000" cy="1359877"/>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65385" y="1203858"/>
            <a:ext cx="6166338" cy="1323439"/>
          </a:xfrm>
          <a:prstGeom prst="rect">
            <a:avLst/>
          </a:prstGeom>
          <a:noFill/>
        </p:spPr>
        <p:txBody>
          <a:bodyPr wrap="square" rtlCol="0">
            <a:spAutoFit/>
          </a:bodyPr>
          <a:lstStyle/>
          <a:p>
            <a:r>
              <a:rPr lang="zh-CN" altLang="en-US" sz="8000" dirty="0">
                <a:solidFill>
                  <a:srgbClr val="704802"/>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谢谢观看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任意多边形: 形状 14"/>
          <p:cNvSpPr/>
          <p:nvPr/>
        </p:nvSpPr>
        <p:spPr>
          <a:xfrm flipV="1">
            <a:off x="3508373" y="1952522"/>
            <a:ext cx="5334000" cy="3720473"/>
          </a:xfrm>
          <a:custGeom>
            <a:avLst/>
            <a:gdLst>
              <a:gd name="connsiteX0" fmla="*/ 2667000 w 5334000"/>
              <a:gd name="connsiteY0" fmla="*/ 0 h 3720473"/>
              <a:gd name="connsiteX1" fmla="*/ 5334000 w 5334000"/>
              <a:gd name="connsiteY1" fmla="*/ 2667000 h 3720473"/>
              <a:gd name="connsiteX2" fmla="*/ 5124414 w 5334000"/>
              <a:gd name="connsiteY2" fmla="*/ 3705117 h 3720473"/>
              <a:gd name="connsiteX3" fmla="*/ 5117017 w 5334000"/>
              <a:gd name="connsiteY3" fmla="*/ 3720473 h 3720473"/>
              <a:gd name="connsiteX4" fmla="*/ 5098003 w 5334000"/>
              <a:gd name="connsiteY4" fmla="*/ 3720473 h 3720473"/>
              <a:gd name="connsiteX5" fmla="*/ 5108615 w 5334000"/>
              <a:gd name="connsiteY5" fmla="*/ 3698443 h 3720473"/>
              <a:gd name="connsiteX6" fmla="*/ 5316853 w 5334000"/>
              <a:gd name="connsiteY6" fmla="*/ 2667001 h 3720473"/>
              <a:gd name="connsiteX7" fmla="*/ 2667001 w 5334000"/>
              <a:gd name="connsiteY7" fmla="*/ 17149 h 3720473"/>
              <a:gd name="connsiteX8" fmla="*/ 17149 w 5334000"/>
              <a:gd name="connsiteY8" fmla="*/ 2667001 h 3720473"/>
              <a:gd name="connsiteX9" fmla="*/ 225387 w 5334000"/>
              <a:gd name="connsiteY9" fmla="*/ 3698443 h 3720473"/>
              <a:gd name="connsiteX10" fmla="*/ 236000 w 5334000"/>
              <a:gd name="connsiteY10" fmla="*/ 3720473 h 3720473"/>
              <a:gd name="connsiteX11" fmla="*/ 216984 w 5334000"/>
              <a:gd name="connsiteY11" fmla="*/ 3720473 h 3720473"/>
              <a:gd name="connsiteX12" fmla="*/ 209586 w 5334000"/>
              <a:gd name="connsiteY12" fmla="*/ 3705117 h 3720473"/>
              <a:gd name="connsiteX13" fmla="*/ 0 w 5334000"/>
              <a:gd name="connsiteY13" fmla="*/ 2667000 h 3720473"/>
              <a:gd name="connsiteX14" fmla="*/ 2667000 w 5334000"/>
              <a:gd name="connsiteY14" fmla="*/ 0 h 372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4000" h="3720473">
                <a:moveTo>
                  <a:pt x="2667000" y="0"/>
                </a:moveTo>
                <a:cubicBezTo>
                  <a:pt x="4139943" y="0"/>
                  <a:pt x="5334000" y="1194057"/>
                  <a:pt x="5334000" y="2667000"/>
                </a:cubicBezTo>
                <a:cubicBezTo>
                  <a:pt x="5334000" y="3035236"/>
                  <a:pt x="5259371" y="3386041"/>
                  <a:pt x="5124414" y="3705117"/>
                </a:cubicBezTo>
                <a:lnTo>
                  <a:pt x="5117017" y="3720473"/>
                </a:lnTo>
                <a:lnTo>
                  <a:pt x="5098003" y="3720473"/>
                </a:lnTo>
                <a:lnTo>
                  <a:pt x="5108615" y="3698443"/>
                </a:lnTo>
                <a:cubicBezTo>
                  <a:pt x="5242704" y="3381419"/>
                  <a:pt x="5316853" y="3032869"/>
                  <a:pt x="5316853" y="2667001"/>
                </a:cubicBezTo>
                <a:cubicBezTo>
                  <a:pt x="5316853" y="1203528"/>
                  <a:pt x="4130474" y="17149"/>
                  <a:pt x="2667001" y="17149"/>
                </a:cubicBezTo>
                <a:cubicBezTo>
                  <a:pt x="1203528" y="17149"/>
                  <a:pt x="17149" y="1203528"/>
                  <a:pt x="17149" y="2667001"/>
                </a:cubicBezTo>
                <a:cubicBezTo>
                  <a:pt x="17149" y="3032869"/>
                  <a:pt x="91298" y="3381419"/>
                  <a:pt x="225387" y="3698443"/>
                </a:cubicBezTo>
                <a:lnTo>
                  <a:pt x="236000" y="3720473"/>
                </a:lnTo>
                <a:lnTo>
                  <a:pt x="216984" y="3720473"/>
                </a:lnTo>
                <a:lnTo>
                  <a:pt x="209586" y="3705117"/>
                </a:lnTo>
                <a:cubicBezTo>
                  <a:pt x="74628" y="3386041"/>
                  <a:pt x="0" y="3035236"/>
                  <a:pt x="0" y="2667000"/>
                </a:cubicBezTo>
                <a:cubicBezTo>
                  <a:pt x="0" y="1194057"/>
                  <a:pt x="1194057" y="0"/>
                  <a:pt x="2667000" y="0"/>
                </a:cubicBezTo>
                <a:close/>
              </a:path>
            </a:pathLst>
          </a:custGeom>
          <a:solidFill>
            <a:schemeClr val="bg1">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 name="文本框 1"/>
          <p:cNvSpPr txBox="1"/>
          <p:nvPr/>
        </p:nvSpPr>
        <p:spPr>
          <a:xfrm>
            <a:off x="5413742" y="2851866"/>
            <a:ext cx="1532614"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目录</a:t>
            </a:r>
          </a:p>
        </p:txBody>
      </p:sp>
      <p:sp>
        <p:nvSpPr>
          <p:cNvPr id="3" name="矩形 2"/>
          <p:cNvSpPr/>
          <p:nvPr/>
        </p:nvSpPr>
        <p:spPr>
          <a:xfrm>
            <a:off x="4695292" y="3733052"/>
            <a:ext cx="2969513" cy="707886"/>
          </a:xfrm>
          <a:prstGeom prst="rect">
            <a:avLst/>
          </a:prstGeom>
        </p:spPr>
        <p:txBody>
          <a:bodyPr wrap="square">
            <a:spAutoFit/>
          </a:bodyPr>
          <a:lstStyle/>
          <a:p>
            <a:pPr algn="dist"/>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CONTENTS</a:t>
            </a:r>
          </a:p>
        </p:txBody>
      </p:sp>
      <p:grpSp>
        <p:nvGrpSpPr>
          <p:cNvPr id="9" name="组合 8"/>
          <p:cNvGrpSpPr/>
          <p:nvPr/>
        </p:nvGrpSpPr>
        <p:grpSpPr>
          <a:xfrm>
            <a:off x="817007" y="3058333"/>
            <a:ext cx="824138" cy="2543860"/>
            <a:chOff x="662252" y="2667627"/>
            <a:chExt cx="824138" cy="2543860"/>
          </a:xfrm>
        </p:grpSpPr>
        <p:grpSp>
          <p:nvGrpSpPr>
            <p:cNvPr id="10" name="组合 9"/>
            <p:cNvGrpSpPr/>
            <p:nvPr/>
          </p:nvGrpSpPr>
          <p:grpSpPr>
            <a:xfrm>
              <a:off x="662252" y="2667627"/>
              <a:ext cx="824138" cy="827567"/>
              <a:chOff x="662251" y="3208567"/>
              <a:chExt cx="824138" cy="827567"/>
            </a:xfrm>
          </p:grpSpPr>
          <p:sp>
            <p:nvSpPr>
              <p:cNvPr id="8" name="文本框 7"/>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壹</a:t>
                </a:r>
              </a:p>
            </p:txBody>
          </p:sp>
          <p:sp>
            <p:nvSpPr>
              <p:cNvPr id="6" name="椭圆 5"/>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1" name="矩形 10"/>
            <p:cNvSpPr/>
            <p:nvPr/>
          </p:nvSpPr>
          <p:spPr>
            <a:xfrm>
              <a:off x="757125" y="3682863"/>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grpSp>
        <p:nvGrpSpPr>
          <p:cNvPr id="12" name="组合 11"/>
          <p:cNvGrpSpPr/>
          <p:nvPr/>
        </p:nvGrpSpPr>
        <p:grpSpPr>
          <a:xfrm>
            <a:off x="2176105" y="3058333"/>
            <a:ext cx="824138" cy="2543860"/>
            <a:chOff x="2021350" y="2667627"/>
            <a:chExt cx="824138" cy="2543860"/>
          </a:xfrm>
        </p:grpSpPr>
        <p:grpSp>
          <p:nvGrpSpPr>
            <p:cNvPr id="13" name="组合 12"/>
            <p:cNvGrpSpPr/>
            <p:nvPr/>
          </p:nvGrpSpPr>
          <p:grpSpPr>
            <a:xfrm>
              <a:off x="2021350" y="2667627"/>
              <a:ext cx="824138" cy="827567"/>
              <a:chOff x="662251" y="3208567"/>
              <a:chExt cx="824138" cy="827567"/>
            </a:xfrm>
          </p:grpSpPr>
          <p:sp>
            <p:nvSpPr>
              <p:cNvPr id="14" name="文本框 13"/>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贰</a:t>
                </a:r>
              </a:p>
            </p:txBody>
          </p:sp>
          <p:sp>
            <p:nvSpPr>
              <p:cNvPr id="16" name="椭圆 15"/>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7" name="矩形 16"/>
            <p:cNvSpPr/>
            <p:nvPr/>
          </p:nvSpPr>
          <p:spPr>
            <a:xfrm>
              <a:off x="2086074" y="3682863"/>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p:txBody>
        </p:sp>
      </p:grpSp>
      <p:grpSp>
        <p:nvGrpSpPr>
          <p:cNvPr id="26" name="组合 25"/>
          <p:cNvGrpSpPr/>
          <p:nvPr/>
        </p:nvGrpSpPr>
        <p:grpSpPr>
          <a:xfrm>
            <a:off x="9365975" y="3058333"/>
            <a:ext cx="824138" cy="2543860"/>
            <a:chOff x="9478597" y="2725753"/>
            <a:chExt cx="824138" cy="2543860"/>
          </a:xfrm>
        </p:grpSpPr>
        <p:grpSp>
          <p:nvGrpSpPr>
            <p:cNvPr id="18" name="组合 17"/>
            <p:cNvGrpSpPr/>
            <p:nvPr/>
          </p:nvGrpSpPr>
          <p:grpSpPr>
            <a:xfrm>
              <a:off x="9478597" y="2725753"/>
              <a:ext cx="824138" cy="827567"/>
              <a:chOff x="662251" y="3208567"/>
              <a:chExt cx="824138" cy="827567"/>
            </a:xfrm>
          </p:grpSpPr>
          <p:sp>
            <p:nvSpPr>
              <p:cNvPr id="19" name="文本框 18"/>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叁</a:t>
                </a:r>
              </a:p>
            </p:txBody>
          </p:sp>
          <p:sp>
            <p:nvSpPr>
              <p:cNvPr id="20" name="椭圆 19"/>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1" name="矩形 20"/>
            <p:cNvSpPr/>
            <p:nvPr/>
          </p:nvSpPr>
          <p:spPr>
            <a:xfrm>
              <a:off x="9547958" y="3740989"/>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grpSp>
      <p:grpSp>
        <p:nvGrpSpPr>
          <p:cNvPr id="27" name="组合 26"/>
          <p:cNvGrpSpPr/>
          <p:nvPr/>
        </p:nvGrpSpPr>
        <p:grpSpPr>
          <a:xfrm>
            <a:off x="10725073" y="3058333"/>
            <a:ext cx="824138" cy="2543860"/>
            <a:chOff x="10837695" y="2725753"/>
            <a:chExt cx="824138" cy="2543860"/>
          </a:xfrm>
        </p:grpSpPr>
        <p:grpSp>
          <p:nvGrpSpPr>
            <p:cNvPr id="22" name="组合 21"/>
            <p:cNvGrpSpPr/>
            <p:nvPr/>
          </p:nvGrpSpPr>
          <p:grpSpPr>
            <a:xfrm>
              <a:off x="10837695" y="2725753"/>
              <a:ext cx="824138" cy="827567"/>
              <a:chOff x="662251" y="3208567"/>
              <a:chExt cx="824138" cy="827567"/>
            </a:xfrm>
          </p:grpSpPr>
          <p:sp>
            <p:nvSpPr>
              <p:cNvPr id="23" name="文本框 22"/>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肆</a:t>
                </a:r>
              </a:p>
            </p:txBody>
          </p:sp>
          <p:sp>
            <p:nvSpPr>
              <p:cNvPr id="24" name="椭圆 23"/>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5" name="矩形 24"/>
            <p:cNvSpPr/>
            <p:nvPr/>
          </p:nvSpPr>
          <p:spPr>
            <a:xfrm>
              <a:off x="10941987" y="3740989"/>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重阳诗词</a:t>
              </a:r>
            </a:p>
          </p:txBody>
        </p:sp>
      </p:grpSp>
      <p:sp>
        <p:nvSpPr>
          <p:cNvPr id="28" name="矩形 27"/>
          <p:cNvSpPr/>
          <p:nvPr/>
        </p:nvSpPr>
        <p:spPr>
          <a:xfrm>
            <a:off x="0" y="-14457"/>
            <a:ext cx="12192000" cy="1972211"/>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壹</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pic>
        <p:nvPicPr>
          <p:cNvPr id="9" name="图片 8"/>
          <p:cNvPicPr>
            <a:picLocks noChangeAspect="1"/>
          </p:cNvPicPr>
          <p:nvPr/>
        </p:nvPicPr>
        <p:blipFill>
          <a:blip r:embed="rId4" cstate="screen"/>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4" name="组合 13"/>
          <p:cNvGrpSpPr/>
          <p:nvPr/>
        </p:nvGrpSpPr>
        <p:grpSpPr>
          <a:xfrm>
            <a:off x="3048001" y="1943724"/>
            <a:ext cx="6060830" cy="3835754"/>
            <a:chOff x="2935619" y="1164357"/>
            <a:chExt cx="6060830" cy="3835754"/>
          </a:xfrm>
          <a:effectLst/>
        </p:grpSpPr>
        <p:grpSp>
          <p:nvGrpSpPr>
            <p:cNvPr id="17" name="组合 16"/>
            <p:cNvGrpSpPr/>
            <p:nvPr/>
          </p:nvGrpSpPr>
          <p:grpSpPr>
            <a:xfrm>
              <a:off x="2935619" y="1164357"/>
              <a:ext cx="6060830" cy="3835754"/>
              <a:chOff x="1856119" y="1503517"/>
              <a:chExt cx="6060830" cy="3835754"/>
            </a:xfrm>
          </p:grpSpPr>
          <p:sp>
            <p:nvSpPr>
              <p:cNvPr id="19" name="矩形 18"/>
              <p:cNvSpPr/>
              <p:nvPr/>
            </p:nvSpPr>
            <p:spPr>
              <a:xfrm>
                <a:off x="1856119" y="1503517"/>
                <a:ext cx="6060830" cy="3835754"/>
              </a:xfrm>
              <a:prstGeom prst="rect">
                <a:avLst/>
              </a:prstGeom>
              <a:solidFill>
                <a:srgbClr val="704802">
                  <a:alpha val="16863"/>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0" name="矩形 19"/>
              <p:cNvSpPr/>
              <p:nvPr/>
            </p:nvSpPr>
            <p:spPr>
              <a:xfrm>
                <a:off x="3462320" y="1757614"/>
                <a:ext cx="2880166" cy="461665"/>
              </a:xfrm>
              <a:prstGeom prst="rect">
                <a:avLst/>
              </a:prstGeom>
            </p:spPr>
            <p:txBody>
              <a:bodyPr vert="horz" wrap="square">
                <a:spAutoFit/>
              </a:bodyPr>
              <a:lstStyle/>
              <a:p>
                <a:pPr algn="dist"/>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重阳节的起源</a:t>
                </a:r>
              </a:p>
            </p:txBody>
          </p:sp>
        </p:grpSp>
        <p:sp>
          <p:nvSpPr>
            <p:cNvPr id="18" name="矩形 17"/>
            <p:cNvSpPr/>
            <p:nvPr/>
          </p:nvSpPr>
          <p:spPr>
            <a:xfrm>
              <a:off x="3334412" y="2015333"/>
              <a:ext cx="5318427" cy="2647456"/>
            </a:xfrm>
            <a:prstGeom prst="rect">
              <a:avLst/>
            </a:prstGeom>
          </p:spPr>
          <p:txBody>
            <a:bodyPr vert="horz" wrap="square">
              <a:spAutoFit/>
            </a:bodyPr>
            <a:lstStyle/>
            <a:p>
              <a:pPr>
                <a:lnSpc>
                  <a:spcPct val="15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重阳节的原型之一是古代的祭祀大火的仪式。</a:t>
              </a:r>
            </a:p>
            <a:p>
              <a:pPr>
                <a:lnSpc>
                  <a:spcPct val="15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作为古代季节星宿标志的“大火”星，在季秋九月隐退，</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夏小正</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14:presetBounceEnd="63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3000">
                                          <p:cBhvr additive="base">
                                            <p:cTn id="13" dur="1500" fill="hold"/>
                                            <p:tgtEl>
                                              <p:spTgt spid="14"/>
                                            </p:tgtEl>
                                            <p:attrNameLst>
                                              <p:attrName>ppt_x</p:attrName>
                                            </p:attrNameLst>
                                          </p:cBhvr>
                                          <p:tavLst>
                                            <p:tav tm="0">
                                              <p:val>
                                                <p:strVal val="#ppt_x"/>
                                              </p:val>
                                            </p:tav>
                                            <p:tav tm="100000">
                                              <p:val>
                                                <p:strVal val="#ppt_x"/>
                                              </p:val>
                                            </p:tav>
                                          </p:tavLst>
                                        </p:anim>
                                        <p:anim calcmode="lin" valueType="num" p14:bounceEnd="63000">
                                          <p:cBhvr additive="base">
                                            <p:cTn id="1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ppt_x"/>
                                              </p:val>
                                            </p:tav>
                                            <p:tav tm="100000">
                                              <p:val>
                                                <p:strVal val="#ppt_x"/>
                                              </p:val>
                                            </p:tav>
                                          </p:tavLst>
                                        </p:anim>
                                        <p:anim calcmode="lin" valueType="num">
                                          <p:cBhvr additive="base">
                                            <p:cTn id="1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2" name="组合 11"/>
          <p:cNvGrpSpPr/>
          <p:nvPr/>
        </p:nvGrpSpPr>
        <p:grpSpPr>
          <a:xfrm>
            <a:off x="3098229" y="2082176"/>
            <a:ext cx="5589548" cy="1599329"/>
            <a:chOff x="3148052" y="987533"/>
            <a:chExt cx="5589548" cy="1599329"/>
          </a:xfrm>
        </p:grpSpPr>
        <p:sp>
          <p:nvSpPr>
            <p:cNvPr id="13" name="矩形 12"/>
            <p:cNvSpPr/>
            <p:nvPr/>
          </p:nvSpPr>
          <p:spPr>
            <a:xfrm>
              <a:off x="3148052" y="987533"/>
              <a:ext cx="5589548" cy="1599329"/>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矩形 14"/>
            <p:cNvSpPr/>
            <p:nvPr/>
          </p:nvSpPr>
          <p:spPr>
            <a:xfrm>
              <a:off x="3348730" y="1230986"/>
              <a:ext cx="4086309" cy="1112420"/>
            </a:xfrm>
            <a:prstGeom prst="rect">
              <a:avLst/>
            </a:prstGeom>
          </p:spPr>
          <p:txBody>
            <a:bodyPr vert="horz" wrap="square">
              <a:spAutoFit/>
            </a:bodyPr>
            <a:lstStyle/>
            <a:p>
              <a:pPr>
                <a:lnSpc>
                  <a:spcPct val="12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重阳的源头，可追溯到先秦之前。</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吕氏春秋</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之中</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季秋纪</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载：“（九月）命家宰，农事备收，举五种之要。藏帝籍之收于神仓，祗敬必饬。”“是日也，大飨帝，尝牺牲，告备于天子。”</a:t>
              </a:r>
            </a:p>
          </p:txBody>
        </p:sp>
        <p:sp>
          <p:nvSpPr>
            <p:cNvPr id="16" name="矩形 15"/>
            <p:cNvSpPr/>
            <p:nvPr/>
          </p:nvSpPr>
          <p:spPr>
            <a:xfrm>
              <a:off x="7695020" y="1433253"/>
              <a:ext cx="782598" cy="707886"/>
            </a:xfrm>
            <a:prstGeom prst="rect">
              <a:avLst/>
            </a:prstGeom>
          </p:spPr>
          <p:txBody>
            <a:bodyPr wrap="square">
              <a:spAutoFit/>
            </a:bodyPr>
            <a:lstStyle/>
            <a:p>
              <a:r>
                <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grpSp>
        <p:nvGrpSpPr>
          <p:cNvPr id="21" name="组合 20"/>
          <p:cNvGrpSpPr/>
          <p:nvPr/>
        </p:nvGrpSpPr>
        <p:grpSpPr>
          <a:xfrm>
            <a:off x="3122101" y="3943878"/>
            <a:ext cx="5589548" cy="1599329"/>
            <a:chOff x="3133824" y="3439785"/>
            <a:chExt cx="5589548" cy="1599329"/>
          </a:xfrm>
        </p:grpSpPr>
        <p:grpSp>
          <p:nvGrpSpPr>
            <p:cNvPr id="22" name="组合 21"/>
            <p:cNvGrpSpPr/>
            <p:nvPr/>
          </p:nvGrpSpPr>
          <p:grpSpPr>
            <a:xfrm>
              <a:off x="3133824" y="3439785"/>
              <a:ext cx="5589548" cy="1599329"/>
              <a:chOff x="3171924" y="2849235"/>
              <a:chExt cx="5589548" cy="1599329"/>
            </a:xfrm>
          </p:grpSpPr>
          <p:sp>
            <p:nvSpPr>
              <p:cNvPr id="24" name="矩形 23"/>
              <p:cNvSpPr/>
              <p:nvPr/>
            </p:nvSpPr>
            <p:spPr>
              <a:xfrm>
                <a:off x="3171924" y="2849235"/>
                <a:ext cx="5589548" cy="1599329"/>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5" name="矩形 24"/>
              <p:cNvSpPr/>
              <p:nvPr/>
            </p:nvSpPr>
            <p:spPr>
              <a:xfrm>
                <a:off x="4340613" y="3092689"/>
                <a:ext cx="4137005" cy="1112420"/>
              </a:xfrm>
              <a:prstGeom prst="rect">
                <a:avLst/>
              </a:prstGeom>
            </p:spPr>
            <p:txBody>
              <a:bodyPr vert="horz" wrap="square">
                <a:spAutoFit/>
              </a:bodyPr>
              <a:lstStyle/>
              <a:p>
                <a:pPr>
                  <a:lnSpc>
                    <a:spcPct val="12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可见当时已有在秋九月农作物丰收之时祭飨天帝、祭祖，以谢天帝、祖先恩德的活动。汉代，</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西京杂记</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中记西汉时的宫人贾佩兰称：“九月九日，佩茱萸，食蓬饵，饮菊花酒，云令人长寿。</a:t>
                </a:r>
              </a:p>
            </p:txBody>
          </p:sp>
        </p:grpSp>
        <p:sp>
          <p:nvSpPr>
            <p:cNvPr id="23" name="矩形 22"/>
            <p:cNvSpPr/>
            <p:nvPr/>
          </p:nvSpPr>
          <p:spPr>
            <a:xfrm>
              <a:off x="3443423" y="3863031"/>
              <a:ext cx="782598" cy="707886"/>
            </a:xfrm>
            <a:prstGeom prst="rect">
              <a:avLst/>
            </a:prstGeom>
          </p:spPr>
          <p:txBody>
            <a:bodyPr wrap="square">
              <a:spAutoFit/>
            </a:bodyPr>
            <a:lstStyle/>
            <a:p>
              <a:r>
                <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fill="hold" nodeType="afterEffect" p14:presetBounceEnd="63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3000">
                                          <p:cBhvr additive="base">
                                            <p:cTn id="13" dur="1500" fill="hold"/>
                                            <p:tgtEl>
                                              <p:spTgt spid="12"/>
                                            </p:tgtEl>
                                            <p:attrNameLst>
                                              <p:attrName>ppt_x</p:attrName>
                                            </p:attrNameLst>
                                          </p:cBhvr>
                                          <p:tavLst>
                                            <p:tav tm="0">
                                              <p:val>
                                                <p:strVal val="1+#ppt_w/2"/>
                                              </p:val>
                                            </p:tav>
                                            <p:tav tm="100000">
                                              <p:val>
                                                <p:strVal val="#ppt_x"/>
                                              </p:val>
                                            </p:tav>
                                          </p:tavLst>
                                        </p:anim>
                                        <p:anim calcmode="lin" valueType="num" p14:bounceEnd="63000">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8" fill="hold" nodeType="afterEffect" p14:presetBounceEnd="63000">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14:bounceEnd="63000">
                                          <p:cBhvr additive="base">
                                            <p:cTn id="18" dur="15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19"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500" fill="hold"/>
                                            <p:tgtEl>
                                              <p:spTgt spid="21"/>
                                            </p:tgtEl>
                                            <p:attrNameLst>
                                              <p:attrName>ppt_x</p:attrName>
                                            </p:attrNameLst>
                                          </p:cBhvr>
                                          <p:tavLst>
                                            <p:tav tm="0">
                                              <p:val>
                                                <p:strVal val="0-#ppt_w/2"/>
                                              </p:val>
                                            </p:tav>
                                            <p:tav tm="100000">
                                              <p:val>
                                                <p:strVal val="#ppt_x"/>
                                              </p:val>
                                            </p:tav>
                                          </p:tavLst>
                                        </p:anim>
                                        <p:anim calcmode="lin" valueType="num">
                                          <p:cBhvr additive="base">
                                            <p:cTn id="19"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7" name="组合 16"/>
          <p:cNvGrpSpPr/>
          <p:nvPr/>
        </p:nvGrpSpPr>
        <p:grpSpPr>
          <a:xfrm>
            <a:off x="4836058" y="3154236"/>
            <a:ext cx="4866542" cy="1289521"/>
            <a:chOff x="8904288" y="2710943"/>
            <a:chExt cx="3391440" cy="1719361"/>
          </a:xfrm>
        </p:grpSpPr>
        <p:sp>
          <p:nvSpPr>
            <p:cNvPr id="18"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4"/>
              </p:custDataLst>
            </p:nvPr>
          </p:nvSpPr>
          <p:spPr bwMode="auto">
            <a:xfrm>
              <a:off x="8964679" y="2710943"/>
              <a:ext cx="1446714"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19"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904288" y="3233738"/>
              <a:ext cx="339144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20" name="组合 19"/>
          <p:cNvGrpSpPr/>
          <p:nvPr/>
        </p:nvGrpSpPr>
        <p:grpSpPr>
          <a:xfrm>
            <a:off x="6276930" y="4665447"/>
            <a:ext cx="4866542" cy="1301232"/>
            <a:chOff x="8661400" y="4774954"/>
            <a:chExt cx="3391440" cy="1734975"/>
          </a:xfrm>
        </p:grpSpPr>
        <p:sp>
          <p:nvSpPr>
            <p:cNvPr id="26"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3"/>
              </p:custDataLst>
            </p:nvPr>
          </p:nvSpPr>
          <p:spPr bwMode="auto">
            <a:xfrm>
              <a:off x="8724612" y="4774954"/>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27"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61400" y="5313363"/>
              <a:ext cx="339144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28" name="组合 27"/>
          <p:cNvGrpSpPr/>
          <p:nvPr/>
        </p:nvGrpSpPr>
        <p:grpSpPr>
          <a:xfrm>
            <a:off x="3659751" y="1640971"/>
            <a:ext cx="4872497" cy="1291575"/>
            <a:chOff x="8204200" y="701605"/>
            <a:chExt cx="2717800" cy="1722099"/>
          </a:xfrm>
        </p:grpSpPr>
        <p:sp>
          <p:nvSpPr>
            <p:cNvPr id="29"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2"/>
              </p:custDataLst>
            </p:nvPr>
          </p:nvSpPr>
          <p:spPr bwMode="auto">
            <a:xfrm>
              <a:off x="8244331" y="701605"/>
              <a:ext cx="2324100" cy="47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30"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204200" y="1227138"/>
              <a:ext cx="271780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31" name="组合 30"/>
          <p:cNvGrpSpPr/>
          <p:nvPr/>
        </p:nvGrpSpPr>
        <p:grpSpPr>
          <a:xfrm>
            <a:off x="3057296" y="1872005"/>
            <a:ext cx="519113" cy="519113"/>
            <a:chOff x="7400925" y="1009650"/>
            <a:chExt cx="692150" cy="692150"/>
          </a:xfrm>
        </p:grpSpPr>
        <p:sp>
          <p:nvSpPr>
            <p:cNvPr id="32" name="椭圆 3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400925" y="1009650"/>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3"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7634288" y="1136650"/>
              <a:ext cx="230187" cy="439738"/>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5" dirty="0">
                <a:ea typeface="阿里巴巴普惠体 L" panose="00020600040101010101" pitchFamily="18" charset="-122"/>
              </a:endParaRPr>
            </a:p>
          </p:txBody>
        </p:sp>
      </p:grpSp>
      <p:grpSp>
        <p:nvGrpSpPr>
          <p:cNvPr id="34" name="组合 33"/>
          <p:cNvGrpSpPr/>
          <p:nvPr/>
        </p:nvGrpSpPr>
        <p:grpSpPr>
          <a:xfrm>
            <a:off x="4233602" y="3383218"/>
            <a:ext cx="519113" cy="519113"/>
            <a:chOff x="8101013" y="3016250"/>
            <a:chExt cx="692150" cy="692150"/>
          </a:xfrm>
        </p:grpSpPr>
        <p:sp>
          <p:nvSpPr>
            <p:cNvPr id="35" name="椭圆 3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101013" y="3016250"/>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6"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313738" y="3219450"/>
              <a:ext cx="290512" cy="244475"/>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grpSp>
      <p:grpSp>
        <p:nvGrpSpPr>
          <p:cNvPr id="37" name="组合 36"/>
          <p:cNvGrpSpPr/>
          <p:nvPr/>
        </p:nvGrpSpPr>
        <p:grpSpPr>
          <a:xfrm>
            <a:off x="5674474" y="4904948"/>
            <a:ext cx="519113" cy="519113"/>
            <a:chOff x="7858125" y="5094288"/>
            <a:chExt cx="692150" cy="692150"/>
          </a:xfrm>
        </p:grpSpPr>
        <p:sp>
          <p:nvSpPr>
            <p:cNvPr id="38" name="椭圆 3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858125" y="5094288"/>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9"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8016875" y="5265738"/>
              <a:ext cx="365125" cy="363537"/>
            </a:xfrm>
            <a:custGeom>
              <a:avLst/>
              <a:gdLst>
                <a:gd name="T0" fmla="*/ 2147483647 w 3896"/>
                <a:gd name="T1" fmla="*/ 2147483647 h 3896"/>
                <a:gd name="T2" fmla="*/ 0 w 3896"/>
                <a:gd name="T3" fmla="*/ 2147483647 h 3896"/>
                <a:gd name="T4" fmla="*/ 2147483647 w 3896"/>
                <a:gd name="T5" fmla="*/ 0 h 3896"/>
                <a:gd name="T6" fmla="*/ 2147483647 w 3896"/>
                <a:gd name="T7" fmla="*/ 2147483647 h 3896"/>
                <a:gd name="T8" fmla="*/ 2147483647 w 3896"/>
                <a:gd name="T9" fmla="*/ 2147483647 h 3896"/>
                <a:gd name="T10" fmla="*/ 2147483647 w 3896"/>
                <a:gd name="T11" fmla="*/ 2147483647 h 3896"/>
                <a:gd name="T12" fmla="*/ 2147483647 w 3896"/>
                <a:gd name="T13" fmla="*/ 2147483647 h 3896"/>
                <a:gd name="T14" fmla="*/ 2147483647 w 3896"/>
                <a:gd name="T15" fmla="*/ 2147483647 h 3896"/>
                <a:gd name="T16" fmla="*/ 2147483647 w 3896"/>
                <a:gd name="T17" fmla="*/ 2147483647 h 3896"/>
                <a:gd name="T18" fmla="*/ 2147483647 w 3896"/>
                <a:gd name="T19" fmla="*/ 2147483647 h 3896"/>
                <a:gd name="T20" fmla="*/ 2147483647 w 3896"/>
                <a:gd name="T21" fmla="*/ 2147483647 h 3896"/>
                <a:gd name="T22" fmla="*/ 2147483647 w 3896"/>
                <a:gd name="T23" fmla="*/ 2147483647 h 3896"/>
                <a:gd name="T24" fmla="*/ 2147483647 w 3896"/>
                <a:gd name="T25" fmla="*/ 2147483647 h 3896"/>
                <a:gd name="T26" fmla="*/ 2147483647 w 3896"/>
                <a:gd name="T27" fmla="*/ 2147483647 h 3896"/>
                <a:gd name="T28" fmla="*/ 2147483647 w 3896"/>
                <a:gd name="T29" fmla="*/ 2147483647 h 3896"/>
                <a:gd name="T30" fmla="*/ 2147483647 w 3896"/>
                <a:gd name="T31" fmla="*/ 2147483647 h 3896"/>
                <a:gd name="T32" fmla="*/ 2147483647 w 3896"/>
                <a:gd name="T33" fmla="*/ 2147483647 h 3896"/>
                <a:gd name="T34" fmla="*/ 2147483647 w 3896"/>
                <a:gd name="T35" fmla="*/ 2147483647 h 3896"/>
                <a:gd name="T36" fmla="*/ 2147483647 w 3896"/>
                <a:gd name="T37" fmla="*/ 2147483647 h 3896"/>
                <a:gd name="T38" fmla="*/ 2147483647 w 3896"/>
                <a:gd name="T39" fmla="*/ 2147483647 h 3896"/>
                <a:gd name="T40" fmla="*/ 2147483647 w 3896"/>
                <a:gd name="T41" fmla="*/ 2147483647 h 3896"/>
                <a:gd name="T42" fmla="*/ 2147483647 w 3896"/>
                <a:gd name="T43" fmla="*/ 2147483647 h 3896"/>
                <a:gd name="T44" fmla="*/ 2147483647 w 3896"/>
                <a:gd name="T45" fmla="*/ 2147483647 h 3896"/>
                <a:gd name="T46" fmla="*/ 2147483647 w 3896"/>
                <a:gd name="T47" fmla="*/ 2147483647 h 38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3018" y="839"/>
                  </a:moveTo>
                  <a:cubicBezTo>
                    <a:pt x="2852" y="674"/>
                    <a:pt x="2687" y="839"/>
                    <a:pt x="2687" y="839"/>
                  </a:cubicBezTo>
                  <a:cubicBezTo>
                    <a:pt x="2108" y="1418"/>
                    <a:pt x="2108" y="1418"/>
                    <a:pt x="2108" y="1418"/>
                  </a:cubicBezTo>
                  <a:cubicBezTo>
                    <a:pt x="869" y="1170"/>
                    <a:pt x="869" y="1170"/>
                    <a:pt x="869" y="1170"/>
                  </a:cubicBezTo>
                  <a:cubicBezTo>
                    <a:pt x="703" y="1335"/>
                    <a:pt x="703" y="1335"/>
                    <a:pt x="703" y="1335"/>
                  </a:cubicBezTo>
                  <a:cubicBezTo>
                    <a:pt x="1695" y="1831"/>
                    <a:pt x="1695" y="1831"/>
                    <a:pt x="1695" y="1831"/>
                  </a:cubicBezTo>
                  <a:cubicBezTo>
                    <a:pt x="1232" y="2294"/>
                    <a:pt x="1232" y="2294"/>
                    <a:pt x="1232" y="2294"/>
                  </a:cubicBezTo>
                  <a:cubicBezTo>
                    <a:pt x="786" y="2245"/>
                    <a:pt x="786" y="2245"/>
                    <a:pt x="786" y="2245"/>
                  </a:cubicBezTo>
                  <a:cubicBezTo>
                    <a:pt x="621" y="2410"/>
                    <a:pt x="621" y="2410"/>
                    <a:pt x="621" y="2410"/>
                  </a:cubicBezTo>
                  <a:cubicBezTo>
                    <a:pt x="1199" y="2658"/>
                    <a:pt x="1199" y="2658"/>
                    <a:pt x="1199" y="2658"/>
                  </a:cubicBezTo>
                  <a:cubicBezTo>
                    <a:pt x="1447" y="3236"/>
                    <a:pt x="1447" y="3236"/>
                    <a:pt x="1447" y="3236"/>
                  </a:cubicBezTo>
                  <a:cubicBezTo>
                    <a:pt x="1612" y="3071"/>
                    <a:pt x="1612" y="3071"/>
                    <a:pt x="1612" y="3071"/>
                  </a:cubicBezTo>
                  <a:cubicBezTo>
                    <a:pt x="1563" y="2625"/>
                    <a:pt x="1563" y="2625"/>
                    <a:pt x="1563" y="2625"/>
                  </a:cubicBezTo>
                  <a:cubicBezTo>
                    <a:pt x="2026" y="2162"/>
                    <a:pt x="2026" y="2162"/>
                    <a:pt x="2026" y="2162"/>
                  </a:cubicBezTo>
                  <a:cubicBezTo>
                    <a:pt x="2522" y="3154"/>
                    <a:pt x="2522" y="3154"/>
                    <a:pt x="2522" y="3154"/>
                  </a:cubicBezTo>
                  <a:cubicBezTo>
                    <a:pt x="2687" y="2989"/>
                    <a:pt x="2687" y="2989"/>
                    <a:pt x="2687" y="2989"/>
                  </a:cubicBezTo>
                  <a:cubicBezTo>
                    <a:pt x="2439" y="1749"/>
                    <a:pt x="2439" y="1749"/>
                    <a:pt x="2439" y="1749"/>
                  </a:cubicBezTo>
                  <a:cubicBezTo>
                    <a:pt x="3018" y="1170"/>
                    <a:pt x="3018" y="1170"/>
                    <a:pt x="3018" y="1170"/>
                  </a:cubicBezTo>
                  <a:cubicBezTo>
                    <a:pt x="3018" y="1170"/>
                    <a:pt x="3183" y="1005"/>
                    <a:pt x="3018" y="8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sz="1015" dirty="0">
                <a:latin typeface="阿里巴巴普惠体 L" panose="00020600040101010101" pitchFamily="18" charset="-122"/>
                <a:ea typeface="阿里巴巴普惠体 L" panose="00020600040101010101" pitchFamily="18" charset="-122"/>
              </a:endParaRPr>
            </a:p>
          </p:txBody>
        </p:sp>
      </p:grpSp>
      <p:grpSp>
        <p:nvGrpSpPr>
          <p:cNvPr id="40" name="a7217220-1745-47b5-98bf-da14d92bc93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9697" y="2625163"/>
            <a:ext cx="3464373" cy="3669946"/>
            <a:chOff x="3283584" y="1103240"/>
            <a:chExt cx="4752052" cy="5034035"/>
          </a:xfrm>
        </p:grpSpPr>
        <p:sp>
          <p:nvSpPr>
            <p:cNvPr id="41" name="íṣḷîdè"/>
            <p:cNvSpPr/>
            <p:nvPr/>
          </p:nvSpPr>
          <p:spPr bwMode="auto">
            <a:xfrm>
              <a:off x="6679267" y="5337731"/>
              <a:ext cx="537789" cy="504474"/>
            </a:xfrm>
            <a:custGeom>
              <a:avLst/>
              <a:gdLst>
                <a:gd name="T0" fmla="*/ 515 w 836"/>
                <a:gd name="T1" fmla="*/ 176 h 784"/>
                <a:gd name="T2" fmla="*/ 391 w 836"/>
                <a:gd name="T3" fmla="*/ 10 h 784"/>
                <a:gd name="T4" fmla="*/ 141 w 836"/>
                <a:gd name="T5" fmla="*/ 231 h 784"/>
                <a:gd name="T6" fmla="*/ 104 w 836"/>
                <a:gd name="T7" fmla="*/ 467 h 784"/>
                <a:gd name="T8" fmla="*/ 109 w 836"/>
                <a:gd name="T9" fmla="*/ 634 h 784"/>
                <a:gd name="T10" fmla="*/ 405 w 836"/>
                <a:gd name="T11" fmla="*/ 654 h 784"/>
                <a:gd name="T12" fmla="*/ 648 w 836"/>
                <a:gd name="T13" fmla="*/ 472 h 784"/>
                <a:gd name="T14" fmla="*/ 375 w 836"/>
                <a:gd name="T15" fmla="*/ 37 h 784"/>
                <a:gd name="T16" fmla="*/ 456 w 836"/>
                <a:gd name="T17" fmla="*/ 262 h 784"/>
                <a:gd name="T18" fmla="*/ 436 w 836"/>
                <a:gd name="T19" fmla="*/ 285 h 784"/>
                <a:gd name="T20" fmla="*/ 434 w 836"/>
                <a:gd name="T21" fmla="*/ 286 h 784"/>
                <a:gd name="T22" fmla="*/ 462 w 836"/>
                <a:gd name="T23" fmla="*/ 168 h 784"/>
                <a:gd name="T24" fmla="*/ 321 w 836"/>
                <a:gd name="T25" fmla="*/ 151 h 784"/>
                <a:gd name="T26" fmla="*/ 354 w 836"/>
                <a:gd name="T27" fmla="*/ 307 h 784"/>
                <a:gd name="T28" fmla="*/ 347 w 836"/>
                <a:gd name="T29" fmla="*/ 303 h 784"/>
                <a:gd name="T30" fmla="*/ 455 w 836"/>
                <a:gd name="T31" fmla="*/ 350 h 784"/>
                <a:gd name="T32" fmla="*/ 353 w 836"/>
                <a:gd name="T33" fmla="*/ 428 h 784"/>
                <a:gd name="T34" fmla="*/ 426 w 836"/>
                <a:gd name="T35" fmla="*/ 310 h 784"/>
                <a:gd name="T36" fmla="*/ 454 w 836"/>
                <a:gd name="T37" fmla="*/ 339 h 784"/>
                <a:gd name="T38" fmla="*/ 124 w 836"/>
                <a:gd name="T39" fmla="*/ 450 h 784"/>
                <a:gd name="T40" fmla="*/ 333 w 836"/>
                <a:gd name="T41" fmla="*/ 321 h 784"/>
                <a:gd name="T42" fmla="*/ 319 w 836"/>
                <a:gd name="T43" fmla="*/ 349 h 784"/>
                <a:gd name="T44" fmla="*/ 106 w 836"/>
                <a:gd name="T45" fmla="*/ 357 h 784"/>
                <a:gd name="T46" fmla="*/ 315 w 836"/>
                <a:gd name="T47" fmla="*/ 381 h 784"/>
                <a:gd name="T48" fmla="*/ 313 w 836"/>
                <a:gd name="T49" fmla="*/ 404 h 784"/>
                <a:gd name="T50" fmla="*/ 176 w 836"/>
                <a:gd name="T51" fmla="*/ 457 h 784"/>
                <a:gd name="T52" fmla="*/ 124 w 836"/>
                <a:gd name="T53" fmla="*/ 450 h 784"/>
                <a:gd name="T54" fmla="*/ 143 w 836"/>
                <a:gd name="T55" fmla="*/ 658 h 784"/>
                <a:gd name="T56" fmla="*/ 236 w 836"/>
                <a:gd name="T57" fmla="*/ 469 h 784"/>
                <a:gd name="T58" fmla="*/ 335 w 836"/>
                <a:gd name="T59" fmla="*/ 442 h 784"/>
                <a:gd name="T60" fmla="*/ 238 w 836"/>
                <a:gd name="T61" fmla="*/ 639 h 784"/>
                <a:gd name="T62" fmla="*/ 363 w 836"/>
                <a:gd name="T63" fmla="*/ 466 h 784"/>
                <a:gd name="T64" fmla="*/ 259 w 836"/>
                <a:gd name="T65" fmla="*/ 743 h 784"/>
                <a:gd name="T66" fmla="*/ 417 w 836"/>
                <a:gd name="T67" fmla="*/ 627 h 784"/>
                <a:gd name="T68" fmla="*/ 412 w 836"/>
                <a:gd name="T69" fmla="*/ 476 h 784"/>
                <a:gd name="T70" fmla="*/ 517 w 836"/>
                <a:gd name="T71" fmla="*/ 620 h 784"/>
                <a:gd name="T72" fmla="*/ 469 w 836"/>
                <a:gd name="T73" fmla="*/ 443 h 784"/>
                <a:gd name="T74" fmla="*/ 487 w 836"/>
                <a:gd name="T75" fmla="*/ 425 h 784"/>
                <a:gd name="T76" fmla="*/ 672 w 836"/>
                <a:gd name="T77" fmla="*/ 649 h 784"/>
                <a:gd name="T78" fmla="*/ 627 w 836"/>
                <a:gd name="T79" fmla="*/ 455 h 784"/>
                <a:gd name="T80" fmla="*/ 484 w 836"/>
                <a:gd name="T81" fmla="*/ 357 h 784"/>
                <a:gd name="T82" fmla="*/ 683 w 836"/>
                <a:gd name="T83" fmla="*/ 278 h 784"/>
                <a:gd name="T84" fmla="*/ 469 w 836"/>
                <a:gd name="T85" fmla="*/ 320 h 784"/>
                <a:gd name="T86" fmla="*/ 468 w 836"/>
                <a:gd name="T87" fmla="*/ 291 h 784"/>
                <a:gd name="T88" fmla="*/ 500 w 836"/>
                <a:gd name="T89" fmla="*/ 224 h 784"/>
                <a:gd name="T90" fmla="*/ 513 w 836"/>
                <a:gd name="T91" fmla="*/ 201 h 784"/>
                <a:gd name="T92" fmla="*/ 636 w 836"/>
                <a:gd name="T93" fmla="*/ 45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6" h="784">
                  <a:moveTo>
                    <a:pt x="793" y="246"/>
                  </a:moveTo>
                  <a:cubicBezTo>
                    <a:pt x="739" y="127"/>
                    <a:pt x="620" y="132"/>
                    <a:pt x="515" y="176"/>
                  </a:cubicBezTo>
                  <a:cubicBezTo>
                    <a:pt x="521" y="155"/>
                    <a:pt x="524" y="133"/>
                    <a:pt x="523" y="110"/>
                  </a:cubicBezTo>
                  <a:cubicBezTo>
                    <a:pt x="519" y="48"/>
                    <a:pt x="451" y="0"/>
                    <a:pt x="391" y="10"/>
                  </a:cubicBezTo>
                  <a:cubicBezTo>
                    <a:pt x="255" y="33"/>
                    <a:pt x="244" y="174"/>
                    <a:pt x="300" y="274"/>
                  </a:cubicBezTo>
                  <a:cubicBezTo>
                    <a:pt x="251" y="246"/>
                    <a:pt x="202" y="225"/>
                    <a:pt x="141" y="231"/>
                  </a:cubicBezTo>
                  <a:cubicBezTo>
                    <a:pt x="83" y="236"/>
                    <a:pt x="34" y="277"/>
                    <a:pt x="20" y="333"/>
                  </a:cubicBezTo>
                  <a:cubicBezTo>
                    <a:pt x="5" y="392"/>
                    <a:pt x="51" y="449"/>
                    <a:pt x="104" y="467"/>
                  </a:cubicBezTo>
                  <a:cubicBezTo>
                    <a:pt x="119" y="472"/>
                    <a:pt x="134" y="475"/>
                    <a:pt x="149" y="477"/>
                  </a:cubicBezTo>
                  <a:cubicBezTo>
                    <a:pt x="111" y="516"/>
                    <a:pt x="93" y="585"/>
                    <a:pt x="109" y="634"/>
                  </a:cubicBezTo>
                  <a:cubicBezTo>
                    <a:pt x="129" y="693"/>
                    <a:pt x="176" y="748"/>
                    <a:pt x="239" y="762"/>
                  </a:cubicBezTo>
                  <a:cubicBezTo>
                    <a:pt x="338" y="784"/>
                    <a:pt x="385" y="729"/>
                    <a:pt x="405" y="654"/>
                  </a:cubicBezTo>
                  <a:cubicBezTo>
                    <a:pt x="468" y="757"/>
                    <a:pt x="647" y="769"/>
                    <a:pt x="697" y="646"/>
                  </a:cubicBezTo>
                  <a:cubicBezTo>
                    <a:pt x="724" y="581"/>
                    <a:pt x="697" y="516"/>
                    <a:pt x="648" y="472"/>
                  </a:cubicBezTo>
                  <a:cubicBezTo>
                    <a:pt x="749" y="467"/>
                    <a:pt x="836" y="343"/>
                    <a:pt x="793" y="246"/>
                  </a:cubicBezTo>
                  <a:close/>
                  <a:moveTo>
                    <a:pt x="375" y="37"/>
                  </a:moveTo>
                  <a:cubicBezTo>
                    <a:pt x="452" y="17"/>
                    <a:pt x="516" y="79"/>
                    <a:pt x="497" y="157"/>
                  </a:cubicBezTo>
                  <a:cubicBezTo>
                    <a:pt x="491" y="178"/>
                    <a:pt x="477" y="256"/>
                    <a:pt x="456" y="262"/>
                  </a:cubicBezTo>
                  <a:cubicBezTo>
                    <a:pt x="450" y="264"/>
                    <a:pt x="447" y="271"/>
                    <a:pt x="449" y="277"/>
                  </a:cubicBezTo>
                  <a:cubicBezTo>
                    <a:pt x="449" y="277"/>
                    <a:pt x="444" y="279"/>
                    <a:pt x="436" y="285"/>
                  </a:cubicBezTo>
                  <a:cubicBezTo>
                    <a:pt x="435" y="285"/>
                    <a:pt x="436" y="286"/>
                    <a:pt x="435" y="286"/>
                  </a:cubicBezTo>
                  <a:cubicBezTo>
                    <a:pt x="435" y="286"/>
                    <a:pt x="435" y="286"/>
                    <a:pt x="434" y="286"/>
                  </a:cubicBezTo>
                  <a:cubicBezTo>
                    <a:pt x="428" y="286"/>
                    <a:pt x="422" y="287"/>
                    <a:pt x="416" y="288"/>
                  </a:cubicBezTo>
                  <a:cubicBezTo>
                    <a:pt x="446" y="259"/>
                    <a:pt x="468" y="209"/>
                    <a:pt x="462" y="168"/>
                  </a:cubicBezTo>
                  <a:cubicBezTo>
                    <a:pt x="457" y="133"/>
                    <a:pt x="425" y="95"/>
                    <a:pt x="387" y="92"/>
                  </a:cubicBezTo>
                  <a:cubicBezTo>
                    <a:pt x="350" y="89"/>
                    <a:pt x="323" y="113"/>
                    <a:pt x="321" y="151"/>
                  </a:cubicBezTo>
                  <a:cubicBezTo>
                    <a:pt x="318" y="205"/>
                    <a:pt x="349" y="251"/>
                    <a:pt x="373" y="298"/>
                  </a:cubicBezTo>
                  <a:cubicBezTo>
                    <a:pt x="366" y="300"/>
                    <a:pt x="360" y="303"/>
                    <a:pt x="354" y="307"/>
                  </a:cubicBezTo>
                  <a:cubicBezTo>
                    <a:pt x="353" y="306"/>
                    <a:pt x="352" y="305"/>
                    <a:pt x="351" y="305"/>
                  </a:cubicBezTo>
                  <a:cubicBezTo>
                    <a:pt x="350" y="304"/>
                    <a:pt x="349" y="303"/>
                    <a:pt x="347" y="303"/>
                  </a:cubicBezTo>
                  <a:cubicBezTo>
                    <a:pt x="281" y="228"/>
                    <a:pt x="250" y="70"/>
                    <a:pt x="375" y="37"/>
                  </a:cubicBezTo>
                  <a:close/>
                  <a:moveTo>
                    <a:pt x="455" y="350"/>
                  </a:moveTo>
                  <a:cubicBezTo>
                    <a:pt x="472" y="371"/>
                    <a:pt x="465" y="409"/>
                    <a:pt x="451" y="430"/>
                  </a:cubicBezTo>
                  <a:cubicBezTo>
                    <a:pt x="429" y="461"/>
                    <a:pt x="374" y="462"/>
                    <a:pt x="353" y="428"/>
                  </a:cubicBezTo>
                  <a:cubicBezTo>
                    <a:pt x="339" y="404"/>
                    <a:pt x="327" y="358"/>
                    <a:pt x="351" y="337"/>
                  </a:cubicBezTo>
                  <a:cubicBezTo>
                    <a:pt x="373" y="318"/>
                    <a:pt x="398" y="312"/>
                    <a:pt x="426" y="310"/>
                  </a:cubicBezTo>
                  <a:cubicBezTo>
                    <a:pt x="432" y="309"/>
                    <a:pt x="446" y="324"/>
                    <a:pt x="449" y="333"/>
                  </a:cubicBezTo>
                  <a:cubicBezTo>
                    <a:pt x="450" y="336"/>
                    <a:pt x="452" y="337"/>
                    <a:pt x="454" y="339"/>
                  </a:cubicBezTo>
                  <a:cubicBezTo>
                    <a:pt x="452" y="342"/>
                    <a:pt x="452" y="346"/>
                    <a:pt x="455" y="350"/>
                  </a:cubicBezTo>
                  <a:close/>
                  <a:moveTo>
                    <a:pt x="124" y="450"/>
                  </a:moveTo>
                  <a:cubicBezTo>
                    <a:pt x="52" y="425"/>
                    <a:pt x="0" y="329"/>
                    <a:pt x="82" y="278"/>
                  </a:cubicBezTo>
                  <a:cubicBezTo>
                    <a:pt x="172" y="221"/>
                    <a:pt x="254" y="274"/>
                    <a:pt x="333" y="321"/>
                  </a:cubicBezTo>
                  <a:cubicBezTo>
                    <a:pt x="333" y="321"/>
                    <a:pt x="334" y="322"/>
                    <a:pt x="334" y="322"/>
                  </a:cubicBezTo>
                  <a:cubicBezTo>
                    <a:pt x="327" y="330"/>
                    <a:pt x="321" y="339"/>
                    <a:pt x="319" y="349"/>
                  </a:cubicBezTo>
                  <a:cubicBezTo>
                    <a:pt x="279" y="320"/>
                    <a:pt x="231" y="299"/>
                    <a:pt x="181" y="305"/>
                  </a:cubicBezTo>
                  <a:cubicBezTo>
                    <a:pt x="152" y="308"/>
                    <a:pt x="107" y="320"/>
                    <a:pt x="106" y="357"/>
                  </a:cubicBezTo>
                  <a:cubicBezTo>
                    <a:pt x="104" y="397"/>
                    <a:pt x="143" y="421"/>
                    <a:pt x="179" y="425"/>
                  </a:cubicBezTo>
                  <a:cubicBezTo>
                    <a:pt x="225" y="430"/>
                    <a:pt x="277" y="407"/>
                    <a:pt x="315" y="381"/>
                  </a:cubicBezTo>
                  <a:cubicBezTo>
                    <a:pt x="315" y="388"/>
                    <a:pt x="316" y="395"/>
                    <a:pt x="318" y="401"/>
                  </a:cubicBezTo>
                  <a:cubicBezTo>
                    <a:pt x="316" y="402"/>
                    <a:pt x="314" y="402"/>
                    <a:pt x="313" y="404"/>
                  </a:cubicBezTo>
                  <a:cubicBezTo>
                    <a:pt x="276" y="431"/>
                    <a:pt x="232" y="453"/>
                    <a:pt x="186" y="457"/>
                  </a:cubicBezTo>
                  <a:cubicBezTo>
                    <a:pt x="183" y="455"/>
                    <a:pt x="180" y="455"/>
                    <a:pt x="176" y="457"/>
                  </a:cubicBezTo>
                  <a:cubicBezTo>
                    <a:pt x="175" y="457"/>
                    <a:pt x="175" y="458"/>
                    <a:pt x="174" y="458"/>
                  </a:cubicBezTo>
                  <a:cubicBezTo>
                    <a:pt x="157" y="458"/>
                    <a:pt x="141" y="456"/>
                    <a:pt x="124" y="450"/>
                  </a:cubicBezTo>
                  <a:close/>
                  <a:moveTo>
                    <a:pt x="259" y="743"/>
                  </a:moveTo>
                  <a:cubicBezTo>
                    <a:pt x="212" y="733"/>
                    <a:pt x="165" y="704"/>
                    <a:pt x="143" y="658"/>
                  </a:cubicBezTo>
                  <a:cubicBezTo>
                    <a:pt x="117" y="602"/>
                    <a:pt x="125" y="512"/>
                    <a:pt x="185" y="479"/>
                  </a:cubicBezTo>
                  <a:cubicBezTo>
                    <a:pt x="202" y="478"/>
                    <a:pt x="219" y="474"/>
                    <a:pt x="236" y="469"/>
                  </a:cubicBezTo>
                  <a:cubicBezTo>
                    <a:pt x="267" y="460"/>
                    <a:pt x="297" y="444"/>
                    <a:pt x="325" y="423"/>
                  </a:cubicBezTo>
                  <a:cubicBezTo>
                    <a:pt x="328" y="430"/>
                    <a:pt x="331" y="436"/>
                    <a:pt x="335" y="442"/>
                  </a:cubicBezTo>
                  <a:cubicBezTo>
                    <a:pt x="286" y="458"/>
                    <a:pt x="237" y="489"/>
                    <a:pt x="214" y="536"/>
                  </a:cubicBezTo>
                  <a:cubicBezTo>
                    <a:pt x="196" y="572"/>
                    <a:pt x="195" y="620"/>
                    <a:pt x="238" y="639"/>
                  </a:cubicBezTo>
                  <a:cubicBezTo>
                    <a:pt x="272" y="655"/>
                    <a:pt x="312" y="646"/>
                    <a:pt x="333" y="613"/>
                  </a:cubicBezTo>
                  <a:cubicBezTo>
                    <a:pt x="359" y="573"/>
                    <a:pt x="361" y="513"/>
                    <a:pt x="363" y="466"/>
                  </a:cubicBezTo>
                  <a:cubicBezTo>
                    <a:pt x="371" y="470"/>
                    <a:pt x="380" y="473"/>
                    <a:pt x="389" y="475"/>
                  </a:cubicBezTo>
                  <a:cubicBezTo>
                    <a:pt x="400" y="564"/>
                    <a:pt x="407" y="776"/>
                    <a:pt x="259" y="743"/>
                  </a:cubicBezTo>
                  <a:close/>
                  <a:moveTo>
                    <a:pt x="672" y="649"/>
                  </a:moveTo>
                  <a:cubicBezTo>
                    <a:pt x="619" y="746"/>
                    <a:pt x="457" y="725"/>
                    <a:pt x="417" y="627"/>
                  </a:cubicBezTo>
                  <a:cubicBezTo>
                    <a:pt x="416" y="624"/>
                    <a:pt x="413" y="622"/>
                    <a:pt x="411" y="621"/>
                  </a:cubicBezTo>
                  <a:cubicBezTo>
                    <a:pt x="419" y="572"/>
                    <a:pt x="417" y="519"/>
                    <a:pt x="412" y="476"/>
                  </a:cubicBezTo>
                  <a:cubicBezTo>
                    <a:pt x="420" y="475"/>
                    <a:pt x="429" y="473"/>
                    <a:pt x="437" y="470"/>
                  </a:cubicBezTo>
                  <a:cubicBezTo>
                    <a:pt x="449" y="525"/>
                    <a:pt x="464" y="592"/>
                    <a:pt x="517" y="620"/>
                  </a:cubicBezTo>
                  <a:cubicBezTo>
                    <a:pt x="554" y="640"/>
                    <a:pt x="603" y="640"/>
                    <a:pt x="625" y="598"/>
                  </a:cubicBezTo>
                  <a:cubicBezTo>
                    <a:pt x="675" y="503"/>
                    <a:pt x="543" y="448"/>
                    <a:pt x="469" y="443"/>
                  </a:cubicBezTo>
                  <a:cubicBezTo>
                    <a:pt x="473" y="437"/>
                    <a:pt x="476" y="431"/>
                    <a:pt x="479" y="424"/>
                  </a:cubicBezTo>
                  <a:cubicBezTo>
                    <a:pt x="481" y="426"/>
                    <a:pt x="484" y="426"/>
                    <a:pt x="487" y="425"/>
                  </a:cubicBezTo>
                  <a:cubicBezTo>
                    <a:pt x="531" y="413"/>
                    <a:pt x="580" y="451"/>
                    <a:pt x="613" y="474"/>
                  </a:cubicBezTo>
                  <a:cubicBezTo>
                    <a:pt x="669" y="513"/>
                    <a:pt x="708" y="583"/>
                    <a:pt x="672" y="649"/>
                  </a:cubicBezTo>
                  <a:close/>
                  <a:moveTo>
                    <a:pt x="636" y="450"/>
                  </a:moveTo>
                  <a:cubicBezTo>
                    <a:pt x="631" y="449"/>
                    <a:pt x="628" y="452"/>
                    <a:pt x="627" y="455"/>
                  </a:cubicBezTo>
                  <a:cubicBezTo>
                    <a:pt x="587" y="426"/>
                    <a:pt x="535" y="391"/>
                    <a:pt x="486" y="402"/>
                  </a:cubicBezTo>
                  <a:cubicBezTo>
                    <a:pt x="489" y="387"/>
                    <a:pt x="489" y="371"/>
                    <a:pt x="484" y="357"/>
                  </a:cubicBezTo>
                  <a:cubicBezTo>
                    <a:pt x="527" y="376"/>
                    <a:pt x="591" y="391"/>
                    <a:pt x="634" y="375"/>
                  </a:cubicBezTo>
                  <a:cubicBezTo>
                    <a:pt x="676" y="359"/>
                    <a:pt x="702" y="322"/>
                    <a:pt x="683" y="278"/>
                  </a:cubicBezTo>
                  <a:cubicBezTo>
                    <a:pt x="666" y="241"/>
                    <a:pt x="610" y="230"/>
                    <a:pt x="575" y="240"/>
                  </a:cubicBezTo>
                  <a:cubicBezTo>
                    <a:pt x="532" y="252"/>
                    <a:pt x="490" y="278"/>
                    <a:pt x="469" y="320"/>
                  </a:cubicBezTo>
                  <a:cubicBezTo>
                    <a:pt x="466" y="314"/>
                    <a:pt x="461" y="306"/>
                    <a:pt x="455" y="299"/>
                  </a:cubicBezTo>
                  <a:cubicBezTo>
                    <a:pt x="459" y="296"/>
                    <a:pt x="464" y="293"/>
                    <a:pt x="468" y="291"/>
                  </a:cubicBezTo>
                  <a:cubicBezTo>
                    <a:pt x="472" y="289"/>
                    <a:pt x="473" y="284"/>
                    <a:pt x="473" y="280"/>
                  </a:cubicBezTo>
                  <a:cubicBezTo>
                    <a:pt x="492" y="269"/>
                    <a:pt x="491" y="249"/>
                    <a:pt x="500" y="224"/>
                  </a:cubicBezTo>
                  <a:cubicBezTo>
                    <a:pt x="502" y="217"/>
                    <a:pt x="505" y="209"/>
                    <a:pt x="507" y="202"/>
                  </a:cubicBezTo>
                  <a:cubicBezTo>
                    <a:pt x="509" y="202"/>
                    <a:pt x="511" y="202"/>
                    <a:pt x="513" y="201"/>
                  </a:cubicBezTo>
                  <a:cubicBezTo>
                    <a:pt x="597" y="164"/>
                    <a:pt x="732" y="138"/>
                    <a:pt x="771" y="253"/>
                  </a:cubicBezTo>
                  <a:cubicBezTo>
                    <a:pt x="800" y="341"/>
                    <a:pt x="736" y="454"/>
                    <a:pt x="636" y="45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ṩľïďé"/>
            <p:cNvSpPr/>
            <p:nvPr/>
          </p:nvSpPr>
          <p:spPr bwMode="auto">
            <a:xfrm>
              <a:off x="6592412" y="5224700"/>
              <a:ext cx="718638" cy="713879"/>
            </a:xfrm>
            <a:custGeom>
              <a:avLst/>
              <a:gdLst>
                <a:gd name="T0" fmla="*/ 1096 w 1117"/>
                <a:gd name="T1" fmla="*/ 403 h 1112"/>
                <a:gd name="T2" fmla="*/ 759 w 1117"/>
                <a:gd name="T3" fmla="*/ 228 h 1112"/>
                <a:gd name="T4" fmla="*/ 482 w 1117"/>
                <a:gd name="T5" fmla="*/ 24 h 1112"/>
                <a:gd name="T6" fmla="*/ 264 w 1117"/>
                <a:gd name="T7" fmla="*/ 298 h 1112"/>
                <a:gd name="T8" fmla="*/ 140 w 1117"/>
                <a:gd name="T9" fmla="*/ 323 h 1112"/>
                <a:gd name="T10" fmla="*/ 37 w 1117"/>
                <a:gd name="T11" fmla="*/ 435 h 1112"/>
                <a:gd name="T12" fmla="*/ 156 w 1117"/>
                <a:gd name="T13" fmla="*/ 720 h 1112"/>
                <a:gd name="T14" fmla="*/ 203 w 1117"/>
                <a:gd name="T15" fmla="*/ 1031 h 1112"/>
                <a:gd name="T16" fmla="*/ 549 w 1117"/>
                <a:gd name="T17" fmla="*/ 946 h 1112"/>
                <a:gd name="T18" fmla="*/ 837 w 1117"/>
                <a:gd name="T19" fmla="*/ 1017 h 1112"/>
                <a:gd name="T20" fmla="*/ 961 w 1117"/>
                <a:gd name="T21" fmla="*/ 810 h 1112"/>
                <a:gd name="T22" fmla="*/ 961 w 1117"/>
                <a:gd name="T23" fmla="*/ 784 h 1112"/>
                <a:gd name="T24" fmla="*/ 943 w 1117"/>
                <a:gd name="T25" fmla="*/ 695 h 1112"/>
                <a:gd name="T26" fmla="*/ 959 w 1117"/>
                <a:gd name="T27" fmla="*/ 693 h 1112"/>
                <a:gd name="T28" fmla="*/ 982 w 1117"/>
                <a:gd name="T29" fmla="*/ 685 h 1112"/>
                <a:gd name="T30" fmla="*/ 1064 w 1117"/>
                <a:gd name="T31" fmla="*/ 608 h 1112"/>
                <a:gd name="T32" fmla="*/ 1096 w 1117"/>
                <a:gd name="T33" fmla="*/ 403 h 1112"/>
                <a:gd name="T34" fmla="*/ 1072 w 1117"/>
                <a:gd name="T35" fmla="*/ 537 h 1112"/>
                <a:gd name="T36" fmla="*/ 932 w 1117"/>
                <a:gd name="T37" fmla="*/ 672 h 1112"/>
                <a:gd name="T38" fmla="*/ 918 w 1117"/>
                <a:gd name="T39" fmla="*/ 682 h 1112"/>
                <a:gd name="T40" fmla="*/ 918 w 1117"/>
                <a:gd name="T41" fmla="*/ 693 h 1112"/>
                <a:gd name="T42" fmla="*/ 810 w 1117"/>
                <a:gd name="T43" fmla="*/ 1003 h 1112"/>
                <a:gd name="T44" fmla="*/ 562 w 1117"/>
                <a:gd name="T45" fmla="*/ 918 h 1112"/>
                <a:gd name="T46" fmla="*/ 545 w 1117"/>
                <a:gd name="T47" fmla="*/ 912 h 1112"/>
                <a:gd name="T48" fmla="*/ 534 w 1117"/>
                <a:gd name="T49" fmla="*/ 920 h 1112"/>
                <a:gd name="T50" fmla="*/ 207 w 1117"/>
                <a:gd name="T51" fmla="*/ 1006 h 1112"/>
                <a:gd name="T52" fmla="*/ 176 w 1117"/>
                <a:gd name="T53" fmla="*/ 734 h 1112"/>
                <a:gd name="T54" fmla="*/ 183 w 1117"/>
                <a:gd name="T55" fmla="*/ 726 h 1112"/>
                <a:gd name="T56" fmla="*/ 182 w 1117"/>
                <a:gd name="T57" fmla="*/ 704 h 1112"/>
                <a:gd name="T58" fmla="*/ 64 w 1117"/>
                <a:gd name="T59" fmla="*/ 429 h 1112"/>
                <a:gd name="T60" fmla="*/ 158 w 1117"/>
                <a:gd name="T61" fmla="*/ 340 h 1112"/>
                <a:gd name="T62" fmla="*/ 272 w 1117"/>
                <a:gd name="T63" fmla="*/ 327 h 1112"/>
                <a:gd name="T64" fmla="*/ 284 w 1117"/>
                <a:gd name="T65" fmla="*/ 326 h 1112"/>
                <a:gd name="T66" fmla="*/ 291 w 1117"/>
                <a:gd name="T67" fmla="*/ 312 h 1112"/>
                <a:gd name="T68" fmla="*/ 501 w 1117"/>
                <a:gd name="T69" fmla="*/ 45 h 1112"/>
                <a:gd name="T70" fmla="*/ 737 w 1117"/>
                <a:gd name="T71" fmla="*/ 234 h 1112"/>
                <a:gd name="T72" fmla="*/ 740 w 1117"/>
                <a:gd name="T73" fmla="*/ 242 h 1112"/>
                <a:gd name="T74" fmla="*/ 754 w 1117"/>
                <a:gd name="T75" fmla="*/ 253 h 1112"/>
                <a:gd name="T76" fmla="*/ 1063 w 1117"/>
                <a:gd name="T77" fmla="*/ 378 h 1112"/>
                <a:gd name="T78" fmla="*/ 1072 w 1117"/>
                <a:gd name="T79" fmla="*/ 53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7" h="1112">
                  <a:moveTo>
                    <a:pt x="1096" y="403"/>
                  </a:moveTo>
                  <a:cubicBezTo>
                    <a:pt x="1051" y="256"/>
                    <a:pt x="902" y="188"/>
                    <a:pt x="759" y="228"/>
                  </a:cubicBezTo>
                  <a:cubicBezTo>
                    <a:pt x="757" y="107"/>
                    <a:pt x="597" y="0"/>
                    <a:pt x="482" y="24"/>
                  </a:cubicBezTo>
                  <a:cubicBezTo>
                    <a:pt x="367" y="49"/>
                    <a:pt x="240" y="171"/>
                    <a:pt x="264" y="298"/>
                  </a:cubicBezTo>
                  <a:cubicBezTo>
                    <a:pt x="225" y="286"/>
                    <a:pt x="175" y="307"/>
                    <a:pt x="140" y="323"/>
                  </a:cubicBezTo>
                  <a:cubicBezTo>
                    <a:pt x="92" y="344"/>
                    <a:pt x="54" y="384"/>
                    <a:pt x="37" y="435"/>
                  </a:cubicBezTo>
                  <a:cubicBezTo>
                    <a:pt x="0" y="545"/>
                    <a:pt x="44" y="677"/>
                    <a:pt x="156" y="720"/>
                  </a:cubicBezTo>
                  <a:cubicBezTo>
                    <a:pt x="42" y="784"/>
                    <a:pt x="124" y="971"/>
                    <a:pt x="203" y="1031"/>
                  </a:cubicBezTo>
                  <a:cubicBezTo>
                    <a:pt x="309" y="1112"/>
                    <a:pt x="493" y="1067"/>
                    <a:pt x="549" y="946"/>
                  </a:cubicBezTo>
                  <a:cubicBezTo>
                    <a:pt x="598" y="1047"/>
                    <a:pt x="743" y="1064"/>
                    <a:pt x="837" y="1017"/>
                  </a:cubicBezTo>
                  <a:cubicBezTo>
                    <a:pt x="916" y="977"/>
                    <a:pt x="957" y="894"/>
                    <a:pt x="961" y="810"/>
                  </a:cubicBezTo>
                  <a:cubicBezTo>
                    <a:pt x="961" y="801"/>
                    <a:pt x="961" y="793"/>
                    <a:pt x="961" y="784"/>
                  </a:cubicBezTo>
                  <a:cubicBezTo>
                    <a:pt x="960" y="754"/>
                    <a:pt x="954" y="723"/>
                    <a:pt x="943" y="695"/>
                  </a:cubicBezTo>
                  <a:cubicBezTo>
                    <a:pt x="948" y="695"/>
                    <a:pt x="954" y="694"/>
                    <a:pt x="959" y="693"/>
                  </a:cubicBezTo>
                  <a:cubicBezTo>
                    <a:pt x="967" y="692"/>
                    <a:pt x="974" y="689"/>
                    <a:pt x="982" y="685"/>
                  </a:cubicBezTo>
                  <a:cubicBezTo>
                    <a:pt x="1016" y="669"/>
                    <a:pt x="1047" y="637"/>
                    <a:pt x="1064" y="608"/>
                  </a:cubicBezTo>
                  <a:cubicBezTo>
                    <a:pt x="1101" y="547"/>
                    <a:pt x="1117" y="472"/>
                    <a:pt x="1096" y="403"/>
                  </a:cubicBezTo>
                  <a:close/>
                  <a:moveTo>
                    <a:pt x="1072" y="537"/>
                  </a:moveTo>
                  <a:cubicBezTo>
                    <a:pt x="1055" y="589"/>
                    <a:pt x="1000" y="683"/>
                    <a:pt x="932" y="672"/>
                  </a:cubicBezTo>
                  <a:cubicBezTo>
                    <a:pt x="925" y="671"/>
                    <a:pt x="920" y="676"/>
                    <a:pt x="918" y="682"/>
                  </a:cubicBezTo>
                  <a:cubicBezTo>
                    <a:pt x="917" y="685"/>
                    <a:pt x="916" y="689"/>
                    <a:pt x="918" y="693"/>
                  </a:cubicBezTo>
                  <a:cubicBezTo>
                    <a:pt x="964" y="794"/>
                    <a:pt x="932" y="967"/>
                    <a:pt x="810" y="1003"/>
                  </a:cubicBezTo>
                  <a:cubicBezTo>
                    <a:pt x="722" y="1029"/>
                    <a:pt x="597" y="1025"/>
                    <a:pt x="562" y="918"/>
                  </a:cubicBezTo>
                  <a:cubicBezTo>
                    <a:pt x="559" y="909"/>
                    <a:pt x="551" y="909"/>
                    <a:pt x="545" y="912"/>
                  </a:cubicBezTo>
                  <a:cubicBezTo>
                    <a:pt x="540" y="912"/>
                    <a:pt x="536" y="915"/>
                    <a:pt x="534" y="920"/>
                  </a:cubicBezTo>
                  <a:cubicBezTo>
                    <a:pt x="495" y="1046"/>
                    <a:pt x="304" y="1090"/>
                    <a:pt x="207" y="1006"/>
                  </a:cubicBezTo>
                  <a:cubicBezTo>
                    <a:pt x="148" y="953"/>
                    <a:pt x="65" y="781"/>
                    <a:pt x="176" y="734"/>
                  </a:cubicBezTo>
                  <a:cubicBezTo>
                    <a:pt x="180" y="733"/>
                    <a:pt x="182" y="730"/>
                    <a:pt x="183" y="726"/>
                  </a:cubicBezTo>
                  <a:cubicBezTo>
                    <a:pt x="192" y="723"/>
                    <a:pt x="194" y="707"/>
                    <a:pt x="182" y="704"/>
                  </a:cubicBezTo>
                  <a:cubicBezTo>
                    <a:pt x="69" y="674"/>
                    <a:pt x="12" y="533"/>
                    <a:pt x="64" y="429"/>
                  </a:cubicBezTo>
                  <a:cubicBezTo>
                    <a:pt x="85" y="387"/>
                    <a:pt x="115" y="357"/>
                    <a:pt x="158" y="340"/>
                  </a:cubicBezTo>
                  <a:cubicBezTo>
                    <a:pt x="191" y="327"/>
                    <a:pt x="239" y="305"/>
                    <a:pt x="272" y="327"/>
                  </a:cubicBezTo>
                  <a:cubicBezTo>
                    <a:pt x="277" y="330"/>
                    <a:pt x="281" y="329"/>
                    <a:pt x="284" y="326"/>
                  </a:cubicBezTo>
                  <a:cubicBezTo>
                    <a:pt x="289" y="324"/>
                    <a:pt x="294" y="319"/>
                    <a:pt x="291" y="312"/>
                  </a:cubicBezTo>
                  <a:cubicBezTo>
                    <a:pt x="253" y="194"/>
                    <a:pt x="384" y="50"/>
                    <a:pt x="501" y="45"/>
                  </a:cubicBezTo>
                  <a:cubicBezTo>
                    <a:pt x="601" y="40"/>
                    <a:pt x="739" y="125"/>
                    <a:pt x="737" y="234"/>
                  </a:cubicBezTo>
                  <a:cubicBezTo>
                    <a:pt x="736" y="238"/>
                    <a:pt x="738" y="240"/>
                    <a:pt x="740" y="242"/>
                  </a:cubicBezTo>
                  <a:cubicBezTo>
                    <a:pt x="739" y="249"/>
                    <a:pt x="745" y="256"/>
                    <a:pt x="754" y="253"/>
                  </a:cubicBezTo>
                  <a:cubicBezTo>
                    <a:pt x="869" y="216"/>
                    <a:pt x="1017" y="255"/>
                    <a:pt x="1063" y="378"/>
                  </a:cubicBezTo>
                  <a:cubicBezTo>
                    <a:pt x="1082" y="429"/>
                    <a:pt x="1090" y="485"/>
                    <a:pt x="1072" y="53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śļíḓé"/>
            <p:cNvSpPr/>
            <p:nvPr/>
          </p:nvSpPr>
          <p:spPr bwMode="auto">
            <a:xfrm>
              <a:off x="6600740" y="5249686"/>
              <a:ext cx="692462" cy="674616"/>
            </a:xfrm>
            <a:custGeom>
              <a:avLst/>
              <a:gdLst>
                <a:gd name="T0" fmla="*/ 1051 w 1078"/>
                <a:gd name="T1" fmla="*/ 338 h 1050"/>
                <a:gd name="T2" fmla="*/ 742 w 1078"/>
                <a:gd name="T3" fmla="*/ 213 h 1050"/>
                <a:gd name="T4" fmla="*/ 728 w 1078"/>
                <a:gd name="T5" fmla="*/ 202 h 1050"/>
                <a:gd name="T6" fmla="*/ 725 w 1078"/>
                <a:gd name="T7" fmla="*/ 194 h 1050"/>
                <a:gd name="T8" fmla="*/ 489 w 1078"/>
                <a:gd name="T9" fmla="*/ 5 h 1050"/>
                <a:gd name="T10" fmla="*/ 279 w 1078"/>
                <a:gd name="T11" fmla="*/ 272 h 1050"/>
                <a:gd name="T12" fmla="*/ 272 w 1078"/>
                <a:gd name="T13" fmla="*/ 286 h 1050"/>
                <a:gd name="T14" fmla="*/ 260 w 1078"/>
                <a:gd name="T15" fmla="*/ 287 h 1050"/>
                <a:gd name="T16" fmla="*/ 146 w 1078"/>
                <a:gd name="T17" fmla="*/ 300 h 1050"/>
                <a:gd name="T18" fmla="*/ 52 w 1078"/>
                <a:gd name="T19" fmla="*/ 389 h 1050"/>
                <a:gd name="T20" fmla="*/ 170 w 1078"/>
                <a:gd name="T21" fmla="*/ 664 h 1050"/>
                <a:gd name="T22" fmla="*/ 171 w 1078"/>
                <a:gd name="T23" fmla="*/ 686 h 1050"/>
                <a:gd name="T24" fmla="*/ 164 w 1078"/>
                <a:gd name="T25" fmla="*/ 694 h 1050"/>
                <a:gd name="T26" fmla="*/ 195 w 1078"/>
                <a:gd name="T27" fmla="*/ 966 h 1050"/>
                <a:gd name="T28" fmla="*/ 522 w 1078"/>
                <a:gd name="T29" fmla="*/ 880 h 1050"/>
                <a:gd name="T30" fmla="*/ 533 w 1078"/>
                <a:gd name="T31" fmla="*/ 872 h 1050"/>
                <a:gd name="T32" fmla="*/ 550 w 1078"/>
                <a:gd name="T33" fmla="*/ 878 h 1050"/>
                <a:gd name="T34" fmla="*/ 798 w 1078"/>
                <a:gd name="T35" fmla="*/ 963 h 1050"/>
                <a:gd name="T36" fmla="*/ 906 w 1078"/>
                <a:gd name="T37" fmla="*/ 653 h 1050"/>
                <a:gd name="T38" fmla="*/ 906 w 1078"/>
                <a:gd name="T39" fmla="*/ 642 h 1050"/>
                <a:gd name="T40" fmla="*/ 920 w 1078"/>
                <a:gd name="T41" fmla="*/ 632 h 1050"/>
                <a:gd name="T42" fmla="*/ 1060 w 1078"/>
                <a:gd name="T43" fmla="*/ 497 h 1050"/>
                <a:gd name="T44" fmla="*/ 1051 w 1078"/>
                <a:gd name="T45" fmla="*/ 338 h 1050"/>
                <a:gd name="T46" fmla="*/ 771 w 1078"/>
                <a:gd name="T47" fmla="*/ 609 h 1050"/>
                <a:gd name="T48" fmla="*/ 820 w 1078"/>
                <a:gd name="T49" fmla="*/ 783 h 1050"/>
                <a:gd name="T50" fmla="*/ 528 w 1078"/>
                <a:gd name="T51" fmla="*/ 791 h 1050"/>
                <a:gd name="T52" fmla="*/ 362 w 1078"/>
                <a:gd name="T53" fmla="*/ 899 h 1050"/>
                <a:gd name="T54" fmla="*/ 232 w 1078"/>
                <a:gd name="T55" fmla="*/ 771 h 1050"/>
                <a:gd name="T56" fmla="*/ 272 w 1078"/>
                <a:gd name="T57" fmla="*/ 614 h 1050"/>
                <a:gd name="T58" fmla="*/ 227 w 1078"/>
                <a:gd name="T59" fmla="*/ 604 h 1050"/>
                <a:gd name="T60" fmla="*/ 143 w 1078"/>
                <a:gd name="T61" fmla="*/ 470 h 1050"/>
                <a:gd name="T62" fmla="*/ 264 w 1078"/>
                <a:gd name="T63" fmla="*/ 368 h 1050"/>
                <a:gd name="T64" fmla="*/ 423 w 1078"/>
                <a:gd name="T65" fmla="*/ 411 h 1050"/>
                <a:gd name="T66" fmla="*/ 514 w 1078"/>
                <a:gd name="T67" fmla="*/ 147 h 1050"/>
                <a:gd name="T68" fmla="*/ 646 w 1078"/>
                <a:gd name="T69" fmla="*/ 247 h 1050"/>
                <a:gd name="T70" fmla="*/ 638 w 1078"/>
                <a:gd name="T71" fmla="*/ 313 h 1050"/>
                <a:gd name="T72" fmla="*/ 916 w 1078"/>
                <a:gd name="T73" fmla="*/ 383 h 1050"/>
                <a:gd name="T74" fmla="*/ 771 w 1078"/>
                <a:gd name="T75" fmla="*/ 609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8" h="1050">
                  <a:moveTo>
                    <a:pt x="1051" y="338"/>
                  </a:moveTo>
                  <a:cubicBezTo>
                    <a:pt x="1005" y="215"/>
                    <a:pt x="857" y="176"/>
                    <a:pt x="742" y="213"/>
                  </a:cubicBezTo>
                  <a:cubicBezTo>
                    <a:pt x="733" y="216"/>
                    <a:pt x="727" y="209"/>
                    <a:pt x="728" y="202"/>
                  </a:cubicBezTo>
                  <a:cubicBezTo>
                    <a:pt x="726" y="200"/>
                    <a:pt x="724" y="198"/>
                    <a:pt x="725" y="194"/>
                  </a:cubicBezTo>
                  <a:cubicBezTo>
                    <a:pt x="727" y="85"/>
                    <a:pt x="589" y="0"/>
                    <a:pt x="489" y="5"/>
                  </a:cubicBezTo>
                  <a:cubicBezTo>
                    <a:pt x="372" y="10"/>
                    <a:pt x="241" y="154"/>
                    <a:pt x="279" y="272"/>
                  </a:cubicBezTo>
                  <a:cubicBezTo>
                    <a:pt x="282" y="279"/>
                    <a:pt x="277" y="284"/>
                    <a:pt x="272" y="286"/>
                  </a:cubicBezTo>
                  <a:cubicBezTo>
                    <a:pt x="269" y="289"/>
                    <a:pt x="265" y="290"/>
                    <a:pt x="260" y="287"/>
                  </a:cubicBezTo>
                  <a:cubicBezTo>
                    <a:pt x="227" y="265"/>
                    <a:pt x="179" y="287"/>
                    <a:pt x="146" y="300"/>
                  </a:cubicBezTo>
                  <a:cubicBezTo>
                    <a:pt x="103" y="317"/>
                    <a:pt x="73" y="347"/>
                    <a:pt x="52" y="389"/>
                  </a:cubicBezTo>
                  <a:cubicBezTo>
                    <a:pt x="0" y="493"/>
                    <a:pt x="57" y="634"/>
                    <a:pt x="170" y="664"/>
                  </a:cubicBezTo>
                  <a:cubicBezTo>
                    <a:pt x="182" y="667"/>
                    <a:pt x="180" y="683"/>
                    <a:pt x="171" y="686"/>
                  </a:cubicBezTo>
                  <a:cubicBezTo>
                    <a:pt x="170" y="690"/>
                    <a:pt x="168" y="693"/>
                    <a:pt x="164" y="694"/>
                  </a:cubicBezTo>
                  <a:cubicBezTo>
                    <a:pt x="53" y="741"/>
                    <a:pt x="136" y="913"/>
                    <a:pt x="195" y="966"/>
                  </a:cubicBezTo>
                  <a:cubicBezTo>
                    <a:pt x="292" y="1050"/>
                    <a:pt x="483" y="1006"/>
                    <a:pt x="522" y="880"/>
                  </a:cubicBezTo>
                  <a:cubicBezTo>
                    <a:pt x="524" y="875"/>
                    <a:pt x="528" y="872"/>
                    <a:pt x="533" y="872"/>
                  </a:cubicBezTo>
                  <a:cubicBezTo>
                    <a:pt x="539" y="869"/>
                    <a:pt x="547" y="869"/>
                    <a:pt x="550" y="878"/>
                  </a:cubicBezTo>
                  <a:cubicBezTo>
                    <a:pt x="585" y="985"/>
                    <a:pt x="710" y="989"/>
                    <a:pt x="798" y="963"/>
                  </a:cubicBezTo>
                  <a:cubicBezTo>
                    <a:pt x="920" y="927"/>
                    <a:pt x="952" y="754"/>
                    <a:pt x="906" y="653"/>
                  </a:cubicBezTo>
                  <a:cubicBezTo>
                    <a:pt x="904" y="649"/>
                    <a:pt x="905" y="645"/>
                    <a:pt x="906" y="642"/>
                  </a:cubicBezTo>
                  <a:cubicBezTo>
                    <a:pt x="908" y="636"/>
                    <a:pt x="913" y="631"/>
                    <a:pt x="920" y="632"/>
                  </a:cubicBezTo>
                  <a:cubicBezTo>
                    <a:pt x="988" y="643"/>
                    <a:pt x="1043" y="549"/>
                    <a:pt x="1060" y="497"/>
                  </a:cubicBezTo>
                  <a:cubicBezTo>
                    <a:pt x="1078" y="445"/>
                    <a:pt x="1070" y="389"/>
                    <a:pt x="1051" y="338"/>
                  </a:cubicBezTo>
                  <a:close/>
                  <a:moveTo>
                    <a:pt x="771" y="609"/>
                  </a:moveTo>
                  <a:cubicBezTo>
                    <a:pt x="820" y="653"/>
                    <a:pt x="847" y="718"/>
                    <a:pt x="820" y="783"/>
                  </a:cubicBezTo>
                  <a:cubicBezTo>
                    <a:pt x="770" y="906"/>
                    <a:pt x="591" y="894"/>
                    <a:pt x="528" y="791"/>
                  </a:cubicBezTo>
                  <a:cubicBezTo>
                    <a:pt x="508" y="866"/>
                    <a:pt x="461" y="921"/>
                    <a:pt x="362" y="899"/>
                  </a:cubicBezTo>
                  <a:cubicBezTo>
                    <a:pt x="299" y="885"/>
                    <a:pt x="252" y="830"/>
                    <a:pt x="232" y="771"/>
                  </a:cubicBezTo>
                  <a:cubicBezTo>
                    <a:pt x="216" y="722"/>
                    <a:pt x="234" y="653"/>
                    <a:pt x="272" y="614"/>
                  </a:cubicBezTo>
                  <a:cubicBezTo>
                    <a:pt x="257" y="612"/>
                    <a:pt x="242" y="609"/>
                    <a:pt x="227" y="604"/>
                  </a:cubicBezTo>
                  <a:cubicBezTo>
                    <a:pt x="174" y="586"/>
                    <a:pt x="128" y="529"/>
                    <a:pt x="143" y="470"/>
                  </a:cubicBezTo>
                  <a:cubicBezTo>
                    <a:pt x="157" y="414"/>
                    <a:pt x="206" y="373"/>
                    <a:pt x="264" y="368"/>
                  </a:cubicBezTo>
                  <a:cubicBezTo>
                    <a:pt x="325" y="362"/>
                    <a:pt x="374" y="383"/>
                    <a:pt x="423" y="411"/>
                  </a:cubicBezTo>
                  <a:cubicBezTo>
                    <a:pt x="367" y="311"/>
                    <a:pt x="378" y="170"/>
                    <a:pt x="514" y="147"/>
                  </a:cubicBezTo>
                  <a:cubicBezTo>
                    <a:pt x="574" y="137"/>
                    <a:pt x="642" y="185"/>
                    <a:pt x="646" y="247"/>
                  </a:cubicBezTo>
                  <a:cubicBezTo>
                    <a:pt x="647" y="270"/>
                    <a:pt x="644" y="292"/>
                    <a:pt x="638" y="313"/>
                  </a:cubicBezTo>
                  <a:cubicBezTo>
                    <a:pt x="743" y="269"/>
                    <a:pt x="862" y="264"/>
                    <a:pt x="916" y="383"/>
                  </a:cubicBezTo>
                  <a:cubicBezTo>
                    <a:pt x="959" y="480"/>
                    <a:pt x="872" y="604"/>
                    <a:pt x="771" y="60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ŝlîḑe"/>
            <p:cNvSpPr/>
            <p:nvPr/>
          </p:nvSpPr>
          <p:spPr bwMode="auto">
            <a:xfrm>
              <a:off x="7203968" y="5555463"/>
              <a:ext cx="709119" cy="239150"/>
            </a:xfrm>
            <a:custGeom>
              <a:avLst/>
              <a:gdLst>
                <a:gd name="T0" fmla="*/ 29 w 1102"/>
                <a:gd name="T1" fmla="*/ 167 h 371"/>
                <a:gd name="T2" fmla="*/ 559 w 1102"/>
                <a:gd name="T3" fmla="*/ 106 h 371"/>
                <a:gd name="T4" fmla="*/ 1070 w 1102"/>
                <a:gd name="T5" fmla="*/ 198 h 371"/>
                <a:gd name="T6" fmla="*/ 963 w 1102"/>
                <a:gd name="T7" fmla="*/ 362 h 371"/>
                <a:gd name="T8" fmla="*/ 855 w 1102"/>
                <a:gd name="T9" fmla="*/ 246 h 371"/>
                <a:gd name="T10" fmla="*/ 955 w 1102"/>
                <a:gd name="T11" fmla="*/ 196 h 371"/>
                <a:gd name="T12" fmla="*/ 948 w 1102"/>
                <a:gd name="T13" fmla="*/ 272 h 371"/>
                <a:gd name="T14" fmla="*/ 927 w 1102"/>
                <a:gd name="T15" fmla="*/ 276 h 371"/>
                <a:gd name="T16" fmla="*/ 920 w 1102"/>
                <a:gd name="T17" fmla="*/ 269 h 371"/>
                <a:gd name="T18" fmla="*/ 928 w 1102"/>
                <a:gd name="T19" fmla="*/ 249 h 371"/>
                <a:gd name="T20" fmla="*/ 914 w 1102"/>
                <a:gd name="T21" fmla="*/ 206 h 371"/>
                <a:gd name="T22" fmla="*/ 897 w 1102"/>
                <a:gd name="T23" fmla="*/ 309 h 371"/>
                <a:gd name="T24" fmla="*/ 1010 w 1102"/>
                <a:gd name="T25" fmla="*/ 323 h 371"/>
                <a:gd name="T26" fmla="*/ 1017 w 1102"/>
                <a:gd name="T27" fmla="*/ 154 h 371"/>
                <a:gd name="T28" fmla="*/ 772 w 1102"/>
                <a:gd name="T29" fmla="*/ 69 h 371"/>
                <a:gd name="T30" fmla="*/ 560 w 1102"/>
                <a:gd name="T31" fmla="*/ 131 h 371"/>
                <a:gd name="T32" fmla="*/ 9 w 1102"/>
                <a:gd name="T33" fmla="*/ 179 h 371"/>
                <a:gd name="T34" fmla="*/ 29 w 1102"/>
                <a:gd name="T35" fmla="*/ 1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2" h="371">
                  <a:moveTo>
                    <a:pt x="29" y="167"/>
                  </a:moveTo>
                  <a:cubicBezTo>
                    <a:pt x="172" y="342"/>
                    <a:pt x="406" y="181"/>
                    <a:pt x="559" y="106"/>
                  </a:cubicBezTo>
                  <a:cubicBezTo>
                    <a:pt x="713" y="30"/>
                    <a:pt x="990" y="0"/>
                    <a:pt x="1070" y="198"/>
                  </a:cubicBezTo>
                  <a:cubicBezTo>
                    <a:pt x="1102" y="279"/>
                    <a:pt x="1040" y="350"/>
                    <a:pt x="963" y="362"/>
                  </a:cubicBezTo>
                  <a:cubicBezTo>
                    <a:pt x="898" y="371"/>
                    <a:pt x="854" y="305"/>
                    <a:pt x="855" y="246"/>
                  </a:cubicBezTo>
                  <a:cubicBezTo>
                    <a:pt x="855" y="195"/>
                    <a:pt x="913" y="166"/>
                    <a:pt x="955" y="196"/>
                  </a:cubicBezTo>
                  <a:cubicBezTo>
                    <a:pt x="997" y="226"/>
                    <a:pt x="991" y="266"/>
                    <a:pt x="948" y="272"/>
                  </a:cubicBezTo>
                  <a:cubicBezTo>
                    <a:pt x="947" y="281"/>
                    <a:pt x="934" y="286"/>
                    <a:pt x="927" y="276"/>
                  </a:cubicBezTo>
                  <a:cubicBezTo>
                    <a:pt x="925" y="274"/>
                    <a:pt x="923" y="272"/>
                    <a:pt x="920" y="269"/>
                  </a:cubicBezTo>
                  <a:cubicBezTo>
                    <a:pt x="914" y="263"/>
                    <a:pt x="917" y="248"/>
                    <a:pt x="928" y="249"/>
                  </a:cubicBezTo>
                  <a:cubicBezTo>
                    <a:pt x="984" y="253"/>
                    <a:pt x="948" y="208"/>
                    <a:pt x="914" y="206"/>
                  </a:cubicBezTo>
                  <a:cubicBezTo>
                    <a:pt x="856" y="202"/>
                    <a:pt x="882" y="285"/>
                    <a:pt x="897" y="309"/>
                  </a:cubicBezTo>
                  <a:cubicBezTo>
                    <a:pt x="923" y="349"/>
                    <a:pt x="973" y="343"/>
                    <a:pt x="1010" y="323"/>
                  </a:cubicBezTo>
                  <a:cubicBezTo>
                    <a:pt x="1076" y="287"/>
                    <a:pt x="1057" y="201"/>
                    <a:pt x="1017" y="154"/>
                  </a:cubicBezTo>
                  <a:cubicBezTo>
                    <a:pt x="960" y="88"/>
                    <a:pt x="855" y="67"/>
                    <a:pt x="772" y="69"/>
                  </a:cubicBezTo>
                  <a:cubicBezTo>
                    <a:pt x="697" y="71"/>
                    <a:pt x="627" y="98"/>
                    <a:pt x="560" y="131"/>
                  </a:cubicBezTo>
                  <a:cubicBezTo>
                    <a:pt x="394" y="212"/>
                    <a:pt x="161" y="365"/>
                    <a:pt x="9" y="179"/>
                  </a:cubicBezTo>
                  <a:cubicBezTo>
                    <a:pt x="0" y="168"/>
                    <a:pt x="19" y="156"/>
                    <a:pt x="29" y="16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îṥliďê"/>
            <p:cNvSpPr/>
            <p:nvPr/>
          </p:nvSpPr>
          <p:spPr bwMode="auto">
            <a:xfrm>
              <a:off x="7282494" y="5545945"/>
              <a:ext cx="117790" cy="147535"/>
            </a:xfrm>
            <a:custGeom>
              <a:avLst/>
              <a:gdLst>
                <a:gd name="T0" fmla="*/ 17 w 183"/>
                <a:gd name="T1" fmla="*/ 227 h 230"/>
                <a:gd name="T2" fmla="*/ 135 w 183"/>
                <a:gd name="T3" fmla="*/ 152 h 230"/>
                <a:gd name="T4" fmla="*/ 179 w 183"/>
                <a:gd name="T5" fmla="*/ 21 h 230"/>
                <a:gd name="T6" fmla="*/ 166 w 183"/>
                <a:gd name="T7" fmla="*/ 5 h 230"/>
                <a:gd name="T8" fmla="*/ 38 w 183"/>
                <a:gd name="T9" fmla="*/ 82 h 230"/>
                <a:gd name="T10" fmla="*/ 3 w 183"/>
                <a:gd name="T11" fmla="*/ 210 h 230"/>
                <a:gd name="T12" fmla="*/ 3 w 183"/>
                <a:gd name="T13" fmla="*/ 211 h 230"/>
                <a:gd name="T14" fmla="*/ 17 w 183"/>
                <a:gd name="T15" fmla="*/ 227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30">
                  <a:moveTo>
                    <a:pt x="17" y="227"/>
                  </a:moveTo>
                  <a:cubicBezTo>
                    <a:pt x="62" y="213"/>
                    <a:pt x="113" y="199"/>
                    <a:pt x="135" y="152"/>
                  </a:cubicBezTo>
                  <a:cubicBezTo>
                    <a:pt x="155" y="110"/>
                    <a:pt x="158" y="63"/>
                    <a:pt x="179" y="21"/>
                  </a:cubicBezTo>
                  <a:cubicBezTo>
                    <a:pt x="183" y="13"/>
                    <a:pt x="176" y="0"/>
                    <a:pt x="166" y="5"/>
                  </a:cubicBezTo>
                  <a:cubicBezTo>
                    <a:pt x="118" y="25"/>
                    <a:pt x="71" y="40"/>
                    <a:pt x="38" y="82"/>
                  </a:cubicBezTo>
                  <a:cubicBezTo>
                    <a:pt x="9" y="118"/>
                    <a:pt x="2" y="165"/>
                    <a:pt x="3" y="210"/>
                  </a:cubicBezTo>
                  <a:cubicBezTo>
                    <a:pt x="3" y="210"/>
                    <a:pt x="3" y="210"/>
                    <a:pt x="3" y="211"/>
                  </a:cubicBezTo>
                  <a:cubicBezTo>
                    <a:pt x="0" y="218"/>
                    <a:pt x="6" y="230"/>
                    <a:pt x="17" y="22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ṥ1iḋè"/>
            <p:cNvSpPr/>
            <p:nvPr/>
          </p:nvSpPr>
          <p:spPr bwMode="auto">
            <a:xfrm>
              <a:off x="7399095" y="5519770"/>
              <a:ext cx="128498" cy="153484"/>
            </a:xfrm>
            <a:custGeom>
              <a:avLst/>
              <a:gdLst>
                <a:gd name="T0" fmla="*/ 22 w 200"/>
                <a:gd name="T1" fmla="*/ 237 h 240"/>
                <a:gd name="T2" fmla="*/ 101 w 200"/>
                <a:gd name="T3" fmla="*/ 217 h 240"/>
                <a:gd name="T4" fmla="*/ 153 w 200"/>
                <a:gd name="T5" fmla="*/ 169 h 240"/>
                <a:gd name="T6" fmla="*/ 181 w 200"/>
                <a:gd name="T7" fmla="*/ 101 h 240"/>
                <a:gd name="T8" fmla="*/ 196 w 200"/>
                <a:gd name="T9" fmla="*/ 18 h 240"/>
                <a:gd name="T10" fmla="*/ 185 w 200"/>
                <a:gd name="T11" fmla="*/ 1 h 240"/>
                <a:gd name="T12" fmla="*/ 7 w 200"/>
                <a:gd name="T13" fmla="*/ 214 h 240"/>
                <a:gd name="T14" fmla="*/ 9 w 200"/>
                <a:gd name="T15" fmla="*/ 220 h 240"/>
                <a:gd name="T16" fmla="*/ 22 w 200"/>
                <a:gd name="T17"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40">
                  <a:moveTo>
                    <a:pt x="22" y="237"/>
                  </a:moveTo>
                  <a:cubicBezTo>
                    <a:pt x="46" y="229"/>
                    <a:pt x="79" y="232"/>
                    <a:pt x="101" y="217"/>
                  </a:cubicBezTo>
                  <a:cubicBezTo>
                    <a:pt x="121" y="203"/>
                    <a:pt x="138" y="189"/>
                    <a:pt x="153" y="169"/>
                  </a:cubicBezTo>
                  <a:cubicBezTo>
                    <a:pt x="168" y="149"/>
                    <a:pt x="177" y="125"/>
                    <a:pt x="181" y="101"/>
                  </a:cubicBezTo>
                  <a:cubicBezTo>
                    <a:pt x="185" y="72"/>
                    <a:pt x="179" y="45"/>
                    <a:pt x="196" y="18"/>
                  </a:cubicBezTo>
                  <a:cubicBezTo>
                    <a:pt x="200" y="11"/>
                    <a:pt x="194" y="0"/>
                    <a:pt x="185" y="1"/>
                  </a:cubicBezTo>
                  <a:cubicBezTo>
                    <a:pt x="72" y="16"/>
                    <a:pt x="0" y="101"/>
                    <a:pt x="7" y="214"/>
                  </a:cubicBezTo>
                  <a:cubicBezTo>
                    <a:pt x="7" y="217"/>
                    <a:pt x="8" y="218"/>
                    <a:pt x="9" y="220"/>
                  </a:cubicBezTo>
                  <a:cubicBezTo>
                    <a:pt x="5" y="228"/>
                    <a:pt x="11" y="240"/>
                    <a:pt x="22" y="23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Sľidê"/>
            <p:cNvSpPr/>
            <p:nvPr/>
          </p:nvSpPr>
          <p:spPr bwMode="auto">
            <a:xfrm>
              <a:off x="7551389" y="5466229"/>
              <a:ext cx="120170" cy="141586"/>
            </a:xfrm>
            <a:custGeom>
              <a:avLst/>
              <a:gdLst>
                <a:gd name="T0" fmla="*/ 18 w 187"/>
                <a:gd name="T1" fmla="*/ 216 h 220"/>
                <a:gd name="T2" fmla="*/ 139 w 187"/>
                <a:gd name="T3" fmla="*/ 144 h 220"/>
                <a:gd name="T4" fmla="*/ 184 w 187"/>
                <a:gd name="T5" fmla="*/ 16 h 220"/>
                <a:gd name="T6" fmla="*/ 169 w 187"/>
                <a:gd name="T7" fmla="*/ 2 h 220"/>
                <a:gd name="T8" fmla="*/ 39 w 187"/>
                <a:gd name="T9" fmla="*/ 77 h 220"/>
                <a:gd name="T10" fmla="*/ 6 w 187"/>
                <a:gd name="T11" fmla="*/ 195 h 220"/>
                <a:gd name="T12" fmla="*/ 7 w 187"/>
                <a:gd name="T13" fmla="*/ 197 h 220"/>
                <a:gd name="T14" fmla="*/ 18 w 187"/>
                <a:gd name="T15" fmla="*/ 21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20">
                  <a:moveTo>
                    <a:pt x="18" y="216"/>
                  </a:moveTo>
                  <a:cubicBezTo>
                    <a:pt x="66" y="199"/>
                    <a:pt x="110" y="192"/>
                    <a:pt x="139" y="144"/>
                  </a:cubicBezTo>
                  <a:cubicBezTo>
                    <a:pt x="163" y="104"/>
                    <a:pt x="170" y="59"/>
                    <a:pt x="184" y="16"/>
                  </a:cubicBezTo>
                  <a:cubicBezTo>
                    <a:pt x="187" y="7"/>
                    <a:pt x="177" y="0"/>
                    <a:pt x="169" y="2"/>
                  </a:cubicBezTo>
                  <a:cubicBezTo>
                    <a:pt x="121" y="17"/>
                    <a:pt x="74" y="39"/>
                    <a:pt x="39" y="77"/>
                  </a:cubicBezTo>
                  <a:cubicBezTo>
                    <a:pt x="11" y="109"/>
                    <a:pt x="10" y="156"/>
                    <a:pt x="6" y="195"/>
                  </a:cubicBezTo>
                  <a:cubicBezTo>
                    <a:pt x="6" y="196"/>
                    <a:pt x="7" y="197"/>
                    <a:pt x="7" y="197"/>
                  </a:cubicBezTo>
                  <a:cubicBezTo>
                    <a:pt x="0" y="205"/>
                    <a:pt x="6" y="220"/>
                    <a:pt x="18" y="21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ï$ḷíďê"/>
            <p:cNvSpPr/>
            <p:nvPr/>
          </p:nvSpPr>
          <p:spPr bwMode="auto">
            <a:xfrm>
              <a:off x="7723909" y="5487645"/>
              <a:ext cx="136827" cy="98754"/>
            </a:xfrm>
            <a:custGeom>
              <a:avLst/>
              <a:gdLst>
                <a:gd name="T0" fmla="*/ 10 w 213"/>
                <a:gd name="T1" fmla="*/ 129 h 154"/>
                <a:gd name="T2" fmla="*/ 119 w 213"/>
                <a:gd name="T3" fmla="*/ 128 h 154"/>
                <a:gd name="T4" fmla="*/ 206 w 213"/>
                <a:gd name="T5" fmla="*/ 41 h 154"/>
                <a:gd name="T6" fmla="*/ 202 w 213"/>
                <a:gd name="T7" fmla="*/ 20 h 154"/>
                <a:gd name="T8" fmla="*/ 58 w 213"/>
                <a:gd name="T9" fmla="*/ 20 h 154"/>
                <a:gd name="T10" fmla="*/ 5 w 213"/>
                <a:gd name="T11" fmla="*/ 109 h 154"/>
                <a:gd name="T12" fmla="*/ 10 w 213"/>
                <a:gd name="T13" fmla="*/ 129 h 154"/>
              </a:gdLst>
              <a:ahLst/>
              <a:cxnLst>
                <a:cxn ang="0">
                  <a:pos x="T0" y="T1"/>
                </a:cxn>
                <a:cxn ang="0">
                  <a:pos x="T2" y="T3"/>
                </a:cxn>
                <a:cxn ang="0">
                  <a:pos x="T4" y="T5"/>
                </a:cxn>
                <a:cxn ang="0">
                  <a:pos x="T6" y="T7"/>
                </a:cxn>
                <a:cxn ang="0">
                  <a:pos x="T8" y="T9"/>
                </a:cxn>
                <a:cxn ang="0">
                  <a:pos x="T10" y="T11"/>
                </a:cxn>
                <a:cxn ang="0">
                  <a:pos x="T12" y="T13"/>
                </a:cxn>
              </a:cxnLst>
              <a:rect l="0" t="0" r="r" b="b"/>
              <a:pathLst>
                <a:path w="213" h="154">
                  <a:moveTo>
                    <a:pt x="10" y="129"/>
                  </a:moveTo>
                  <a:cubicBezTo>
                    <a:pt x="47" y="138"/>
                    <a:pt x="83" y="154"/>
                    <a:pt x="119" y="128"/>
                  </a:cubicBezTo>
                  <a:cubicBezTo>
                    <a:pt x="153" y="104"/>
                    <a:pt x="171" y="64"/>
                    <a:pt x="206" y="41"/>
                  </a:cubicBezTo>
                  <a:cubicBezTo>
                    <a:pt x="213" y="35"/>
                    <a:pt x="213" y="21"/>
                    <a:pt x="202" y="20"/>
                  </a:cubicBezTo>
                  <a:cubicBezTo>
                    <a:pt x="159" y="13"/>
                    <a:pt x="99" y="0"/>
                    <a:pt x="58" y="20"/>
                  </a:cubicBezTo>
                  <a:cubicBezTo>
                    <a:pt x="21" y="38"/>
                    <a:pt x="9" y="72"/>
                    <a:pt x="5" y="109"/>
                  </a:cubicBezTo>
                  <a:cubicBezTo>
                    <a:pt x="0" y="115"/>
                    <a:pt x="0" y="126"/>
                    <a:pt x="10" y="12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ṧliḓe"/>
            <p:cNvSpPr/>
            <p:nvPr/>
          </p:nvSpPr>
          <p:spPr bwMode="auto">
            <a:xfrm>
              <a:off x="7857166" y="5597107"/>
              <a:ext cx="178470" cy="108272"/>
            </a:xfrm>
            <a:custGeom>
              <a:avLst/>
              <a:gdLst>
                <a:gd name="T0" fmla="*/ 9 w 279"/>
                <a:gd name="T1" fmla="*/ 40 h 168"/>
                <a:gd name="T2" fmla="*/ 16 w 279"/>
                <a:gd name="T3" fmla="*/ 46 h 168"/>
                <a:gd name="T4" fmla="*/ 152 w 279"/>
                <a:gd name="T5" fmla="*/ 152 h 168"/>
                <a:gd name="T6" fmla="*/ 268 w 279"/>
                <a:gd name="T7" fmla="*/ 146 h 168"/>
                <a:gd name="T8" fmla="*/ 270 w 279"/>
                <a:gd name="T9" fmla="*/ 125 h 168"/>
                <a:gd name="T10" fmla="*/ 204 w 279"/>
                <a:gd name="T11" fmla="*/ 56 h 168"/>
                <a:gd name="T12" fmla="*/ 148 w 279"/>
                <a:gd name="T13" fmla="*/ 21 h 168"/>
                <a:gd name="T14" fmla="*/ 11 w 279"/>
                <a:gd name="T15" fmla="*/ 19 h 168"/>
                <a:gd name="T16" fmla="*/ 9 w 279"/>
                <a:gd name="T17"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68">
                  <a:moveTo>
                    <a:pt x="9" y="40"/>
                  </a:moveTo>
                  <a:cubicBezTo>
                    <a:pt x="10" y="43"/>
                    <a:pt x="13" y="45"/>
                    <a:pt x="16" y="46"/>
                  </a:cubicBezTo>
                  <a:cubicBezTo>
                    <a:pt x="74" y="61"/>
                    <a:pt x="97" y="130"/>
                    <a:pt x="152" y="152"/>
                  </a:cubicBezTo>
                  <a:cubicBezTo>
                    <a:pt x="192" y="168"/>
                    <a:pt x="228" y="160"/>
                    <a:pt x="268" y="146"/>
                  </a:cubicBezTo>
                  <a:cubicBezTo>
                    <a:pt x="278" y="142"/>
                    <a:pt x="279" y="130"/>
                    <a:pt x="270" y="125"/>
                  </a:cubicBezTo>
                  <a:cubicBezTo>
                    <a:pt x="242" y="107"/>
                    <a:pt x="228" y="78"/>
                    <a:pt x="204" y="56"/>
                  </a:cubicBezTo>
                  <a:cubicBezTo>
                    <a:pt x="188" y="41"/>
                    <a:pt x="169" y="30"/>
                    <a:pt x="148" y="21"/>
                  </a:cubicBezTo>
                  <a:cubicBezTo>
                    <a:pt x="101" y="0"/>
                    <a:pt x="59" y="5"/>
                    <a:pt x="11" y="19"/>
                  </a:cubicBezTo>
                  <a:cubicBezTo>
                    <a:pt x="0" y="23"/>
                    <a:pt x="1" y="36"/>
                    <a:pt x="9" y="4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ṧ1ïďè"/>
            <p:cNvSpPr/>
            <p:nvPr/>
          </p:nvSpPr>
          <p:spPr bwMode="auto">
            <a:xfrm>
              <a:off x="7195639" y="5572121"/>
              <a:ext cx="647250" cy="220113"/>
            </a:xfrm>
            <a:custGeom>
              <a:avLst/>
              <a:gdLst>
                <a:gd name="T0" fmla="*/ 25 w 1006"/>
                <a:gd name="T1" fmla="*/ 243 h 342"/>
                <a:gd name="T2" fmla="*/ 146 w 1006"/>
                <a:gd name="T3" fmla="*/ 306 h 342"/>
                <a:gd name="T4" fmla="*/ 285 w 1006"/>
                <a:gd name="T5" fmla="*/ 296 h 342"/>
                <a:gd name="T6" fmla="*/ 539 w 1006"/>
                <a:gd name="T7" fmla="*/ 167 h 342"/>
                <a:gd name="T8" fmla="*/ 993 w 1006"/>
                <a:gd name="T9" fmla="*/ 70 h 342"/>
                <a:gd name="T10" fmla="*/ 982 w 1006"/>
                <a:gd name="T11" fmla="*/ 90 h 342"/>
                <a:gd name="T12" fmla="*/ 437 w 1006"/>
                <a:gd name="T13" fmla="*/ 257 h 342"/>
                <a:gd name="T14" fmla="*/ 223 w 1006"/>
                <a:gd name="T15" fmla="*/ 333 h 342"/>
                <a:gd name="T16" fmla="*/ 14 w 1006"/>
                <a:gd name="T17" fmla="*/ 263 h 342"/>
                <a:gd name="T18" fmla="*/ 25 w 1006"/>
                <a:gd name="T19" fmla="*/ 24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6" h="342">
                  <a:moveTo>
                    <a:pt x="25" y="243"/>
                  </a:moveTo>
                  <a:cubicBezTo>
                    <a:pt x="66" y="264"/>
                    <a:pt x="102" y="291"/>
                    <a:pt x="146" y="306"/>
                  </a:cubicBezTo>
                  <a:cubicBezTo>
                    <a:pt x="191" y="321"/>
                    <a:pt x="241" y="308"/>
                    <a:pt x="285" y="296"/>
                  </a:cubicBezTo>
                  <a:cubicBezTo>
                    <a:pt x="379" y="269"/>
                    <a:pt x="457" y="218"/>
                    <a:pt x="539" y="167"/>
                  </a:cubicBezTo>
                  <a:cubicBezTo>
                    <a:pt x="664" y="88"/>
                    <a:pt x="846" y="0"/>
                    <a:pt x="993" y="70"/>
                  </a:cubicBezTo>
                  <a:cubicBezTo>
                    <a:pt x="1006" y="76"/>
                    <a:pt x="995" y="96"/>
                    <a:pt x="982" y="90"/>
                  </a:cubicBezTo>
                  <a:cubicBezTo>
                    <a:pt x="797" y="2"/>
                    <a:pt x="588" y="169"/>
                    <a:pt x="437" y="257"/>
                  </a:cubicBezTo>
                  <a:cubicBezTo>
                    <a:pt x="375" y="294"/>
                    <a:pt x="295" y="326"/>
                    <a:pt x="223" y="333"/>
                  </a:cubicBezTo>
                  <a:cubicBezTo>
                    <a:pt x="138" y="342"/>
                    <a:pt x="86" y="299"/>
                    <a:pt x="14" y="263"/>
                  </a:cubicBezTo>
                  <a:cubicBezTo>
                    <a:pt x="0" y="257"/>
                    <a:pt x="11" y="236"/>
                    <a:pt x="25" y="24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ŝļíḍè"/>
            <p:cNvSpPr/>
            <p:nvPr/>
          </p:nvSpPr>
          <p:spPr bwMode="auto">
            <a:xfrm>
              <a:off x="7575185" y="5683962"/>
              <a:ext cx="160623" cy="110652"/>
            </a:xfrm>
            <a:custGeom>
              <a:avLst/>
              <a:gdLst>
                <a:gd name="T0" fmla="*/ 13 w 250"/>
                <a:gd name="T1" fmla="*/ 53 h 172"/>
                <a:gd name="T2" fmla="*/ 112 w 250"/>
                <a:gd name="T3" fmla="*/ 150 h 172"/>
                <a:gd name="T4" fmla="*/ 240 w 250"/>
                <a:gd name="T5" fmla="*/ 158 h 172"/>
                <a:gd name="T6" fmla="*/ 242 w 250"/>
                <a:gd name="T7" fmla="*/ 137 h 172"/>
                <a:gd name="T8" fmla="*/ 186 w 250"/>
                <a:gd name="T9" fmla="*/ 61 h 172"/>
                <a:gd name="T10" fmla="*/ 113 w 250"/>
                <a:gd name="T11" fmla="*/ 15 h 172"/>
                <a:gd name="T12" fmla="*/ 5 w 250"/>
                <a:gd name="T13" fmla="*/ 37 h 172"/>
                <a:gd name="T14" fmla="*/ 13 w 250"/>
                <a:gd name="T15" fmla="*/ 53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2">
                  <a:moveTo>
                    <a:pt x="13" y="53"/>
                  </a:moveTo>
                  <a:cubicBezTo>
                    <a:pt x="43" y="90"/>
                    <a:pt x="65" y="132"/>
                    <a:pt x="112" y="150"/>
                  </a:cubicBezTo>
                  <a:cubicBezTo>
                    <a:pt x="154" y="166"/>
                    <a:pt x="196" y="172"/>
                    <a:pt x="240" y="158"/>
                  </a:cubicBezTo>
                  <a:cubicBezTo>
                    <a:pt x="249" y="155"/>
                    <a:pt x="250" y="141"/>
                    <a:pt x="242" y="137"/>
                  </a:cubicBezTo>
                  <a:cubicBezTo>
                    <a:pt x="211" y="119"/>
                    <a:pt x="209" y="84"/>
                    <a:pt x="186" y="61"/>
                  </a:cubicBezTo>
                  <a:cubicBezTo>
                    <a:pt x="166" y="40"/>
                    <a:pt x="141" y="23"/>
                    <a:pt x="113" y="15"/>
                  </a:cubicBezTo>
                  <a:cubicBezTo>
                    <a:pt x="75" y="4"/>
                    <a:pt x="31" y="0"/>
                    <a:pt x="5" y="37"/>
                  </a:cubicBezTo>
                  <a:cubicBezTo>
                    <a:pt x="0" y="45"/>
                    <a:pt x="6" y="52"/>
                    <a:pt x="13" y="5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ṩ1ídé"/>
            <p:cNvSpPr/>
            <p:nvPr/>
          </p:nvSpPr>
          <p:spPr bwMode="auto">
            <a:xfrm>
              <a:off x="7455015" y="5742262"/>
              <a:ext cx="199886" cy="128498"/>
            </a:xfrm>
            <a:custGeom>
              <a:avLst/>
              <a:gdLst>
                <a:gd name="T0" fmla="*/ 3 w 311"/>
                <a:gd name="T1" fmla="*/ 52 h 200"/>
                <a:gd name="T2" fmla="*/ 3 w 311"/>
                <a:gd name="T3" fmla="*/ 52 h 200"/>
                <a:gd name="T4" fmla="*/ 5 w 311"/>
                <a:gd name="T5" fmla="*/ 55 h 200"/>
                <a:gd name="T6" fmla="*/ 7 w 311"/>
                <a:gd name="T7" fmla="*/ 57 h 200"/>
                <a:gd name="T8" fmla="*/ 300 w 311"/>
                <a:gd name="T9" fmla="*/ 172 h 200"/>
                <a:gd name="T10" fmla="*/ 305 w 311"/>
                <a:gd name="T11" fmla="*/ 153 h 200"/>
                <a:gd name="T12" fmla="*/ 150 w 311"/>
                <a:gd name="T13" fmla="*/ 34 h 200"/>
                <a:gd name="T14" fmla="*/ 6 w 311"/>
                <a:gd name="T15" fmla="*/ 35 h 200"/>
                <a:gd name="T16" fmla="*/ 3 w 311"/>
                <a:gd name="T17" fmla="*/ 39 h 200"/>
                <a:gd name="T18" fmla="*/ 2 w 311"/>
                <a:gd name="T19" fmla="*/ 49 h 200"/>
                <a:gd name="T20" fmla="*/ 3 w 311"/>
                <a:gd name="T2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00">
                  <a:moveTo>
                    <a:pt x="3" y="52"/>
                  </a:moveTo>
                  <a:cubicBezTo>
                    <a:pt x="3" y="52"/>
                    <a:pt x="3" y="52"/>
                    <a:pt x="3" y="52"/>
                  </a:cubicBezTo>
                  <a:cubicBezTo>
                    <a:pt x="4" y="53"/>
                    <a:pt x="4" y="54"/>
                    <a:pt x="5" y="55"/>
                  </a:cubicBezTo>
                  <a:cubicBezTo>
                    <a:pt x="5" y="55"/>
                    <a:pt x="6" y="56"/>
                    <a:pt x="7" y="57"/>
                  </a:cubicBezTo>
                  <a:cubicBezTo>
                    <a:pt x="78" y="152"/>
                    <a:pt x="181" y="200"/>
                    <a:pt x="300" y="172"/>
                  </a:cubicBezTo>
                  <a:cubicBezTo>
                    <a:pt x="308" y="171"/>
                    <a:pt x="311" y="158"/>
                    <a:pt x="305" y="153"/>
                  </a:cubicBezTo>
                  <a:cubicBezTo>
                    <a:pt x="255" y="113"/>
                    <a:pt x="211" y="58"/>
                    <a:pt x="150" y="34"/>
                  </a:cubicBezTo>
                  <a:cubicBezTo>
                    <a:pt x="105" y="17"/>
                    <a:pt x="46" y="0"/>
                    <a:pt x="6" y="35"/>
                  </a:cubicBezTo>
                  <a:cubicBezTo>
                    <a:pt x="5" y="36"/>
                    <a:pt x="4" y="38"/>
                    <a:pt x="3" y="39"/>
                  </a:cubicBezTo>
                  <a:cubicBezTo>
                    <a:pt x="1" y="42"/>
                    <a:pt x="0" y="45"/>
                    <a:pt x="2" y="49"/>
                  </a:cubicBezTo>
                  <a:cubicBezTo>
                    <a:pt x="2" y="51"/>
                    <a:pt x="3" y="51"/>
                    <a:pt x="3" y="5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šḷiḑè"/>
            <p:cNvSpPr/>
            <p:nvPr/>
          </p:nvSpPr>
          <p:spPr bwMode="auto">
            <a:xfrm>
              <a:off x="7337225" y="5786284"/>
              <a:ext cx="183229" cy="132068"/>
            </a:xfrm>
            <a:custGeom>
              <a:avLst/>
              <a:gdLst>
                <a:gd name="T0" fmla="*/ 13 w 284"/>
                <a:gd name="T1" fmla="*/ 43 h 207"/>
                <a:gd name="T2" fmla="*/ 17 w 284"/>
                <a:gd name="T3" fmla="*/ 50 h 207"/>
                <a:gd name="T4" fmla="*/ 57 w 284"/>
                <a:gd name="T5" fmla="*/ 108 h 207"/>
                <a:gd name="T6" fmla="*/ 115 w 284"/>
                <a:gd name="T7" fmla="*/ 157 h 207"/>
                <a:gd name="T8" fmla="*/ 273 w 284"/>
                <a:gd name="T9" fmla="*/ 189 h 207"/>
                <a:gd name="T10" fmla="*/ 276 w 284"/>
                <a:gd name="T11" fmla="*/ 167 h 207"/>
                <a:gd name="T12" fmla="*/ 150 w 284"/>
                <a:gd name="T13" fmla="*/ 41 h 207"/>
                <a:gd name="T14" fmla="*/ 10 w 284"/>
                <a:gd name="T15" fmla="*/ 23 h 207"/>
                <a:gd name="T16" fmla="*/ 13 w 284"/>
                <a:gd name="T17" fmla="*/ 4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7">
                  <a:moveTo>
                    <a:pt x="13" y="43"/>
                  </a:moveTo>
                  <a:cubicBezTo>
                    <a:pt x="13" y="45"/>
                    <a:pt x="14" y="48"/>
                    <a:pt x="17" y="50"/>
                  </a:cubicBezTo>
                  <a:cubicBezTo>
                    <a:pt x="33" y="62"/>
                    <a:pt x="45" y="92"/>
                    <a:pt x="57" y="108"/>
                  </a:cubicBezTo>
                  <a:cubicBezTo>
                    <a:pt x="73" y="129"/>
                    <a:pt x="93" y="144"/>
                    <a:pt x="115" y="157"/>
                  </a:cubicBezTo>
                  <a:cubicBezTo>
                    <a:pt x="162" y="186"/>
                    <a:pt x="220" y="207"/>
                    <a:pt x="273" y="189"/>
                  </a:cubicBezTo>
                  <a:cubicBezTo>
                    <a:pt x="284" y="185"/>
                    <a:pt x="284" y="173"/>
                    <a:pt x="276" y="167"/>
                  </a:cubicBezTo>
                  <a:cubicBezTo>
                    <a:pt x="226" y="134"/>
                    <a:pt x="200" y="75"/>
                    <a:pt x="150" y="41"/>
                  </a:cubicBezTo>
                  <a:cubicBezTo>
                    <a:pt x="105" y="10"/>
                    <a:pt x="60" y="0"/>
                    <a:pt x="10" y="23"/>
                  </a:cubicBezTo>
                  <a:cubicBezTo>
                    <a:pt x="0" y="27"/>
                    <a:pt x="4" y="39"/>
                    <a:pt x="13" y="4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śļíḋe"/>
            <p:cNvSpPr/>
            <p:nvPr/>
          </p:nvSpPr>
          <p:spPr bwMode="auto">
            <a:xfrm>
              <a:off x="7199209" y="5770817"/>
              <a:ext cx="189178" cy="167762"/>
            </a:xfrm>
            <a:custGeom>
              <a:avLst/>
              <a:gdLst>
                <a:gd name="T0" fmla="*/ 90 w 294"/>
                <a:gd name="T1" fmla="*/ 174 h 262"/>
                <a:gd name="T2" fmla="*/ 283 w 294"/>
                <a:gd name="T3" fmla="*/ 248 h 262"/>
                <a:gd name="T4" fmla="*/ 285 w 294"/>
                <a:gd name="T5" fmla="*/ 227 h 262"/>
                <a:gd name="T6" fmla="*/ 54 w 294"/>
                <a:gd name="T7" fmla="*/ 26 h 262"/>
                <a:gd name="T8" fmla="*/ 46 w 294"/>
                <a:gd name="T9" fmla="*/ 35 h 262"/>
                <a:gd name="T10" fmla="*/ 42 w 294"/>
                <a:gd name="T11" fmla="*/ 37 h 262"/>
                <a:gd name="T12" fmla="*/ 90 w 294"/>
                <a:gd name="T13" fmla="*/ 174 h 262"/>
              </a:gdLst>
              <a:ahLst/>
              <a:cxnLst>
                <a:cxn ang="0">
                  <a:pos x="T0" y="T1"/>
                </a:cxn>
                <a:cxn ang="0">
                  <a:pos x="T2" y="T3"/>
                </a:cxn>
                <a:cxn ang="0">
                  <a:pos x="T4" y="T5"/>
                </a:cxn>
                <a:cxn ang="0">
                  <a:pos x="T6" y="T7"/>
                </a:cxn>
                <a:cxn ang="0">
                  <a:pos x="T8" y="T9"/>
                </a:cxn>
                <a:cxn ang="0">
                  <a:pos x="T10" y="T11"/>
                </a:cxn>
                <a:cxn ang="0">
                  <a:pos x="T12" y="T13"/>
                </a:cxn>
              </a:cxnLst>
              <a:rect l="0" t="0" r="r" b="b"/>
              <a:pathLst>
                <a:path w="294" h="262">
                  <a:moveTo>
                    <a:pt x="90" y="174"/>
                  </a:moveTo>
                  <a:cubicBezTo>
                    <a:pt x="146" y="220"/>
                    <a:pt x="207" y="262"/>
                    <a:pt x="283" y="248"/>
                  </a:cubicBezTo>
                  <a:cubicBezTo>
                    <a:pt x="294" y="246"/>
                    <a:pt x="292" y="232"/>
                    <a:pt x="285" y="227"/>
                  </a:cubicBezTo>
                  <a:cubicBezTo>
                    <a:pt x="215" y="178"/>
                    <a:pt x="166" y="0"/>
                    <a:pt x="54" y="26"/>
                  </a:cubicBezTo>
                  <a:cubicBezTo>
                    <a:pt x="49" y="27"/>
                    <a:pt x="46" y="31"/>
                    <a:pt x="46" y="35"/>
                  </a:cubicBezTo>
                  <a:cubicBezTo>
                    <a:pt x="45" y="35"/>
                    <a:pt x="43" y="36"/>
                    <a:pt x="42" y="37"/>
                  </a:cubicBezTo>
                  <a:cubicBezTo>
                    <a:pt x="0" y="81"/>
                    <a:pt x="54" y="144"/>
                    <a:pt x="90" y="17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śḷïďè"/>
            <p:cNvSpPr/>
            <p:nvPr/>
          </p:nvSpPr>
          <p:spPr bwMode="auto">
            <a:xfrm>
              <a:off x="3484660" y="4303796"/>
              <a:ext cx="987532" cy="1561015"/>
            </a:xfrm>
            <a:custGeom>
              <a:avLst/>
              <a:gdLst>
                <a:gd name="T0" fmla="*/ 1495 w 1535"/>
                <a:gd name="T1" fmla="*/ 362 h 2430"/>
                <a:gd name="T2" fmla="*/ 1437 w 1535"/>
                <a:gd name="T3" fmla="*/ 106 h 2430"/>
                <a:gd name="T4" fmla="*/ 1403 w 1535"/>
                <a:gd name="T5" fmla="*/ 0 h 2430"/>
                <a:gd name="T6" fmla="*/ 1391 w 1535"/>
                <a:gd name="T7" fmla="*/ 87 h 2430"/>
                <a:gd name="T8" fmla="*/ 1355 w 1535"/>
                <a:gd name="T9" fmla="*/ 294 h 2430"/>
                <a:gd name="T10" fmla="*/ 1213 w 1535"/>
                <a:gd name="T11" fmla="*/ 736 h 2430"/>
                <a:gd name="T12" fmla="*/ 1145 w 1535"/>
                <a:gd name="T13" fmla="*/ 920 h 2430"/>
                <a:gd name="T14" fmla="*/ 1149 w 1535"/>
                <a:gd name="T15" fmla="*/ 1107 h 2430"/>
                <a:gd name="T16" fmla="*/ 1332 w 1535"/>
                <a:gd name="T17" fmla="*/ 1072 h 2430"/>
                <a:gd name="T18" fmla="*/ 1474 w 1535"/>
                <a:gd name="T19" fmla="*/ 880 h 2430"/>
                <a:gd name="T20" fmla="*/ 1481 w 1535"/>
                <a:gd name="T21" fmla="*/ 861 h 2430"/>
                <a:gd name="T22" fmla="*/ 1406 w 1535"/>
                <a:gd name="T23" fmla="*/ 1098 h 2430"/>
                <a:gd name="T24" fmla="*/ 1076 w 1535"/>
                <a:gd name="T25" fmla="*/ 1388 h 2430"/>
                <a:gd name="T26" fmla="*/ 1074 w 1535"/>
                <a:gd name="T27" fmla="*/ 1389 h 2430"/>
                <a:gd name="T28" fmla="*/ 1051 w 1535"/>
                <a:gd name="T29" fmla="*/ 1166 h 2430"/>
                <a:gd name="T30" fmla="*/ 921 w 1535"/>
                <a:gd name="T31" fmla="*/ 1031 h 2430"/>
                <a:gd name="T32" fmla="*/ 725 w 1535"/>
                <a:gd name="T33" fmla="*/ 1055 h 2430"/>
                <a:gd name="T34" fmla="*/ 616 w 1535"/>
                <a:gd name="T35" fmla="*/ 1202 h 2430"/>
                <a:gd name="T36" fmla="*/ 717 w 1535"/>
                <a:gd name="T37" fmla="*/ 1354 h 2430"/>
                <a:gd name="T38" fmla="*/ 1044 w 1535"/>
                <a:gd name="T39" fmla="*/ 1396 h 2430"/>
                <a:gd name="T40" fmla="*/ 859 w 1535"/>
                <a:gd name="T41" fmla="*/ 1691 h 2430"/>
                <a:gd name="T42" fmla="*/ 588 w 1535"/>
                <a:gd name="T43" fmla="*/ 1834 h 2430"/>
                <a:gd name="T44" fmla="*/ 568 w 1535"/>
                <a:gd name="T45" fmla="*/ 1524 h 2430"/>
                <a:gd name="T46" fmla="*/ 204 w 1535"/>
                <a:gd name="T47" fmla="*/ 1422 h 2430"/>
                <a:gd name="T48" fmla="*/ 54 w 1535"/>
                <a:gd name="T49" fmla="*/ 1548 h 2430"/>
                <a:gd name="T50" fmla="*/ 88 w 1535"/>
                <a:gd name="T51" fmla="*/ 1715 h 2430"/>
                <a:gd name="T52" fmla="*/ 412 w 1535"/>
                <a:gd name="T53" fmla="*/ 1862 h 2430"/>
                <a:gd name="T54" fmla="*/ 555 w 1535"/>
                <a:gd name="T55" fmla="*/ 1849 h 2430"/>
                <a:gd name="T56" fmla="*/ 259 w 1535"/>
                <a:gd name="T57" fmla="*/ 2046 h 2430"/>
                <a:gd name="T58" fmla="*/ 15 w 1535"/>
                <a:gd name="T59" fmla="*/ 2222 h 2430"/>
                <a:gd name="T60" fmla="*/ 23 w 1535"/>
                <a:gd name="T61" fmla="*/ 2344 h 2430"/>
                <a:gd name="T62" fmla="*/ 68 w 1535"/>
                <a:gd name="T63" fmla="*/ 2415 h 2430"/>
                <a:gd name="T64" fmla="*/ 102 w 1535"/>
                <a:gd name="T65" fmla="*/ 2415 h 2430"/>
                <a:gd name="T66" fmla="*/ 38 w 1535"/>
                <a:gd name="T67" fmla="*/ 2233 h 2430"/>
                <a:gd name="T68" fmla="*/ 183 w 1535"/>
                <a:gd name="T69" fmla="*/ 2086 h 2430"/>
                <a:gd name="T70" fmla="*/ 553 w 1535"/>
                <a:gd name="T71" fmla="*/ 1880 h 2430"/>
                <a:gd name="T72" fmla="*/ 583 w 1535"/>
                <a:gd name="T73" fmla="*/ 1843 h 2430"/>
                <a:gd name="T74" fmla="*/ 1023 w 1535"/>
                <a:gd name="T75" fmla="*/ 1524 h 2430"/>
                <a:gd name="T76" fmla="*/ 1074 w 1535"/>
                <a:gd name="T77" fmla="*/ 1390 h 2430"/>
                <a:gd name="T78" fmla="*/ 1155 w 1535"/>
                <a:gd name="T79" fmla="*/ 1364 h 2430"/>
                <a:gd name="T80" fmla="*/ 1516 w 1535"/>
                <a:gd name="T81" fmla="*/ 687 h 2430"/>
                <a:gd name="T82" fmla="*/ 1495 w 1535"/>
                <a:gd name="T83" fmla="*/ 362 h 2430"/>
                <a:gd name="T84" fmla="*/ 152 w 1535"/>
                <a:gd name="T85" fmla="*/ 1748 h 2430"/>
                <a:gd name="T86" fmla="*/ 129 w 1535"/>
                <a:gd name="T87" fmla="*/ 1472 h 2430"/>
                <a:gd name="T88" fmla="*/ 454 w 1535"/>
                <a:gd name="T89" fmla="*/ 1447 h 2430"/>
                <a:gd name="T90" fmla="*/ 587 w 1535"/>
                <a:gd name="T91" fmla="*/ 1781 h 2430"/>
                <a:gd name="T92" fmla="*/ 560 w 1535"/>
                <a:gd name="T93" fmla="*/ 1841 h 2430"/>
                <a:gd name="T94" fmla="*/ 152 w 1535"/>
                <a:gd name="T95" fmla="*/ 1748 h 2430"/>
                <a:gd name="T96" fmla="*/ 834 w 1535"/>
                <a:gd name="T97" fmla="*/ 1377 h 2430"/>
                <a:gd name="T98" fmla="*/ 664 w 1535"/>
                <a:gd name="T99" fmla="*/ 1270 h 2430"/>
                <a:gd name="T100" fmla="*/ 857 w 1535"/>
                <a:gd name="T101" fmla="*/ 1031 h 2430"/>
                <a:gd name="T102" fmla="*/ 1052 w 1535"/>
                <a:gd name="T103" fmla="*/ 1339 h 2430"/>
                <a:gd name="T104" fmla="*/ 1044 w 1535"/>
                <a:gd name="T105" fmla="*/ 1394 h 2430"/>
                <a:gd name="T106" fmla="*/ 834 w 1535"/>
                <a:gd name="T107" fmla="*/ 1377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5" h="2430">
                  <a:moveTo>
                    <a:pt x="1495" y="362"/>
                  </a:moveTo>
                  <a:cubicBezTo>
                    <a:pt x="1481" y="276"/>
                    <a:pt x="1461" y="190"/>
                    <a:pt x="1437" y="106"/>
                  </a:cubicBezTo>
                  <a:cubicBezTo>
                    <a:pt x="1427" y="74"/>
                    <a:pt x="1420" y="30"/>
                    <a:pt x="1403" y="0"/>
                  </a:cubicBezTo>
                  <a:cubicBezTo>
                    <a:pt x="1407" y="14"/>
                    <a:pt x="1392" y="78"/>
                    <a:pt x="1391" y="87"/>
                  </a:cubicBezTo>
                  <a:cubicBezTo>
                    <a:pt x="1382" y="156"/>
                    <a:pt x="1370" y="225"/>
                    <a:pt x="1355" y="294"/>
                  </a:cubicBezTo>
                  <a:cubicBezTo>
                    <a:pt x="1323" y="447"/>
                    <a:pt x="1276" y="594"/>
                    <a:pt x="1213" y="736"/>
                  </a:cubicBezTo>
                  <a:cubicBezTo>
                    <a:pt x="1187" y="796"/>
                    <a:pt x="1164" y="858"/>
                    <a:pt x="1145" y="920"/>
                  </a:cubicBezTo>
                  <a:cubicBezTo>
                    <a:pt x="1129" y="972"/>
                    <a:pt x="1094" y="1066"/>
                    <a:pt x="1149" y="1107"/>
                  </a:cubicBezTo>
                  <a:cubicBezTo>
                    <a:pt x="1203" y="1147"/>
                    <a:pt x="1286" y="1107"/>
                    <a:pt x="1332" y="1072"/>
                  </a:cubicBezTo>
                  <a:cubicBezTo>
                    <a:pt x="1397" y="1024"/>
                    <a:pt x="1444" y="954"/>
                    <a:pt x="1474" y="880"/>
                  </a:cubicBezTo>
                  <a:cubicBezTo>
                    <a:pt x="1477" y="874"/>
                    <a:pt x="1479" y="868"/>
                    <a:pt x="1481" y="861"/>
                  </a:cubicBezTo>
                  <a:cubicBezTo>
                    <a:pt x="1469" y="944"/>
                    <a:pt x="1444" y="1024"/>
                    <a:pt x="1406" y="1098"/>
                  </a:cubicBezTo>
                  <a:cubicBezTo>
                    <a:pt x="1339" y="1230"/>
                    <a:pt x="1226" y="1357"/>
                    <a:pt x="1076" y="1388"/>
                  </a:cubicBezTo>
                  <a:cubicBezTo>
                    <a:pt x="1075" y="1389"/>
                    <a:pt x="1075" y="1389"/>
                    <a:pt x="1074" y="1389"/>
                  </a:cubicBezTo>
                  <a:cubicBezTo>
                    <a:pt x="1088" y="1314"/>
                    <a:pt x="1082" y="1235"/>
                    <a:pt x="1051" y="1166"/>
                  </a:cubicBezTo>
                  <a:cubicBezTo>
                    <a:pt x="1026" y="1109"/>
                    <a:pt x="981" y="1053"/>
                    <a:pt x="921" y="1031"/>
                  </a:cubicBezTo>
                  <a:cubicBezTo>
                    <a:pt x="857" y="1008"/>
                    <a:pt x="783" y="1023"/>
                    <a:pt x="725" y="1055"/>
                  </a:cubicBezTo>
                  <a:cubicBezTo>
                    <a:pt x="670" y="1085"/>
                    <a:pt x="623" y="1138"/>
                    <a:pt x="616" y="1202"/>
                  </a:cubicBezTo>
                  <a:cubicBezTo>
                    <a:pt x="609" y="1271"/>
                    <a:pt x="658" y="1325"/>
                    <a:pt x="717" y="1354"/>
                  </a:cubicBezTo>
                  <a:cubicBezTo>
                    <a:pt x="814" y="1403"/>
                    <a:pt x="934" y="1415"/>
                    <a:pt x="1044" y="1396"/>
                  </a:cubicBezTo>
                  <a:cubicBezTo>
                    <a:pt x="1020" y="1512"/>
                    <a:pt x="949" y="1614"/>
                    <a:pt x="859" y="1691"/>
                  </a:cubicBezTo>
                  <a:cubicBezTo>
                    <a:pt x="782" y="1758"/>
                    <a:pt x="687" y="1809"/>
                    <a:pt x="588" y="1834"/>
                  </a:cubicBezTo>
                  <a:cubicBezTo>
                    <a:pt x="645" y="1739"/>
                    <a:pt x="632" y="1618"/>
                    <a:pt x="568" y="1524"/>
                  </a:cubicBezTo>
                  <a:cubicBezTo>
                    <a:pt x="485" y="1402"/>
                    <a:pt x="340" y="1372"/>
                    <a:pt x="204" y="1422"/>
                  </a:cubicBezTo>
                  <a:cubicBezTo>
                    <a:pt x="142" y="1445"/>
                    <a:pt x="79" y="1483"/>
                    <a:pt x="54" y="1548"/>
                  </a:cubicBezTo>
                  <a:cubicBezTo>
                    <a:pt x="32" y="1606"/>
                    <a:pt x="50" y="1669"/>
                    <a:pt x="88" y="1715"/>
                  </a:cubicBezTo>
                  <a:cubicBezTo>
                    <a:pt x="165" y="1810"/>
                    <a:pt x="293" y="1858"/>
                    <a:pt x="412" y="1862"/>
                  </a:cubicBezTo>
                  <a:cubicBezTo>
                    <a:pt x="460" y="1863"/>
                    <a:pt x="508" y="1859"/>
                    <a:pt x="555" y="1849"/>
                  </a:cubicBezTo>
                  <a:cubicBezTo>
                    <a:pt x="490" y="1948"/>
                    <a:pt x="362" y="2001"/>
                    <a:pt x="259" y="2046"/>
                  </a:cubicBezTo>
                  <a:cubicBezTo>
                    <a:pt x="174" y="2084"/>
                    <a:pt x="52" y="2127"/>
                    <a:pt x="15" y="2222"/>
                  </a:cubicBezTo>
                  <a:cubicBezTo>
                    <a:pt x="0" y="2262"/>
                    <a:pt x="6" y="2306"/>
                    <a:pt x="23" y="2344"/>
                  </a:cubicBezTo>
                  <a:cubicBezTo>
                    <a:pt x="35" y="2370"/>
                    <a:pt x="51" y="2393"/>
                    <a:pt x="68" y="2415"/>
                  </a:cubicBezTo>
                  <a:cubicBezTo>
                    <a:pt x="79" y="2430"/>
                    <a:pt x="97" y="2407"/>
                    <a:pt x="102" y="2415"/>
                  </a:cubicBezTo>
                  <a:cubicBezTo>
                    <a:pt x="63" y="2365"/>
                    <a:pt x="25" y="2300"/>
                    <a:pt x="38" y="2233"/>
                  </a:cubicBezTo>
                  <a:cubicBezTo>
                    <a:pt x="51" y="2162"/>
                    <a:pt x="124" y="2117"/>
                    <a:pt x="183" y="2086"/>
                  </a:cubicBezTo>
                  <a:cubicBezTo>
                    <a:pt x="307" y="2020"/>
                    <a:pt x="454" y="1985"/>
                    <a:pt x="553" y="1880"/>
                  </a:cubicBezTo>
                  <a:cubicBezTo>
                    <a:pt x="565" y="1868"/>
                    <a:pt x="575" y="1856"/>
                    <a:pt x="583" y="1843"/>
                  </a:cubicBezTo>
                  <a:cubicBezTo>
                    <a:pt x="763" y="1798"/>
                    <a:pt x="931" y="1678"/>
                    <a:pt x="1023" y="1524"/>
                  </a:cubicBezTo>
                  <a:cubicBezTo>
                    <a:pt x="1048" y="1483"/>
                    <a:pt x="1065" y="1437"/>
                    <a:pt x="1074" y="1390"/>
                  </a:cubicBezTo>
                  <a:cubicBezTo>
                    <a:pt x="1102" y="1383"/>
                    <a:pt x="1129" y="1375"/>
                    <a:pt x="1155" y="1364"/>
                  </a:cubicBezTo>
                  <a:cubicBezTo>
                    <a:pt x="1413" y="1258"/>
                    <a:pt x="1535" y="953"/>
                    <a:pt x="1516" y="687"/>
                  </a:cubicBezTo>
                  <a:cubicBezTo>
                    <a:pt x="1524" y="578"/>
                    <a:pt x="1512" y="464"/>
                    <a:pt x="1495" y="362"/>
                  </a:cubicBezTo>
                  <a:close/>
                  <a:moveTo>
                    <a:pt x="152" y="1748"/>
                  </a:moveTo>
                  <a:cubicBezTo>
                    <a:pt x="66" y="1675"/>
                    <a:pt x="34" y="1553"/>
                    <a:pt x="129" y="1472"/>
                  </a:cubicBezTo>
                  <a:cubicBezTo>
                    <a:pt x="217" y="1396"/>
                    <a:pt x="356" y="1384"/>
                    <a:pt x="454" y="1447"/>
                  </a:cubicBezTo>
                  <a:cubicBezTo>
                    <a:pt x="556" y="1513"/>
                    <a:pt x="621" y="1662"/>
                    <a:pt x="587" y="1781"/>
                  </a:cubicBezTo>
                  <a:cubicBezTo>
                    <a:pt x="581" y="1803"/>
                    <a:pt x="572" y="1823"/>
                    <a:pt x="560" y="1841"/>
                  </a:cubicBezTo>
                  <a:cubicBezTo>
                    <a:pt x="419" y="1871"/>
                    <a:pt x="271" y="1849"/>
                    <a:pt x="152" y="1748"/>
                  </a:cubicBezTo>
                  <a:close/>
                  <a:moveTo>
                    <a:pt x="834" y="1377"/>
                  </a:moveTo>
                  <a:cubicBezTo>
                    <a:pt x="768" y="1359"/>
                    <a:pt x="699" y="1332"/>
                    <a:pt x="664" y="1270"/>
                  </a:cubicBezTo>
                  <a:cubicBezTo>
                    <a:pt x="595" y="1149"/>
                    <a:pt x="735" y="1013"/>
                    <a:pt x="857" y="1031"/>
                  </a:cubicBezTo>
                  <a:cubicBezTo>
                    <a:pt x="996" y="1052"/>
                    <a:pt x="1060" y="1215"/>
                    <a:pt x="1052" y="1339"/>
                  </a:cubicBezTo>
                  <a:cubicBezTo>
                    <a:pt x="1050" y="1358"/>
                    <a:pt x="1048" y="1376"/>
                    <a:pt x="1044" y="1394"/>
                  </a:cubicBezTo>
                  <a:cubicBezTo>
                    <a:pt x="974" y="1403"/>
                    <a:pt x="902" y="1395"/>
                    <a:pt x="834" y="13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ṣ1ïdè"/>
            <p:cNvSpPr/>
            <p:nvPr/>
          </p:nvSpPr>
          <p:spPr bwMode="auto">
            <a:xfrm>
              <a:off x="4418651" y="4835636"/>
              <a:ext cx="27366" cy="66629"/>
            </a:xfrm>
            <a:custGeom>
              <a:avLst/>
              <a:gdLst>
                <a:gd name="T0" fmla="*/ 21 w 42"/>
                <a:gd name="T1" fmla="*/ 52 h 104"/>
                <a:gd name="T2" fmla="*/ 21 w 42"/>
                <a:gd name="T3" fmla="*/ 52 h 104"/>
              </a:gdLst>
              <a:ahLst/>
              <a:cxnLst>
                <a:cxn ang="0">
                  <a:pos x="T0" y="T1"/>
                </a:cxn>
                <a:cxn ang="0">
                  <a:pos x="T2" y="T3"/>
                </a:cxn>
              </a:cxnLst>
              <a:rect l="0" t="0" r="r" b="b"/>
              <a:pathLst>
                <a:path w="42" h="104">
                  <a:moveTo>
                    <a:pt x="21" y="52"/>
                  </a:moveTo>
                  <a:cubicBezTo>
                    <a:pt x="0" y="104"/>
                    <a:pt x="42" y="0"/>
                    <a:pt x="21" y="5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ṩḷíḑé"/>
            <p:cNvSpPr/>
            <p:nvPr/>
          </p:nvSpPr>
          <p:spPr bwMode="auto">
            <a:xfrm>
              <a:off x="4385337" y="4302607"/>
              <a:ext cx="1190" cy="119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1"/>
                    <a:pt x="0" y="0"/>
                  </a:cubicBezTo>
                  <a:cubicBezTo>
                    <a:pt x="1" y="1"/>
                    <a:pt x="1" y="2"/>
                    <a:pt x="2" y="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ṣḷîďê"/>
            <p:cNvSpPr/>
            <p:nvPr/>
          </p:nvSpPr>
          <p:spPr bwMode="auto">
            <a:xfrm>
              <a:off x="3351403" y="3441193"/>
              <a:ext cx="605607" cy="899487"/>
            </a:xfrm>
            <a:custGeom>
              <a:avLst/>
              <a:gdLst>
                <a:gd name="T0" fmla="*/ 941 w 941"/>
                <a:gd name="T1" fmla="*/ 190 h 1401"/>
                <a:gd name="T2" fmla="*/ 196 w 941"/>
                <a:gd name="T3" fmla="*/ 298 h 1401"/>
                <a:gd name="T4" fmla="*/ 157 w 941"/>
                <a:gd name="T5" fmla="*/ 684 h 1401"/>
                <a:gd name="T6" fmla="*/ 460 w 941"/>
                <a:gd name="T7" fmla="*/ 950 h 1401"/>
                <a:gd name="T8" fmla="*/ 564 w 941"/>
                <a:gd name="T9" fmla="*/ 948 h 1401"/>
                <a:gd name="T10" fmla="*/ 632 w 941"/>
                <a:gd name="T11" fmla="*/ 907 h 1401"/>
                <a:gd name="T12" fmla="*/ 592 w 941"/>
                <a:gd name="T13" fmla="*/ 847 h 1401"/>
                <a:gd name="T14" fmla="*/ 510 w 941"/>
                <a:gd name="T15" fmla="*/ 794 h 1401"/>
                <a:gd name="T16" fmla="*/ 163 w 941"/>
                <a:gd name="T17" fmla="*/ 834 h 1401"/>
                <a:gd name="T18" fmla="*/ 7 w 941"/>
                <a:gd name="T19" fmla="*/ 1135 h 1401"/>
                <a:gd name="T20" fmla="*/ 19 w 941"/>
                <a:gd name="T21" fmla="*/ 1298 h 1401"/>
                <a:gd name="T22" fmla="*/ 55 w 941"/>
                <a:gd name="T23" fmla="*/ 1375 h 1401"/>
                <a:gd name="T24" fmla="*/ 78 w 941"/>
                <a:gd name="T25" fmla="*/ 1398 h 1401"/>
                <a:gd name="T26" fmla="*/ 101 w 941"/>
                <a:gd name="T27" fmla="*/ 1390 h 1401"/>
                <a:gd name="T28" fmla="*/ 66 w 941"/>
                <a:gd name="T29" fmla="*/ 1017 h 1401"/>
                <a:gd name="T30" fmla="*/ 168 w 941"/>
                <a:gd name="T31" fmla="*/ 850 h 1401"/>
                <a:gd name="T32" fmla="*/ 257 w 941"/>
                <a:gd name="T33" fmla="*/ 779 h 1401"/>
                <a:gd name="T34" fmla="*/ 362 w 941"/>
                <a:gd name="T35" fmla="*/ 767 h 1401"/>
                <a:gd name="T36" fmla="*/ 558 w 941"/>
                <a:gd name="T37" fmla="*/ 851 h 1401"/>
                <a:gd name="T38" fmla="*/ 600 w 941"/>
                <a:gd name="T39" fmla="*/ 931 h 1401"/>
                <a:gd name="T40" fmla="*/ 526 w 941"/>
                <a:gd name="T41" fmla="*/ 948 h 1401"/>
                <a:gd name="T42" fmla="*/ 202 w 941"/>
                <a:gd name="T43" fmla="*/ 713 h 1401"/>
                <a:gd name="T44" fmla="*/ 395 w 941"/>
                <a:gd name="T45" fmla="*/ 128 h 1401"/>
                <a:gd name="T46" fmla="*/ 680 w 941"/>
                <a:gd name="T47" fmla="*/ 87 h 1401"/>
                <a:gd name="T48" fmla="*/ 825 w 941"/>
                <a:gd name="T49" fmla="*/ 138 h 1401"/>
                <a:gd name="T50" fmla="*/ 889 w 941"/>
                <a:gd name="T51" fmla="*/ 179 h 1401"/>
                <a:gd name="T52" fmla="*/ 915 w 941"/>
                <a:gd name="T53" fmla="*/ 198 h 1401"/>
                <a:gd name="T54" fmla="*/ 941 w 941"/>
                <a:gd name="T55" fmla="*/ 190 h 1401"/>
                <a:gd name="T56" fmla="*/ 941 w 941"/>
                <a:gd name="T57" fmla="*/ 19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1401">
                  <a:moveTo>
                    <a:pt x="941" y="190"/>
                  </a:moveTo>
                  <a:cubicBezTo>
                    <a:pt x="718" y="0"/>
                    <a:pt x="353" y="45"/>
                    <a:pt x="196" y="298"/>
                  </a:cubicBezTo>
                  <a:cubicBezTo>
                    <a:pt x="124" y="414"/>
                    <a:pt x="107" y="557"/>
                    <a:pt x="157" y="684"/>
                  </a:cubicBezTo>
                  <a:cubicBezTo>
                    <a:pt x="206" y="810"/>
                    <a:pt x="322" y="930"/>
                    <a:pt x="460" y="950"/>
                  </a:cubicBezTo>
                  <a:cubicBezTo>
                    <a:pt x="495" y="955"/>
                    <a:pt x="530" y="954"/>
                    <a:pt x="564" y="948"/>
                  </a:cubicBezTo>
                  <a:cubicBezTo>
                    <a:pt x="587" y="944"/>
                    <a:pt x="630" y="937"/>
                    <a:pt x="632" y="907"/>
                  </a:cubicBezTo>
                  <a:cubicBezTo>
                    <a:pt x="633" y="882"/>
                    <a:pt x="608" y="862"/>
                    <a:pt x="592" y="847"/>
                  </a:cubicBezTo>
                  <a:cubicBezTo>
                    <a:pt x="567" y="826"/>
                    <a:pt x="539" y="808"/>
                    <a:pt x="510" y="794"/>
                  </a:cubicBezTo>
                  <a:cubicBezTo>
                    <a:pt x="394" y="739"/>
                    <a:pt x="259" y="747"/>
                    <a:pt x="163" y="834"/>
                  </a:cubicBezTo>
                  <a:cubicBezTo>
                    <a:pt x="78" y="910"/>
                    <a:pt x="22" y="1022"/>
                    <a:pt x="7" y="1135"/>
                  </a:cubicBezTo>
                  <a:cubicBezTo>
                    <a:pt x="0" y="1189"/>
                    <a:pt x="2" y="1246"/>
                    <a:pt x="19" y="1298"/>
                  </a:cubicBezTo>
                  <a:cubicBezTo>
                    <a:pt x="27" y="1325"/>
                    <a:pt x="39" y="1351"/>
                    <a:pt x="55" y="1375"/>
                  </a:cubicBezTo>
                  <a:cubicBezTo>
                    <a:pt x="60" y="1381"/>
                    <a:pt x="69" y="1401"/>
                    <a:pt x="78" y="1398"/>
                  </a:cubicBezTo>
                  <a:cubicBezTo>
                    <a:pt x="81" y="1397"/>
                    <a:pt x="99" y="1387"/>
                    <a:pt x="101" y="1390"/>
                  </a:cubicBezTo>
                  <a:cubicBezTo>
                    <a:pt x="14" y="1285"/>
                    <a:pt x="20" y="1138"/>
                    <a:pt x="66" y="1017"/>
                  </a:cubicBezTo>
                  <a:cubicBezTo>
                    <a:pt x="90" y="956"/>
                    <a:pt x="124" y="898"/>
                    <a:pt x="168" y="850"/>
                  </a:cubicBezTo>
                  <a:cubicBezTo>
                    <a:pt x="194" y="822"/>
                    <a:pt x="224" y="798"/>
                    <a:pt x="257" y="779"/>
                  </a:cubicBezTo>
                  <a:cubicBezTo>
                    <a:pt x="291" y="759"/>
                    <a:pt x="324" y="759"/>
                    <a:pt x="362" y="767"/>
                  </a:cubicBezTo>
                  <a:cubicBezTo>
                    <a:pt x="432" y="782"/>
                    <a:pt x="502" y="806"/>
                    <a:pt x="558" y="851"/>
                  </a:cubicBezTo>
                  <a:cubicBezTo>
                    <a:pt x="578" y="867"/>
                    <a:pt x="621" y="901"/>
                    <a:pt x="600" y="931"/>
                  </a:cubicBezTo>
                  <a:cubicBezTo>
                    <a:pt x="585" y="953"/>
                    <a:pt x="549" y="950"/>
                    <a:pt x="526" y="948"/>
                  </a:cubicBezTo>
                  <a:cubicBezTo>
                    <a:pt x="384" y="934"/>
                    <a:pt x="266" y="839"/>
                    <a:pt x="202" y="713"/>
                  </a:cubicBezTo>
                  <a:cubicBezTo>
                    <a:pt x="97" y="504"/>
                    <a:pt x="189" y="235"/>
                    <a:pt x="395" y="128"/>
                  </a:cubicBezTo>
                  <a:cubicBezTo>
                    <a:pt x="482" y="83"/>
                    <a:pt x="584" y="70"/>
                    <a:pt x="680" y="87"/>
                  </a:cubicBezTo>
                  <a:cubicBezTo>
                    <a:pt x="731" y="96"/>
                    <a:pt x="780" y="114"/>
                    <a:pt x="825" y="138"/>
                  </a:cubicBezTo>
                  <a:cubicBezTo>
                    <a:pt x="847" y="150"/>
                    <a:pt x="868" y="164"/>
                    <a:pt x="889" y="179"/>
                  </a:cubicBezTo>
                  <a:cubicBezTo>
                    <a:pt x="894" y="183"/>
                    <a:pt x="909" y="199"/>
                    <a:pt x="915" y="198"/>
                  </a:cubicBezTo>
                  <a:cubicBezTo>
                    <a:pt x="921" y="198"/>
                    <a:pt x="937" y="186"/>
                    <a:pt x="941" y="190"/>
                  </a:cubicBezTo>
                  <a:cubicBezTo>
                    <a:pt x="804" y="74"/>
                    <a:pt x="941" y="190"/>
                    <a:pt x="941" y="19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S1îḍé"/>
            <p:cNvSpPr/>
            <p:nvPr/>
          </p:nvSpPr>
          <p:spPr bwMode="auto">
            <a:xfrm>
              <a:off x="4936213" y="4628611"/>
              <a:ext cx="229631" cy="189178"/>
            </a:xfrm>
            <a:custGeom>
              <a:avLst/>
              <a:gdLst>
                <a:gd name="T0" fmla="*/ 0 w 357"/>
                <a:gd name="T1" fmla="*/ 28 h 294"/>
                <a:gd name="T2" fmla="*/ 318 w 357"/>
                <a:gd name="T3" fmla="*/ 116 h 294"/>
                <a:gd name="T4" fmla="*/ 0 w 357"/>
                <a:gd name="T5" fmla="*/ 28 h 294"/>
              </a:gdLst>
              <a:ahLst/>
              <a:cxnLst>
                <a:cxn ang="0">
                  <a:pos x="T0" y="T1"/>
                </a:cxn>
                <a:cxn ang="0">
                  <a:pos x="T2" y="T3"/>
                </a:cxn>
                <a:cxn ang="0">
                  <a:pos x="T4" y="T5"/>
                </a:cxn>
              </a:cxnLst>
              <a:rect l="0" t="0" r="r" b="b"/>
              <a:pathLst>
                <a:path w="357" h="294">
                  <a:moveTo>
                    <a:pt x="0" y="28"/>
                  </a:moveTo>
                  <a:cubicBezTo>
                    <a:pt x="193" y="172"/>
                    <a:pt x="268" y="0"/>
                    <a:pt x="318" y="116"/>
                  </a:cubicBezTo>
                  <a:cubicBezTo>
                    <a:pt x="357" y="207"/>
                    <a:pt x="121" y="294"/>
                    <a:pt x="0" y="2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ṧļíďe"/>
            <p:cNvSpPr/>
            <p:nvPr/>
          </p:nvSpPr>
          <p:spPr bwMode="auto">
            <a:xfrm>
              <a:off x="5012360" y="4767817"/>
              <a:ext cx="224872" cy="186799"/>
            </a:xfrm>
            <a:custGeom>
              <a:avLst/>
              <a:gdLst>
                <a:gd name="T0" fmla="*/ 0 w 351"/>
                <a:gd name="T1" fmla="*/ 20 h 290"/>
                <a:gd name="T2" fmla="*/ 315 w 351"/>
                <a:gd name="T3" fmla="*/ 118 h 290"/>
                <a:gd name="T4" fmla="*/ 0 w 351"/>
                <a:gd name="T5" fmla="*/ 20 h 290"/>
              </a:gdLst>
              <a:ahLst/>
              <a:cxnLst>
                <a:cxn ang="0">
                  <a:pos x="T0" y="T1"/>
                </a:cxn>
                <a:cxn ang="0">
                  <a:pos x="T2" y="T3"/>
                </a:cxn>
                <a:cxn ang="0">
                  <a:pos x="T4" y="T5"/>
                </a:cxn>
              </a:cxnLst>
              <a:rect l="0" t="0" r="r" b="b"/>
              <a:pathLst>
                <a:path w="351" h="290">
                  <a:moveTo>
                    <a:pt x="0" y="20"/>
                  </a:moveTo>
                  <a:cubicBezTo>
                    <a:pt x="189" y="170"/>
                    <a:pt x="268" y="0"/>
                    <a:pt x="315" y="118"/>
                  </a:cubicBezTo>
                  <a:cubicBezTo>
                    <a:pt x="351" y="209"/>
                    <a:pt x="113" y="290"/>
                    <a:pt x="0" y="2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ṧļîdè"/>
            <p:cNvSpPr/>
            <p:nvPr/>
          </p:nvSpPr>
          <p:spPr bwMode="auto">
            <a:xfrm>
              <a:off x="5064712" y="4909404"/>
              <a:ext cx="226062" cy="186799"/>
            </a:xfrm>
            <a:custGeom>
              <a:avLst/>
              <a:gdLst>
                <a:gd name="T0" fmla="*/ 0 w 351"/>
                <a:gd name="T1" fmla="*/ 21 h 290"/>
                <a:gd name="T2" fmla="*/ 315 w 351"/>
                <a:gd name="T3" fmla="*/ 118 h 290"/>
                <a:gd name="T4" fmla="*/ 0 w 351"/>
                <a:gd name="T5" fmla="*/ 21 h 290"/>
              </a:gdLst>
              <a:ahLst/>
              <a:cxnLst>
                <a:cxn ang="0">
                  <a:pos x="T0" y="T1"/>
                </a:cxn>
                <a:cxn ang="0">
                  <a:pos x="T2" y="T3"/>
                </a:cxn>
                <a:cxn ang="0">
                  <a:pos x="T4" y="T5"/>
                </a:cxn>
              </a:cxnLst>
              <a:rect l="0" t="0" r="r" b="b"/>
              <a:pathLst>
                <a:path w="351" h="290">
                  <a:moveTo>
                    <a:pt x="0" y="21"/>
                  </a:moveTo>
                  <a:cubicBezTo>
                    <a:pt x="188" y="171"/>
                    <a:pt x="268" y="0"/>
                    <a:pt x="315" y="118"/>
                  </a:cubicBezTo>
                  <a:cubicBezTo>
                    <a:pt x="351" y="210"/>
                    <a:pt x="113" y="290"/>
                    <a:pt x="0" y="2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śḷíďe"/>
            <p:cNvSpPr/>
            <p:nvPr/>
          </p:nvSpPr>
          <p:spPr bwMode="auto">
            <a:xfrm>
              <a:off x="5084938" y="5049800"/>
              <a:ext cx="192747" cy="184419"/>
            </a:xfrm>
            <a:custGeom>
              <a:avLst/>
              <a:gdLst>
                <a:gd name="T0" fmla="*/ 0 w 299"/>
                <a:gd name="T1" fmla="*/ 0 h 288"/>
                <a:gd name="T2" fmla="*/ 284 w 299"/>
                <a:gd name="T3" fmla="*/ 166 h 288"/>
                <a:gd name="T4" fmla="*/ 0 w 299"/>
                <a:gd name="T5" fmla="*/ 0 h 288"/>
              </a:gdLst>
              <a:ahLst/>
              <a:cxnLst>
                <a:cxn ang="0">
                  <a:pos x="T0" y="T1"/>
                </a:cxn>
                <a:cxn ang="0">
                  <a:pos x="T2" y="T3"/>
                </a:cxn>
                <a:cxn ang="0">
                  <a:pos x="T4" y="T5"/>
                </a:cxn>
              </a:cxnLst>
              <a:rect l="0" t="0" r="r" b="b"/>
              <a:pathLst>
                <a:path w="299" h="288">
                  <a:moveTo>
                    <a:pt x="0" y="0"/>
                  </a:moveTo>
                  <a:cubicBezTo>
                    <a:pt x="150" y="188"/>
                    <a:pt x="265" y="40"/>
                    <a:pt x="284" y="166"/>
                  </a:cubicBezTo>
                  <a:cubicBezTo>
                    <a:pt x="299" y="263"/>
                    <a:pt x="49" y="288"/>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şḷiḍé"/>
            <p:cNvSpPr/>
            <p:nvPr/>
          </p:nvSpPr>
          <p:spPr bwMode="auto">
            <a:xfrm>
              <a:off x="5377628" y="4720225"/>
              <a:ext cx="494956" cy="415240"/>
            </a:xfrm>
            <a:custGeom>
              <a:avLst/>
              <a:gdLst>
                <a:gd name="T0" fmla="*/ 0 w 770"/>
                <a:gd name="T1" fmla="*/ 0 h 646"/>
                <a:gd name="T2" fmla="*/ 559 w 770"/>
                <a:gd name="T3" fmla="*/ 342 h 646"/>
                <a:gd name="T4" fmla="*/ 312 w 770"/>
                <a:gd name="T5" fmla="*/ 467 h 646"/>
                <a:gd name="T6" fmla="*/ 0 w 770"/>
                <a:gd name="T7" fmla="*/ 0 h 646"/>
              </a:gdLst>
              <a:ahLst/>
              <a:cxnLst>
                <a:cxn ang="0">
                  <a:pos x="T0" y="T1"/>
                </a:cxn>
                <a:cxn ang="0">
                  <a:pos x="T2" y="T3"/>
                </a:cxn>
                <a:cxn ang="0">
                  <a:pos x="T4" y="T5"/>
                </a:cxn>
                <a:cxn ang="0">
                  <a:pos x="T6" y="T7"/>
                </a:cxn>
              </a:cxnLst>
              <a:rect l="0" t="0" r="r" b="b"/>
              <a:pathLst>
                <a:path w="770" h="646">
                  <a:moveTo>
                    <a:pt x="0" y="0"/>
                  </a:moveTo>
                  <a:cubicBezTo>
                    <a:pt x="221" y="306"/>
                    <a:pt x="770" y="127"/>
                    <a:pt x="559" y="342"/>
                  </a:cubicBezTo>
                  <a:cubicBezTo>
                    <a:pt x="724" y="419"/>
                    <a:pt x="635" y="646"/>
                    <a:pt x="312" y="467"/>
                  </a:cubicBezTo>
                  <a:cubicBezTo>
                    <a:pt x="170" y="606"/>
                    <a:pt x="67" y="358"/>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Sľïḍê"/>
            <p:cNvSpPr/>
            <p:nvPr/>
          </p:nvSpPr>
          <p:spPr bwMode="auto">
            <a:xfrm>
              <a:off x="5083748" y="5179487"/>
              <a:ext cx="164192" cy="198697"/>
            </a:xfrm>
            <a:custGeom>
              <a:avLst/>
              <a:gdLst>
                <a:gd name="T0" fmla="*/ 0 w 255"/>
                <a:gd name="T1" fmla="*/ 0 h 310"/>
                <a:gd name="T2" fmla="*/ 253 w 255"/>
                <a:gd name="T3" fmla="*/ 212 h 310"/>
                <a:gd name="T4" fmla="*/ 0 w 255"/>
                <a:gd name="T5" fmla="*/ 0 h 310"/>
              </a:gdLst>
              <a:ahLst/>
              <a:cxnLst>
                <a:cxn ang="0">
                  <a:pos x="T0" y="T1"/>
                </a:cxn>
                <a:cxn ang="0">
                  <a:pos x="T2" y="T3"/>
                </a:cxn>
                <a:cxn ang="0">
                  <a:pos x="T4" y="T5"/>
                </a:cxn>
              </a:cxnLst>
              <a:rect l="0" t="0" r="r" b="b"/>
              <a:pathLst>
                <a:path w="255" h="310">
                  <a:moveTo>
                    <a:pt x="0" y="0"/>
                  </a:moveTo>
                  <a:cubicBezTo>
                    <a:pt x="116" y="211"/>
                    <a:pt x="255" y="85"/>
                    <a:pt x="253" y="212"/>
                  </a:cubicBezTo>
                  <a:cubicBezTo>
                    <a:pt x="251" y="310"/>
                    <a:pt x="0" y="292"/>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íṣlídè"/>
            <p:cNvSpPr/>
            <p:nvPr/>
          </p:nvSpPr>
          <p:spPr bwMode="auto">
            <a:xfrm>
              <a:off x="5021879" y="5305606"/>
              <a:ext cx="186799" cy="226062"/>
            </a:xfrm>
            <a:custGeom>
              <a:avLst/>
              <a:gdLst>
                <a:gd name="T0" fmla="*/ 56 w 290"/>
                <a:gd name="T1" fmla="*/ 0 h 353"/>
                <a:gd name="T2" fmla="*/ 263 w 290"/>
                <a:gd name="T3" fmla="*/ 257 h 353"/>
                <a:gd name="T4" fmla="*/ 56 w 290"/>
                <a:gd name="T5" fmla="*/ 0 h 353"/>
              </a:gdLst>
              <a:ahLst/>
              <a:cxnLst>
                <a:cxn ang="0">
                  <a:pos x="T0" y="T1"/>
                </a:cxn>
                <a:cxn ang="0">
                  <a:pos x="T2" y="T3"/>
                </a:cxn>
                <a:cxn ang="0">
                  <a:pos x="T4" y="T5"/>
                </a:cxn>
              </a:cxnLst>
              <a:rect l="0" t="0" r="r" b="b"/>
              <a:pathLst>
                <a:path w="290" h="353">
                  <a:moveTo>
                    <a:pt x="56" y="0"/>
                  </a:moveTo>
                  <a:cubicBezTo>
                    <a:pt x="129" y="230"/>
                    <a:pt x="290" y="133"/>
                    <a:pt x="263" y="257"/>
                  </a:cubicBezTo>
                  <a:cubicBezTo>
                    <a:pt x="242" y="353"/>
                    <a:pt x="0" y="287"/>
                    <a:pt x="56"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şļîḓê"/>
            <p:cNvSpPr/>
            <p:nvPr/>
          </p:nvSpPr>
          <p:spPr bwMode="auto">
            <a:xfrm>
              <a:off x="4968338" y="5465039"/>
              <a:ext cx="176090" cy="214164"/>
            </a:xfrm>
            <a:custGeom>
              <a:avLst/>
              <a:gdLst>
                <a:gd name="T0" fmla="*/ 29 w 274"/>
                <a:gd name="T1" fmla="*/ 0 h 334"/>
                <a:gd name="T2" fmla="*/ 259 w 274"/>
                <a:gd name="T3" fmla="*/ 236 h 334"/>
                <a:gd name="T4" fmla="*/ 29 w 274"/>
                <a:gd name="T5" fmla="*/ 0 h 334"/>
              </a:gdLst>
              <a:ahLst/>
              <a:cxnLst>
                <a:cxn ang="0">
                  <a:pos x="T0" y="T1"/>
                </a:cxn>
                <a:cxn ang="0">
                  <a:pos x="T2" y="T3"/>
                </a:cxn>
                <a:cxn ang="0">
                  <a:pos x="T4" y="T5"/>
                </a:cxn>
              </a:cxnLst>
              <a:rect l="0" t="0" r="r" b="b"/>
              <a:pathLst>
                <a:path w="274" h="334">
                  <a:moveTo>
                    <a:pt x="29" y="0"/>
                  </a:moveTo>
                  <a:cubicBezTo>
                    <a:pt x="123" y="222"/>
                    <a:pt x="274" y="110"/>
                    <a:pt x="259" y="236"/>
                  </a:cubicBezTo>
                  <a:cubicBezTo>
                    <a:pt x="248" y="334"/>
                    <a:pt x="0" y="291"/>
                    <a:pt x="29"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sļíďé"/>
            <p:cNvSpPr/>
            <p:nvPr/>
          </p:nvSpPr>
          <p:spPr bwMode="auto">
            <a:xfrm>
              <a:off x="3864205" y="2202613"/>
              <a:ext cx="354560" cy="342662"/>
            </a:xfrm>
            <a:custGeom>
              <a:avLst/>
              <a:gdLst>
                <a:gd name="T0" fmla="*/ 352 w 550"/>
                <a:gd name="T1" fmla="*/ 205 h 533"/>
                <a:gd name="T2" fmla="*/ 135 w 550"/>
                <a:gd name="T3" fmla="*/ 362 h 533"/>
                <a:gd name="T4" fmla="*/ 0 w 550"/>
                <a:gd name="T5" fmla="*/ 533 h 533"/>
                <a:gd name="T6" fmla="*/ 11 w 550"/>
                <a:gd name="T7" fmla="*/ 461 h 533"/>
                <a:gd name="T8" fmla="*/ 65 w 550"/>
                <a:gd name="T9" fmla="*/ 286 h 533"/>
                <a:gd name="T10" fmla="*/ 290 w 550"/>
                <a:gd name="T11" fmla="*/ 26 h 533"/>
                <a:gd name="T12" fmla="*/ 447 w 550"/>
                <a:gd name="T13" fmla="*/ 14 h 533"/>
                <a:gd name="T14" fmla="*/ 514 w 550"/>
                <a:gd name="T15" fmla="*/ 110 h 533"/>
                <a:gd name="T16" fmla="*/ 352 w 550"/>
                <a:gd name="T17" fmla="*/ 205 h 533"/>
                <a:gd name="T18" fmla="*/ 352 w 550"/>
                <a:gd name="T19" fmla="*/ 20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33">
                  <a:moveTo>
                    <a:pt x="352" y="205"/>
                  </a:moveTo>
                  <a:cubicBezTo>
                    <a:pt x="270" y="248"/>
                    <a:pt x="199" y="295"/>
                    <a:pt x="135" y="362"/>
                  </a:cubicBezTo>
                  <a:cubicBezTo>
                    <a:pt x="84" y="415"/>
                    <a:pt x="39" y="471"/>
                    <a:pt x="0" y="533"/>
                  </a:cubicBezTo>
                  <a:cubicBezTo>
                    <a:pt x="2" y="507"/>
                    <a:pt x="7" y="483"/>
                    <a:pt x="11" y="461"/>
                  </a:cubicBezTo>
                  <a:cubicBezTo>
                    <a:pt x="24" y="402"/>
                    <a:pt x="41" y="343"/>
                    <a:pt x="65" y="286"/>
                  </a:cubicBezTo>
                  <a:cubicBezTo>
                    <a:pt x="109" y="182"/>
                    <a:pt x="181" y="71"/>
                    <a:pt x="290" y="26"/>
                  </a:cubicBezTo>
                  <a:cubicBezTo>
                    <a:pt x="340" y="7"/>
                    <a:pt x="396" y="0"/>
                    <a:pt x="447" y="14"/>
                  </a:cubicBezTo>
                  <a:cubicBezTo>
                    <a:pt x="485" y="24"/>
                    <a:pt x="550" y="63"/>
                    <a:pt x="514" y="110"/>
                  </a:cubicBezTo>
                  <a:cubicBezTo>
                    <a:pt x="480" y="154"/>
                    <a:pt x="400" y="180"/>
                    <a:pt x="352" y="205"/>
                  </a:cubicBezTo>
                  <a:cubicBezTo>
                    <a:pt x="332" y="216"/>
                    <a:pt x="352" y="205"/>
                    <a:pt x="352" y="20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şlïďè"/>
            <p:cNvSpPr/>
            <p:nvPr/>
          </p:nvSpPr>
          <p:spPr bwMode="auto">
            <a:xfrm>
              <a:off x="3904658" y="2102670"/>
              <a:ext cx="214164" cy="224872"/>
            </a:xfrm>
            <a:custGeom>
              <a:avLst/>
              <a:gdLst>
                <a:gd name="T0" fmla="*/ 213 w 333"/>
                <a:gd name="T1" fmla="*/ 131 h 350"/>
                <a:gd name="T2" fmla="*/ 81 w 333"/>
                <a:gd name="T3" fmla="*/ 238 h 350"/>
                <a:gd name="T4" fmla="*/ 3 w 333"/>
                <a:gd name="T5" fmla="*/ 350 h 350"/>
                <a:gd name="T6" fmla="*/ 7 w 333"/>
                <a:gd name="T7" fmla="*/ 304 h 350"/>
                <a:gd name="T8" fmla="*/ 35 w 333"/>
                <a:gd name="T9" fmla="*/ 192 h 350"/>
                <a:gd name="T10" fmla="*/ 168 w 333"/>
                <a:gd name="T11" fmla="*/ 21 h 350"/>
                <a:gd name="T12" fmla="*/ 266 w 333"/>
                <a:gd name="T13" fmla="*/ 7 h 350"/>
                <a:gd name="T14" fmla="*/ 312 w 333"/>
                <a:gd name="T15" fmla="*/ 65 h 350"/>
                <a:gd name="T16" fmla="*/ 213 w 333"/>
                <a:gd name="T17" fmla="*/ 131 h 350"/>
                <a:gd name="T18" fmla="*/ 213 w 333"/>
                <a:gd name="T19" fmla="*/ 13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350">
                  <a:moveTo>
                    <a:pt x="213" y="131"/>
                  </a:moveTo>
                  <a:cubicBezTo>
                    <a:pt x="163" y="161"/>
                    <a:pt x="119" y="193"/>
                    <a:pt x="81" y="238"/>
                  </a:cubicBezTo>
                  <a:cubicBezTo>
                    <a:pt x="51" y="273"/>
                    <a:pt x="23" y="309"/>
                    <a:pt x="3" y="350"/>
                  </a:cubicBezTo>
                  <a:cubicBezTo>
                    <a:pt x="0" y="334"/>
                    <a:pt x="5" y="318"/>
                    <a:pt x="7" y="304"/>
                  </a:cubicBezTo>
                  <a:cubicBezTo>
                    <a:pt x="13" y="266"/>
                    <a:pt x="22" y="228"/>
                    <a:pt x="35" y="192"/>
                  </a:cubicBezTo>
                  <a:cubicBezTo>
                    <a:pt x="59" y="125"/>
                    <a:pt x="100" y="52"/>
                    <a:pt x="168" y="21"/>
                  </a:cubicBezTo>
                  <a:cubicBezTo>
                    <a:pt x="198" y="6"/>
                    <a:pt x="233" y="0"/>
                    <a:pt x="266" y="7"/>
                  </a:cubicBezTo>
                  <a:cubicBezTo>
                    <a:pt x="290" y="12"/>
                    <a:pt x="333" y="35"/>
                    <a:pt x="312" y="65"/>
                  </a:cubicBezTo>
                  <a:cubicBezTo>
                    <a:pt x="292" y="95"/>
                    <a:pt x="242" y="114"/>
                    <a:pt x="213" y="131"/>
                  </a:cubicBezTo>
                  <a:cubicBezTo>
                    <a:pt x="201" y="138"/>
                    <a:pt x="213" y="131"/>
                    <a:pt x="213" y="13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ŝlïdê"/>
            <p:cNvSpPr/>
            <p:nvPr/>
          </p:nvSpPr>
          <p:spPr bwMode="auto">
            <a:xfrm>
              <a:off x="3901089" y="2028903"/>
              <a:ext cx="123739" cy="192747"/>
            </a:xfrm>
            <a:custGeom>
              <a:avLst/>
              <a:gdLst>
                <a:gd name="T0" fmla="*/ 122 w 192"/>
                <a:gd name="T1" fmla="*/ 101 h 299"/>
                <a:gd name="T2" fmla="*/ 45 w 192"/>
                <a:gd name="T3" fmla="*/ 203 h 299"/>
                <a:gd name="T4" fmla="*/ 8 w 192"/>
                <a:gd name="T5" fmla="*/ 299 h 299"/>
                <a:gd name="T6" fmla="*/ 3 w 192"/>
                <a:gd name="T7" fmla="*/ 265 h 299"/>
                <a:gd name="T8" fmla="*/ 3 w 192"/>
                <a:gd name="T9" fmla="*/ 178 h 299"/>
                <a:gd name="T10" fmla="*/ 68 w 192"/>
                <a:gd name="T11" fmla="*/ 28 h 299"/>
                <a:gd name="T12" fmla="*/ 138 w 192"/>
                <a:gd name="T13" fmla="*/ 0 h 299"/>
                <a:gd name="T14" fmla="*/ 182 w 192"/>
                <a:gd name="T15" fmla="*/ 35 h 299"/>
                <a:gd name="T16" fmla="*/ 122 w 192"/>
                <a:gd name="T17" fmla="*/ 101 h 299"/>
                <a:gd name="T18" fmla="*/ 122 w 192"/>
                <a:gd name="T19" fmla="*/ 10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99">
                  <a:moveTo>
                    <a:pt x="122" y="101"/>
                  </a:moveTo>
                  <a:cubicBezTo>
                    <a:pt x="91" y="132"/>
                    <a:pt x="65" y="163"/>
                    <a:pt x="45" y="203"/>
                  </a:cubicBezTo>
                  <a:cubicBezTo>
                    <a:pt x="29" y="234"/>
                    <a:pt x="17" y="265"/>
                    <a:pt x="8" y="299"/>
                  </a:cubicBezTo>
                  <a:cubicBezTo>
                    <a:pt x="3" y="287"/>
                    <a:pt x="4" y="276"/>
                    <a:pt x="3" y="265"/>
                  </a:cubicBezTo>
                  <a:cubicBezTo>
                    <a:pt x="0" y="237"/>
                    <a:pt x="0" y="207"/>
                    <a:pt x="3" y="178"/>
                  </a:cubicBezTo>
                  <a:cubicBezTo>
                    <a:pt x="8" y="125"/>
                    <a:pt x="25" y="64"/>
                    <a:pt x="68" y="28"/>
                  </a:cubicBezTo>
                  <a:cubicBezTo>
                    <a:pt x="88" y="12"/>
                    <a:pt x="113" y="1"/>
                    <a:pt x="138" y="0"/>
                  </a:cubicBezTo>
                  <a:cubicBezTo>
                    <a:pt x="157" y="0"/>
                    <a:pt x="192" y="8"/>
                    <a:pt x="182" y="35"/>
                  </a:cubicBezTo>
                  <a:cubicBezTo>
                    <a:pt x="173" y="60"/>
                    <a:pt x="140" y="83"/>
                    <a:pt x="122" y="101"/>
                  </a:cubicBezTo>
                  <a:cubicBezTo>
                    <a:pt x="114" y="108"/>
                    <a:pt x="122" y="101"/>
                    <a:pt x="122" y="10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ṧľïḍè"/>
            <p:cNvSpPr/>
            <p:nvPr/>
          </p:nvSpPr>
          <p:spPr bwMode="auto">
            <a:xfrm>
              <a:off x="4411512" y="4324023"/>
              <a:ext cx="227252" cy="522322"/>
            </a:xfrm>
            <a:custGeom>
              <a:avLst/>
              <a:gdLst>
                <a:gd name="T0" fmla="*/ 345 w 353"/>
                <a:gd name="T1" fmla="*/ 545 h 813"/>
                <a:gd name="T2" fmla="*/ 189 w 353"/>
                <a:gd name="T3" fmla="*/ 205 h 813"/>
                <a:gd name="T4" fmla="*/ 66 w 353"/>
                <a:gd name="T5" fmla="*/ 62 h 813"/>
                <a:gd name="T6" fmla="*/ 0 w 353"/>
                <a:gd name="T7" fmla="*/ 0 h 813"/>
                <a:gd name="T8" fmla="*/ 25 w 353"/>
                <a:gd name="T9" fmla="*/ 61 h 813"/>
                <a:gd name="T10" fmla="*/ 79 w 353"/>
                <a:gd name="T11" fmla="*/ 224 h 813"/>
                <a:gd name="T12" fmla="*/ 130 w 353"/>
                <a:gd name="T13" fmla="*/ 556 h 813"/>
                <a:gd name="T14" fmla="*/ 230 w 353"/>
                <a:gd name="T15" fmla="*/ 801 h 813"/>
                <a:gd name="T16" fmla="*/ 345 w 353"/>
                <a:gd name="T17" fmla="*/ 545 h 813"/>
                <a:gd name="T18" fmla="*/ 345 w 353"/>
                <a:gd name="T19" fmla="*/ 54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813">
                  <a:moveTo>
                    <a:pt x="345" y="545"/>
                  </a:moveTo>
                  <a:cubicBezTo>
                    <a:pt x="334" y="422"/>
                    <a:pt x="261" y="302"/>
                    <a:pt x="189" y="205"/>
                  </a:cubicBezTo>
                  <a:cubicBezTo>
                    <a:pt x="152" y="154"/>
                    <a:pt x="110" y="107"/>
                    <a:pt x="66" y="62"/>
                  </a:cubicBezTo>
                  <a:cubicBezTo>
                    <a:pt x="49" y="45"/>
                    <a:pt x="23" y="9"/>
                    <a:pt x="0" y="0"/>
                  </a:cubicBezTo>
                  <a:cubicBezTo>
                    <a:pt x="7" y="1"/>
                    <a:pt x="23" y="55"/>
                    <a:pt x="25" y="61"/>
                  </a:cubicBezTo>
                  <a:cubicBezTo>
                    <a:pt x="46" y="114"/>
                    <a:pt x="64" y="169"/>
                    <a:pt x="79" y="224"/>
                  </a:cubicBezTo>
                  <a:cubicBezTo>
                    <a:pt x="108" y="334"/>
                    <a:pt x="121" y="443"/>
                    <a:pt x="130" y="556"/>
                  </a:cubicBezTo>
                  <a:cubicBezTo>
                    <a:pt x="134" y="612"/>
                    <a:pt x="140" y="813"/>
                    <a:pt x="230" y="801"/>
                  </a:cubicBezTo>
                  <a:cubicBezTo>
                    <a:pt x="332" y="787"/>
                    <a:pt x="353" y="622"/>
                    <a:pt x="345" y="545"/>
                  </a:cubicBezTo>
                  <a:cubicBezTo>
                    <a:pt x="342" y="504"/>
                    <a:pt x="353" y="625"/>
                    <a:pt x="345" y="54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líḓê"/>
            <p:cNvSpPr/>
            <p:nvPr/>
          </p:nvSpPr>
          <p:spPr bwMode="auto">
            <a:xfrm>
              <a:off x="3766642" y="4312125"/>
              <a:ext cx="581811" cy="632972"/>
            </a:xfrm>
            <a:custGeom>
              <a:avLst/>
              <a:gdLst>
                <a:gd name="T0" fmla="*/ 507 w 903"/>
                <a:gd name="T1" fmla="*/ 894 h 987"/>
                <a:gd name="T2" fmla="*/ 813 w 903"/>
                <a:gd name="T3" fmla="*/ 468 h 987"/>
                <a:gd name="T4" fmla="*/ 886 w 903"/>
                <a:gd name="T5" fmla="*/ 192 h 987"/>
                <a:gd name="T6" fmla="*/ 903 w 903"/>
                <a:gd name="T7" fmla="*/ 0 h 987"/>
                <a:gd name="T8" fmla="*/ 881 w 903"/>
                <a:gd name="T9" fmla="*/ 43 h 987"/>
                <a:gd name="T10" fmla="*/ 829 w 903"/>
                <a:gd name="T11" fmla="*/ 135 h 987"/>
                <a:gd name="T12" fmla="*/ 686 w 903"/>
                <a:gd name="T13" fmla="*/ 330 h 987"/>
                <a:gd name="T14" fmla="*/ 327 w 903"/>
                <a:gd name="T15" fmla="*/ 624 h 987"/>
                <a:gd name="T16" fmla="*/ 87 w 903"/>
                <a:gd name="T17" fmla="*/ 929 h 987"/>
                <a:gd name="T18" fmla="*/ 277 w 903"/>
                <a:gd name="T19" fmla="*/ 980 h 987"/>
                <a:gd name="T20" fmla="*/ 507 w 903"/>
                <a:gd name="T21" fmla="*/ 894 h 987"/>
                <a:gd name="T22" fmla="*/ 507 w 903"/>
                <a:gd name="T23" fmla="*/ 894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3" h="987">
                  <a:moveTo>
                    <a:pt x="507" y="894"/>
                  </a:moveTo>
                  <a:cubicBezTo>
                    <a:pt x="653" y="798"/>
                    <a:pt x="752" y="628"/>
                    <a:pt x="813" y="468"/>
                  </a:cubicBezTo>
                  <a:cubicBezTo>
                    <a:pt x="847" y="379"/>
                    <a:pt x="871" y="286"/>
                    <a:pt x="886" y="192"/>
                  </a:cubicBezTo>
                  <a:cubicBezTo>
                    <a:pt x="896" y="128"/>
                    <a:pt x="892" y="62"/>
                    <a:pt x="903" y="0"/>
                  </a:cubicBezTo>
                  <a:cubicBezTo>
                    <a:pt x="901" y="13"/>
                    <a:pt x="888" y="31"/>
                    <a:pt x="881" y="43"/>
                  </a:cubicBezTo>
                  <a:cubicBezTo>
                    <a:pt x="865" y="74"/>
                    <a:pt x="847" y="105"/>
                    <a:pt x="829" y="135"/>
                  </a:cubicBezTo>
                  <a:cubicBezTo>
                    <a:pt x="786" y="203"/>
                    <a:pt x="738" y="269"/>
                    <a:pt x="686" y="330"/>
                  </a:cubicBezTo>
                  <a:cubicBezTo>
                    <a:pt x="582" y="451"/>
                    <a:pt x="459" y="536"/>
                    <a:pt x="327" y="624"/>
                  </a:cubicBezTo>
                  <a:cubicBezTo>
                    <a:pt x="259" y="669"/>
                    <a:pt x="0" y="818"/>
                    <a:pt x="87" y="929"/>
                  </a:cubicBezTo>
                  <a:cubicBezTo>
                    <a:pt x="128" y="983"/>
                    <a:pt x="215" y="987"/>
                    <a:pt x="277" y="980"/>
                  </a:cubicBezTo>
                  <a:cubicBezTo>
                    <a:pt x="359" y="972"/>
                    <a:pt x="439" y="940"/>
                    <a:pt x="507" y="894"/>
                  </a:cubicBezTo>
                  <a:cubicBezTo>
                    <a:pt x="558" y="860"/>
                    <a:pt x="456" y="928"/>
                    <a:pt x="507" y="8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slïḋè"/>
            <p:cNvSpPr/>
            <p:nvPr/>
          </p:nvSpPr>
          <p:spPr bwMode="auto">
            <a:xfrm>
              <a:off x="3870155" y="2790373"/>
              <a:ext cx="461642" cy="787646"/>
            </a:xfrm>
            <a:custGeom>
              <a:avLst/>
              <a:gdLst>
                <a:gd name="T0" fmla="*/ 193 w 718"/>
                <a:gd name="T1" fmla="*/ 224 h 1226"/>
                <a:gd name="T2" fmla="*/ 3 w 718"/>
                <a:gd name="T3" fmla="*/ 759 h 1226"/>
                <a:gd name="T4" fmla="*/ 70 w 718"/>
                <a:gd name="T5" fmla="*/ 1066 h 1226"/>
                <a:gd name="T6" fmla="*/ 155 w 718"/>
                <a:gd name="T7" fmla="*/ 1179 h 1226"/>
                <a:gd name="T8" fmla="*/ 214 w 718"/>
                <a:gd name="T9" fmla="*/ 1226 h 1226"/>
                <a:gd name="T10" fmla="*/ 189 w 718"/>
                <a:gd name="T11" fmla="*/ 1181 h 1226"/>
                <a:gd name="T12" fmla="*/ 154 w 718"/>
                <a:gd name="T13" fmla="*/ 1061 h 1226"/>
                <a:gd name="T14" fmla="*/ 191 w 718"/>
                <a:gd name="T15" fmla="*/ 809 h 1226"/>
                <a:gd name="T16" fmla="*/ 492 w 718"/>
                <a:gd name="T17" fmla="*/ 401 h 1226"/>
                <a:gd name="T18" fmla="*/ 574 w 718"/>
                <a:gd name="T19" fmla="*/ 25 h 1226"/>
                <a:gd name="T20" fmla="*/ 383 w 718"/>
                <a:gd name="T21" fmla="*/ 61 h 1226"/>
                <a:gd name="T22" fmla="*/ 193 w 718"/>
                <a:gd name="T23" fmla="*/ 224 h 1226"/>
                <a:gd name="T24" fmla="*/ 193 w 718"/>
                <a:gd name="T25" fmla="*/ 224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1226">
                  <a:moveTo>
                    <a:pt x="193" y="224"/>
                  </a:moveTo>
                  <a:cubicBezTo>
                    <a:pt x="77" y="370"/>
                    <a:pt x="9" y="574"/>
                    <a:pt x="3" y="759"/>
                  </a:cubicBezTo>
                  <a:cubicBezTo>
                    <a:pt x="0" y="865"/>
                    <a:pt x="19" y="973"/>
                    <a:pt x="70" y="1066"/>
                  </a:cubicBezTo>
                  <a:cubicBezTo>
                    <a:pt x="93" y="1108"/>
                    <a:pt x="121" y="1146"/>
                    <a:pt x="155" y="1179"/>
                  </a:cubicBezTo>
                  <a:cubicBezTo>
                    <a:pt x="165" y="1189"/>
                    <a:pt x="198" y="1222"/>
                    <a:pt x="214" y="1226"/>
                  </a:cubicBezTo>
                  <a:cubicBezTo>
                    <a:pt x="201" y="1210"/>
                    <a:pt x="192" y="1189"/>
                    <a:pt x="189" y="1181"/>
                  </a:cubicBezTo>
                  <a:cubicBezTo>
                    <a:pt x="171" y="1143"/>
                    <a:pt x="160" y="1102"/>
                    <a:pt x="154" y="1061"/>
                  </a:cubicBezTo>
                  <a:cubicBezTo>
                    <a:pt x="143" y="975"/>
                    <a:pt x="158" y="888"/>
                    <a:pt x="191" y="809"/>
                  </a:cubicBezTo>
                  <a:cubicBezTo>
                    <a:pt x="259" y="648"/>
                    <a:pt x="390" y="537"/>
                    <a:pt x="492" y="401"/>
                  </a:cubicBezTo>
                  <a:cubicBezTo>
                    <a:pt x="541" y="334"/>
                    <a:pt x="718" y="85"/>
                    <a:pt x="574" y="25"/>
                  </a:cubicBezTo>
                  <a:cubicBezTo>
                    <a:pt x="513" y="0"/>
                    <a:pt x="437" y="32"/>
                    <a:pt x="383" y="61"/>
                  </a:cubicBezTo>
                  <a:cubicBezTo>
                    <a:pt x="309" y="102"/>
                    <a:pt x="245" y="159"/>
                    <a:pt x="193" y="224"/>
                  </a:cubicBezTo>
                  <a:cubicBezTo>
                    <a:pt x="156" y="271"/>
                    <a:pt x="269" y="130"/>
                    <a:pt x="193" y="22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š1ïḓè"/>
            <p:cNvSpPr/>
            <p:nvPr/>
          </p:nvSpPr>
          <p:spPr bwMode="auto">
            <a:xfrm>
              <a:off x="3608399" y="4263343"/>
              <a:ext cx="726967" cy="436656"/>
            </a:xfrm>
            <a:custGeom>
              <a:avLst/>
              <a:gdLst>
                <a:gd name="T0" fmla="*/ 1108 w 1131"/>
                <a:gd name="T1" fmla="*/ 0 h 681"/>
                <a:gd name="T2" fmla="*/ 806 w 1131"/>
                <a:gd name="T3" fmla="*/ 442 h 681"/>
                <a:gd name="T4" fmla="*/ 303 w 1131"/>
                <a:gd name="T5" fmla="*/ 592 h 681"/>
                <a:gd name="T6" fmla="*/ 81 w 1131"/>
                <a:gd name="T7" fmla="*/ 231 h 681"/>
                <a:gd name="T8" fmla="*/ 272 w 1131"/>
                <a:gd name="T9" fmla="*/ 214 h 681"/>
                <a:gd name="T10" fmla="*/ 253 w 1131"/>
                <a:gd name="T11" fmla="*/ 297 h 681"/>
                <a:gd name="T12" fmla="*/ 201 w 1131"/>
                <a:gd name="T13" fmla="*/ 280 h 681"/>
                <a:gd name="T14" fmla="*/ 270 w 1131"/>
                <a:gd name="T15" fmla="*/ 312 h 681"/>
                <a:gd name="T16" fmla="*/ 295 w 1131"/>
                <a:gd name="T17" fmla="*/ 202 h 681"/>
                <a:gd name="T18" fmla="*/ 71 w 1131"/>
                <a:gd name="T19" fmla="*/ 186 h 681"/>
                <a:gd name="T20" fmla="*/ 52 w 1131"/>
                <a:gd name="T21" fmla="*/ 456 h 681"/>
                <a:gd name="T22" fmla="*/ 264 w 1131"/>
                <a:gd name="T23" fmla="*/ 626 h 681"/>
                <a:gd name="T24" fmla="*/ 829 w 1131"/>
                <a:gd name="T25" fmla="*/ 471 h 681"/>
                <a:gd name="T26" fmla="*/ 1033 w 1131"/>
                <a:gd name="T27" fmla="*/ 236 h 681"/>
                <a:gd name="T28" fmla="*/ 1095 w 1131"/>
                <a:gd name="T29" fmla="*/ 103 h 681"/>
                <a:gd name="T30" fmla="*/ 1117 w 1131"/>
                <a:gd name="T31" fmla="*/ 32 h 681"/>
                <a:gd name="T32" fmla="*/ 1108 w 1131"/>
                <a:gd name="T33" fmla="*/ 0 h 681"/>
                <a:gd name="T34" fmla="*/ 1108 w 1131"/>
                <a:gd name="T3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1" h="681">
                  <a:moveTo>
                    <a:pt x="1108" y="0"/>
                  </a:moveTo>
                  <a:cubicBezTo>
                    <a:pt x="1060" y="176"/>
                    <a:pt x="951" y="332"/>
                    <a:pt x="806" y="442"/>
                  </a:cubicBezTo>
                  <a:cubicBezTo>
                    <a:pt x="669" y="546"/>
                    <a:pt x="479" y="625"/>
                    <a:pt x="303" y="592"/>
                  </a:cubicBezTo>
                  <a:cubicBezTo>
                    <a:pt x="147" y="563"/>
                    <a:pt x="0" y="393"/>
                    <a:pt x="81" y="231"/>
                  </a:cubicBezTo>
                  <a:cubicBezTo>
                    <a:pt x="116" y="161"/>
                    <a:pt x="231" y="137"/>
                    <a:pt x="272" y="214"/>
                  </a:cubicBezTo>
                  <a:cubicBezTo>
                    <a:pt x="288" y="242"/>
                    <a:pt x="290" y="285"/>
                    <a:pt x="253" y="297"/>
                  </a:cubicBezTo>
                  <a:cubicBezTo>
                    <a:pt x="223" y="308"/>
                    <a:pt x="224" y="272"/>
                    <a:pt x="201" y="280"/>
                  </a:cubicBezTo>
                  <a:cubicBezTo>
                    <a:pt x="200" y="317"/>
                    <a:pt x="242" y="326"/>
                    <a:pt x="270" y="312"/>
                  </a:cubicBezTo>
                  <a:cubicBezTo>
                    <a:pt x="311" y="291"/>
                    <a:pt x="313" y="240"/>
                    <a:pt x="295" y="202"/>
                  </a:cubicBezTo>
                  <a:cubicBezTo>
                    <a:pt x="254" y="116"/>
                    <a:pt x="129" y="120"/>
                    <a:pt x="71" y="186"/>
                  </a:cubicBezTo>
                  <a:cubicBezTo>
                    <a:pt x="9" y="256"/>
                    <a:pt x="14" y="376"/>
                    <a:pt x="52" y="456"/>
                  </a:cubicBezTo>
                  <a:cubicBezTo>
                    <a:pt x="93" y="541"/>
                    <a:pt x="174" y="601"/>
                    <a:pt x="264" y="626"/>
                  </a:cubicBezTo>
                  <a:cubicBezTo>
                    <a:pt x="457" y="681"/>
                    <a:pt x="679" y="591"/>
                    <a:pt x="829" y="471"/>
                  </a:cubicBezTo>
                  <a:cubicBezTo>
                    <a:pt x="910" y="406"/>
                    <a:pt x="981" y="326"/>
                    <a:pt x="1033" y="236"/>
                  </a:cubicBezTo>
                  <a:cubicBezTo>
                    <a:pt x="1058" y="193"/>
                    <a:pt x="1079" y="149"/>
                    <a:pt x="1095" y="103"/>
                  </a:cubicBezTo>
                  <a:cubicBezTo>
                    <a:pt x="1104" y="80"/>
                    <a:pt x="1111" y="56"/>
                    <a:pt x="1117" y="32"/>
                  </a:cubicBezTo>
                  <a:cubicBezTo>
                    <a:pt x="1120" y="18"/>
                    <a:pt x="1131" y="0"/>
                    <a:pt x="1108" y="0"/>
                  </a:cubicBezTo>
                  <a:cubicBezTo>
                    <a:pt x="1085" y="83"/>
                    <a:pt x="1108" y="0"/>
                    <a:pt x="1108"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ṡļïḍè"/>
            <p:cNvSpPr/>
            <p:nvPr/>
          </p:nvSpPr>
          <p:spPr bwMode="auto">
            <a:xfrm>
              <a:off x="5239611" y="4745212"/>
              <a:ext cx="974445" cy="1392063"/>
            </a:xfrm>
            <a:custGeom>
              <a:avLst/>
              <a:gdLst>
                <a:gd name="T0" fmla="*/ 1201 w 1514"/>
                <a:gd name="T1" fmla="*/ 741 h 2167"/>
                <a:gd name="T2" fmla="*/ 1296 w 1514"/>
                <a:gd name="T3" fmla="*/ 876 h 2167"/>
                <a:gd name="T4" fmla="*/ 1303 w 1514"/>
                <a:gd name="T5" fmla="*/ 842 h 2167"/>
                <a:gd name="T6" fmla="*/ 949 w 1514"/>
                <a:gd name="T7" fmla="*/ 1118 h 2167"/>
                <a:gd name="T8" fmla="*/ 805 w 1514"/>
                <a:gd name="T9" fmla="*/ 1037 h 2167"/>
                <a:gd name="T10" fmla="*/ 1020 w 1514"/>
                <a:gd name="T11" fmla="*/ 819 h 2167"/>
                <a:gd name="T12" fmla="*/ 898 w 1514"/>
                <a:gd name="T13" fmla="*/ 701 h 2167"/>
                <a:gd name="T14" fmla="*/ 800 w 1514"/>
                <a:gd name="T15" fmla="*/ 756 h 2167"/>
                <a:gd name="T16" fmla="*/ 853 w 1514"/>
                <a:gd name="T17" fmla="*/ 860 h 2167"/>
                <a:gd name="T18" fmla="*/ 861 w 1514"/>
                <a:gd name="T19" fmla="*/ 788 h 2167"/>
                <a:gd name="T20" fmla="*/ 884 w 1514"/>
                <a:gd name="T21" fmla="*/ 817 h 2167"/>
                <a:gd name="T22" fmla="*/ 853 w 1514"/>
                <a:gd name="T23" fmla="*/ 833 h 2167"/>
                <a:gd name="T24" fmla="*/ 838 w 1514"/>
                <a:gd name="T25" fmla="*/ 764 h 2167"/>
                <a:gd name="T26" fmla="*/ 897 w 1514"/>
                <a:gd name="T27" fmla="*/ 744 h 2167"/>
                <a:gd name="T28" fmla="*/ 971 w 1514"/>
                <a:gd name="T29" fmla="*/ 835 h 2167"/>
                <a:gd name="T30" fmla="*/ 98 w 1514"/>
                <a:gd name="T31" fmla="*/ 0 h 2167"/>
                <a:gd name="T32" fmla="*/ 326 w 1514"/>
                <a:gd name="T33" fmla="*/ 1236 h 2167"/>
                <a:gd name="T34" fmla="*/ 226 w 1514"/>
                <a:gd name="T35" fmla="*/ 1152 h 2167"/>
                <a:gd name="T36" fmla="*/ 144 w 1514"/>
                <a:gd name="T37" fmla="*/ 1178 h 2167"/>
                <a:gd name="T38" fmla="*/ 640 w 1514"/>
                <a:gd name="T39" fmla="*/ 1206 h 2167"/>
                <a:gd name="T40" fmla="*/ 540 w 1514"/>
                <a:gd name="T41" fmla="*/ 1434 h 2167"/>
                <a:gd name="T42" fmla="*/ 248 w 1514"/>
                <a:gd name="T43" fmla="*/ 1623 h 2167"/>
                <a:gd name="T44" fmla="*/ 41 w 1514"/>
                <a:gd name="T45" fmla="*/ 1435 h 2167"/>
                <a:gd name="T46" fmla="*/ 159 w 1514"/>
                <a:gd name="T47" fmla="*/ 1389 h 2167"/>
                <a:gd name="T48" fmla="*/ 162 w 1514"/>
                <a:gd name="T49" fmla="*/ 1445 h 2167"/>
                <a:gd name="T50" fmla="*/ 126 w 1514"/>
                <a:gd name="T51" fmla="*/ 1444 h 2167"/>
                <a:gd name="T52" fmla="*/ 175 w 1514"/>
                <a:gd name="T53" fmla="*/ 1451 h 2167"/>
                <a:gd name="T54" fmla="*/ 171 w 1514"/>
                <a:gd name="T55" fmla="*/ 1377 h 2167"/>
                <a:gd name="T56" fmla="*/ 26 w 1514"/>
                <a:gd name="T57" fmla="*/ 1408 h 2167"/>
                <a:gd name="T58" fmla="*/ 64 w 1514"/>
                <a:gd name="T59" fmla="*/ 1583 h 2167"/>
                <a:gd name="T60" fmla="*/ 230 w 1514"/>
                <a:gd name="T61" fmla="*/ 1652 h 2167"/>
                <a:gd name="T62" fmla="*/ 560 w 1514"/>
                <a:gd name="T63" fmla="*/ 1449 h 2167"/>
                <a:gd name="T64" fmla="*/ 646 w 1514"/>
                <a:gd name="T65" fmla="*/ 1262 h 2167"/>
                <a:gd name="T66" fmla="*/ 661 w 1514"/>
                <a:gd name="T67" fmla="*/ 1166 h 2167"/>
                <a:gd name="T68" fmla="*/ 661 w 1514"/>
                <a:gd name="T69" fmla="*/ 1134 h 2167"/>
                <a:gd name="T70" fmla="*/ 667 w 1514"/>
                <a:gd name="T71" fmla="*/ 1089 h 2167"/>
                <a:gd name="T72" fmla="*/ 730 w 1514"/>
                <a:gd name="T73" fmla="*/ 1204 h 2167"/>
                <a:gd name="T74" fmla="*/ 840 w 1514"/>
                <a:gd name="T75" fmla="*/ 1735 h 2167"/>
                <a:gd name="T76" fmla="*/ 959 w 1514"/>
                <a:gd name="T77" fmla="*/ 1483 h 2167"/>
                <a:gd name="T78" fmla="*/ 974 w 1514"/>
                <a:gd name="T79" fmla="*/ 1484 h 2167"/>
                <a:gd name="T80" fmla="*/ 1108 w 1514"/>
                <a:gd name="T81" fmla="*/ 1796 h 2167"/>
                <a:gd name="T82" fmla="*/ 1227 w 1514"/>
                <a:gd name="T83" fmla="*/ 1604 h 2167"/>
                <a:gd name="T84" fmla="*/ 1246 w 1514"/>
                <a:gd name="T85" fmla="*/ 1593 h 2167"/>
                <a:gd name="T86" fmla="*/ 1115 w 1514"/>
                <a:gd name="T87" fmla="*/ 2026 h 2167"/>
                <a:gd name="T88" fmla="*/ 1030 w 1514"/>
                <a:gd name="T89" fmla="*/ 1902 h 2167"/>
                <a:gd name="T90" fmla="*/ 1157 w 1514"/>
                <a:gd name="T91" fmla="*/ 2132 h 2167"/>
                <a:gd name="T92" fmla="*/ 1415 w 1514"/>
                <a:gd name="T93" fmla="*/ 1655 h 2167"/>
                <a:gd name="T94" fmla="*/ 1152 w 1514"/>
                <a:gd name="T95" fmla="*/ 1315 h 2167"/>
                <a:gd name="T96" fmla="*/ 1477 w 1514"/>
                <a:gd name="T97" fmla="*/ 904 h 2167"/>
                <a:gd name="T98" fmla="*/ 1201 w 1514"/>
                <a:gd name="T99" fmla="*/ 741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4" h="2167">
                  <a:moveTo>
                    <a:pt x="1201" y="741"/>
                  </a:moveTo>
                  <a:cubicBezTo>
                    <a:pt x="1058" y="840"/>
                    <a:pt x="1246" y="992"/>
                    <a:pt x="1296" y="876"/>
                  </a:cubicBezTo>
                  <a:cubicBezTo>
                    <a:pt x="1254" y="873"/>
                    <a:pt x="1268" y="826"/>
                    <a:pt x="1303" y="842"/>
                  </a:cubicBezTo>
                  <a:cubicBezTo>
                    <a:pt x="1418" y="894"/>
                    <a:pt x="1346" y="1303"/>
                    <a:pt x="949" y="1118"/>
                  </a:cubicBezTo>
                  <a:cubicBezTo>
                    <a:pt x="896" y="1094"/>
                    <a:pt x="848" y="1067"/>
                    <a:pt x="805" y="1037"/>
                  </a:cubicBezTo>
                  <a:cubicBezTo>
                    <a:pt x="926" y="1068"/>
                    <a:pt x="1064" y="978"/>
                    <a:pt x="1020" y="819"/>
                  </a:cubicBezTo>
                  <a:cubicBezTo>
                    <a:pt x="1003" y="758"/>
                    <a:pt x="964" y="703"/>
                    <a:pt x="898" y="701"/>
                  </a:cubicBezTo>
                  <a:cubicBezTo>
                    <a:pt x="858" y="700"/>
                    <a:pt x="817" y="718"/>
                    <a:pt x="800" y="756"/>
                  </a:cubicBezTo>
                  <a:cubicBezTo>
                    <a:pt x="782" y="797"/>
                    <a:pt x="801" y="858"/>
                    <a:pt x="853" y="860"/>
                  </a:cubicBezTo>
                  <a:cubicBezTo>
                    <a:pt x="922" y="862"/>
                    <a:pt x="905" y="763"/>
                    <a:pt x="861" y="788"/>
                  </a:cubicBezTo>
                  <a:cubicBezTo>
                    <a:pt x="864" y="805"/>
                    <a:pt x="887" y="794"/>
                    <a:pt x="884" y="817"/>
                  </a:cubicBezTo>
                  <a:cubicBezTo>
                    <a:pt x="881" y="831"/>
                    <a:pt x="866" y="836"/>
                    <a:pt x="853" y="833"/>
                  </a:cubicBezTo>
                  <a:cubicBezTo>
                    <a:pt x="822" y="827"/>
                    <a:pt x="821" y="785"/>
                    <a:pt x="838" y="764"/>
                  </a:cubicBezTo>
                  <a:cubicBezTo>
                    <a:pt x="851" y="747"/>
                    <a:pt x="876" y="742"/>
                    <a:pt x="897" y="744"/>
                  </a:cubicBezTo>
                  <a:cubicBezTo>
                    <a:pt x="943" y="749"/>
                    <a:pt x="977" y="792"/>
                    <a:pt x="971" y="835"/>
                  </a:cubicBezTo>
                  <a:cubicBezTo>
                    <a:pt x="953" y="952"/>
                    <a:pt x="318" y="1053"/>
                    <a:pt x="98" y="0"/>
                  </a:cubicBezTo>
                  <a:cubicBezTo>
                    <a:pt x="38" y="865"/>
                    <a:pt x="487" y="1146"/>
                    <a:pt x="326" y="1236"/>
                  </a:cubicBezTo>
                  <a:cubicBezTo>
                    <a:pt x="217" y="1296"/>
                    <a:pt x="163" y="1173"/>
                    <a:pt x="226" y="1152"/>
                  </a:cubicBezTo>
                  <a:cubicBezTo>
                    <a:pt x="207" y="1097"/>
                    <a:pt x="147" y="1125"/>
                    <a:pt x="144" y="1178"/>
                  </a:cubicBezTo>
                  <a:cubicBezTo>
                    <a:pt x="126" y="1477"/>
                    <a:pt x="529" y="1471"/>
                    <a:pt x="640" y="1206"/>
                  </a:cubicBezTo>
                  <a:cubicBezTo>
                    <a:pt x="624" y="1289"/>
                    <a:pt x="590" y="1367"/>
                    <a:pt x="540" y="1434"/>
                  </a:cubicBezTo>
                  <a:cubicBezTo>
                    <a:pt x="472" y="1526"/>
                    <a:pt x="366" y="1612"/>
                    <a:pt x="248" y="1623"/>
                  </a:cubicBezTo>
                  <a:cubicBezTo>
                    <a:pt x="144" y="1633"/>
                    <a:pt x="20" y="1553"/>
                    <a:pt x="41" y="1435"/>
                  </a:cubicBezTo>
                  <a:cubicBezTo>
                    <a:pt x="50" y="1384"/>
                    <a:pt x="118" y="1348"/>
                    <a:pt x="159" y="1389"/>
                  </a:cubicBezTo>
                  <a:cubicBezTo>
                    <a:pt x="174" y="1403"/>
                    <a:pt x="183" y="1431"/>
                    <a:pt x="162" y="1445"/>
                  </a:cubicBezTo>
                  <a:cubicBezTo>
                    <a:pt x="145" y="1457"/>
                    <a:pt x="139" y="1435"/>
                    <a:pt x="126" y="1444"/>
                  </a:cubicBezTo>
                  <a:cubicBezTo>
                    <a:pt x="132" y="1467"/>
                    <a:pt x="161" y="1465"/>
                    <a:pt x="175" y="1451"/>
                  </a:cubicBezTo>
                  <a:cubicBezTo>
                    <a:pt x="198" y="1430"/>
                    <a:pt x="189" y="1398"/>
                    <a:pt x="171" y="1377"/>
                  </a:cubicBezTo>
                  <a:cubicBezTo>
                    <a:pt x="129" y="1330"/>
                    <a:pt x="51" y="1355"/>
                    <a:pt x="26" y="1408"/>
                  </a:cubicBezTo>
                  <a:cubicBezTo>
                    <a:pt x="0" y="1464"/>
                    <a:pt x="25" y="1539"/>
                    <a:pt x="64" y="1583"/>
                  </a:cubicBezTo>
                  <a:cubicBezTo>
                    <a:pt x="106" y="1630"/>
                    <a:pt x="168" y="1653"/>
                    <a:pt x="230" y="1652"/>
                  </a:cubicBezTo>
                  <a:cubicBezTo>
                    <a:pt x="363" y="1651"/>
                    <a:pt x="487" y="1553"/>
                    <a:pt x="560" y="1449"/>
                  </a:cubicBezTo>
                  <a:cubicBezTo>
                    <a:pt x="599" y="1392"/>
                    <a:pt x="629" y="1328"/>
                    <a:pt x="646" y="1262"/>
                  </a:cubicBezTo>
                  <a:cubicBezTo>
                    <a:pt x="653" y="1230"/>
                    <a:pt x="659" y="1198"/>
                    <a:pt x="661" y="1166"/>
                  </a:cubicBezTo>
                  <a:cubicBezTo>
                    <a:pt x="661" y="1155"/>
                    <a:pt x="661" y="1145"/>
                    <a:pt x="661" y="1134"/>
                  </a:cubicBezTo>
                  <a:cubicBezTo>
                    <a:pt x="664" y="1120"/>
                    <a:pt x="666" y="1105"/>
                    <a:pt x="667" y="1089"/>
                  </a:cubicBezTo>
                  <a:cubicBezTo>
                    <a:pt x="667" y="1089"/>
                    <a:pt x="760" y="1134"/>
                    <a:pt x="730" y="1204"/>
                  </a:cubicBezTo>
                  <a:cubicBezTo>
                    <a:pt x="623" y="1460"/>
                    <a:pt x="833" y="1635"/>
                    <a:pt x="840" y="1735"/>
                  </a:cubicBezTo>
                  <a:cubicBezTo>
                    <a:pt x="840" y="1735"/>
                    <a:pt x="985" y="1610"/>
                    <a:pt x="959" y="1483"/>
                  </a:cubicBezTo>
                  <a:cubicBezTo>
                    <a:pt x="959" y="1483"/>
                    <a:pt x="973" y="1455"/>
                    <a:pt x="974" y="1484"/>
                  </a:cubicBezTo>
                  <a:cubicBezTo>
                    <a:pt x="985" y="1675"/>
                    <a:pt x="1139" y="1726"/>
                    <a:pt x="1108" y="1796"/>
                  </a:cubicBezTo>
                  <a:cubicBezTo>
                    <a:pt x="1108" y="1796"/>
                    <a:pt x="1276" y="1724"/>
                    <a:pt x="1227" y="1604"/>
                  </a:cubicBezTo>
                  <a:cubicBezTo>
                    <a:pt x="1227" y="1604"/>
                    <a:pt x="1221" y="1566"/>
                    <a:pt x="1246" y="1593"/>
                  </a:cubicBezTo>
                  <a:cubicBezTo>
                    <a:pt x="1361" y="1715"/>
                    <a:pt x="1297" y="1994"/>
                    <a:pt x="1115" y="2026"/>
                  </a:cubicBezTo>
                  <a:cubicBezTo>
                    <a:pt x="1175" y="1964"/>
                    <a:pt x="1124" y="1880"/>
                    <a:pt x="1030" y="1902"/>
                  </a:cubicBezTo>
                  <a:cubicBezTo>
                    <a:pt x="926" y="1927"/>
                    <a:pt x="949" y="2167"/>
                    <a:pt x="1157" y="2132"/>
                  </a:cubicBezTo>
                  <a:cubicBezTo>
                    <a:pt x="1365" y="2098"/>
                    <a:pt x="1482" y="1903"/>
                    <a:pt x="1415" y="1655"/>
                  </a:cubicBezTo>
                  <a:cubicBezTo>
                    <a:pt x="1362" y="1459"/>
                    <a:pt x="1214" y="1362"/>
                    <a:pt x="1152" y="1315"/>
                  </a:cubicBezTo>
                  <a:cubicBezTo>
                    <a:pt x="1152" y="1315"/>
                    <a:pt x="1514" y="1277"/>
                    <a:pt x="1477" y="904"/>
                  </a:cubicBezTo>
                  <a:cubicBezTo>
                    <a:pt x="1471" y="843"/>
                    <a:pt x="1343" y="642"/>
                    <a:pt x="1201" y="74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šḷïḓê"/>
            <p:cNvSpPr/>
            <p:nvPr/>
          </p:nvSpPr>
          <p:spPr bwMode="auto">
            <a:xfrm>
              <a:off x="3708342" y="2558363"/>
              <a:ext cx="102323" cy="149915"/>
            </a:xfrm>
            <a:custGeom>
              <a:avLst/>
              <a:gdLst>
                <a:gd name="T0" fmla="*/ 98 w 159"/>
                <a:gd name="T1" fmla="*/ 235 h 235"/>
                <a:gd name="T2" fmla="*/ 30 w 159"/>
                <a:gd name="T3" fmla="*/ 176 h 235"/>
                <a:gd name="T4" fmla="*/ 81 w 159"/>
                <a:gd name="T5" fmla="*/ 16 h 235"/>
                <a:gd name="T6" fmla="*/ 159 w 159"/>
                <a:gd name="T7" fmla="*/ 5 h 235"/>
                <a:gd name="T8" fmla="*/ 136 w 159"/>
                <a:gd name="T9" fmla="*/ 90 h 235"/>
                <a:gd name="T10" fmla="*/ 98 w 159"/>
                <a:gd name="T11" fmla="*/ 235 h 235"/>
              </a:gdLst>
              <a:ahLst/>
              <a:cxnLst>
                <a:cxn ang="0">
                  <a:pos x="T0" y="T1"/>
                </a:cxn>
                <a:cxn ang="0">
                  <a:pos x="T2" y="T3"/>
                </a:cxn>
                <a:cxn ang="0">
                  <a:pos x="T4" y="T5"/>
                </a:cxn>
                <a:cxn ang="0">
                  <a:pos x="T6" y="T7"/>
                </a:cxn>
                <a:cxn ang="0">
                  <a:pos x="T8" y="T9"/>
                </a:cxn>
                <a:cxn ang="0">
                  <a:pos x="T10" y="T11"/>
                </a:cxn>
              </a:cxnLst>
              <a:rect l="0" t="0" r="r" b="b"/>
              <a:pathLst>
                <a:path w="159" h="235">
                  <a:moveTo>
                    <a:pt x="98" y="235"/>
                  </a:moveTo>
                  <a:cubicBezTo>
                    <a:pt x="70" y="226"/>
                    <a:pt x="44" y="205"/>
                    <a:pt x="30" y="176"/>
                  </a:cubicBezTo>
                  <a:cubicBezTo>
                    <a:pt x="0" y="118"/>
                    <a:pt x="23" y="46"/>
                    <a:pt x="81" y="16"/>
                  </a:cubicBezTo>
                  <a:cubicBezTo>
                    <a:pt x="106" y="3"/>
                    <a:pt x="133" y="0"/>
                    <a:pt x="159" y="5"/>
                  </a:cubicBezTo>
                  <a:cubicBezTo>
                    <a:pt x="151" y="34"/>
                    <a:pt x="144" y="62"/>
                    <a:pt x="136" y="90"/>
                  </a:cubicBezTo>
                  <a:cubicBezTo>
                    <a:pt x="124" y="138"/>
                    <a:pt x="111" y="186"/>
                    <a:pt x="98" y="23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ísḷiḋé"/>
            <p:cNvSpPr/>
            <p:nvPr/>
          </p:nvSpPr>
          <p:spPr bwMode="auto">
            <a:xfrm>
              <a:off x="3641713" y="2864141"/>
              <a:ext cx="95184" cy="152294"/>
            </a:xfrm>
            <a:custGeom>
              <a:avLst/>
              <a:gdLst>
                <a:gd name="T0" fmla="*/ 30 w 147"/>
                <a:gd name="T1" fmla="*/ 174 h 237"/>
                <a:gd name="T2" fmla="*/ 82 w 147"/>
                <a:gd name="T3" fmla="*/ 14 h 237"/>
                <a:gd name="T4" fmla="*/ 147 w 147"/>
                <a:gd name="T5" fmla="*/ 2 h 237"/>
                <a:gd name="T6" fmla="*/ 117 w 147"/>
                <a:gd name="T7" fmla="*/ 237 h 237"/>
                <a:gd name="T8" fmla="*/ 30 w 147"/>
                <a:gd name="T9" fmla="*/ 174 h 237"/>
              </a:gdLst>
              <a:ahLst/>
              <a:cxnLst>
                <a:cxn ang="0">
                  <a:pos x="T0" y="T1"/>
                </a:cxn>
                <a:cxn ang="0">
                  <a:pos x="T2" y="T3"/>
                </a:cxn>
                <a:cxn ang="0">
                  <a:pos x="T4" y="T5"/>
                </a:cxn>
                <a:cxn ang="0">
                  <a:pos x="T6" y="T7"/>
                </a:cxn>
                <a:cxn ang="0">
                  <a:pos x="T8" y="T9"/>
                </a:cxn>
              </a:cxnLst>
              <a:rect l="0" t="0" r="r" b="b"/>
              <a:pathLst>
                <a:path w="147" h="237">
                  <a:moveTo>
                    <a:pt x="30" y="174"/>
                  </a:moveTo>
                  <a:cubicBezTo>
                    <a:pt x="0" y="116"/>
                    <a:pt x="24" y="44"/>
                    <a:pt x="82" y="14"/>
                  </a:cubicBezTo>
                  <a:cubicBezTo>
                    <a:pt x="103" y="3"/>
                    <a:pt x="125" y="0"/>
                    <a:pt x="147" y="2"/>
                  </a:cubicBezTo>
                  <a:cubicBezTo>
                    <a:pt x="133" y="80"/>
                    <a:pt x="122" y="158"/>
                    <a:pt x="117" y="237"/>
                  </a:cubicBezTo>
                  <a:cubicBezTo>
                    <a:pt x="81" y="231"/>
                    <a:pt x="48" y="209"/>
                    <a:pt x="30" y="17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šlíḍê"/>
            <p:cNvSpPr/>
            <p:nvPr/>
          </p:nvSpPr>
          <p:spPr bwMode="auto">
            <a:xfrm>
              <a:off x="3669078" y="2709467"/>
              <a:ext cx="101133" cy="152294"/>
            </a:xfrm>
            <a:custGeom>
              <a:avLst/>
              <a:gdLst>
                <a:gd name="T0" fmla="*/ 30 w 158"/>
                <a:gd name="T1" fmla="*/ 176 h 237"/>
                <a:gd name="T2" fmla="*/ 82 w 158"/>
                <a:gd name="T3" fmla="*/ 16 h 237"/>
                <a:gd name="T4" fmla="*/ 158 w 158"/>
                <a:gd name="T5" fmla="*/ 5 h 237"/>
                <a:gd name="T6" fmla="*/ 106 w 158"/>
                <a:gd name="T7" fmla="*/ 237 h 237"/>
                <a:gd name="T8" fmla="*/ 30 w 158"/>
                <a:gd name="T9" fmla="*/ 176 h 237"/>
              </a:gdLst>
              <a:ahLst/>
              <a:cxnLst>
                <a:cxn ang="0">
                  <a:pos x="T0" y="T1"/>
                </a:cxn>
                <a:cxn ang="0">
                  <a:pos x="T2" y="T3"/>
                </a:cxn>
                <a:cxn ang="0">
                  <a:pos x="T4" y="T5"/>
                </a:cxn>
                <a:cxn ang="0">
                  <a:pos x="T6" y="T7"/>
                </a:cxn>
                <a:cxn ang="0">
                  <a:pos x="T8" y="T9"/>
                </a:cxn>
              </a:cxnLst>
              <a:rect l="0" t="0" r="r" b="b"/>
              <a:pathLst>
                <a:path w="158" h="237">
                  <a:moveTo>
                    <a:pt x="30" y="176"/>
                  </a:moveTo>
                  <a:cubicBezTo>
                    <a:pt x="0" y="118"/>
                    <a:pt x="23" y="46"/>
                    <a:pt x="82" y="16"/>
                  </a:cubicBezTo>
                  <a:cubicBezTo>
                    <a:pt x="106" y="3"/>
                    <a:pt x="133" y="0"/>
                    <a:pt x="158" y="5"/>
                  </a:cubicBezTo>
                  <a:cubicBezTo>
                    <a:pt x="139" y="82"/>
                    <a:pt x="121" y="159"/>
                    <a:pt x="106" y="237"/>
                  </a:cubicBezTo>
                  <a:cubicBezTo>
                    <a:pt x="74" y="229"/>
                    <a:pt x="46" y="208"/>
                    <a:pt x="30" y="17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şļïḓe"/>
            <p:cNvSpPr/>
            <p:nvPr/>
          </p:nvSpPr>
          <p:spPr bwMode="auto">
            <a:xfrm>
              <a:off x="3635764" y="3021194"/>
              <a:ext cx="85665" cy="152294"/>
            </a:xfrm>
            <a:custGeom>
              <a:avLst/>
              <a:gdLst>
                <a:gd name="T0" fmla="*/ 133 w 133"/>
                <a:gd name="T1" fmla="*/ 237 h 237"/>
                <a:gd name="T2" fmla="*/ 29 w 133"/>
                <a:gd name="T3" fmla="*/ 173 h 237"/>
                <a:gd name="T4" fmla="*/ 81 w 133"/>
                <a:gd name="T5" fmla="*/ 12 h 237"/>
                <a:gd name="T6" fmla="*/ 126 w 133"/>
                <a:gd name="T7" fmla="*/ 0 h 237"/>
                <a:gd name="T8" fmla="*/ 124 w 133"/>
                <a:gd name="T9" fmla="*/ 137 h 237"/>
                <a:gd name="T10" fmla="*/ 133 w 133"/>
                <a:gd name="T11" fmla="*/ 237 h 237"/>
              </a:gdLst>
              <a:ahLst/>
              <a:cxnLst>
                <a:cxn ang="0">
                  <a:pos x="T0" y="T1"/>
                </a:cxn>
                <a:cxn ang="0">
                  <a:pos x="T2" y="T3"/>
                </a:cxn>
                <a:cxn ang="0">
                  <a:pos x="T4" y="T5"/>
                </a:cxn>
                <a:cxn ang="0">
                  <a:pos x="T6" y="T7"/>
                </a:cxn>
                <a:cxn ang="0">
                  <a:pos x="T8" y="T9"/>
                </a:cxn>
                <a:cxn ang="0">
                  <a:pos x="T10" y="T11"/>
                </a:cxn>
              </a:cxnLst>
              <a:rect l="0" t="0" r="r" b="b"/>
              <a:pathLst>
                <a:path w="133" h="237">
                  <a:moveTo>
                    <a:pt x="133" y="237"/>
                  </a:moveTo>
                  <a:cubicBezTo>
                    <a:pt x="90" y="236"/>
                    <a:pt x="50" y="213"/>
                    <a:pt x="29" y="173"/>
                  </a:cubicBezTo>
                  <a:cubicBezTo>
                    <a:pt x="0" y="114"/>
                    <a:pt x="23" y="42"/>
                    <a:pt x="81" y="12"/>
                  </a:cubicBezTo>
                  <a:cubicBezTo>
                    <a:pt x="96" y="5"/>
                    <a:pt x="111" y="1"/>
                    <a:pt x="126" y="0"/>
                  </a:cubicBezTo>
                  <a:cubicBezTo>
                    <a:pt x="123" y="45"/>
                    <a:pt x="122" y="91"/>
                    <a:pt x="124" y="137"/>
                  </a:cubicBezTo>
                  <a:cubicBezTo>
                    <a:pt x="125" y="171"/>
                    <a:pt x="128" y="204"/>
                    <a:pt x="133" y="23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îS1ïde"/>
            <p:cNvSpPr/>
            <p:nvPr/>
          </p:nvSpPr>
          <p:spPr bwMode="auto">
            <a:xfrm>
              <a:off x="3747605" y="2408449"/>
              <a:ext cx="97563" cy="149915"/>
            </a:xfrm>
            <a:custGeom>
              <a:avLst/>
              <a:gdLst>
                <a:gd name="T0" fmla="*/ 30 w 153"/>
                <a:gd name="T1" fmla="*/ 175 h 234"/>
                <a:gd name="T2" fmla="*/ 82 w 153"/>
                <a:gd name="T3" fmla="*/ 15 h 234"/>
                <a:gd name="T4" fmla="*/ 153 w 153"/>
                <a:gd name="T5" fmla="*/ 3 h 234"/>
                <a:gd name="T6" fmla="*/ 99 w 153"/>
                <a:gd name="T7" fmla="*/ 234 h 234"/>
                <a:gd name="T8" fmla="*/ 30 w 153"/>
                <a:gd name="T9" fmla="*/ 175 h 234"/>
              </a:gdLst>
              <a:ahLst/>
              <a:cxnLst>
                <a:cxn ang="0">
                  <a:pos x="T0" y="T1"/>
                </a:cxn>
                <a:cxn ang="0">
                  <a:pos x="T2" y="T3"/>
                </a:cxn>
                <a:cxn ang="0">
                  <a:pos x="T4" y="T5"/>
                </a:cxn>
                <a:cxn ang="0">
                  <a:pos x="T6" y="T7"/>
                </a:cxn>
                <a:cxn ang="0">
                  <a:pos x="T8" y="T9"/>
                </a:cxn>
              </a:cxnLst>
              <a:rect l="0" t="0" r="r" b="b"/>
              <a:pathLst>
                <a:path w="153" h="234">
                  <a:moveTo>
                    <a:pt x="30" y="175"/>
                  </a:moveTo>
                  <a:cubicBezTo>
                    <a:pt x="0" y="117"/>
                    <a:pt x="23" y="45"/>
                    <a:pt x="82" y="15"/>
                  </a:cubicBezTo>
                  <a:cubicBezTo>
                    <a:pt x="105" y="3"/>
                    <a:pt x="129" y="0"/>
                    <a:pt x="153" y="3"/>
                  </a:cubicBezTo>
                  <a:cubicBezTo>
                    <a:pt x="138" y="81"/>
                    <a:pt x="119" y="158"/>
                    <a:pt x="99" y="234"/>
                  </a:cubicBezTo>
                  <a:cubicBezTo>
                    <a:pt x="70" y="225"/>
                    <a:pt x="45" y="204"/>
                    <a:pt x="30" y="17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ṡḷïḋê"/>
            <p:cNvSpPr/>
            <p:nvPr/>
          </p:nvSpPr>
          <p:spPr bwMode="auto">
            <a:xfrm>
              <a:off x="3766642" y="2103860"/>
              <a:ext cx="96374" cy="153484"/>
            </a:xfrm>
            <a:custGeom>
              <a:avLst/>
              <a:gdLst>
                <a:gd name="T0" fmla="*/ 149 w 149"/>
                <a:gd name="T1" fmla="*/ 233 h 238"/>
                <a:gd name="T2" fmla="*/ 30 w 149"/>
                <a:gd name="T3" fmla="*/ 169 h 238"/>
                <a:gd name="T4" fmla="*/ 82 w 149"/>
                <a:gd name="T5" fmla="*/ 8 h 238"/>
                <a:gd name="T6" fmla="*/ 102 w 149"/>
                <a:gd name="T7" fmla="*/ 0 h 238"/>
                <a:gd name="T8" fmla="*/ 115 w 149"/>
                <a:gd name="T9" fmla="*/ 30 h 238"/>
                <a:gd name="T10" fmla="*/ 149 w 149"/>
                <a:gd name="T11" fmla="*/ 233 h 238"/>
              </a:gdLst>
              <a:ahLst/>
              <a:cxnLst>
                <a:cxn ang="0">
                  <a:pos x="T0" y="T1"/>
                </a:cxn>
                <a:cxn ang="0">
                  <a:pos x="T2" y="T3"/>
                </a:cxn>
                <a:cxn ang="0">
                  <a:pos x="T4" y="T5"/>
                </a:cxn>
                <a:cxn ang="0">
                  <a:pos x="T6" y="T7"/>
                </a:cxn>
                <a:cxn ang="0">
                  <a:pos x="T8" y="T9"/>
                </a:cxn>
                <a:cxn ang="0">
                  <a:pos x="T10" y="T11"/>
                </a:cxn>
              </a:cxnLst>
              <a:rect l="0" t="0" r="r" b="b"/>
              <a:pathLst>
                <a:path w="149" h="238">
                  <a:moveTo>
                    <a:pt x="149" y="233"/>
                  </a:moveTo>
                  <a:cubicBezTo>
                    <a:pt x="101" y="238"/>
                    <a:pt x="53" y="214"/>
                    <a:pt x="30" y="169"/>
                  </a:cubicBezTo>
                  <a:cubicBezTo>
                    <a:pt x="0" y="110"/>
                    <a:pt x="23" y="38"/>
                    <a:pt x="82" y="8"/>
                  </a:cubicBezTo>
                  <a:cubicBezTo>
                    <a:pt x="88" y="5"/>
                    <a:pt x="95" y="2"/>
                    <a:pt x="102" y="0"/>
                  </a:cubicBezTo>
                  <a:cubicBezTo>
                    <a:pt x="107" y="10"/>
                    <a:pt x="111" y="20"/>
                    <a:pt x="115" y="30"/>
                  </a:cubicBezTo>
                  <a:cubicBezTo>
                    <a:pt x="140" y="94"/>
                    <a:pt x="149" y="163"/>
                    <a:pt x="149" y="23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iŝľíḑe"/>
            <p:cNvSpPr/>
            <p:nvPr/>
          </p:nvSpPr>
          <p:spPr bwMode="auto">
            <a:xfrm>
              <a:off x="3774971" y="2256154"/>
              <a:ext cx="88045" cy="152294"/>
            </a:xfrm>
            <a:custGeom>
              <a:avLst/>
              <a:gdLst>
                <a:gd name="T0" fmla="*/ 110 w 137"/>
                <a:gd name="T1" fmla="*/ 236 h 236"/>
                <a:gd name="T2" fmla="*/ 30 w 137"/>
                <a:gd name="T3" fmla="*/ 174 h 236"/>
                <a:gd name="T4" fmla="*/ 81 w 137"/>
                <a:gd name="T5" fmla="*/ 14 h 236"/>
                <a:gd name="T6" fmla="*/ 137 w 137"/>
                <a:gd name="T7" fmla="*/ 1 h 236"/>
                <a:gd name="T8" fmla="*/ 123 w 137"/>
                <a:gd name="T9" fmla="*/ 164 h 236"/>
                <a:gd name="T10" fmla="*/ 110 w 137"/>
                <a:gd name="T11" fmla="*/ 236 h 236"/>
              </a:gdLst>
              <a:ahLst/>
              <a:cxnLst>
                <a:cxn ang="0">
                  <a:pos x="T0" y="T1"/>
                </a:cxn>
                <a:cxn ang="0">
                  <a:pos x="T2" y="T3"/>
                </a:cxn>
                <a:cxn ang="0">
                  <a:pos x="T4" y="T5"/>
                </a:cxn>
                <a:cxn ang="0">
                  <a:pos x="T6" y="T7"/>
                </a:cxn>
                <a:cxn ang="0">
                  <a:pos x="T8" y="T9"/>
                </a:cxn>
                <a:cxn ang="0">
                  <a:pos x="T10" y="T11"/>
                </a:cxn>
              </a:cxnLst>
              <a:rect l="0" t="0" r="r" b="b"/>
              <a:pathLst>
                <a:path w="137" h="236">
                  <a:moveTo>
                    <a:pt x="110" y="236"/>
                  </a:moveTo>
                  <a:cubicBezTo>
                    <a:pt x="77" y="229"/>
                    <a:pt x="46" y="207"/>
                    <a:pt x="30" y="174"/>
                  </a:cubicBezTo>
                  <a:cubicBezTo>
                    <a:pt x="0" y="115"/>
                    <a:pt x="23" y="43"/>
                    <a:pt x="81" y="14"/>
                  </a:cubicBezTo>
                  <a:cubicBezTo>
                    <a:pt x="99" y="4"/>
                    <a:pt x="118" y="0"/>
                    <a:pt x="137" y="1"/>
                  </a:cubicBezTo>
                  <a:cubicBezTo>
                    <a:pt x="137" y="55"/>
                    <a:pt x="131" y="110"/>
                    <a:pt x="123" y="164"/>
                  </a:cubicBezTo>
                  <a:cubicBezTo>
                    <a:pt x="119" y="188"/>
                    <a:pt x="115" y="212"/>
                    <a:pt x="110" y="23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şļíḍê"/>
            <p:cNvSpPr/>
            <p:nvPr/>
          </p:nvSpPr>
          <p:spPr bwMode="auto">
            <a:xfrm>
              <a:off x="3670269" y="3180627"/>
              <a:ext cx="89235" cy="145155"/>
            </a:xfrm>
            <a:custGeom>
              <a:avLst/>
              <a:gdLst>
                <a:gd name="T0" fmla="*/ 30 w 139"/>
                <a:gd name="T1" fmla="*/ 159 h 225"/>
                <a:gd name="T2" fmla="*/ 81 w 139"/>
                <a:gd name="T3" fmla="*/ 0 h 225"/>
                <a:gd name="T4" fmla="*/ 139 w 139"/>
                <a:gd name="T5" fmla="*/ 224 h 225"/>
                <a:gd name="T6" fmla="*/ 30 w 139"/>
                <a:gd name="T7" fmla="*/ 159 h 225"/>
              </a:gdLst>
              <a:ahLst/>
              <a:cxnLst>
                <a:cxn ang="0">
                  <a:pos x="T0" y="T1"/>
                </a:cxn>
                <a:cxn ang="0">
                  <a:pos x="T2" y="T3"/>
                </a:cxn>
                <a:cxn ang="0">
                  <a:pos x="T4" y="T5"/>
                </a:cxn>
                <a:cxn ang="0">
                  <a:pos x="T6" y="T7"/>
                </a:cxn>
              </a:cxnLst>
              <a:rect l="0" t="0" r="r" b="b"/>
              <a:pathLst>
                <a:path w="139" h="225">
                  <a:moveTo>
                    <a:pt x="30" y="159"/>
                  </a:moveTo>
                  <a:cubicBezTo>
                    <a:pt x="0" y="101"/>
                    <a:pt x="23" y="30"/>
                    <a:pt x="81" y="0"/>
                  </a:cubicBezTo>
                  <a:cubicBezTo>
                    <a:pt x="92" y="77"/>
                    <a:pt x="112" y="152"/>
                    <a:pt x="139" y="224"/>
                  </a:cubicBezTo>
                  <a:cubicBezTo>
                    <a:pt x="95" y="225"/>
                    <a:pt x="52" y="202"/>
                    <a:pt x="30" y="15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ṡḻïḑè"/>
            <p:cNvSpPr/>
            <p:nvPr/>
          </p:nvSpPr>
          <p:spPr bwMode="auto">
            <a:xfrm>
              <a:off x="3711911" y="1990829"/>
              <a:ext cx="120170" cy="133257"/>
            </a:xfrm>
            <a:custGeom>
              <a:avLst/>
              <a:gdLst>
                <a:gd name="T0" fmla="*/ 21 w 187"/>
                <a:gd name="T1" fmla="*/ 127 h 208"/>
                <a:gd name="T2" fmla="*/ 33 w 187"/>
                <a:gd name="T3" fmla="*/ 0 h 208"/>
                <a:gd name="T4" fmla="*/ 187 w 187"/>
                <a:gd name="T5" fmla="*/ 175 h 208"/>
                <a:gd name="T6" fmla="*/ 181 w 187"/>
                <a:gd name="T7" fmla="*/ 178 h 208"/>
                <a:gd name="T8" fmla="*/ 21 w 187"/>
                <a:gd name="T9" fmla="*/ 127 h 208"/>
              </a:gdLst>
              <a:ahLst/>
              <a:cxnLst>
                <a:cxn ang="0">
                  <a:pos x="T0" y="T1"/>
                </a:cxn>
                <a:cxn ang="0">
                  <a:pos x="T2" y="T3"/>
                </a:cxn>
                <a:cxn ang="0">
                  <a:pos x="T4" y="T5"/>
                </a:cxn>
                <a:cxn ang="0">
                  <a:pos x="T6" y="T7"/>
                </a:cxn>
                <a:cxn ang="0">
                  <a:pos x="T8" y="T9"/>
                </a:cxn>
              </a:cxnLst>
              <a:rect l="0" t="0" r="r" b="b"/>
              <a:pathLst>
                <a:path w="187" h="208">
                  <a:moveTo>
                    <a:pt x="21" y="127"/>
                  </a:moveTo>
                  <a:cubicBezTo>
                    <a:pt x="0" y="85"/>
                    <a:pt x="6" y="36"/>
                    <a:pt x="33" y="0"/>
                  </a:cubicBezTo>
                  <a:cubicBezTo>
                    <a:pt x="98" y="45"/>
                    <a:pt x="153" y="106"/>
                    <a:pt x="187" y="175"/>
                  </a:cubicBezTo>
                  <a:cubicBezTo>
                    <a:pt x="185" y="176"/>
                    <a:pt x="183" y="177"/>
                    <a:pt x="181" y="178"/>
                  </a:cubicBezTo>
                  <a:cubicBezTo>
                    <a:pt x="123" y="208"/>
                    <a:pt x="51" y="185"/>
                    <a:pt x="21" y="12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s1îdê"/>
            <p:cNvSpPr/>
            <p:nvPr/>
          </p:nvSpPr>
          <p:spPr bwMode="auto">
            <a:xfrm>
              <a:off x="3704772" y="2191905"/>
              <a:ext cx="71388" cy="71388"/>
            </a:xfrm>
            <a:custGeom>
              <a:avLst/>
              <a:gdLst>
                <a:gd name="T0" fmla="*/ 12 w 111"/>
                <a:gd name="T1" fmla="*/ 77 h 111"/>
                <a:gd name="T2" fmla="*/ 78 w 111"/>
                <a:gd name="T3" fmla="*/ 98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5" y="101"/>
                    <a:pt x="54" y="111"/>
                    <a:pt x="78" y="98"/>
                  </a:cubicBezTo>
                  <a:cubicBezTo>
                    <a:pt x="102" y="86"/>
                    <a:pt x="111" y="57"/>
                    <a:pt x="99" y="33"/>
                  </a:cubicBezTo>
                  <a:cubicBezTo>
                    <a:pt x="87" y="9"/>
                    <a:pt x="57" y="0"/>
                    <a:pt x="33"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ṩḻïḋê"/>
            <p:cNvSpPr/>
            <p:nvPr/>
          </p:nvSpPr>
          <p:spPr bwMode="auto">
            <a:xfrm>
              <a:off x="3688115" y="2293038"/>
              <a:ext cx="71388" cy="71388"/>
            </a:xfrm>
            <a:custGeom>
              <a:avLst/>
              <a:gdLst>
                <a:gd name="T0" fmla="*/ 12 w 111"/>
                <a:gd name="T1" fmla="*/ 77 h 111"/>
                <a:gd name="T2" fmla="*/ 78 w 111"/>
                <a:gd name="T3" fmla="*/ 99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4" y="111"/>
                    <a:pt x="78" y="99"/>
                  </a:cubicBezTo>
                  <a:cubicBezTo>
                    <a:pt x="102" y="86"/>
                    <a:pt x="111" y="57"/>
                    <a:pt x="99" y="33"/>
                  </a:cubicBezTo>
                  <a:cubicBezTo>
                    <a:pt x="87" y="9"/>
                    <a:pt x="57" y="0"/>
                    <a:pt x="33" y="12"/>
                  </a:cubicBezTo>
                  <a:cubicBezTo>
                    <a:pt x="9" y="24"/>
                    <a:pt x="0" y="54"/>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ṡļîdê"/>
            <p:cNvSpPr/>
            <p:nvPr/>
          </p:nvSpPr>
          <p:spPr bwMode="auto">
            <a:xfrm>
              <a:off x="3663130" y="2384653"/>
              <a:ext cx="71388" cy="71388"/>
            </a:xfrm>
            <a:custGeom>
              <a:avLst/>
              <a:gdLst>
                <a:gd name="T0" fmla="*/ 12 w 111"/>
                <a:gd name="T1" fmla="*/ 78 h 111"/>
                <a:gd name="T2" fmla="*/ 78 w 111"/>
                <a:gd name="T3" fmla="*/ 99 h 111"/>
                <a:gd name="T4" fmla="*/ 99 w 111"/>
                <a:gd name="T5" fmla="*/ 34 h 111"/>
                <a:gd name="T6" fmla="*/ 34 w 111"/>
                <a:gd name="T7" fmla="*/ 12 h 111"/>
                <a:gd name="T8" fmla="*/ 12 w 111"/>
                <a:gd name="T9" fmla="*/ 78 h 111"/>
              </a:gdLst>
              <a:ahLst/>
              <a:cxnLst>
                <a:cxn ang="0">
                  <a:pos x="T0" y="T1"/>
                </a:cxn>
                <a:cxn ang="0">
                  <a:pos x="T2" y="T3"/>
                </a:cxn>
                <a:cxn ang="0">
                  <a:pos x="T4" y="T5"/>
                </a:cxn>
                <a:cxn ang="0">
                  <a:pos x="T6" y="T7"/>
                </a:cxn>
                <a:cxn ang="0">
                  <a:pos x="T8" y="T9"/>
                </a:cxn>
              </a:cxnLst>
              <a:rect l="0" t="0" r="r" b="b"/>
              <a:pathLst>
                <a:path w="111" h="111">
                  <a:moveTo>
                    <a:pt x="12" y="78"/>
                  </a:moveTo>
                  <a:cubicBezTo>
                    <a:pt x="25" y="102"/>
                    <a:pt x="54" y="111"/>
                    <a:pt x="78" y="99"/>
                  </a:cubicBezTo>
                  <a:cubicBezTo>
                    <a:pt x="102" y="87"/>
                    <a:pt x="111" y="58"/>
                    <a:pt x="99" y="34"/>
                  </a:cubicBezTo>
                  <a:cubicBezTo>
                    <a:pt x="87" y="10"/>
                    <a:pt x="58" y="0"/>
                    <a:pt x="34" y="12"/>
                  </a:cubicBezTo>
                  <a:cubicBezTo>
                    <a:pt x="10"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şľíḍê"/>
            <p:cNvSpPr/>
            <p:nvPr/>
          </p:nvSpPr>
          <p:spPr bwMode="auto">
            <a:xfrm>
              <a:off x="3639334" y="2482216"/>
              <a:ext cx="71388" cy="71388"/>
            </a:xfrm>
            <a:custGeom>
              <a:avLst/>
              <a:gdLst>
                <a:gd name="T0" fmla="*/ 12 w 111"/>
                <a:gd name="T1" fmla="*/ 77 h 111"/>
                <a:gd name="T2" fmla="*/ 77 w 111"/>
                <a:gd name="T3" fmla="*/ 99 h 111"/>
                <a:gd name="T4" fmla="*/ 98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3" y="111"/>
                    <a:pt x="77" y="99"/>
                  </a:cubicBezTo>
                  <a:cubicBezTo>
                    <a:pt x="101" y="86"/>
                    <a:pt x="111" y="57"/>
                    <a:pt x="98" y="33"/>
                  </a:cubicBezTo>
                  <a:cubicBezTo>
                    <a:pt x="86" y="9"/>
                    <a:pt x="57" y="0"/>
                    <a:pt x="33" y="12"/>
                  </a:cubicBezTo>
                  <a:cubicBezTo>
                    <a:pt x="9" y="24"/>
                    <a:pt x="0" y="54"/>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ṡļíḓê"/>
            <p:cNvSpPr/>
            <p:nvPr/>
          </p:nvSpPr>
          <p:spPr bwMode="auto">
            <a:xfrm>
              <a:off x="3608399" y="2590487"/>
              <a:ext cx="72578" cy="71388"/>
            </a:xfrm>
            <a:custGeom>
              <a:avLst/>
              <a:gdLst>
                <a:gd name="T0" fmla="*/ 12 w 111"/>
                <a:gd name="T1" fmla="*/ 78 h 111"/>
                <a:gd name="T2" fmla="*/ 78 w 111"/>
                <a:gd name="T3" fmla="*/ 99 h 111"/>
                <a:gd name="T4" fmla="*/ 99 w 111"/>
                <a:gd name="T5" fmla="*/ 34 h 111"/>
                <a:gd name="T6" fmla="*/ 33 w 111"/>
                <a:gd name="T7" fmla="*/ 13 h 111"/>
                <a:gd name="T8" fmla="*/ 12 w 111"/>
                <a:gd name="T9" fmla="*/ 78 h 111"/>
              </a:gdLst>
              <a:ahLst/>
              <a:cxnLst>
                <a:cxn ang="0">
                  <a:pos x="T0" y="T1"/>
                </a:cxn>
                <a:cxn ang="0">
                  <a:pos x="T2" y="T3"/>
                </a:cxn>
                <a:cxn ang="0">
                  <a:pos x="T4" y="T5"/>
                </a:cxn>
                <a:cxn ang="0">
                  <a:pos x="T6" y="T7"/>
                </a:cxn>
                <a:cxn ang="0">
                  <a:pos x="T8" y="T9"/>
                </a:cxn>
              </a:cxnLst>
              <a:rect l="0" t="0" r="r" b="b"/>
              <a:pathLst>
                <a:path w="111" h="111">
                  <a:moveTo>
                    <a:pt x="12" y="78"/>
                  </a:moveTo>
                  <a:cubicBezTo>
                    <a:pt x="24" y="102"/>
                    <a:pt x="54" y="111"/>
                    <a:pt x="78" y="99"/>
                  </a:cubicBezTo>
                  <a:cubicBezTo>
                    <a:pt x="102" y="87"/>
                    <a:pt x="111" y="58"/>
                    <a:pt x="99" y="34"/>
                  </a:cubicBezTo>
                  <a:cubicBezTo>
                    <a:pt x="87" y="10"/>
                    <a:pt x="57" y="0"/>
                    <a:pt x="33" y="13"/>
                  </a:cubicBezTo>
                  <a:cubicBezTo>
                    <a:pt x="9"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iSḻíde"/>
            <p:cNvSpPr/>
            <p:nvPr/>
          </p:nvSpPr>
          <p:spPr bwMode="auto">
            <a:xfrm>
              <a:off x="3578654" y="2702328"/>
              <a:ext cx="72578" cy="70198"/>
            </a:xfrm>
            <a:custGeom>
              <a:avLst/>
              <a:gdLst>
                <a:gd name="T0" fmla="*/ 13 w 112"/>
                <a:gd name="T1" fmla="*/ 77 h 111"/>
                <a:gd name="T2" fmla="*/ 78 w 112"/>
                <a:gd name="T3" fmla="*/ 99 h 111"/>
                <a:gd name="T4" fmla="*/ 99 w 112"/>
                <a:gd name="T5" fmla="*/ 33 h 111"/>
                <a:gd name="T6" fmla="*/ 34 w 112"/>
                <a:gd name="T7" fmla="*/ 12 h 111"/>
                <a:gd name="T8" fmla="*/ 13 w 112"/>
                <a:gd name="T9" fmla="*/ 77 h 111"/>
              </a:gdLst>
              <a:ahLst/>
              <a:cxnLst>
                <a:cxn ang="0">
                  <a:pos x="T0" y="T1"/>
                </a:cxn>
                <a:cxn ang="0">
                  <a:pos x="T2" y="T3"/>
                </a:cxn>
                <a:cxn ang="0">
                  <a:pos x="T4" y="T5"/>
                </a:cxn>
                <a:cxn ang="0">
                  <a:pos x="T6" y="T7"/>
                </a:cxn>
                <a:cxn ang="0">
                  <a:pos x="T8" y="T9"/>
                </a:cxn>
              </a:cxnLst>
              <a:rect l="0" t="0" r="r" b="b"/>
              <a:pathLst>
                <a:path w="112" h="111">
                  <a:moveTo>
                    <a:pt x="13" y="77"/>
                  </a:moveTo>
                  <a:cubicBezTo>
                    <a:pt x="25" y="101"/>
                    <a:pt x="54" y="111"/>
                    <a:pt x="78" y="99"/>
                  </a:cubicBezTo>
                  <a:cubicBezTo>
                    <a:pt x="102" y="86"/>
                    <a:pt x="112" y="57"/>
                    <a:pt x="99" y="33"/>
                  </a:cubicBezTo>
                  <a:cubicBezTo>
                    <a:pt x="87" y="9"/>
                    <a:pt x="58" y="0"/>
                    <a:pt x="34" y="12"/>
                  </a:cubicBezTo>
                  <a:cubicBezTo>
                    <a:pt x="10" y="24"/>
                    <a:pt x="0" y="53"/>
                    <a:pt x="13"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ṥļîḍe"/>
            <p:cNvSpPr/>
            <p:nvPr/>
          </p:nvSpPr>
          <p:spPr bwMode="auto">
            <a:xfrm>
              <a:off x="3559617" y="2816549"/>
              <a:ext cx="71388" cy="71388"/>
            </a:xfrm>
            <a:custGeom>
              <a:avLst/>
              <a:gdLst>
                <a:gd name="T0" fmla="*/ 12 w 111"/>
                <a:gd name="T1" fmla="*/ 77 h 111"/>
                <a:gd name="T2" fmla="*/ 78 w 111"/>
                <a:gd name="T3" fmla="*/ 98 h 111"/>
                <a:gd name="T4" fmla="*/ 99 w 111"/>
                <a:gd name="T5" fmla="*/ 33 h 111"/>
                <a:gd name="T6" fmla="*/ 34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5" y="101"/>
                    <a:pt x="54" y="111"/>
                    <a:pt x="78" y="98"/>
                  </a:cubicBezTo>
                  <a:cubicBezTo>
                    <a:pt x="102" y="86"/>
                    <a:pt x="111" y="57"/>
                    <a:pt x="99" y="33"/>
                  </a:cubicBezTo>
                  <a:cubicBezTo>
                    <a:pt x="87" y="9"/>
                    <a:pt x="57" y="0"/>
                    <a:pt x="34"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iṧļîḍê"/>
            <p:cNvSpPr/>
            <p:nvPr/>
          </p:nvSpPr>
          <p:spPr bwMode="auto">
            <a:xfrm>
              <a:off x="3553668" y="2927200"/>
              <a:ext cx="71388" cy="71388"/>
            </a:xfrm>
            <a:custGeom>
              <a:avLst/>
              <a:gdLst>
                <a:gd name="T0" fmla="*/ 12 w 111"/>
                <a:gd name="T1" fmla="*/ 78 h 112"/>
                <a:gd name="T2" fmla="*/ 78 w 111"/>
                <a:gd name="T3" fmla="*/ 99 h 112"/>
                <a:gd name="T4" fmla="*/ 99 w 111"/>
                <a:gd name="T5" fmla="*/ 34 h 112"/>
                <a:gd name="T6" fmla="*/ 34 w 111"/>
                <a:gd name="T7" fmla="*/ 13 h 112"/>
                <a:gd name="T8" fmla="*/ 12 w 111"/>
                <a:gd name="T9" fmla="*/ 78 h 112"/>
              </a:gdLst>
              <a:ahLst/>
              <a:cxnLst>
                <a:cxn ang="0">
                  <a:pos x="T0" y="T1"/>
                </a:cxn>
                <a:cxn ang="0">
                  <a:pos x="T2" y="T3"/>
                </a:cxn>
                <a:cxn ang="0">
                  <a:pos x="T4" y="T5"/>
                </a:cxn>
                <a:cxn ang="0">
                  <a:pos x="T6" y="T7"/>
                </a:cxn>
                <a:cxn ang="0">
                  <a:pos x="T8" y="T9"/>
                </a:cxn>
              </a:cxnLst>
              <a:rect l="0" t="0" r="r" b="b"/>
              <a:pathLst>
                <a:path w="111" h="112">
                  <a:moveTo>
                    <a:pt x="12" y="78"/>
                  </a:moveTo>
                  <a:cubicBezTo>
                    <a:pt x="25" y="102"/>
                    <a:pt x="54" y="112"/>
                    <a:pt x="78" y="99"/>
                  </a:cubicBezTo>
                  <a:cubicBezTo>
                    <a:pt x="102" y="87"/>
                    <a:pt x="111" y="58"/>
                    <a:pt x="99" y="34"/>
                  </a:cubicBezTo>
                  <a:cubicBezTo>
                    <a:pt x="87" y="10"/>
                    <a:pt x="58" y="0"/>
                    <a:pt x="34" y="13"/>
                  </a:cubicBezTo>
                  <a:cubicBezTo>
                    <a:pt x="10"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ŝliḋé"/>
            <p:cNvSpPr/>
            <p:nvPr/>
          </p:nvSpPr>
          <p:spPr bwMode="auto">
            <a:xfrm>
              <a:off x="3565566" y="3044990"/>
              <a:ext cx="71388" cy="71388"/>
            </a:xfrm>
            <a:custGeom>
              <a:avLst/>
              <a:gdLst>
                <a:gd name="T0" fmla="*/ 12 w 111"/>
                <a:gd name="T1" fmla="*/ 77 h 111"/>
                <a:gd name="T2" fmla="*/ 78 w 111"/>
                <a:gd name="T3" fmla="*/ 98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4" y="111"/>
                    <a:pt x="78" y="98"/>
                  </a:cubicBezTo>
                  <a:cubicBezTo>
                    <a:pt x="102" y="86"/>
                    <a:pt x="111" y="57"/>
                    <a:pt x="99" y="33"/>
                  </a:cubicBezTo>
                  <a:cubicBezTo>
                    <a:pt x="87" y="9"/>
                    <a:pt x="57" y="0"/>
                    <a:pt x="33"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śḷiďé"/>
            <p:cNvSpPr/>
            <p:nvPr/>
          </p:nvSpPr>
          <p:spPr bwMode="auto">
            <a:xfrm>
              <a:off x="5188450" y="3688671"/>
              <a:ext cx="522322" cy="665097"/>
            </a:xfrm>
            <a:custGeom>
              <a:avLst/>
              <a:gdLst>
                <a:gd name="T0" fmla="*/ 364 w 811"/>
                <a:gd name="T1" fmla="*/ 74 h 1035"/>
                <a:gd name="T2" fmla="*/ 167 w 811"/>
                <a:gd name="T3" fmla="*/ 382 h 1035"/>
                <a:gd name="T4" fmla="*/ 32 w 811"/>
                <a:gd name="T5" fmla="*/ 561 h 1035"/>
                <a:gd name="T6" fmla="*/ 9 w 811"/>
                <a:gd name="T7" fmla="*/ 579 h 1035"/>
                <a:gd name="T8" fmla="*/ 343 w 811"/>
                <a:gd name="T9" fmla="*/ 945 h 1035"/>
                <a:gd name="T10" fmla="*/ 549 w 811"/>
                <a:gd name="T11" fmla="*/ 881 h 1035"/>
                <a:gd name="T12" fmla="*/ 641 w 811"/>
                <a:gd name="T13" fmla="*/ 683 h 1035"/>
                <a:gd name="T14" fmla="*/ 777 w 811"/>
                <a:gd name="T15" fmla="*/ 625 h 1035"/>
                <a:gd name="T16" fmla="*/ 772 w 811"/>
                <a:gd name="T17" fmla="*/ 387 h 1035"/>
                <a:gd name="T18" fmla="*/ 557 w 811"/>
                <a:gd name="T19" fmla="*/ 159 h 1035"/>
                <a:gd name="T20" fmla="*/ 242 w 811"/>
                <a:gd name="T21" fmla="*/ 568 h 1035"/>
                <a:gd name="T22" fmla="*/ 530 w 811"/>
                <a:gd name="T23" fmla="*/ 628 h 1035"/>
                <a:gd name="T24" fmla="*/ 561 w 811"/>
                <a:gd name="T25" fmla="*/ 756 h 1035"/>
                <a:gd name="T26" fmla="*/ 439 w 811"/>
                <a:gd name="T27" fmla="*/ 800 h 1035"/>
                <a:gd name="T28" fmla="*/ 302 w 811"/>
                <a:gd name="T29" fmla="*/ 859 h 1035"/>
                <a:gd name="T30" fmla="*/ 204 w 811"/>
                <a:gd name="T31" fmla="*/ 705 h 1035"/>
                <a:gd name="T32" fmla="*/ 118 w 811"/>
                <a:gd name="T33" fmla="*/ 613 h 1035"/>
                <a:gd name="T34" fmla="*/ 254 w 811"/>
                <a:gd name="T35" fmla="*/ 715 h 1035"/>
                <a:gd name="T36" fmla="*/ 270 w 811"/>
                <a:gd name="T37" fmla="*/ 697 h 1035"/>
                <a:gd name="T38" fmla="*/ 225 w 811"/>
                <a:gd name="T39" fmla="*/ 654 h 1035"/>
                <a:gd name="T40" fmla="*/ 403 w 811"/>
                <a:gd name="T41" fmla="*/ 743 h 1035"/>
                <a:gd name="T42" fmla="*/ 241 w 811"/>
                <a:gd name="T43" fmla="*/ 628 h 1035"/>
                <a:gd name="T44" fmla="*/ 422 w 811"/>
                <a:gd name="T45" fmla="*/ 695 h 1035"/>
                <a:gd name="T46" fmla="*/ 243 w 811"/>
                <a:gd name="T47" fmla="*/ 595 h 1035"/>
                <a:gd name="T48" fmla="*/ 141 w 811"/>
                <a:gd name="T49" fmla="*/ 565 h 1035"/>
                <a:gd name="T50" fmla="*/ 214 w 811"/>
                <a:gd name="T51" fmla="*/ 551 h 1035"/>
                <a:gd name="T52" fmla="*/ 361 w 811"/>
                <a:gd name="T53" fmla="*/ 551 h 1035"/>
                <a:gd name="T54" fmla="*/ 362 w 811"/>
                <a:gd name="T55" fmla="*/ 528 h 1035"/>
                <a:gd name="T56" fmla="*/ 317 w 811"/>
                <a:gd name="T57" fmla="*/ 521 h 1035"/>
                <a:gd name="T58" fmla="*/ 546 w 811"/>
                <a:gd name="T59" fmla="*/ 478 h 1035"/>
                <a:gd name="T60" fmla="*/ 312 w 811"/>
                <a:gd name="T61" fmla="*/ 490 h 1035"/>
                <a:gd name="T62" fmla="*/ 353 w 811"/>
                <a:gd name="T63" fmla="*/ 474 h 1035"/>
                <a:gd name="T64" fmla="*/ 347 w 811"/>
                <a:gd name="T65" fmla="*/ 451 h 1035"/>
                <a:gd name="T66" fmla="*/ 186 w 811"/>
                <a:gd name="T67" fmla="*/ 496 h 1035"/>
                <a:gd name="T68" fmla="*/ 568 w 811"/>
                <a:gd name="T69" fmla="*/ 384 h 1035"/>
                <a:gd name="T70" fmla="*/ 575 w 811"/>
                <a:gd name="T71" fmla="*/ 507 h 1035"/>
                <a:gd name="T72" fmla="*/ 616 w 811"/>
                <a:gd name="T73" fmla="*/ 561 h 1035"/>
                <a:gd name="T74" fmla="*/ 512 w 811"/>
                <a:gd name="T75" fmla="*/ 607 h 1035"/>
                <a:gd name="T76" fmla="*/ 285 w 811"/>
                <a:gd name="T77" fmla="*/ 558 h 1035"/>
                <a:gd name="T78" fmla="*/ 464 w 811"/>
                <a:gd name="T79" fmla="*/ 278 h 1035"/>
                <a:gd name="T80" fmla="*/ 527 w 811"/>
                <a:gd name="T81" fmla="*/ 283 h 1035"/>
                <a:gd name="T82" fmla="*/ 507 w 811"/>
                <a:gd name="T83" fmla="*/ 367 h 1035"/>
                <a:gd name="T84" fmla="*/ 264 w 811"/>
                <a:gd name="T85" fmla="*/ 444 h 1035"/>
                <a:gd name="T86" fmla="*/ 409 w 811"/>
                <a:gd name="T87" fmla="*/ 351 h 1035"/>
                <a:gd name="T88" fmla="*/ 280 w 811"/>
                <a:gd name="T89" fmla="*/ 402 h 1035"/>
                <a:gd name="T90" fmla="*/ 445 w 811"/>
                <a:gd name="T91" fmla="*/ 254 h 1035"/>
                <a:gd name="T92" fmla="*/ 264 w 811"/>
                <a:gd name="T93" fmla="*/ 375 h 1035"/>
                <a:gd name="T94" fmla="*/ 370 w 811"/>
                <a:gd name="T95" fmla="*/ 258 h 1035"/>
                <a:gd name="T96" fmla="*/ 199 w 811"/>
                <a:gd name="T97" fmla="*/ 396 h 1035"/>
                <a:gd name="T98" fmla="*/ 173 w 811"/>
                <a:gd name="T99" fmla="*/ 409 h 1035"/>
                <a:gd name="T100" fmla="*/ 340 w 811"/>
                <a:gd name="T101" fmla="*/ 245 h 1035"/>
                <a:gd name="T102" fmla="*/ 464 w 811"/>
                <a:gd name="T103" fmla="*/ 278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1035">
                  <a:moveTo>
                    <a:pt x="529" y="31"/>
                  </a:moveTo>
                  <a:cubicBezTo>
                    <a:pt x="467" y="0"/>
                    <a:pt x="408" y="26"/>
                    <a:pt x="364" y="74"/>
                  </a:cubicBezTo>
                  <a:cubicBezTo>
                    <a:pt x="335" y="106"/>
                    <a:pt x="309" y="141"/>
                    <a:pt x="286" y="178"/>
                  </a:cubicBezTo>
                  <a:cubicBezTo>
                    <a:pt x="243" y="244"/>
                    <a:pt x="207" y="315"/>
                    <a:pt x="167" y="382"/>
                  </a:cubicBezTo>
                  <a:cubicBezTo>
                    <a:pt x="148" y="416"/>
                    <a:pt x="127" y="450"/>
                    <a:pt x="104" y="481"/>
                  </a:cubicBezTo>
                  <a:cubicBezTo>
                    <a:pt x="86" y="506"/>
                    <a:pt x="61" y="549"/>
                    <a:pt x="32" y="561"/>
                  </a:cubicBezTo>
                  <a:cubicBezTo>
                    <a:pt x="26" y="563"/>
                    <a:pt x="12" y="561"/>
                    <a:pt x="9" y="564"/>
                  </a:cubicBezTo>
                  <a:cubicBezTo>
                    <a:pt x="4" y="568"/>
                    <a:pt x="0" y="577"/>
                    <a:pt x="9" y="579"/>
                  </a:cubicBezTo>
                  <a:cubicBezTo>
                    <a:pt x="85" y="595"/>
                    <a:pt x="163" y="664"/>
                    <a:pt x="205" y="729"/>
                  </a:cubicBezTo>
                  <a:cubicBezTo>
                    <a:pt x="250" y="800"/>
                    <a:pt x="282" y="884"/>
                    <a:pt x="343" y="945"/>
                  </a:cubicBezTo>
                  <a:cubicBezTo>
                    <a:pt x="383" y="985"/>
                    <a:pt x="450" y="1035"/>
                    <a:pt x="509" y="999"/>
                  </a:cubicBezTo>
                  <a:cubicBezTo>
                    <a:pt x="552" y="973"/>
                    <a:pt x="564" y="926"/>
                    <a:pt x="549" y="881"/>
                  </a:cubicBezTo>
                  <a:cubicBezTo>
                    <a:pt x="613" y="875"/>
                    <a:pt x="673" y="847"/>
                    <a:pt x="671" y="772"/>
                  </a:cubicBezTo>
                  <a:cubicBezTo>
                    <a:pt x="671" y="738"/>
                    <a:pt x="660" y="708"/>
                    <a:pt x="641" y="683"/>
                  </a:cubicBezTo>
                  <a:cubicBezTo>
                    <a:pt x="669" y="687"/>
                    <a:pt x="697" y="692"/>
                    <a:pt x="723" y="680"/>
                  </a:cubicBezTo>
                  <a:cubicBezTo>
                    <a:pt x="747" y="669"/>
                    <a:pt x="765" y="650"/>
                    <a:pt x="777" y="625"/>
                  </a:cubicBezTo>
                  <a:cubicBezTo>
                    <a:pt x="795" y="584"/>
                    <a:pt x="777" y="544"/>
                    <a:pt x="742" y="523"/>
                  </a:cubicBezTo>
                  <a:cubicBezTo>
                    <a:pt x="789" y="491"/>
                    <a:pt x="811" y="436"/>
                    <a:pt x="772" y="387"/>
                  </a:cubicBezTo>
                  <a:cubicBezTo>
                    <a:pt x="747" y="355"/>
                    <a:pt x="709" y="344"/>
                    <a:pt x="671" y="343"/>
                  </a:cubicBezTo>
                  <a:cubicBezTo>
                    <a:pt x="749" y="256"/>
                    <a:pt x="665" y="139"/>
                    <a:pt x="557" y="159"/>
                  </a:cubicBezTo>
                  <a:cubicBezTo>
                    <a:pt x="578" y="115"/>
                    <a:pt x="579" y="55"/>
                    <a:pt x="529" y="31"/>
                  </a:cubicBezTo>
                  <a:close/>
                  <a:moveTo>
                    <a:pt x="242" y="568"/>
                  </a:moveTo>
                  <a:cubicBezTo>
                    <a:pt x="314" y="575"/>
                    <a:pt x="382" y="596"/>
                    <a:pt x="452" y="610"/>
                  </a:cubicBezTo>
                  <a:cubicBezTo>
                    <a:pt x="473" y="614"/>
                    <a:pt x="513" y="615"/>
                    <a:pt x="530" y="628"/>
                  </a:cubicBezTo>
                  <a:cubicBezTo>
                    <a:pt x="545" y="640"/>
                    <a:pt x="564" y="670"/>
                    <a:pt x="570" y="687"/>
                  </a:cubicBezTo>
                  <a:cubicBezTo>
                    <a:pt x="579" y="711"/>
                    <a:pt x="576" y="736"/>
                    <a:pt x="561" y="756"/>
                  </a:cubicBezTo>
                  <a:cubicBezTo>
                    <a:pt x="533" y="795"/>
                    <a:pt x="491" y="805"/>
                    <a:pt x="447" y="789"/>
                  </a:cubicBezTo>
                  <a:cubicBezTo>
                    <a:pt x="440" y="786"/>
                    <a:pt x="436" y="795"/>
                    <a:pt x="439" y="800"/>
                  </a:cubicBezTo>
                  <a:cubicBezTo>
                    <a:pt x="458" y="845"/>
                    <a:pt x="427" y="897"/>
                    <a:pt x="375" y="888"/>
                  </a:cubicBezTo>
                  <a:cubicBezTo>
                    <a:pt x="350" y="883"/>
                    <a:pt x="322" y="876"/>
                    <a:pt x="302" y="859"/>
                  </a:cubicBezTo>
                  <a:cubicBezTo>
                    <a:pt x="281" y="839"/>
                    <a:pt x="270" y="812"/>
                    <a:pt x="257" y="787"/>
                  </a:cubicBezTo>
                  <a:cubicBezTo>
                    <a:pt x="241" y="759"/>
                    <a:pt x="223" y="731"/>
                    <a:pt x="204" y="705"/>
                  </a:cubicBezTo>
                  <a:cubicBezTo>
                    <a:pt x="175" y="665"/>
                    <a:pt x="140" y="628"/>
                    <a:pt x="99" y="601"/>
                  </a:cubicBezTo>
                  <a:cubicBezTo>
                    <a:pt x="106" y="605"/>
                    <a:pt x="113" y="609"/>
                    <a:pt x="118" y="613"/>
                  </a:cubicBezTo>
                  <a:cubicBezTo>
                    <a:pt x="141" y="629"/>
                    <a:pt x="164" y="646"/>
                    <a:pt x="186" y="663"/>
                  </a:cubicBezTo>
                  <a:cubicBezTo>
                    <a:pt x="254" y="715"/>
                    <a:pt x="254" y="715"/>
                    <a:pt x="254" y="715"/>
                  </a:cubicBezTo>
                  <a:cubicBezTo>
                    <a:pt x="277" y="732"/>
                    <a:pt x="300" y="749"/>
                    <a:pt x="325" y="765"/>
                  </a:cubicBezTo>
                  <a:cubicBezTo>
                    <a:pt x="309" y="740"/>
                    <a:pt x="290" y="718"/>
                    <a:pt x="270" y="697"/>
                  </a:cubicBezTo>
                  <a:cubicBezTo>
                    <a:pt x="254" y="681"/>
                    <a:pt x="237" y="665"/>
                    <a:pt x="220" y="651"/>
                  </a:cubicBezTo>
                  <a:cubicBezTo>
                    <a:pt x="221" y="652"/>
                    <a:pt x="223" y="653"/>
                    <a:pt x="225" y="654"/>
                  </a:cubicBezTo>
                  <a:cubicBezTo>
                    <a:pt x="313" y="700"/>
                    <a:pt x="313" y="700"/>
                    <a:pt x="313" y="700"/>
                  </a:cubicBezTo>
                  <a:cubicBezTo>
                    <a:pt x="342" y="715"/>
                    <a:pt x="372" y="730"/>
                    <a:pt x="403" y="743"/>
                  </a:cubicBezTo>
                  <a:cubicBezTo>
                    <a:pt x="379" y="720"/>
                    <a:pt x="353" y="699"/>
                    <a:pt x="325" y="680"/>
                  </a:cubicBezTo>
                  <a:cubicBezTo>
                    <a:pt x="298" y="660"/>
                    <a:pt x="270" y="643"/>
                    <a:pt x="241" y="628"/>
                  </a:cubicBezTo>
                  <a:cubicBezTo>
                    <a:pt x="326" y="661"/>
                    <a:pt x="326" y="661"/>
                    <a:pt x="326" y="661"/>
                  </a:cubicBezTo>
                  <a:cubicBezTo>
                    <a:pt x="357" y="673"/>
                    <a:pt x="389" y="685"/>
                    <a:pt x="422" y="695"/>
                  </a:cubicBezTo>
                  <a:cubicBezTo>
                    <a:pt x="395" y="674"/>
                    <a:pt x="366" y="656"/>
                    <a:pt x="336" y="639"/>
                  </a:cubicBezTo>
                  <a:cubicBezTo>
                    <a:pt x="306" y="623"/>
                    <a:pt x="275" y="608"/>
                    <a:pt x="243" y="595"/>
                  </a:cubicBezTo>
                  <a:cubicBezTo>
                    <a:pt x="211" y="583"/>
                    <a:pt x="178" y="572"/>
                    <a:pt x="144" y="566"/>
                  </a:cubicBezTo>
                  <a:cubicBezTo>
                    <a:pt x="143" y="566"/>
                    <a:pt x="142" y="565"/>
                    <a:pt x="141" y="565"/>
                  </a:cubicBezTo>
                  <a:cubicBezTo>
                    <a:pt x="174" y="564"/>
                    <a:pt x="208" y="565"/>
                    <a:pt x="242" y="568"/>
                  </a:cubicBezTo>
                  <a:close/>
                  <a:moveTo>
                    <a:pt x="214" y="551"/>
                  </a:moveTo>
                  <a:cubicBezTo>
                    <a:pt x="230" y="551"/>
                    <a:pt x="247" y="551"/>
                    <a:pt x="263" y="551"/>
                  </a:cubicBezTo>
                  <a:cubicBezTo>
                    <a:pt x="361" y="551"/>
                    <a:pt x="361" y="551"/>
                    <a:pt x="361" y="551"/>
                  </a:cubicBezTo>
                  <a:cubicBezTo>
                    <a:pt x="394" y="551"/>
                    <a:pt x="426" y="551"/>
                    <a:pt x="460" y="549"/>
                  </a:cubicBezTo>
                  <a:cubicBezTo>
                    <a:pt x="428" y="538"/>
                    <a:pt x="395" y="532"/>
                    <a:pt x="362" y="528"/>
                  </a:cubicBezTo>
                  <a:cubicBezTo>
                    <a:pt x="344" y="525"/>
                    <a:pt x="325" y="523"/>
                    <a:pt x="305" y="522"/>
                  </a:cubicBezTo>
                  <a:cubicBezTo>
                    <a:pt x="309" y="522"/>
                    <a:pt x="313" y="521"/>
                    <a:pt x="317" y="521"/>
                  </a:cubicBezTo>
                  <a:cubicBezTo>
                    <a:pt x="355" y="515"/>
                    <a:pt x="393" y="509"/>
                    <a:pt x="432" y="502"/>
                  </a:cubicBezTo>
                  <a:cubicBezTo>
                    <a:pt x="470" y="495"/>
                    <a:pt x="508" y="488"/>
                    <a:pt x="546" y="478"/>
                  </a:cubicBezTo>
                  <a:cubicBezTo>
                    <a:pt x="507" y="475"/>
                    <a:pt x="468" y="476"/>
                    <a:pt x="429" y="478"/>
                  </a:cubicBezTo>
                  <a:cubicBezTo>
                    <a:pt x="390" y="480"/>
                    <a:pt x="351" y="485"/>
                    <a:pt x="312" y="490"/>
                  </a:cubicBezTo>
                  <a:cubicBezTo>
                    <a:pt x="306" y="491"/>
                    <a:pt x="299" y="493"/>
                    <a:pt x="292" y="494"/>
                  </a:cubicBezTo>
                  <a:cubicBezTo>
                    <a:pt x="312" y="488"/>
                    <a:pt x="333" y="481"/>
                    <a:pt x="353" y="474"/>
                  </a:cubicBezTo>
                  <a:cubicBezTo>
                    <a:pt x="384" y="463"/>
                    <a:pt x="416" y="452"/>
                    <a:pt x="446" y="438"/>
                  </a:cubicBezTo>
                  <a:cubicBezTo>
                    <a:pt x="413" y="440"/>
                    <a:pt x="380" y="445"/>
                    <a:pt x="347" y="451"/>
                  </a:cubicBezTo>
                  <a:cubicBezTo>
                    <a:pt x="314" y="457"/>
                    <a:pt x="282" y="465"/>
                    <a:pt x="250" y="474"/>
                  </a:cubicBezTo>
                  <a:cubicBezTo>
                    <a:pt x="229" y="481"/>
                    <a:pt x="207" y="488"/>
                    <a:pt x="186" y="496"/>
                  </a:cubicBezTo>
                  <a:cubicBezTo>
                    <a:pt x="279" y="450"/>
                    <a:pt x="376" y="412"/>
                    <a:pt x="476" y="389"/>
                  </a:cubicBezTo>
                  <a:cubicBezTo>
                    <a:pt x="508" y="381"/>
                    <a:pt x="535" y="372"/>
                    <a:pt x="568" y="384"/>
                  </a:cubicBezTo>
                  <a:cubicBezTo>
                    <a:pt x="591" y="392"/>
                    <a:pt x="620" y="409"/>
                    <a:pt x="625" y="436"/>
                  </a:cubicBezTo>
                  <a:cubicBezTo>
                    <a:pt x="632" y="474"/>
                    <a:pt x="607" y="494"/>
                    <a:pt x="575" y="507"/>
                  </a:cubicBezTo>
                  <a:cubicBezTo>
                    <a:pt x="569" y="509"/>
                    <a:pt x="567" y="518"/>
                    <a:pt x="573" y="521"/>
                  </a:cubicBezTo>
                  <a:cubicBezTo>
                    <a:pt x="589" y="529"/>
                    <a:pt x="613" y="541"/>
                    <a:pt x="616" y="561"/>
                  </a:cubicBezTo>
                  <a:cubicBezTo>
                    <a:pt x="621" y="587"/>
                    <a:pt x="601" y="607"/>
                    <a:pt x="578" y="616"/>
                  </a:cubicBezTo>
                  <a:cubicBezTo>
                    <a:pt x="554" y="625"/>
                    <a:pt x="535" y="613"/>
                    <a:pt x="512" y="607"/>
                  </a:cubicBezTo>
                  <a:cubicBezTo>
                    <a:pt x="485" y="600"/>
                    <a:pt x="458" y="595"/>
                    <a:pt x="430" y="590"/>
                  </a:cubicBezTo>
                  <a:cubicBezTo>
                    <a:pt x="382" y="580"/>
                    <a:pt x="334" y="565"/>
                    <a:pt x="285" y="558"/>
                  </a:cubicBezTo>
                  <a:cubicBezTo>
                    <a:pt x="261" y="555"/>
                    <a:pt x="238" y="553"/>
                    <a:pt x="214" y="551"/>
                  </a:cubicBezTo>
                  <a:close/>
                  <a:moveTo>
                    <a:pt x="464" y="278"/>
                  </a:moveTo>
                  <a:cubicBezTo>
                    <a:pt x="460" y="284"/>
                    <a:pt x="464" y="294"/>
                    <a:pt x="472" y="291"/>
                  </a:cubicBezTo>
                  <a:cubicBezTo>
                    <a:pt x="489" y="285"/>
                    <a:pt x="509" y="278"/>
                    <a:pt x="527" y="283"/>
                  </a:cubicBezTo>
                  <a:cubicBezTo>
                    <a:pt x="544" y="288"/>
                    <a:pt x="563" y="313"/>
                    <a:pt x="563" y="330"/>
                  </a:cubicBezTo>
                  <a:cubicBezTo>
                    <a:pt x="563" y="358"/>
                    <a:pt x="528" y="363"/>
                    <a:pt x="507" y="367"/>
                  </a:cubicBezTo>
                  <a:cubicBezTo>
                    <a:pt x="432" y="381"/>
                    <a:pt x="359" y="404"/>
                    <a:pt x="288" y="434"/>
                  </a:cubicBezTo>
                  <a:cubicBezTo>
                    <a:pt x="280" y="437"/>
                    <a:pt x="272" y="441"/>
                    <a:pt x="264" y="444"/>
                  </a:cubicBezTo>
                  <a:cubicBezTo>
                    <a:pt x="289" y="431"/>
                    <a:pt x="313" y="416"/>
                    <a:pt x="338" y="401"/>
                  </a:cubicBezTo>
                  <a:cubicBezTo>
                    <a:pt x="362" y="386"/>
                    <a:pt x="386" y="369"/>
                    <a:pt x="409" y="351"/>
                  </a:cubicBezTo>
                  <a:cubicBezTo>
                    <a:pt x="381" y="358"/>
                    <a:pt x="353" y="369"/>
                    <a:pt x="326" y="380"/>
                  </a:cubicBezTo>
                  <a:cubicBezTo>
                    <a:pt x="311" y="387"/>
                    <a:pt x="295" y="394"/>
                    <a:pt x="280" y="402"/>
                  </a:cubicBezTo>
                  <a:cubicBezTo>
                    <a:pt x="307" y="380"/>
                    <a:pt x="334" y="357"/>
                    <a:pt x="360" y="334"/>
                  </a:cubicBezTo>
                  <a:cubicBezTo>
                    <a:pt x="389" y="308"/>
                    <a:pt x="418" y="282"/>
                    <a:pt x="445" y="254"/>
                  </a:cubicBezTo>
                  <a:cubicBezTo>
                    <a:pt x="410" y="272"/>
                    <a:pt x="377" y="293"/>
                    <a:pt x="346" y="315"/>
                  </a:cubicBezTo>
                  <a:cubicBezTo>
                    <a:pt x="318" y="334"/>
                    <a:pt x="291" y="355"/>
                    <a:pt x="264" y="375"/>
                  </a:cubicBezTo>
                  <a:cubicBezTo>
                    <a:pt x="276" y="364"/>
                    <a:pt x="287" y="353"/>
                    <a:pt x="298" y="341"/>
                  </a:cubicBezTo>
                  <a:cubicBezTo>
                    <a:pt x="323" y="315"/>
                    <a:pt x="347" y="287"/>
                    <a:pt x="370" y="258"/>
                  </a:cubicBezTo>
                  <a:cubicBezTo>
                    <a:pt x="339" y="278"/>
                    <a:pt x="310" y="300"/>
                    <a:pt x="281" y="324"/>
                  </a:cubicBezTo>
                  <a:cubicBezTo>
                    <a:pt x="253" y="347"/>
                    <a:pt x="226" y="371"/>
                    <a:pt x="199" y="396"/>
                  </a:cubicBezTo>
                  <a:cubicBezTo>
                    <a:pt x="179" y="415"/>
                    <a:pt x="160" y="435"/>
                    <a:pt x="141" y="455"/>
                  </a:cubicBezTo>
                  <a:cubicBezTo>
                    <a:pt x="151" y="439"/>
                    <a:pt x="162" y="424"/>
                    <a:pt x="173" y="409"/>
                  </a:cubicBezTo>
                  <a:cubicBezTo>
                    <a:pt x="196" y="377"/>
                    <a:pt x="221" y="346"/>
                    <a:pt x="252" y="318"/>
                  </a:cubicBezTo>
                  <a:cubicBezTo>
                    <a:pt x="280" y="293"/>
                    <a:pt x="309" y="268"/>
                    <a:pt x="340" y="245"/>
                  </a:cubicBezTo>
                  <a:cubicBezTo>
                    <a:pt x="361" y="229"/>
                    <a:pt x="387" y="204"/>
                    <a:pt x="415" y="198"/>
                  </a:cubicBezTo>
                  <a:cubicBezTo>
                    <a:pt x="467" y="186"/>
                    <a:pt x="499" y="238"/>
                    <a:pt x="464" y="2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ṥḷiḑè"/>
            <p:cNvSpPr/>
            <p:nvPr/>
          </p:nvSpPr>
          <p:spPr bwMode="auto">
            <a:xfrm>
              <a:off x="6041535" y="5318694"/>
              <a:ext cx="516372" cy="663907"/>
            </a:xfrm>
            <a:custGeom>
              <a:avLst/>
              <a:gdLst>
                <a:gd name="T0" fmla="*/ 660 w 804"/>
                <a:gd name="T1" fmla="*/ 701 h 1034"/>
                <a:gd name="T2" fmla="*/ 739 w 804"/>
                <a:gd name="T3" fmla="*/ 524 h 1034"/>
                <a:gd name="T4" fmla="*/ 726 w 804"/>
                <a:gd name="T5" fmla="*/ 366 h 1034"/>
                <a:gd name="T6" fmla="*/ 679 w 804"/>
                <a:gd name="T7" fmla="*/ 272 h 1034"/>
                <a:gd name="T8" fmla="*/ 527 w 804"/>
                <a:gd name="T9" fmla="*/ 38 h 1034"/>
                <a:gd name="T10" fmla="*/ 211 w 804"/>
                <a:gd name="T11" fmla="*/ 296 h 1034"/>
                <a:gd name="T12" fmla="*/ 8 w 804"/>
                <a:gd name="T13" fmla="*/ 451 h 1034"/>
                <a:gd name="T14" fmla="*/ 99 w 804"/>
                <a:gd name="T15" fmla="*/ 538 h 1034"/>
                <a:gd name="T16" fmla="*/ 268 w 804"/>
                <a:gd name="T17" fmla="*/ 849 h 1034"/>
                <a:gd name="T18" fmla="*/ 505 w 804"/>
                <a:gd name="T19" fmla="*/ 1007 h 1034"/>
                <a:gd name="T20" fmla="*/ 140 w 804"/>
                <a:gd name="T21" fmla="*/ 456 h 1034"/>
                <a:gd name="T22" fmla="*/ 244 w 804"/>
                <a:gd name="T23" fmla="*/ 430 h 1034"/>
                <a:gd name="T24" fmla="*/ 427 w 804"/>
                <a:gd name="T25" fmla="*/ 338 h 1034"/>
                <a:gd name="T26" fmla="*/ 243 w 804"/>
                <a:gd name="T27" fmla="*/ 398 h 1034"/>
                <a:gd name="T28" fmla="*/ 410 w 804"/>
                <a:gd name="T29" fmla="*/ 289 h 1034"/>
                <a:gd name="T30" fmla="*/ 228 w 804"/>
                <a:gd name="T31" fmla="*/ 371 h 1034"/>
                <a:gd name="T32" fmla="*/ 274 w 804"/>
                <a:gd name="T33" fmla="*/ 330 h 1034"/>
                <a:gd name="T34" fmla="*/ 259 w 804"/>
                <a:gd name="T35" fmla="*/ 311 h 1034"/>
                <a:gd name="T36" fmla="*/ 120 w 804"/>
                <a:gd name="T37" fmla="*/ 408 h 1034"/>
                <a:gd name="T38" fmla="*/ 209 w 804"/>
                <a:gd name="T39" fmla="*/ 319 h 1034"/>
                <a:gd name="T40" fmla="*/ 314 w 804"/>
                <a:gd name="T41" fmla="*/ 170 h 1034"/>
                <a:gd name="T42" fmla="*/ 448 w 804"/>
                <a:gd name="T43" fmla="*/ 234 h 1034"/>
                <a:gd name="T44" fmla="*/ 568 w 804"/>
                <a:gd name="T45" fmla="*/ 283 h 1034"/>
                <a:gd name="T46" fmla="*/ 532 w 804"/>
                <a:gd name="T47" fmla="*/ 410 h 1034"/>
                <a:gd name="T48" fmla="*/ 241 w 804"/>
                <a:gd name="T49" fmla="*/ 457 h 1034"/>
                <a:gd name="T50" fmla="*/ 284 w 804"/>
                <a:gd name="T51" fmla="*/ 469 h 1034"/>
                <a:gd name="T52" fmla="*/ 512 w 804"/>
                <a:gd name="T53" fmla="*/ 430 h 1034"/>
                <a:gd name="T54" fmla="*/ 615 w 804"/>
                <a:gd name="T55" fmla="*/ 481 h 1034"/>
                <a:gd name="T56" fmla="*/ 571 w 804"/>
                <a:gd name="T57" fmla="*/ 533 h 1034"/>
                <a:gd name="T58" fmla="*/ 559 w 804"/>
                <a:gd name="T59" fmla="*/ 655 h 1034"/>
                <a:gd name="T60" fmla="*/ 182 w 804"/>
                <a:gd name="T61" fmla="*/ 527 h 1034"/>
                <a:gd name="T62" fmla="*/ 341 w 804"/>
                <a:gd name="T63" fmla="*/ 579 h 1034"/>
                <a:gd name="T64" fmla="*/ 348 w 804"/>
                <a:gd name="T65" fmla="*/ 556 h 1034"/>
                <a:gd name="T66" fmla="*/ 308 w 804"/>
                <a:gd name="T67" fmla="*/ 538 h 1034"/>
                <a:gd name="T68" fmla="*/ 541 w 804"/>
                <a:gd name="T69" fmla="*/ 561 h 1034"/>
                <a:gd name="T70" fmla="*/ 314 w 804"/>
                <a:gd name="T71" fmla="*/ 508 h 1034"/>
                <a:gd name="T72" fmla="*/ 360 w 804"/>
                <a:gd name="T73" fmla="*/ 503 h 1034"/>
                <a:gd name="T74" fmla="*/ 359 w 804"/>
                <a:gd name="T75" fmla="*/ 479 h 1034"/>
                <a:gd name="T76" fmla="*/ 213 w 804"/>
                <a:gd name="T77" fmla="*/ 473 h 1034"/>
                <a:gd name="T78" fmla="*/ 398 w 804"/>
                <a:gd name="T79" fmla="*/ 835 h 1034"/>
                <a:gd name="T80" fmla="*/ 240 w 804"/>
                <a:gd name="T81" fmla="*/ 708 h 1034"/>
                <a:gd name="T82" fmla="*/ 135 w 804"/>
                <a:gd name="T83" fmla="*/ 566 h 1034"/>
                <a:gd name="T84" fmla="*/ 270 w 804"/>
                <a:gd name="T85" fmla="*/ 703 h 1034"/>
                <a:gd name="T86" fmla="*/ 287 w 804"/>
                <a:gd name="T87" fmla="*/ 687 h 1034"/>
                <a:gd name="T88" fmla="*/ 334 w 804"/>
                <a:gd name="T89" fmla="*/ 715 h 1034"/>
                <a:gd name="T90" fmla="*/ 350 w 804"/>
                <a:gd name="T91" fmla="*/ 697 h 1034"/>
                <a:gd name="T92" fmla="*/ 318 w 804"/>
                <a:gd name="T93" fmla="*/ 649 h 1034"/>
                <a:gd name="T94" fmla="*/ 330 w 804"/>
                <a:gd name="T95" fmla="*/ 628 h 1034"/>
                <a:gd name="T96" fmla="*/ 282 w 804"/>
                <a:gd name="T97" fmla="*/ 594 h 1034"/>
                <a:gd name="T98" fmla="*/ 552 w 804"/>
                <a:gd name="T99" fmla="*/ 709 h 1034"/>
                <a:gd name="T100" fmla="*/ 459 w 804"/>
                <a:gd name="T101" fmla="*/ 744 h 1034"/>
                <a:gd name="T102" fmla="*/ 398 w 804"/>
                <a:gd name="T103" fmla="*/ 83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1034">
                  <a:moveTo>
                    <a:pt x="539" y="880"/>
                  </a:moveTo>
                  <a:cubicBezTo>
                    <a:pt x="645" y="904"/>
                    <a:pt x="734" y="791"/>
                    <a:pt x="660" y="701"/>
                  </a:cubicBezTo>
                  <a:cubicBezTo>
                    <a:pt x="699" y="701"/>
                    <a:pt x="737" y="692"/>
                    <a:pt x="763" y="661"/>
                  </a:cubicBezTo>
                  <a:cubicBezTo>
                    <a:pt x="804" y="614"/>
                    <a:pt x="784" y="558"/>
                    <a:pt x="739" y="524"/>
                  </a:cubicBezTo>
                  <a:cubicBezTo>
                    <a:pt x="775" y="505"/>
                    <a:pt x="794" y="465"/>
                    <a:pt x="778" y="423"/>
                  </a:cubicBezTo>
                  <a:cubicBezTo>
                    <a:pt x="768" y="398"/>
                    <a:pt x="751" y="379"/>
                    <a:pt x="726" y="366"/>
                  </a:cubicBezTo>
                  <a:cubicBezTo>
                    <a:pt x="701" y="353"/>
                    <a:pt x="672" y="357"/>
                    <a:pt x="645" y="360"/>
                  </a:cubicBezTo>
                  <a:cubicBezTo>
                    <a:pt x="664" y="335"/>
                    <a:pt x="677" y="306"/>
                    <a:pt x="679" y="272"/>
                  </a:cubicBezTo>
                  <a:cubicBezTo>
                    <a:pt x="683" y="198"/>
                    <a:pt x="625" y="166"/>
                    <a:pt x="562" y="158"/>
                  </a:cubicBezTo>
                  <a:cubicBezTo>
                    <a:pt x="578" y="114"/>
                    <a:pt x="568" y="66"/>
                    <a:pt x="527" y="38"/>
                  </a:cubicBezTo>
                  <a:cubicBezTo>
                    <a:pt x="469" y="0"/>
                    <a:pt x="400" y="47"/>
                    <a:pt x="358" y="85"/>
                  </a:cubicBezTo>
                  <a:cubicBezTo>
                    <a:pt x="294" y="143"/>
                    <a:pt x="259" y="226"/>
                    <a:pt x="211" y="296"/>
                  </a:cubicBezTo>
                  <a:cubicBezTo>
                    <a:pt x="167" y="358"/>
                    <a:pt x="86" y="424"/>
                    <a:pt x="9" y="437"/>
                  </a:cubicBezTo>
                  <a:cubicBezTo>
                    <a:pt x="0" y="438"/>
                    <a:pt x="3" y="448"/>
                    <a:pt x="8" y="451"/>
                  </a:cubicBezTo>
                  <a:cubicBezTo>
                    <a:pt x="12" y="455"/>
                    <a:pt x="25" y="453"/>
                    <a:pt x="31" y="456"/>
                  </a:cubicBezTo>
                  <a:cubicBezTo>
                    <a:pt x="59" y="469"/>
                    <a:pt x="82" y="513"/>
                    <a:pt x="99" y="538"/>
                  </a:cubicBezTo>
                  <a:cubicBezTo>
                    <a:pt x="121" y="571"/>
                    <a:pt x="140" y="605"/>
                    <a:pt x="159" y="640"/>
                  </a:cubicBezTo>
                  <a:cubicBezTo>
                    <a:pt x="196" y="709"/>
                    <a:pt x="228" y="781"/>
                    <a:pt x="268" y="849"/>
                  </a:cubicBezTo>
                  <a:cubicBezTo>
                    <a:pt x="290" y="887"/>
                    <a:pt x="314" y="923"/>
                    <a:pt x="342" y="956"/>
                  </a:cubicBezTo>
                  <a:cubicBezTo>
                    <a:pt x="384" y="1006"/>
                    <a:pt x="442" y="1034"/>
                    <a:pt x="505" y="1007"/>
                  </a:cubicBezTo>
                  <a:cubicBezTo>
                    <a:pt x="556" y="984"/>
                    <a:pt x="557" y="925"/>
                    <a:pt x="539" y="880"/>
                  </a:cubicBezTo>
                  <a:close/>
                  <a:moveTo>
                    <a:pt x="140" y="456"/>
                  </a:moveTo>
                  <a:cubicBezTo>
                    <a:pt x="141" y="456"/>
                    <a:pt x="142" y="456"/>
                    <a:pt x="143" y="456"/>
                  </a:cubicBezTo>
                  <a:cubicBezTo>
                    <a:pt x="178" y="451"/>
                    <a:pt x="211" y="441"/>
                    <a:pt x="244" y="430"/>
                  </a:cubicBezTo>
                  <a:cubicBezTo>
                    <a:pt x="276" y="419"/>
                    <a:pt x="308" y="406"/>
                    <a:pt x="338" y="391"/>
                  </a:cubicBezTo>
                  <a:cubicBezTo>
                    <a:pt x="369" y="375"/>
                    <a:pt x="399" y="359"/>
                    <a:pt x="427" y="338"/>
                  </a:cubicBezTo>
                  <a:cubicBezTo>
                    <a:pt x="393" y="347"/>
                    <a:pt x="361" y="358"/>
                    <a:pt x="329" y="369"/>
                  </a:cubicBezTo>
                  <a:cubicBezTo>
                    <a:pt x="243" y="398"/>
                    <a:pt x="243" y="398"/>
                    <a:pt x="243" y="398"/>
                  </a:cubicBezTo>
                  <a:cubicBezTo>
                    <a:pt x="273" y="383"/>
                    <a:pt x="302" y="368"/>
                    <a:pt x="329" y="350"/>
                  </a:cubicBezTo>
                  <a:cubicBezTo>
                    <a:pt x="357" y="332"/>
                    <a:pt x="385" y="312"/>
                    <a:pt x="410" y="289"/>
                  </a:cubicBezTo>
                  <a:cubicBezTo>
                    <a:pt x="378" y="301"/>
                    <a:pt x="348" y="315"/>
                    <a:pt x="318" y="329"/>
                  </a:cubicBezTo>
                  <a:cubicBezTo>
                    <a:pt x="228" y="371"/>
                    <a:pt x="228" y="371"/>
                    <a:pt x="228" y="371"/>
                  </a:cubicBezTo>
                  <a:cubicBezTo>
                    <a:pt x="226" y="372"/>
                    <a:pt x="224" y="373"/>
                    <a:pt x="222" y="374"/>
                  </a:cubicBezTo>
                  <a:cubicBezTo>
                    <a:pt x="241" y="360"/>
                    <a:pt x="258" y="345"/>
                    <a:pt x="274" y="330"/>
                  </a:cubicBezTo>
                  <a:cubicBezTo>
                    <a:pt x="295" y="310"/>
                    <a:pt x="315" y="289"/>
                    <a:pt x="332" y="265"/>
                  </a:cubicBezTo>
                  <a:cubicBezTo>
                    <a:pt x="307" y="279"/>
                    <a:pt x="283" y="295"/>
                    <a:pt x="259" y="311"/>
                  </a:cubicBezTo>
                  <a:cubicBezTo>
                    <a:pt x="189" y="360"/>
                    <a:pt x="189" y="360"/>
                    <a:pt x="189" y="360"/>
                  </a:cubicBezTo>
                  <a:cubicBezTo>
                    <a:pt x="166" y="376"/>
                    <a:pt x="143" y="392"/>
                    <a:pt x="120" y="408"/>
                  </a:cubicBezTo>
                  <a:cubicBezTo>
                    <a:pt x="114" y="411"/>
                    <a:pt x="107" y="415"/>
                    <a:pt x="100" y="418"/>
                  </a:cubicBezTo>
                  <a:cubicBezTo>
                    <a:pt x="142" y="393"/>
                    <a:pt x="178" y="357"/>
                    <a:pt x="209" y="319"/>
                  </a:cubicBezTo>
                  <a:cubicBezTo>
                    <a:pt x="229" y="294"/>
                    <a:pt x="248" y="267"/>
                    <a:pt x="265" y="239"/>
                  </a:cubicBezTo>
                  <a:cubicBezTo>
                    <a:pt x="280" y="215"/>
                    <a:pt x="292" y="188"/>
                    <a:pt x="314" y="170"/>
                  </a:cubicBezTo>
                  <a:cubicBezTo>
                    <a:pt x="335" y="153"/>
                    <a:pt x="362" y="147"/>
                    <a:pt x="388" y="144"/>
                  </a:cubicBezTo>
                  <a:cubicBezTo>
                    <a:pt x="440" y="136"/>
                    <a:pt x="469" y="190"/>
                    <a:pt x="448" y="234"/>
                  </a:cubicBezTo>
                  <a:cubicBezTo>
                    <a:pt x="445" y="239"/>
                    <a:pt x="448" y="248"/>
                    <a:pt x="456" y="246"/>
                  </a:cubicBezTo>
                  <a:cubicBezTo>
                    <a:pt x="500" y="232"/>
                    <a:pt x="542" y="243"/>
                    <a:pt x="568" y="283"/>
                  </a:cubicBezTo>
                  <a:cubicBezTo>
                    <a:pt x="582" y="304"/>
                    <a:pt x="584" y="329"/>
                    <a:pt x="574" y="352"/>
                  </a:cubicBezTo>
                  <a:cubicBezTo>
                    <a:pt x="567" y="370"/>
                    <a:pt x="547" y="399"/>
                    <a:pt x="532" y="410"/>
                  </a:cubicBezTo>
                  <a:cubicBezTo>
                    <a:pt x="514" y="422"/>
                    <a:pt x="474" y="422"/>
                    <a:pt x="453" y="425"/>
                  </a:cubicBezTo>
                  <a:cubicBezTo>
                    <a:pt x="382" y="435"/>
                    <a:pt x="313" y="454"/>
                    <a:pt x="241" y="457"/>
                  </a:cubicBezTo>
                  <a:cubicBezTo>
                    <a:pt x="207" y="459"/>
                    <a:pt x="173" y="459"/>
                    <a:pt x="140" y="456"/>
                  </a:cubicBezTo>
                  <a:close/>
                  <a:moveTo>
                    <a:pt x="284" y="469"/>
                  </a:moveTo>
                  <a:cubicBezTo>
                    <a:pt x="333" y="464"/>
                    <a:pt x="381" y="451"/>
                    <a:pt x="430" y="444"/>
                  </a:cubicBezTo>
                  <a:cubicBezTo>
                    <a:pt x="458" y="440"/>
                    <a:pt x="485" y="436"/>
                    <a:pt x="512" y="430"/>
                  </a:cubicBezTo>
                  <a:cubicBezTo>
                    <a:pt x="536" y="425"/>
                    <a:pt x="555" y="414"/>
                    <a:pt x="579" y="424"/>
                  </a:cubicBezTo>
                  <a:cubicBezTo>
                    <a:pt x="601" y="434"/>
                    <a:pt x="620" y="455"/>
                    <a:pt x="615" y="481"/>
                  </a:cubicBezTo>
                  <a:cubicBezTo>
                    <a:pt x="610" y="500"/>
                    <a:pt x="586" y="511"/>
                    <a:pt x="570" y="519"/>
                  </a:cubicBezTo>
                  <a:cubicBezTo>
                    <a:pt x="564" y="522"/>
                    <a:pt x="565" y="530"/>
                    <a:pt x="571" y="533"/>
                  </a:cubicBezTo>
                  <a:cubicBezTo>
                    <a:pt x="602" y="547"/>
                    <a:pt x="627" y="569"/>
                    <a:pt x="618" y="606"/>
                  </a:cubicBezTo>
                  <a:cubicBezTo>
                    <a:pt x="612" y="632"/>
                    <a:pt x="582" y="648"/>
                    <a:pt x="559" y="655"/>
                  </a:cubicBezTo>
                  <a:cubicBezTo>
                    <a:pt x="525" y="666"/>
                    <a:pt x="499" y="656"/>
                    <a:pt x="467" y="647"/>
                  </a:cubicBezTo>
                  <a:cubicBezTo>
                    <a:pt x="369" y="620"/>
                    <a:pt x="273" y="577"/>
                    <a:pt x="182" y="527"/>
                  </a:cubicBezTo>
                  <a:cubicBezTo>
                    <a:pt x="203" y="536"/>
                    <a:pt x="224" y="544"/>
                    <a:pt x="245" y="552"/>
                  </a:cubicBezTo>
                  <a:cubicBezTo>
                    <a:pt x="277" y="562"/>
                    <a:pt x="309" y="571"/>
                    <a:pt x="341" y="579"/>
                  </a:cubicBezTo>
                  <a:cubicBezTo>
                    <a:pt x="373" y="587"/>
                    <a:pt x="406" y="593"/>
                    <a:pt x="440" y="596"/>
                  </a:cubicBezTo>
                  <a:cubicBezTo>
                    <a:pt x="410" y="581"/>
                    <a:pt x="379" y="568"/>
                    <a:pt x="348" y="556"/>
                  </a:cubicBezTo>
                  <a:cubicBezTo>
                    <a:pt x="328" y="548"/>
                    <a:pt x="308" y="541"/>
                    <a:pt x="288" y="534"/>
                  </a:cubicBezTo>
                  <a:cubicBezTo>
                    <a:pt x="295" y="535"/>
                    <a:pt x="301" y="537"/>
                    <a:pt x="308" y="538"/>
                  </a:cubicBezTo>
                  <a:cubicBezTo>
                    <a:pt x="347" y="545"/>
                    <a:pt x="385" y="552"/>
                    <a:pt x="424" y="555"/>
                  </a:cubicBezTo>
                  <a:cubicBezTo>
                    <a:pt x="463" y="559"/>
                    <a:pt x="502" y="562"/>
                    <a:pt x="541" y="561"/>
                  </a:cubicBezTo>
                  <a:cubicBezTo>
                    <a:pt x="504" y="549"/>
                    <a:pt x="466" y="540"/>
                    <a:pt x="428" y="532"/>
                  </a:cubicBezTo>
                  <a:cubicBezTo>
                    <a:pt x="390" y="523"/>
                    <a:pt x="352" y="516"/>
                    <a:pt x="314" y="508"/>
                  </a:cubicBezTo>
                  <a:cubicBezTo>
                    <a:pt x="310" y="508"/>
                    <a:pt x="306" y="507"/>
                    <a:pt x="303" y="506"/>
                  </a:cubicBezTo>
                  <a:cubicBezTo>
                    <a:pt x="322" y="506"/>
                    <a:pt x="341" y="505"/>
                    <a:pt x="360" y="503"/>
                  </a:cubicBezTo>
                  <a:cubicBezTo>
                    <a:pt x="393" y="500"/>
                    <a:pt x="426" y="495"/>
                    <a:pt x="458" y="486"/>
                  </a:cubicBezTo>
                  <a:cubicBezTo>
                    <a:pt x="425" y="482"/>
                    <a:pt x="392" y="481"/>
                    <a:pt x="359" y="479"/>
                  </a:cubicBezTo>
                  <a:cubicBezTo>
                    <a:pt x="262" y="475"/>
                    <a:pt x="262" y="475"/>
                    <a:pt x="262" y="475"/>
                  </a:cubicBezTo>
                  <a:cubicBezTo>
                    <a:pt x="245" y="475"/>
                    <a:pt x="229" y="474"/>
                    <a:pt x="213" y="473"/>
                  </a:cubicBezTo>
                  <a:cubicBezTo>
                    <a:pt x="236" y="473"/>
                    <a:pt x="260" y="472"/>
                    <a:pt x="284" y="469"/>
                  </a:cubicBezTo>
                  <a:close/>
                  <a:moveTo>
                    <a:pt x="398" y="835"/>
                  </a:moveTo>
                  <a:cubicBezTo>
                    <a:pt x="371" y="828"/>
                    <a:pt x="346" y="802"/>
                    <a:pt x="325" y="784"/>
                  </a:cubicBezTo>
                  <a:cubicBezTo>
                    <a:pt x="295" y="760"/>
                    <a:pt x="267" y="734"/>
                    <a:pt x="240" y="708"/>
                  </a:cubicBezTo>
                  <a:cubicBezTo>
                    <a:pt x="211" y="679"/>
                    <a:pt x="187" y="647"/>
                    <a:pt x="165" y="613"/>
                  </a:cubicBezTo>
                  <a:cubicBezTo>
                    <a:pt x="155" y="598"/>
                    <a:pt x="145" y="582"/>
                    <a:pt x="135" y="566"/>
                  </a:cubicBezTo>
                  <a:cubicBezTo>
                    <a:pt x="153" y="587"/>
                    <a:pt x="172" y="607"/>
                    <a:pt x="191" y="627"/>
                  </a:cubicBezTo>
                  <a:cubicBezTo>
                    <a:pt x="217" y="653"/>
                    <a:pt x="243" y="679"/>
                    <a:pt x="270" y="703"/>
                  </a:cubicBezTo>
                  <a:cubicBezTo>
                    <a:pt x="297" y="728"/>
                    <a:pt x="325" y="751"/>
                    <a:pt x="356" y="773"/>
                  </a:cubicBezTo>
                  <a:cubicBezTo>
                    <a:pt x="334" y="742"/>
                    <a:pt x="311" y="714"/>
                    <a:pt x="287" y="687"/>
                  </a:cubicBezTo>
                  <a:cubicBezTo>
                    <a:pt x="277" y="674"/>
                    <a:pt x="266" y="663"/>
                    <a:pt x="255" y="651"/>
                  </a:cubicBezTo>
                  <a:cubicBezTo>
                    <a:pt x="281" y="673"/>
                    <a:pt x="307" y="695"/>
                    <a:pt x="334" y="715"/>
                  </a:cubicBezTo>
                  <a:cubicBezTo>
                    <a:pt x="365" y="738"/>
                    <a:pt x="396" y="761"/>
                    <a:pt x="430" y="780"/>
                  </a:cubicBezTo>
                  <a:cubicBezTo>
                    <a:pt x="405" y="751"/>
                    <a:pt x="377" y="723"/>
                    <a:pt x="350" y="697"/>
                  </a:cubicBezTo>
                  <a:cubicBezTo>
                    <a:pt x="324" y="672"/>
                    <a:pt x="298" y="649"/>
                    <a:pt x="272" y="625"/>
                  </a:cubicBezTo>
                  <a:cubicBezTo>
                    <a:pt x="287" y="633"/>
                    <a:pt x="302" y="641"/>
                    <a:pt x="318" y="649"/>
                  </a:cubicBezTo>
                  <a:cubicBezTo>
                    <a:pt x="344" y="662"/>
                    <a:pt x="371" y="673"/>
                    <a:pt x="399" y="682"/>
                  </a:cubicBezTo>
                  <a:cubicBezTo>
                    <a:pt x="377" y="662"/>
                    <a:pt x="353" y="645"/>
                    <a:pt x="330" y="628"/>
                  </a:cubicBezTo>
                  <a:cubicBezTo>
                    <a:pt x="306" y="612"/>
                    <a:pt x="282" y="597"/>
                    <a:pt x="258" y="582"/>
                  </a:cubicBezTo>
                  <a:cubicBezTo>
                    <a:pt x="266" y="586"/>
                    <a:pt x="274" y="590"/>
                    <a:pt x="282" y="594"/>
                  </a:cubicBezTo>
                  <a:cubicBezTo>
                    <a:pt x="351" y="626"/>
                    <a:pt x="423" y="652"/>
                    <a:pt x="497" y="670"/>
                  </a:cubicBezTo>
                  <a:cubicBezTo>
                    <a:pt x="518" y="675"/>
                    <a:pt x="553" y="681"/>
                    <a:pt x="552" y="709"/>
                  </a:cubicBezTo>
                  <a:cubicBezTo>
                    <a:pt x="551" y="726"/>
                    <a:pt x="530" y="750"/>
                    <a:pt x="514" y="755"/>
                  </a:cubicBezTo>
                  <a:cubicBezTo>
                    <a:pt x="496" y="759"/>
                    <a:pt x="476" y="751"/>
                    <a:pt x="459" y="744"/>
                  </a:cubicBezTo>
                  <a:cubicBezTo>
                    <a:pt x="452" y="741"/>
                    <a:pt x="446" y="751"/>
                    <a:pt x="451" y="756"/>
                  </a:cubicBezTo>
                  <a:cubicBezTo>
                    <a:pt x="483" y="798"/>
                    <a:pt x="450" y="849"/>
                    <a:pt x="398" y="83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ŝlîḓé"/>
            <p:cNvSpPr/>
            <p:nvPr/>
          </p:nvSpPr>
          <p:spPr bwMode="auto">
            <a:xfrm>
              <a:off x="3632195" y="3148503"/>
              <a:ext cx="1270704" cy="1311157"/>
            </a:xfrm>
            <a:custGeom>
              <a:avLst/>
              <a:gdLst>
                <a:gd name="T0" fmla="*/ 900 w 1975"/>
                <a:gd name="T1" fmla="*/ 71 h 2040"/>
                <a:gd name="T2" fmla="*/ 1050 w 1975"/>
                <a:gd name="T3" fmla="*/ 255 h 2040"/>
                <a:gd name="T4" fmla="*/ 1274 w 1975"/>
                <a:gd name="T5" fmla="*/ 670 h 2040"/>
                <a:gd name="T6" fmla="*/ 1287 w 1975"/>
                <a:gd name="T7" fmla="*/ 662 h 2040"/>
                <a:gd name="T8" fmla="*/ 1909 w 1975"/>
                <a:gd name="T9" fmla="*/ 698 h 2040"/>
                <a:gd name="T10" fmla="*/ 1950 w 1975"/>
                <a:gd name="T11" fmla="*/ 720 h 2040"/>
                <a:gd name="T12" fmla="*/ 1975 w 1975"/>
                <a:gd name="T13" fmla="*/ 734 h 2040"/>
                <a:gd name="T14" fmla="*/ 1950 w 1975"/>
                <a:gd name="T15" fmla="*/ 747 h 2040"/>
                <a:gd name="T16" fmla="*/ 1872 w 1975"/>
                <a:gd name="T17" fmla="*/ 864 h 2040"/>
                <a:gd name="T18" fmla="*/ 1629 w 1975"/>
                <a:gd name="T19" fmla="*/ 1165 h 2040"/>
                <a:gd name="T20" fmla="*/ 1466 w 1975"/>
                <a:gd name="T21" fmla="*/ 1235 h 2040"/>
                <a:gd name="T22" fmla="*/ 1681 w 1975"/>
                <a:gd name="T23" fmla="*/ 1971 h 2040"/>
                <a:gd name="T24" fmla="*/ 1673 w 1975"/>
                <a:gd name="T25" fmla="*/ 1995 h 2040"/>
                <a:gd name="T26" fmla="*/ 1656 w 1975"/>
                <a:gd name="T27" fmla="*/ 1977 h 2040"/>
                <a:gd name="T28" fmla="*/ 1430 w 1975"/>
                <a:gd name="T29" fmla="*/ 1872 h 2040"/>
                <a:gd name="T30" fmla="*/ 1072 w 1975"/>
                <a:gd name="T31" fmla="*/ 1674 h 2040"/>
                <a:gd name="T32" fmla="*/ 830 w 1975"/>
                <a:gd name="T33" fmla="*/ 1949 h 2040"/>
                <a:gd name="T34" fmla="*/ 536 w 1975"/>
                <a:gd name="T35" fmla="*/ 2038 h 2040"/>
                <a:gd name="T36" fmla="*/ 516 w 1975"/>
                <a:gd name="T37" fmla="*/ 2038 h 2040"/>
                <a:gd name="T38" fmla="*/ 521 w 1975"/>
                <a:gd name="T39" fmla="*/ 2019 h 2040"/>
                <a:gd name="T40" fmla="*/ 492 w 1975"/>
                <a:gd name="T41" fmla="*/ 1838 h 2040"/>
                <a:gd name="T42" fmla="*/ 545 w 1975"/>
                <a:gd name="T43" fmla="*/ 1338 h 2040"/>
                <a:gd name="T44" fmla="*/ 11 w 1975"/>
                <a:gd name="T45" fmla="*/ 890 h 2040"/>
                <a:gd name="T46" fmla="*/ 0 w 1975"/>
                <a:gd name="T47" fmla="*/ 869 h 2040"/>
                <a:gd name="T48" fmla="*/ 23 w 1975"/>
                <a:gd name="T49" fmla="*/ 867 h 2040"/>
                <a:gd name="T50" fmla="*/ 247 w 1975"/>
                <a:gd name="T51" fmla="*/ 792 h 2040"/>
                <a:gd name="T52" fmla="*/ 645 w 1975"/>
                <a:gd name="T53" fmla="*/ 728 h 2040"/>
                <a:gd name="T54" fmla="*/ 803 w 1975"/>
                <a:gd name="T55" fmla="*/ 179 h 2040"/>
                <a:gd name="T56" fmla="*/ 870 w 1975"/>
                <a:gd name="T57" fmla="*/ 68 h 2040"/>
                <a:gd name="T58" fmla="*/ 890 w 1975"/>
                <a:gd name="T59" fmla="*/ 0 h 2040"/>
                <a:gd name="T60" fmla="*/ 900 w 1975"/>
                <a:gd name="T61" fmla="*/ 71 h 2040"/>
                <a:gd name="T62" fmla="*/ 673 w 1975"/>
                <a:gd name="T63" fmla="*/ 772 h 2040"/>
                <a:gd name="T64" fmla="*/ 260 w 1975"/>
                <a:gd name="T65" fmla="*/ 820 h 2040"/>
                <a:gd name="T66" fmla="*/ 49 w 1975"/>
                <a:gd name="T67" fmla="*/ 895 h 2040"/>
                <a:gd name="T68" fmla="*/ 584 w 1975"/>
                <a:gd name="T69" fmla="*/ 1302 h 2040"/>
                <a:gd name="T70" fmla="*/ 645 w 1975"/>
                <a:gd name="T71" fmla="*/ 1286 h 2040"/>
                <a:gd name="T72" fmla="*/ 598 w 1975"/>
                <a:gd name="T73" fmla="*/ 1328 h 2040"/>
                <a:gd name="T74" fmla="*/ 521 w 1975"/>
                <a:gd name="T75" fmla="*/ 1829 h 2040"/>
                <a:gd name="T76" fmla="*/ 555 w 1975"/>
                <a:gd name="T77" fmla="*/ 2008 h 2040"/>
                <a:gd name="T78" fmla="*/ 813 w 1975"/>
                <a:gd name="T79" fmla="*/ 1922 h 2040"/>
                <a:gd name="T80" fmla="*/ 1049 w 1975"/>
                <a:gd name="T81" fmla="*/ 1613 h 2040"/>
                <a:gd name="T82" fmla="*/ 1059 w 1975"/>
                <a:gd name="T83" fmla="*/ 1567 h 2040"/>
                <a:gd name="T84" fmla="*/ 1079 w 1975"/>
                <a:gd name="T85" fmla="*/ 1609 h 2040"/>
                <a:gd name="T86" fmla="*/ 1440 w 1975"/>
                <a:gd name="T87" fmla="*/ 1843 h 2040"/>
                <a:gd name="T88" fmla="*/ 1659 w 1975"/>
                <a:gd name="T89" fmla="*/ 1939 h 2040"/>
                <a:gd name="T90" fmla="*/ 1420 w 1975"/>
                <a:gd name="T91" fmla="*/ 1243 h 2040"/>
                <a:gd name="T92" fmla="*/ 1386 w 1975"/>
                <a:gd name="T93" fmla="*/ 1223 h 2040"/>
                <a:gd name="T94" fmla="*/ 1424 w 1975"/>
                <a:gd name="T95" fmla="*/ 1214 h 2040"/>
                <a:gd name="T96" fmla="*/ 1613 w 1975"/>
                <a:gd name="T97" fmla="*/ 1139 h 2040"/>
                <a:gd name="T98" fmla="*/ 1844 w 1975"/>
                <a:gd name="T99" fmla="*/ 851 h 2040"/>
                <a:gd name="T100" fmla="*/ 1914 w 1975"/>
                <a:gd name="T101" fmla="*/ 736 h 2040"/>
                <a:gd name="T102" fmla="*/ 1894 w 1975"/>
                <a:gd name="T103" fmla="*/ 725 h 2040"/>
                <a:gd name="T104" fmla="*/ 1303 w 1975"/>
                <a:gd name="T105" fmla="*/ 688 h 2040"/>
                <a:gd name="T106" fmla="*/ 1262 w 1975"/>
                <a:gd name="T107" fmla="*/ 715 h 2040"/>
                <a:gd name="T108" fmla="*/ 1232 w 1975"/>
                <a:gd name="T109" fmla="*/ 736 h 2040"/>
                <a:gd name="T110" fmla="*/ 1239 w 1975"/>
                <a:gd name="T111" fmla="*/ 699 h 2040"/>
                <a:gd name="T112" fmla="*/ 1031 w 1975"/>
                <a:gd name="T113" fmla="*/ 280 h 2040"/>
                <a:gd name="T114" fmla="*/ 880 w 1975"/>
                <a:gd name="T115" fmla="*/ 117 h 2040"/>
                <a:gd name="T116" fmla="*/ 828 w 1975"/>
                <a:gd name="T117" fmla="*/ 196 h 2040"/>
                <a:gd name="T118" fmla="*/ 692 w 1975"/>
                <a:gd name="T119" fmla="*/ 750 h 2040"/>
                <a:gd name="T120" fmla="*/ 722 w 1975"/>
                <a:gd name="T121" fmla="*/ 794 h 2040"/>
                <a:gd name="T122" fmla="*/ 673 w 1975"/>
                <a:gd name="T123" fmla="*/ 772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5" h="2040">
                  <a:moveTo>
                    <a:pt x="900" y="71"/>
                  </a:moveTo>
                  <a:cubicBezTo>
                    <a:pt x="909" y="144"/>
                    <a:pt x="974" y="196"/>
                    <a:pt x="1050" y="255"/>
                  </a:cubicBezTo>
                  <a:cubicBezTo>
                    <a:pt x="1161" y="343"/>
                    <a:pt x="1298" y="451"/>
                    <a:pt x="1274" y="670"/>
                  </a:cubicBezTo>
                  <a:cubicBezTo>
                    <a:pt x="1278" y="668"/>
                    <a:pt x="1283" y="665"/>
                    <a:pt x="1287" y="662"/>
                  </a:cubicBezTo>
                  <a:cubicBezTo>
                    <a:pt x="1548" y="501"/>
                    <a:pt x="1707" y="588"/>
                    <a:pt x="1909" y="698"/>
                  </a:cubicBezTo>
                  <a:cubicBezTo>
                    <a:pt x="1922" y="705"/>
                    <a:pt x="1936" y="713"/>
                    <a:pt x="1950" y="720"/>
                  </a:cubicBezTo>
                  <a:cubicBezTo>
                    <a:pt x="1975" y="734"/>
                    <a:pt x="1975" y="734"/>
                    <a:pt x="1975" y="734"/>
                  </a:cubicBezTo>
                  <a:cubicBezTo>
                    <a:pt x="1950" y="747"/>
                    <a:pt x="1950" y="747"/>
                    <a:pt x="1950" y="747"/>
                  </a:cubicBezTo>
                  <a:cubicBezTo>
                    <a:pt x="1920" y="763"/>
                    <a:pt x="1899" y="808"/>
                    <a:pt x="1872" y="864"/>
                  </a:cubicBezTo>
                  <a:cubicBezTo>
                    <a:pt x="1828" y="955"/>
                    <a:pt x="1769" y="1078"/>
                    <a:pt x="1629" y="1165"/>
                  </a:cubicBezTo>
                  <a:cubicBezTo>
                    <a:pt x="1581" y="1194"/>
                    <a:pt x="1527" y="1218"/>
                    <a:pt x="1466" y="1235"/>
                  </a:cubicBezTo>
                  <a:cubicBezTo>
                    <a:pt x="1740" y="1420"/>
                    <a:pt x="1733" y="1826"/>
                    <a:pt x="1681" y="1971"/>
                  </a:cubicBezTo>
                  <a:cubicBezTo>
                    <a:pt x="1673" y="1995"/>
                    <a:pt x="1673" y="1995"/>
                    <a:pt x="1673" y="1995"/>
                  </a:cubicBezTo>
                  <a:cubicBezTo>
                    <a:pt x="1656" y="1977"/>
                    <a:pt x="1656" y="1977"/>
                    <a:pt x="1656" y="1977"/>
                  </a:cubicBezTo>
                  <a:cubicBezTo>
                    <a:pt x="1620" y="1938"/>
                    <a:pt x="1527" y="1906"/>
                    <a:pt x="1430" y="1872"/>
                  </a:cubicBezTo>
                  <a:cubicBezTo>
                    <a:pt x="1289" y="1824"/>
                    <a:pt x="1132" y="1770"/>
                    <a:pt x="1072" y="1674"/>
                  </a:cubicBezTo>
                  <a:cubicBezTo>
                    <a:pt x="1045" y="1765"/>
                    <a:pt x="951" y="1873"/>
                    <a:pt x="830" y="1949"/>
                  </a:cubicBezTo>
                  <a:cubicBezTo>
                    <a:pt x="762" y="1991"/>
                    <a:pt x="656" y="2040"/>
                    <a:pt x="536" y="2038"/>
                  </a:cubicBezTo>
                  <a:cubicBezTo>
                    <a:pt x="516" y="2038"/>
                    <a:pt x="516" y="2038"/>
                    <a:pt x="516" y="2038"/>
                  </a:cubicBezTo>
                  <a:cubicBezTo>
                    <a:pt x="521" y="2019"/>
                    <a:pt x="521" y="2019"/>
                    <a:pt x="521" y="2019"/>
                  </a:cubicBezTo>
                  <a:cubicBezTo>
                    <a:pt x="535" y="1975"/>
                    <a:pt x="515" y="1911"/>
                    <a:pt x="492" y="1838"/>
                  </a:cubicBezTo>
                  <a:cubicBezTo>
                    <a:pt x="447" y="1699"/>
                    <a:pt x="388" y="1510"/>
                    <a:pt x="545" y="1338"/>
                  </a:cubicBezTo>
                  <a:cubicBezTo>
                    <a:pt x="382" y="1340"/>
                    <a:pt x="158" y="1155"/>
                    <a:pt x="11" y="890"/>
                  </a:cubicBezTo>
                  <a:cubicBezTo>
                    <a:pt x="0" y="869"/>
                    <a:pt x="0" y="869"/>
                    <a:pt x="0" y="869"/>
                  </a:cubicBezTo>
                  <a:cubicBezTo>
                    <a:pt x="23" y="867"/>
                    <a:pt x="23" y="867"/>
                    <a:pt x="23" y="867"/>
                  </a:cubicBezTo>
                  <a:cubicBezTo>
                    <a:pt x="101" y="860"/>
                    <a:pt x="172" y="827"/>
                    <a:pt x="247" y="792"/>
                  </a:cubicBezTo>
                  <a:cubicBezTo>
                    <a:pt x="367" y="736"/>
                    <a:pt x="491" y="678"/>
                    <a:pt x="645" y="728"/>
                  </a:cubicBezTo>
                  <a:cubicBezTo>
                    <a:pt x="556" y="541"/>
                    <a:pt x="709" y="317"/>
                    <a:pt x="803" y="179"/>
                  </a:cubicBezTo>
                  <a:cubicBezTo>
                    <a:pt x="835" y="132"/>
                    <a:pt x="863" y="91"/>
                    <a:pt x="870" y="68"/>
                  </a:cubicBezTo>
                  <a:cubicBezTo>
                    <a:pt x="890" y="0"/>
                    <a:pt x="890" y="0"/>
                    <a:pt x="890" y="0"/>
                  </a:cubicBezTo>
                  <a:lnTo>
                    <a:pt x="900" y="71"/>
                  </a:lnTo>
                  <a:close/>
                  <a:moveTo>
                    <a:pt x="673" y="772"/>
                  </a:moveTo>
                  <a:cubicBezTo>
                    <a:pt x="513" y="701"/>
                    <a:pt x="390" y="759"/>
                    <a:pt x="260" y="820"/>
                  </a:cubicBezTo>
                  <a:cubicBezTo>
                    <a:pt x="193" y="851"/>
                    <a:pt x="123" y="883"/>
                    <a:pt x="49" y="895"/>
                  </a:cubicBezTo>
                  <a:cubicBezTo>
                    <a:pt x="202" y="1159"/>
                    <a:pt x="439" y="1341"/>
                    <a:pt x="584" y="1302"/>
                  </a:cubicBezTo>
                  <a:cubicBezTo>
                    <a:pt x="645" y="1286"/>
                    <a:pt x="645" y="1286"/>
                    <a:pt x="645" y="1286"/>
                  </a:cubicBezTo>
                  <a:cubicBezTo>
                    <a:pt x="598" y="1328"/>
                    <a:pt x="598" y="1328"/>
                    <a:pt x="598" y="1328"/>
                  </a:cubicBezTo>
                  <a:cubicBezTo>
                    <a:pt x="415" y="1496"/>
                    <a:pt x="474" y="1681"/>
                    <a:pt x="521" y="1829"/>
                  </a:cubicBezTo>
                  <a:cubicBezTo>
                    <a:pt x="543" y="1898"/>
                    <a:pt x="562" y="1958"/>
                    <a:pt x="555" y="2008"/>
                  </a:cubicBezTo>
                  <a:cubicBezTo>
                    <a:pt x="660" y="2004"/>
                    <a:pt x="753" y="1960"/>
                    <a:pt x="813" y="1922"/>
                  </a:cubicBezTo>
                  <a:cubicBezTo>
                    <a:pt x="954" y="1836"/>
                    <a:pt x="1057" y="1700"/>
                    <a:pt x="1049" y="1613"/>
                  </a:cubicBezTo>
                  <a:cubicBezTo>
                    <a:pt x="1059" y="1567"/>
                    <a:pt x="1059" y="1567"/>
                    <a:pt x="1059" y="1567"/>
                  </a:cubicBezTo>
                  <a:cubicBezTo>
                    <a:pt x="1079" y="1609"/>
                    <a:pt x="1079" y="1609"/>
                    <a:pt x="1079" y="1609"/>
                  </a:cubicBezTo>
                  <a:cubicBezTo>
                    <a:pt x="1099" y="1726"/>
                    <a:pt x="1280" y="1788"/>
                    <a:pt x="1440" y="1843"/>
                  </a:cubicBezTo>
                  <a:cubicBezTo>
                    <a:pt x="1531" y="1875"/>
                    <a:pt x="1613" y="1903"/>
                    <a:pt x="1659" y="1939"/>
                  </a:cubicBezTo>
                  <a:cubicBezTo>
                    <a:pt x="1702" y="1782"/>
                    <a:pt x="1691" y="1397"/>
                    <a:pt x="1420" y="1243"/>
                  </a:cubicBezTo>
                  <a:cubicBezTo>
                    <a:pt x="1386" y="1223"/>
                    <a:pt x="1386" y="1223"/>
                    <a:pt x="1386" y="1223"/>
                  </a:cubicBezTo>
                  <a:cubicBezTo>
                    <a:pt x="1424" y="1214"/>
                    <a:pt x="1424" y="1214"/>
                    <a:pt x="1424" y="1214"/>
                  </a:cubicBezTo>
                  <a:cubicBezTo>
                    <a:pt x="1495" y="1198"/>
                    <a:pt x="1559" y="1172"/>
                    <a:pt x="1613" y="1139"/>
                  </a:cubicBezTo>
                  <a:cubicBezTo>
                    <a:pt x="1745" y="1057"/>
                    <a:pt x="1800" y="943"/>
                    <a:pt x="1844" y="851"/>
                  </a:cubicBezTo>
                  <a:cubicBezTo>
                    <a:pt x="1868" y="801"/>
                    <a:pt x="1887" y="761"/>
                    <a:pt x="1914" y="736"/>
                  </a:cubicBezTo>
                  <a:cubicBezTo>
                    <a:pt x="1907" y="732"/>
                    <a:pt x="1901" y="728"/>
                    <a:pt x="1894" y="725"/>
                  </a:cubicBezTo>
                  <a:cubicBezTo>
                    <a:pt x="1694" y="616"/>
                    <a:pt x="1549" y="537"/>
                    <a:pt x="1303" y="688"/>
                  </a:cubicBezTo>
                  <a:cubicBezTo>
                    <a:pt x="1290" y="696"/>
                    <a:pt x="1276" y="705"/>
                    <a:pt x="1262" y="715"/>
                  </a:cubicBezTo>
                  <a:cubicBezTo>
                    <a:pt x="1232" y="736"/>
                    <a:pt x="1232" y="736"/>
                    <a:pt x="1232" y="736"/>
                  </a:cubicBezTo>
                  <a:cubicBezTo>
                    <a:pt x="1239" y="699"/>
                    <a:pt x="1239" y="699"/>
                    <a:pt x="1239" y="699"/>
                  </a:cubicBezTo>
                  <a:cubicBezTo>
                    <a:pt x="1278" y="475"/>
                    <a:pt x="1147" y="371"/>
                    <a:pt x="1031" y="280"/>
                  </a:cubicBezTo>
                  <a:cubicBezTo>
                    <a:pt x="967" y="229"/>
                    <a:pt x="906" y="181"/>
                    <a:pt x="880" y="117"/>
                  </a:cubicBezTo>
                  <a:cubicBezTo>
                    <a:pt x="867" y="139"/>
                    <a:pt x="849" y="166"/>
                    <a:pt x="828" y="196"/>
                  </a:cubicBezTo>
                  <a:cubicBezTo>
                    <a:pt x="726" y="346"/>
                    <a:pt x="572" y="573"/>
                    <a:pt x="692" y="750"/>
                  </a:cubicBezTo>
                  <a:cubicBezTo>
                    <a:pt x="722" y="794"/>
                    <a:pt x="722" y="794"/>
                    <a:pt x="722" y="794"/>
                  </a:cubicBezTo>
                  <a:lnTo>
                    <a:pt x="673" y="772"/>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šľíḍé"/>
            <p:cNvSpPr/>
            <p:nvPr/>
          </p:nvSpPr>
          <p:spPr bwMode="auto">
            <a:xfrm>
              <a:off x="4235422" y="3815979"/>
              <a:ext cx="117790" cy="117790"/>
            </a:xfrm>
            <a:custGeom>
              <a:avLst/>
              <a:gdLst>
                <a:gd name="T0" fmla="*/ 161 w 184"/>
                <a:gd name="T1" fmla="*/ 50 h 184"/>
                <a:gd name="T2" fmla="*/ 50 w 184"/>
                <a:gd name="T3" fmla="*/ 24 h 184"/>
                <a:gd name="T4" fmla="*/ 24 w 184"/>
                <a:gd name="T5" fmla="*/ 135 h 184"/>
                <a:gd name="T6" fmla="*/ 135 w 184"/>
                <a:gd name="T7" fmla="*/ 161 h 184"/>
                <a:gd name="T8" fmla="*/ 161 w 184"/>
                <a:gd name="T9" fmla="*/ 50 h 184"/>
              </a:gdLst>
              <a:ahLst/>
              <a:cxnLst>
                <a:cxn ang="0">
                  <a:pos x="T0" y="T1"/>
                </a:cxn>
                <a:cxn ang="0">
                  <a:pos x="T2" y="T3"/>
                </a:cxn>
                <a:cxn ang="0">
                  <a:pos x="T4" y="T5"/>
                </a:cxn>
                <a:cxn ang="0">
                  <a:pos x="T6" y="T7"/>
                </a:cxn>
                <a:cxn ang="0">
                  <a:pos x="T8" y="T9"/>
                </a:cxn>
              </a:cxnLst>
              <a:rect l="0" t="0" r="r" b="b"/>
              <a:pathLst>
                <a:path w="184" h="184">
                  <a:moveTo>
                    <a:pt x="161" y="50"/>
                  </a:moveTo>
                  <a:cubicBezTo>
                    <a:pt x="138" y="12"/>
                    <a:pt x="88" y="0"/>
                    <a:pt x="50" y="24"/>
                  </a:cubicBezTo>
                  <a:cubicBezTo>
                    <a:pt x="12" y="47"/>
                    <a:pt x="0" y="97"/>
                    <a:pt x="24" y="135"/>
                  </a:cubicBezTo>
                  <a:cubicBezTo>
                    <a:pt x="47" y="173"/>
                    <a:pt x="97" y="184"/>
                    <a:pt x="135" y="161"/>
                  </a:cubicBezTo>
                  <a:cubicBezTo>
                    <a:pt x="173" y="138"/>
                    <a:pt x="184" y="88"/>
                    <a:pt x="161" y="5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şḻîde"/>
            <p:cNvSpPr/>
            <p:nvPr/>
          </p:nvSpPr>
          <p:spPr bwMode="auto">
            <a:xfrm>
              <a:off x="3758314" y="3340060"/>
              <a:ext cx="1014898" cy="994671"/>
            </a:xfrm>
            <a:custGeom>
              <a:avLst/>
              <a:gdLst>
                <a:gd name="T0" fmla="*/ 1354 w 1577"/>
                <a:gd name="T1" fmla="*/ 397 h 1547"/>
                <a:gd name="T2" fmla="*/ 703 w 1577"/>
                <a:gd name="T3" fmla="*/ 0 h 1547"/>
                <a:gd name="T4" fmla="*/ 0 w 1577"/>
                <a:gd name="T5" fmla="*/ 661 h 1547"/>
                <a:gd name="T6" fmla="*/ 412 w 1577"/>
                <a:gd name="T7" fmla="*/ 1547 h 1547"/>
                <a:gd name="T8" fmla="*/ 1371 w 1577"/>
                <a:gd name="T9" fmla="*/ 1474 h 1547"/>
                <a:gd name="T10" fmla="*/ 1565 w 1577"/>
                <a:gd name="T11" fmla="*/ 473 h 1547"/>
                <a:gd name="T12" fmla="*/ 856 w 1577"/>
                <a:gd name="T13" fmla="*/ 1069 h 1547"/>
                <a:gd name="T14" fmla="*/ 916 w 1577"/>
                <a:gd name="T15" fmla="*/ 959 h 1547"/>
                <a:gd name="T16" fmla="*/ 1054 w 1577"/>
                <a:gd name="T17" fmla="*/ 919 h 1547"/>
                <a:gd name="T18" fmla="*/ 1262 w 1577"/>
                <a:gd name="T19" fmla="*/ 1339 h 1547"/>
                <a:gd name="T20" fmla="*/ 856 w 1577"/>
                <a:gd name="T21" fmla="*/ 1069 h 1547"/>
                <a:gd name="T22" fmla="*/ 744 w 1577"/>
                <a:gd name="T23" fmla="*/ 889 h 1547"/>
                <a:gd name="T24" fmla="*/ 924 w 1577"/>
                <a:gd name="T25" fmla="*/ 778 h 1547"/>
                <a:gd name="T26" fmla="*/ 637 w 1577"/>
                <a:gd name="T27" fmla="*/ 914 h 1547"/>
                <a:gd name="T28" fmla="*/ 699 w 1577"/>
                <a:gd name="T29" fmla="*/ 908 h 1547"/>
                <a:gd name="T30" fmla="*/ 814 w 1577"/>
                <a:gd name="T31" fmla="*/ 1005 h 1547"/>
                <a:gd name="T32" fmla="*/ 506 w 1577"/>
                <a:gd name="T33" fmla="*/ 1408 h 1547"/>
                <a:gd name="T34" fmla="*/ 637 w 1577"/>
                <a:gd name="T35" fmla="*/ 914 h 1547"/>
                <a:gd name="T36" fmla="*/ 679 w 1577"/>
                <a:gd name="T37" fmla="*/ 856 h 1547"/>
                <a:gd name="T38" fmla="*/ 601 w 1577"/>
                <a:gd name="T39" fmla="*/ 887 h 1547"/>
                <a:gd name="T40" fmla="*/ 166 w 1577"/>
                <a:gd name="T41" fmla="*/ 693 h 1547"/>
                <a:gd name="T42" fmla="*/ 686 w 1577"/>
                <a:gd name="T43" fmla="*/ 692 h 1547"/>
                <a:gd name="T44" fmla="*/ 944 w 1577"/>
                <a:gd name="T45" fmla="*/ 468 h 1547"/>
                <a:gd name="T46" fmla="*/ 886 w 1577"/>
                <a:gd name="T47" fmla="*/ 677 h 1547"/>
                <a:gd name="T48" fmla="*/ 742 w 1577"/>
                <a:gd name="T49" fmla="*/ 697 h 1547"/>
                <a:gd name="T50" fmla="*/ 640 w 1577"/>
                <a:gd name="T51" fmla="*/ 469 h 1547"/>
                <a:gd name="T52" fmla="*/ 944 w 1577"/>
                <a:gd name="T53" fmla="*/ 468 h 1547"/>
                <a:gd name="T54" fmla="*/ 1160 w 1577"/>
                <a:gd name="T55" fmla="*/ 837 h 1547"/>
                <a:gd name="T56" fmla="*/ 988 w 1577"/>
                <a:gd name="T57" fmla="*/ 853 h 1547"/>
                <a:gd name="T58" fmla="*/ 922 w 1577"/>
                <a:gd name="T59" fmla="*/ 695 h 1547"/>
                <a:gd name="T60" fmla="*/ 1018 w 1577"/>
                <a:gd name="T61" fmla="*/ 578 h 1547"/>
                <a:gd name="T62" fmla="*/ 1417 w 1577"/>
                <a:gd name="T63" fmla="*/ 51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7" h="1547">
                  <a:moveTo>
                    <a:pt x="1547" y="432"/>
                  </a:moveTo>
                  <a:cubicBezTo>
                    <a:pt x="1486" y="405"/>
                    <a:pt x="1419" y="397"/>
                    <a:pt x="1354" y="397"/>
                  </a:cubicBezTo>
                  <a:cubicBezTo>
                    <a:pt x="1220" y="398"/>
                    <a:pt x="1088" y="445"/>
                    <a:pt x="991" y="539"/>
                  </a:cubicBezTo>
                  <a:cubicBezTo>
                    <a:pt x="1058" y="268"/>
                    <a:pt x="748" y="61"/>
                    <a:pt x="703" y="0"/>
                  </a:cubicBezTo>
                  <a:cubicBezTo>
                    <a:pt x="567" y="152"/>
                    <a:pt x="525" y="383"/>
                    <a:pt x="610" y="570"/>
                  </a:cubicBezTo>
                  <a:cubicBezTo>
                    <a:pt x="367" y="421"/>
                    <a:pt x="110" y="636"/>
                    <a:pt x="0" y="661"/>
                  </a:cubicBezTo>
                  <a:cubicBezTo>
                    <a:pt x="101" y="847"/>
                    <a:pt x="315" y="965"/>
                    <a:pt x="526" y="939"/>
                  </a:cubicBezTo>
                  <a:cubicBezTo>
                    <a:pt x="359" y="1084"/>
                    <a:pt x="352" y="1349"/>
                    <a:pt x="412" y="1547"/>
                  </a:cubicBezTo>
                  <a:cubicBezTo>
                    <a:pt x="668" y="1469"/>
                    <a:pt x="791" y="1378"/>
                    <a:pt x="841" y="1161"/>
                  </a:cubicBezTo>
                  <a:cubicBezTo>
                    <a:pt x="895" y="1310"/>
                    <a:pt x="1083" y="1465"/>
                    <a:pt x="1371" y="1474"/>
                  </a:cubicBezTo>
                  <a:cubicBezTo>
                    <a:pt x="1433" y="1214"/>
                    <a:pt x="1276" y="984"/>
                    <a:pt x="1081" y="892"/>
                  </a:cubicBezTo>
                  <a:cubicBezTo>
                    <a:pt x="1315" y="900"/>
                    <a:pt x="1497" y="657"/>
                    <a:pt x="1565" y="473"/>
                  </a:cubicBezTo>
                  <a:cubicBezTo>
                    <a:pt x="1577" y="442"/>
                    <a:pt x="1575" y="444"/>
                    <a:pt x="1547" y="432"/>
                  </a:cubicBezTo>
                  <a:close/>
                  <a:moveTo>
                    <a:pt x="856" y="1069"/>
                  </a:moveTo>
                  <a:cubicBezTo>
                    <a:pt x="854" y="1056"/>
                    <a:pt x="856" y="1016"/>
                    <a:pt x="854" y="981"/>
                  </a:cubicBezTo>
                  <a:cubicBezTo>
                    <a:pt x="875" y="978"/>
                    <a:pt x="896" y="971"/>
                    <a:pt x="916" y="959"/>
                  </a:cubicBezTo>
                  <a:cubicBezTo>
                    <a:pt x="946" y="941"/>
                    <a:pt x="967" y="914"/>
                    <a:pt x="979" y="883"/>
                  </a:cubicBezTo>
                  <a:cubicBezTo>
                    <a:pt x="1009" y="898"/>
                    <a:pt x="1044" y="913"/>
                    <a:pt x="1054" y="919"/>
                  </a:cubicBezTo>
                  <a:cubicBezTo>
                    <a:pt x="1102" y="950"/>
                    <a:pt x="1145" y="989"/>
                    <a:pt x="1179" y="1036"/>
                  </a:cubicBezTo>
                  <a:cubicBezTo>
                    <a:pt x="1243" y="1123"/>
                    <a:pt x="1269" y="1232"/>
                    <a:pt x="1262" y="1339"/>
                  </a:cubicBezTo>
                  <a:cubicBezTo>
                    <a:pt x="1149" y="1331"/>
                    <a:pt x="1031" y="1300"/>
                    <a:pt x="945" y="1221"/>
                  </a:cubicBezTo>
                  <a:cubicBezTo>
                    <a:pt x="904" y="1182"/>
                    <a:pt x="861" y="1127"/>
                    <a:pt x="856" y="1069"/>
                  </a:cubicBezTo>
                  <a:close/>
                  <a:moveTo>
                    <a:pt x="890" y="924"/>
                  </a:moveTo>
                  <a:cubicBezTo>
                    <a:pt x="840" y="955"/>
                    <a:pt x="774" y="939"/>
                    <a:pt x="744" y="889"/>
                  </a:cubicBezTo>
                  <a:cubicBezTo>
                    <a:pt x="713" y="839"/>
                    <a:pt x="728" y="774"/>
                    <a:pt x="778" y="743"/>
                  </a:cubicBezTo>
                  <a:cubicBezTo>
                    <a:pt x="828" y="712"/>
                    <a:pt x="894" y="728"/>
                    <a:pt x="924" y="778"/>
                  </a:cubicBezTo>
                  <a:cubicBezTo>
                    <a:pt x="955" y="828"/>
                    <a:pt x="940" y="893"/>
                    <a:pt x="890" y="924"/>
                  </a:cubicBezTo>
                  <a:close/>
                  <a:moveTo>
                    <a:pt x="637" y="914"/>
                  </a:moveTo>
                  <a:cubicBezTo>
                    <a:pt x="654" y="908"/>
                    <a:pt x="673" y="902"/>
                    <a:pt x="692" y="894"/>
                  </a:cubicBezTo>
                  <a:cubicBezTo>
                    <a:pt x="694" y="899"/>
                    <a:pt x="697" y="903"/>
                    <a:pt x="699" y="908"/>
                  </a:cubicBezTo>
                  <a:cubicBezTo>
                    <a:pt x="725" y="950"/>
                    <a:pt x="768" y="975"/>
                    <a:pt x="813" y="981"/>
                  </a:cubicBezTo>
                  <a:cubicBezTo>
                    <a:pt x="813" y="990"/>
                    <a:pt x="813" y="998"/>
                    <a:pt x="814" y="1005"/>
                  </a:cubicBezTo>
                  <a:cubicBezTo>
                    <a:pt x="816" y="1065"/>
                    <a:pt x="807" y="1115"/>
                    <a:pt x="782" y="1170"/>
                  </a:cubicBezTo>
                  <a:cubicBezTo>
                    <a:pt x="729" y="1285"/>
                    <a:pt x="626" y="1368"/>
                    <a:pt x="506" y="1408"/>
                  </a:cubicBezTo>
                  <a:cubicBezTo>
                    <a:pt x="468" y="1289"/>
                    <a:pt x="455" y="1156"/>
                    <a:pt x="510" y="1040"/>
                  </a:cubicBezTo>
                  <a:cubicBezTo>
                    <a:pt x="538" y="982"/>
                    <a:pt x="574" y="934"/>
                    <a:pt x="637" y="914"/>
                  </a:cubicBezTo>
                  <a:close/>
                  <a:moveTo>
                    <a:pt x="712" y="725"/>
                  </a:moveTo>
                  <a:cubicBezTo>
                    <a:pt x="682" y="761"/>
                    <a:pt x="670" y="810"/>
                    <a:pt x="679" y="856"/>
                  </a:cubicBezTo>
                  <a:cubicBezTo>
                    <a:pt x="677" y="857"/>
                    <a:pt x="675" y="858"/>
                    <a:pt x="673" y="859"/>
                  </a:cubicBezTo>
                  <a:cubicBezTo>
                    <a:pt x="650" y="868"/>
                    <a:pt x="626" y="881"/>
                    <a:pt x="601" y="887"/>
                  </a:cubicBezTo>
                  <a:cubicBezTo>
                    <a:pt x="549" y="901"/>
                    <a:pt x="483" y="892"/>
                    <a:pt x="431" y="880"/>
                  </a:cubicBezTo>
                  <a:cubicBezTo>
                    <a:pt x="323" y="853"/>
                    <a:pt x="229" y="783"/>
                    <a:pt x="166" y="693"/>
                  </a:cubicBezTo>
                  <a:cubicBezTo>
                    <a:pt x="272" y="619"/>
                    <a:pt x="402" y="567"/>
                    <a:pt x="534" y="593"/>
                  </a:cubicBezTo>
                  <a:cubicBezTo>
                    <a:pt x="603" y="607"/>
                    <a:pt x="643" y="638"/>
                    <a:pt x="686" y="692"/>
                  </a:cubicBezTo>
                  <a:cubicBezTo>
                    <a:pt x="689" y="695"/>
                    <a:pt x="700" y="711"/>
                    <a:pt x="712" y="725"/>
                  </a:cubicBezTo>
                  <a:close/>
                  <a:moveTo>
                    <a:pt x="944" y="468"/>
                  </a:moveTo>
                  <a:cubicBezTo>
                    <a:pt x="952" y="522"/>
                    <a:pt x="948" y="580"/>
                    <a:pt x="917" y="627"/>
                  </a:cubicBezTo>
                  <a:cubicBezTo>
                    <a:pt x="906" y="643"/>
                    <a:pt x="896" y="660"/>
                    <a:pt x="886" y="677"/>
                  </a:cubicBezTo>
                  <a:cubicBezTo>
                    <a:pt x="843" y="661"/>
                    <a:pt x="793" y="665"/>
                    <a:pt x="751" y="691"/>
                  </a:cubicBezTo>
                  <a:cubicBezTo>
                    <a:pt x="748" y="693"/>
                    <a:pt x="745" y="695"/>
                    <a:pt x="742" y="697"/>
                  </a:cubicBezTo>
                  <a:cubicBezTo>
                    <a:pt x="729" y="678"/>
                    <a:pt x="713" y="661"/>
                    <a:pt x="698" y="644"/>
                  </a:cubicBezTo>
                  <a:cubicBezTo>
                    <a:pt x="659" y="599"/>
                    <a:pt x="645" y="527"/>
                    <a:pt x="640" y="469"/>
                  </a:cubicBezTo>
                  <a:cubicBezTo>
                    <a:pt x="631" y="358"/>
                    <a:pt x="668" y="247"/>
                    <a:pt x="734" y="158"/>
                  </a:cubicBezTo>
                  <a:cubicBezTo>
                    <a:pt x="836" y="234"/>
                    <a:pt x="925" y="338"/>
                    <a:pt x="944" y="468"/>
                  </a:cubicBezTo>
                  <a:close/>
                  <a:moveTo>
                    <a:pt x="1417" y="518"/>
                  </a:moveTo>
                  <a:cubicBezTo>
                    <a:pt x="1376" y="652"/>
                    <a:pt x="1297" y="785"/>
                    <a:pt x="1160" y="837"/>
                  </a:cubicBezTo>
                  <a:cubicBezTo>
                    <a:pt x="1113" y="855"/>
                    <a:pt x="1070" y="857"/>
                    <a:pt x="1022" y="855"/>
                  </a:cubicBezTo>
                  <a:cubicBezTo>
                    <a:pt x="1019" y="855"/>
                    <a:pt x="1005" y="854"/>
                    <a:pt x="988" y="853"/>
                  </a:cubicBezTo>
                  <a:cubicBezTo>
                    <a:pt x="995" y="816"/>
                    <a:pt x="989" y="777"/>
                    <a:pt x="967" y="742"/>
                  </a:cubicBezTo>
                  <a:cubicBezTo>
                    <a:pt x="955" y="723"/>
                    <a:pt x="940" y="707"/>
                    <a:pt x="922" y="695"/>
                  </a:cubicBezTo>
                  <a:cubicBezTo>
                    <a:pt x="932" y="681"/>
                    <a:pt x="940" y="666"/>
                    <a:pt x="943" y="661"/>
                  </a:cubicBezTo>
                  <a:cubicBezTo>
                    <a:pt x="962" y="626"/>
                    <a:pt x="984" y="600"/>
                    <a:pt x="1018" y="578"/>
                  </a:cubicBezTo>
                  <a:cubicBezTo>
                    <a:pt x="1104" y="520"/>
                    <a:pt x="1205" y="490"/>
                    <a:pt x="1309" y="498"/>
                  </a:cubicBezTo>
                  <a:cubicBezTo>
                    <a:pt x="1346" y="502"/>
                    <a:pt x="1382" y="508"/>
                    <a:pt x="1417" y="51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Sḷíḋê"/>
            <p:cNvSpPr/>
            <p:nvPr/>
          </p:nvSpPr>
          <p:spPr bwMode="auto">
            <a:xfrm>
              <a:off x="4313949" y="3912353"/>
              <a:ext cx="184419" cy="210595"/>
            </a:xfrm>
            <a:custGeom>
              <a:avLst/>
              <a:gdLst>
                <a:gd name="T0" fmla="*/ 208 w 287"/>
                <a:gd name="T1" fmla="*/ 309 h 328"/>
                <a:gd name="T2" fmla="*/ 114 w 287"/>
                <a:gd name="T3" fmla="*/ 192 h 328"/>
                <a:gd name="T4" fmla="*/ 68 w 287"/>
                <a:gd name="T5" fmla="*/ 133 h 328"/>
                <a:gd name="T6" fmla="*/ 52 w 287"/>
                <a:gd name="T7" fmla="*/ 113 h 328"/>
                <a:gd name="T8" fmla="*/ 99 w 287"/>
                <a:gd name="T9" fmla="*/ 264 h 328"/>
                <a:gd name="T10" fmla="*/ 0 w 287"/>
                <a:gd name="T11" fmla="*/ 89 h 328"/>
                <a:gd name="T12" fmla="*/ 53 w 287"/>
                <a:gd name="T13" fmla="*/ 69 h 328"/>
                <a:gd name="T14" fmla="*/ 113 w 287"/>
                <a:gd name="T15" fmla="*/ 0 h 328"/>
                <a:gd name="T16" fmla="*/ 259 w 287"/>
                <a:gd name="T17" fmla="*/ 129 h 328"/>
                <a:gd name="T18" fmla="*/ 134 w 287"/>
                <a:gd name="T19" fmla="*/ 61 h 328"/>
                <a:gd name="T20" fmla="*/ 144 w 287"/>
                <a:gd name="T21" fmla="*/ 72 h 328"/>
                <a:gd name="T22" fmla="*/ 192 w 287"/>
                <a:gd name="T23" fmla="*/ 130 h 328"/>
                <a:gd name="T24" fmla="*/ 285 w 287"/>
                <a:gd name="T25" fmla="*/ 248 h 328"/>
                <a:gd name="T26" fmla="*/ 175 w 287"/>
                <a:gd name="T27" fmla="*/ 146 h 328"/>
                <a:gd name="T28" fmla="*/ 123 w 287"/>
                <a:gd name="T29" fmla="*/ 99 h 328"/>
                <a:gd name="T30" fmla="*/ 126 w 287"/>
                <a:gd name="T31" fmla="*/ 104 h 328"/>
                <a:gd name="T32" fmla="*/ 180 w 287"/>
                <a:gd name="T33" fmla="*/ 179 h 328"/>
                <a:gd name="T34" fmla="*/ 287 w 287"/>
                <a:gd name="T35" fmla="*/ 328 h 328"/>
                <a:gd name="T36" fmla="*/ 162 w 287"/>
                <a:gd name="T37" fmla="*/ 193 h 328"/>
                <a:gd name="T38" fmla="*/ 109 w 287"/>
                <a:gd name="T39" fmla="*/ 137 h 328"/>
                <a:gd name="T40" fmla="*/ 133 w 287"/>
                <a:gd name="T41" fmla="*/ 179 h 328"/>
                <a:gd name="T42" fmla="*/ 208 w 287"/>
                <a:gd name="T43" fmla="*/ 30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328">
                  <a:moveTo>
                    <a:pt x="208" y="309"/>
                  </a:moveTo>
                  <a:cubicBezTo>
                    <a:pt x="114" y="192"/>
                    <a:pt x="114" y="192"/>
                    <a:pt x="114" y="192"/>
                  </a:cubicBezTo>
                  <a:cubicBezTo>
                    <a:pt x="68" y="133"/>
                    <a:pt x="68" y="133"/>
                    <a:pt x="68" y="133"/>
                  </a:cubicBezTo>
                  <a:cubicBezTo>
                    <a:pt x="62" y="126"/>
                    <a:pt x="57" y="119"/>
                    <a:pt x="52" y="113"/>
                  </a:cubicBezTo>
                  <a:cubicBezTo>
                    <a:pt x="99" y="264"/>
                    <a:pt x="99" y="264"/>
                    <a:pt x="99" y="264"/>
                  </a:cubicBezTo>
                  <a:cubicBezTo>
                    <a:pt x="0" y="89"/>
                    <a:pt x="0" y="89"/>
                    <a:pt x="0" y="89"/>
                  </a:cubicBezTo>
                  <a:cubicBezTo>
                    <a:pt x="18" y="86"/>
                    <a:pt x="36" y="79"/>
                    <a:pt x="53" y="69"/>
                  </a:cubicBezTo>
                  <a:cubicBezTo>
                    <a:pt x="81" y="52"/>
                    <a:pt x="101" y="27"/>
                    <a:pt x="113" y="0"/>
                  </a:cubicBezTo>
                  <a:cubicBezTo>
                    <a:pt x="259" y="129"/>
                    <a:pt x="259" y="129"/>
                    <a:pt x="259" y="129"/>
                  </a:cubicBezTo>
                  <a:cubicBezTo>
                    <a:pt x="134" y="61"/>
                    <a:pt x="134" y="61"/>
                    <a:pt x="134" y="61"/>
                  </a:cubicBezTo>
                  <a:cubicBezTo>
                    <a:pt x="144" y="72"/>
                    <a:pt x="144" y="72"/>
                    <a:pt x="144" y="72"/>
                  </a:cubicBezTo>
                  <a:cubicBezTo>
                    <a:pt x="192" y="130"/>
                    <a:pt x="192" y="130"/>
                    <a:pt x="192" y="130"/>
                  </a:cubicBezTo>
                  <a:cubicBezTo>
                    <a:pt x="223" y="169"/>
                    <a:pt x="254" y="209"/>
                    <a:pt x="285" y="248"/>
                  </a:cubicBezTo>
                  <a:cubicBezTo>
                    <a:pt x="249" y="214"/>
                    <a:pt x="212" y="180"/>
                    <a:pt x="175" y="146"/>
                  </a:cubicBezTo>
                  <a:cubicBezTo>
                    <a:pt x="123" y="99"/>
                    <a:pt x="123" y="99"/>
                    <a:pt x="123" y="99"/>
                  </a:cubicBezTo>
                  <a:cubicBezTo>
                    <a:pt x="124" y="101"/>
                    <a:pt x="125" y="102"/>
                    <a:pt x="126" y="104"/>
                  </a:cubicBezTo>
                  <a:cubicBezTo>
                    <a:pt x="180" y="179"/>
                    <a:pt x="180" y="179"/>
                    <a:pt x="180" y="179"/>
                  </a:cubicBezTo>
                  <a:cubicBezTo>
                    <a:pt x="287" y="328"/>
                    <a:pt x="287" y="328"/>
                    <a:pt x="287" y="328"/>
                  </a:cubicBezTo>
                  <a:cubicBezTo>
                    <a:pt x="162" y="193"/>
                    <a:pt x="162" y="193"/>
                    <a:pt x="162" y="193"/>
                  </a:cubicBezTo>
                  <a:cubicBezTo>
                    <a:pt x="109" y="137"/>
                    <a:pt x="109" y="137"/>
                    <a:pt x="109" y="137"/>
                  </a:cubicBezTo>
                  <a:cubicBezTo>
                    <a:pt x="133" y="179"/>
                    <a:pt x="133" y="179"/>
                    <a:pt x="133" y="179"/>
                  </a:cubicBezTo>
                  <a:lnTo>
                    <a:pt x="208" y="309"/>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íṥļïḍê"/>
            <p:cNvSpPr/>
            <p:nvPr/>
          </p:nvSpPr>
          <p:spPr bwMode="auto">
            <a:xfrm>
              <a:off x="4090267" y="3918302"/>
              <a:ext cx="191558" cy="197506"/>
            </a:xfrm>
            <a:custGeom>
              <a:avLst/>
              <a:gdLst>
                <a:gd name="T0" fmla="*/ 6 w 296"/>
                <a:gd name="T1" fmla="*/ 228 h 309"/>
                <a:gd name="T2" fmla="*/ 108 w 296"/>
                <a:gd name="T3" fmla="*/ 118 h 309"/>
                <a:gd name="T4" fmla="*/ 160 w 296"/>
                <a:gd name="T5" fmla="*/ 63 h 309"/>
                <a:gd name="T6" fmla="*/ 177 w 296"/>
                <a:gd name="T7" fmla="*/ 44 h 309"/>
                <a:gd name="T8" fmla="*/ 35 w 296"/>
                <a:gd name="T9" fmla="*/ 113 h 309"/>
                <a:gd name="T10" fmla="*/ 178 w 296"/>
                <a:gd name="T11" fmla="*/ 0 h 309"/>
                <a:gd name="T12" fmla="*/ 182 w 296"/>
                <a:gd name="T13" fmla="*/ 9 h 309"/>
                <a:gd name="T14" fmla="*/ 296 w 296"/>
                <a:gd name="T15" fmla="*/ 82 h 309"/>
                <a:gd name="T16" fmla="*/ 296 w 296"/>
                <a:gd name="T17" fmla="*/ 91 h 309"/>
                <a:gd name="T18" fmla="*/ 192 w 296"/>
                <a:gd name="T19" fmla="*/ 251 h 309"/>
                <a:gd name="T20" fmla="*/ 241 w 296"/>
                <a:gd name="T21" fmla="*/ 118 h 309"/>
                <a:gd name="T22" fmla="*/ 232 w 296"/>
                <a:gd name="T23" fmla="*/ 128 h 309"/>
                <a:gd name="T24" fmla="*/ 181 w 296"/>
                <a:gd name="T25" fmla="*/ 185 h 309"/>
                <a:gd name="T26" fmla="*/ 78 w 296"/>
                <a:gd name="T27" fmla="*/ 295 h 309"/>
                <a:gd name="T28" fmla="*/ 163 w 296"/>
                <a:gd name="T29" fmla="*/ 170 h 309"/>
                <a:gd name="T30" fmla="*/ 201 w 296"/>
                <a:gd name="T31" fmla="*/ 112 h 309"/>
                <a:gd name="T32" fmla="*/ 197 w 296"/>
                <a:gd name="T33" fmla="*/ 116 h 309"/>
                <a:gd name="T34" fmla="*/ 131 w 296"/>
                <a:gd name="T35" fmla="*/ 180 h 309"/>
                <a:gd name="T36" fmla="*/ 0 w 296"/>
                <a:gd name="T37" fmla="*/ 309 h 309"/>
                <a:gd name="T38" fmla="*/ 114 w 296"/>
                <a:gd name="T39" fmla="*/ 165 h 309"/>
                <a:gd name="T40" fmla="*/ 162 w 296"/>
                <a:gd name="T41" fmla="*/ 104 h 309"/>
                <a:gd name="T42" fmla="*/ 124 w 296"/>
                <a:gd name="T43" fmla="*/ 135 h 309"/>
                <a:gd name="T44" fmla="*/ 6 w 296"/>
                <a:gd name="T45" fmla="*/ 22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 h="309">
                  <a:moveTo>
                    <a:pt x="6" y="228"/>
                  </a:moveTo>
                  <a:cubicBezTo>
                    <a:pt x="108" y="118"/>
                    <a:pt x="108" y="118"/>
                    <a:pt x="108" y="118"/>
                  </a:cubicBezTo>
                  <a:cubicBezTo>
                    <a:pt x="160" y="63"/>
                    <a:pt x="160" y="63"/>
                    <a:pt x="160" y="63"/>
                  </a:cubicBezTo>
                  <a:cubicBezTo>
                    <a:pt x="166" y="56"/>
                    <a:pt x="171" y="50"/>
                    <a:pt x="177" y="44"/>
                  </a:cubicBezTo>
                  <a:cubicBezTo>
                    <a:pt x="35" y="113"/>
                    <a:pt x="35" y="113"/>
                    <a:pt x="35" y="113"/>
                  </a:cubicBezTo>
                  <a:cubicBezTo>
                    <a:pt x="178" y="0"/>
                    <a:pt x="178" y="0"/>
                    <a:pt x="178" y="0"/>
                  </a:cubicBezTo>
                  <a:cubicBezTo>
                    <a:pt x="179" y="3"/>
                    <a:pt x="181" y="6"/>
                    <a:pt x="182" y="9"/>
                  </a:cubicBezTo>
                  <a:cubicBezTo>
                    <a:pt x="208" y="51"/>
                    <a:pt x="251" y="76"/>
                    <a:pt x="296" y="82"/>
                  </a:cubicBezTo>
                  <a:cubicBezTo>
                    <a:pt x="296" y="85"/>
                    <a:pt x="296" y="88"/>
                    <a:pt x="296" y="91"/>
                  </a:cubicBezTo>
                  <a:cubicBezTo>
                    <a:pt x="192" y="251"/>
                    <a:pt x="192" y="251"/>
                    <a:pt x="192" y="251"/>
                  </a:cubicBezTo>
                  <a:cubicBezTo>
                    <a:pt x="241" y="118"/>
                    <a:pt x="241" y="118"/>
                    <a:pt x="241" y="118"/>
                  </a:cubicBezTo>
                  <a:cubicBezTo>
                    <a:pt x="232" y="128"/>
                    <a:pt x="232" y="128"/>
                    <a:pt x="232" y="128"/>
                  </a:cubicBezTo>
                  <a:cubicBezTo>
                    <a:pt x="181" y="185"/>
                    <a:pt x="181" y="185"/>
                    <a:pt x="181" y="185"/>
                  </a:cubicBezTo>
                  <a:cubicBezTo>
                    <a:pt x="147" y="222"/>
                    <a:pt x="113" y="259"/>
                    <a:pt x="78" y="295"/>
                  </a:cubicBezTo>
                  <a:cubicBezTo>
                    <a:pt x="107" y="254"/>
                    <a:pt x="135" y="212"/>
                    <a:pt x="163" y="170"/>
                  </a:cubicBezTo>
                  <a:cubicBezTo>
                    <a:pt x="201" y="112"/>
                    <a:pt x="201" y="112"/>
                    <a:pt x="201" y="112"/>
                  </a:cubicBezTo>
                  <a:cubicBezTo>
                    <a:pt x="200" y="113"/>
                    <a:pt x="198" y="115"/>
                    <a:pt x="197" y="116"/>
                  </a:cubicBezTo>
                  <a:cubicBezTo>
                    <a:pt x="131" y="180"/>
                    <a:pt x="131" y="180"/>
                    <a:pt x="131" y="180"/>
                  </a:cubicBezTo>
                  <a:cubicBezTo>
                    <a:pt x="0" y="309"/>
                    <a:pt x="0" y="309"/>
                    <a:pt x="0" y="309"/>
                  </a:cubicBezTo>
                  <a:cubicBezTo>
                    <a:pt x="114" y="165"/>
                    <a:pt x="114" y="165"/>
                    <a:pt x="114" y="165"/>
                  </a:cubicBezTo>
                  <a:cubicBezTo>
                    <a:pt x="162" y="104"/>
                    <a:pt x="162" y="104"/>
                    <a:pt x="162" y="104"/>
                  </a:cubicBezTo>
                  <a:cubicBezTo>
                    <a:pt x="124" y="135"/>
                    <a:pt x="124" y="135"/>
                    <a:pt x="124" y="135"/>
                  </a:cubicBezTo>
                  <a:lnTo>
                    <a:pt x="6" y="228"/>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š1íḑé"/>
            <p:cNvSpPr/>
            <p:nvPr/>
          </p:nvSpPr>
          <p:spPr bwMode="auto">
            <a:xfrm>
              <a:off x="4200918" y="3564932"/>
              <a:ext cx="133257" cy="223682"/>
            </a:xfrm>
            <a:custGeom>
              <a:avLst/>
              <a:gdLst>
                <a:gd name="T0" fmla="*/ 94 w 208"/>
                <a:gd name="T1" fmla="*/ 184 h 347"/>
                <a:gd name="T2" fmla="*/ 83 w 208"/>
                <a:gd name="T3" fmla="*/ 0 h 347"/>
                <a:gd name="T4" fmla="*/ 117 w 208"/>
                <a:gd name="T5" fmla="*/ 182 h 347"/>
                <a:gd name="T6" fmla="*/ 131 w 208"/>
                <a:gd name="T7" fmla="*/ 257 h 347"/>
                <a:gd name="T8" fmla="*/ 133 w 208"/>
                <a:gd name="T9" fmla="*/ 209 h 347"/>
                <a:gd name="T10" fmla="*/ 140 w 208"/>
                <a:gd name="T11" fmla="*/ 59 h 347"/>
                <a:gd name="T12" fmla="*/ 156 w 208"/>
                <a:gd name="T13" fmla="*/ 208 h 347"/>
                <a:gd name="T14" fmla="*/ 164 w 208"/>
                <a:gd name="T15" fmla="*/ 283 h 347"/>
                <a:gd name="T16" fmla="*/ 167 w 208"/>
                <a:gd name="T17" fmla="*/ 308 h 347"/>
                <a:gd name="T18" fmla="*/ 208 w 208"/>
                <a:gd name="T19" fmla="*/ 155 h 347"/>
                <a:gd name="T20" fmla="*/ 200 w 208"/>
                <a:gd name="T21" fmla="*/ 323 h 347"/>
                <a:gd name="T22" fmla="*/ 198 w 208"/>
                <a:gd name="T23" fmla="*/ 327 h 347"/>
                <a:gd name="T24" fmla="*/ 63 w 208"/>
                <a:gd name="T25" fmla="*/ 341 h 347"/>
                <a:gd name="T26" fmla="*/ 54 w 208"/>
                <a:gd name="T27" fmla="*/ 347 h 347"/>
                <a:gd name="T28" fmla="*/ 44 w 208"/>
                <a:gd name="T29" fmla="*/ 333 h 347"/>
                <a:gd name="T30" fmla="*/ 0 w 208"/>
                <a:gd name="T31" fmla="*/ 184 h 347"/>
                <a:gd name="T32" fmla="*/ 70 w 208"/>
                <a:gd name="T33" fmla="*/ 308 h 347"/>
                <a:gd name="T34" fmla="*/ 68 w 208"/>
                <a:gd name="T35" fmla="*/ 294 h 347"/>
                <a:gd name="T36" fmla="*/ 58 w 208"/>
                <a:gd name="T37" fmla="*/ 219 h 347"/>
                <a:gd name="T38" fmla="*/ 42 w 208"/>
                <a:gd name="T39" fmla="*/ 69 h 347"/>
                <a:gd name="T40" fmla="*/ 81 w 208"/>
                <a:gd name="T41" fmla="*/ 215 h 347"/>
                <a:gd name="T42" fmla="*/ 100 w 208"/>
                <a:gd name="T43" fmla="*/ 282 h 347"/>
                <a:gd name="T44" fmla="*/ 100 w 208"/>
                <a:gd name="T45" fmla="*/ 276 h 347"/>
                <a:gd name="T46" fmla="*/ 94 w 208"/>
                <a:gd name="T47" fmla="*/ 1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347">
                  <a:moveTo>
                    <a:pt x="94" y="184"/>
                  </a:moveTo>
                  <a:cubicBezTo>
                    <a:pt x="83" y="0"/>
                    <a:pt x="83" y="0"/>
                    <a:pt x="83" y="0"/>
                  </a:cubicBezTo>
                  <a:cubicBezTo>
                    <a:pt x="117" y="182"/>
                    <a:pt x="117" y="182"/>
                    <a:pt x="117" y="182"/>
                  </a:cubicBezTo>
                  <a:cubicBezTo>
                    <a:pt x="131" y="257"/>
                    <a:pt x="131" y="257"/>
                    <a:pt x="131" y="257"/>
                  </a:cubicBezTo>
                  <a:cubicBezTo>
                    <a:pt x="133" y="209"/>
                    <a:pt x="133" y="209"/>
                    <a:pt x="133" y="209"/>
                  </a:cubicBezTo>
                  <a:cubicBezTo>
                    <a:pt x="140" y="59"/>
                    <a:pt x="140" y="59"/>
                    <a:pt x="140" y="59"/>
                  </a:cubicBezTo>
                  <a:cubicBezTo>
                    <a:pt x="156" y="208"/>
                    <a:pt x="156" y="208"/>
                    <a:pt x="156" y="208"/>
                  </a:cubicBezTo>
                  <a:cubicBezTo>
                    <a:pt x="164" y="283"/>
                    <a:pt x="164" y="283"/>
                    <a:pt x="164" y="283"/>
                  </a:cubicBezTo>
                  <a:cubicBezTo>
                    <a:pt x="165" y="291"/>
                    <a:pt x="166" y="300"/>
                    <a:pt x="167" y="308"/>
                  </a:cubicBezTo>
                  <a:cubicBezTo>
                    <a:pt x="208" y="155"/>
                    <a:pt x="208" y="155"/>
                    <a:pt x="208" y="155"/>
                  </a:cubicBezTo>
                  <a:cubicBezTo>
                    <a:pt x="200" y="323"/>
                    <a:pt x="200" y="323"/>
                    <a:pt x="200" y="323"/>
                  </a:cubicBezTo>
                  <a:cubicBezTo>
                    <a:pt x="200" y="324"/>
                    <a:pt x="199" y="326"/>
                    <a:pt x="198" y="327"/>
                  </a:cubicBezTo>
                  <a:cubicBezTo>
                    <a:pt x="155" y="311"/>
                    <a:pt x="105" y="315"/>
                    <a:pt x="63" y="341"/>
                  </a:cubicBezTo>
                  <a:cubicBezTo>
                    <a:pt x="60" y="343"/>
                    <a:pt x="57" y="345"/>
                    <a:pt x="54" y="347"/>
                  </a:cubicBezTo>
                  <a:cubicBezTo>
                    <a:pt x="51" y="342"/>
                    <a:pt x="47" y="337"/>
                    <a:pt x="44" y="333"/>
                  </a:cubicBezTo>
                  <a:cubicBezTo>
                    <a:pt x="0" y="184"/>
                    <a:pt x="0" y="184"/>
                    <a:pt x="0" y="184"/>
                  </a:cubicBezTo>
                  <a:cubicBezTo>
                    <a:pt x="70" y="308"/>
                    <a:pt x="70" y="308"/>
                    <a:pt x="70" y="308"/>
                  </a:cubicBezTo>
                  <a:cubicBezTo>
                    <a:pt x="68" y="294"/>
                    <a:pt x="68" y="294"/>
                    <a:pt x="68" y="294"/>
                  </a:cubicBezTo>
                  <a:cubicBezTo>
                    <a:pt x="58" y="219"/>
                    <a:pt x="58" y="219"/>
                    <a:pt x="58" y="219"/>
                  </a:cubicBezTo>
                  <a:cubicBezTo>
                    <a:pt x="52" y="169"/>
                    <a:pt x="47" y="119"/>
                    <a:pt x="42" y="69"/>
                  </a:cubicBezTo>
                  <a:cubicBezTo>
                    <a:pt x="54" y="118"/>
                    <a:pt x="67" y="166"/>
                    <a:pt x="81" y="215"/>
                  </a:cubicBezTo>
                  <a:cubicBezTo>
                    <a:pt x="100" y="282"/>
                    <a:pt x="100" y="282"/>
                    <a:pt x="100" y="282"/>
                  </a:cubicBezTo>
                  <a:cubicBezTo>
                    <a:pt x="100" y="280"/>
                    <a:pt x="100" y="278"/>
                    <a:pt x="100" y="276"/>
                  </a:cubicBezTo>
                  <a:lnTo>
                    <a:pt x="94" y="184"/>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ṣḻîďè"/>
            <p:cNvSpPr/>
            <p:nvPr/>
          </p:nvSpPr>
          <p:spPr bwMode="auto">
            <a:xfrm>
              <a:off x="4354402" y="3717226"/>
              <a:ext cx="220113" cy="158243"/>
            </a:xfrm>
            <a:custGeom>
              <a:avLst/>
              <a:gdLst>
                <a:gd name="T0" fmla="*/ 64 w 342"/>
                <a:gd name="T1" fmla="*/ 247 h 247"/>
                <a:gd name="T2" fmla="*/ 41 w 342"/>
                <a:gd name="T3" fmla="*/ 156 h 247"/>
                <a:gd name="T4" fmla="*/ 0 w 342"/>
                <a:gd name="T5" fmla="*/ 112 h 247"/>
                <a:gd name="T6" fmla="*/ 141 w 342"/>
                <a:gd name="T7" fmla="*/ 4 h 247"/>
                <a:gd name="T8" fmla="*/ 50 w 342"/>
                <a:gd name="T9" fmla="*/ 113 h 247"/>
                <a:gd name="T10" fmla="*/ 63 w 342"/>
                <a:gd name="T11" fmla="*/ 106 h 247"/>
                <a:gd name="T12" fmla="*/ 129 w 342"/>
                <a:gd name="T13" fmla="*/ 70 h 247"/>
                <a:gd name="T14" fmla="*/ 263 w 342"/>
                <a:gd name="T15" fmla="*/ 0 h 247"/>
                <a:gd name="T16" fmla="*/ 141 w 342"/>
                <a:gd name="T17" fmla="*/ 90 h 247"/>
                <a:gd name="T18" fmla="*/ 86 w 342"/>
                <a:gd name="T19" fmla="*/ 132 h 247"/>
                <a:gd name="T20" fmla="*/ 91 w 342"/>
                <a:gd name="T21" fmla="*/ 130 h 247"/>
                <a:gd name="T22" fmla="*/ 174 w 342"/>
                <a:gd name="T23" fmla="*/ 91 h 247"/>
                <a:gd name="T24" fmla="*/ 342 w 342"/>
                <a:gd name="T25" fmla="*/ 14 h 247"/>
                <a:gd name="T26" fmla="*/ 185 w 342"/>
                <a:gd name="T27" fmla="*/ 111 h 247"/>
                <a:gd name="T28" fmla="*/ 120 w 342"/>
                <a:gd name="T29" fmla="*/ 152 h 247"/>
                <a:gd name="T30" fmla="*/ 166 w 342"/>
                <a:gd name="T31" fmla="*/ 137 h 247"/>
                <a:gd name="T32" fmla="*/ 308 w 342"/>
                <a:gd name="T33" fmla="*/ 88 h 247"/>
                <a:gd name="T34" fmla="*/ 175 w 342"/>
                <a:gd name="T35" fmla="*/ 158 h 247"/>
                <a:gd name="T36" fmla="*/ 108 w 342"/>
                <a:gd name="T37" fmla="*/ 192 h 247"/>
                <a:gd name="T38" fmla="*/ 85 w 342"/>
                <a:gd name="T39" fmla="*/ 204 h 247"/>
                <a:gd name="T40" fmla="*/ 243 w 342"/>
                <a:gd name="T41" fmla="*/ 187 h 247"/>
                <a:gd name="T42" fmla="*/ 64 w 342"/>
                <a:gd name="T43"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247">
                  <a:moveTo>
                    <a:pt x="64" y="247"/>
                  </a:moveTo>
                  <a:cubicBezTo>
                    <a:pt x="66" y="216"/>
                    <a:pt x="59" y="185"/>
                    <a:pt x="41" y="156"/>
                  </a:cubicBezTo>
                  <a:cubicBezTo>
                    <a:pt x="30" y="138"/>
                    <a:pt x="16" y="124"/>
                    <a:pt x="0" y="112"/>
                  </a:cubicBezTo>
                  <a:cubicBezTo>
                    <a:pt x="141" y="4"/>
                    <a:pt x="141" y="4"/>
                    <a:pt x="141" y="4"/>
                  </a:cubicBezTo>
                  <a:cubicBezTo>
                    <a:pt x="50" y="113"/>
                    <a:pt x="50" y="113"/>
                    <a:pt x="50" y="113"/>
                  </a:cubicBezTo>
                  <a:cubicBezTo>
                    <a:pt x="63" y="106"/>
                    <a:pt x="63" y="106"/>
                    <a:pt x="63" y="106"/>
                  </a:cubicBezTo>
                  <a:cubicBezTo>
                    <a:pt x="129" y="70"/>
                    <a:pt x="129" y="70"/>
                    <a:pt x="129" y="70"/>
                  </a:cubicBezTo>
                  <a:cubicBezTo>
                    <a:pt x="174" y="47"/>
                    <a:pt x="218" y="23"/>
                    <a:pt x="263" y="0"/>
                  </a:cubicBezTo>
                  <a:cubicBezTo>
                    <a:pt x="222" y="30"/>
                    <a:pt x="182" y="60"/>
                    <a:pt x="141" y="90"/>
                  </a:cubicBezTo>
                  <a:cubicBezTo>
                    <a:pt x="86" y="132"/>
                    <a:pt x="86" y="132"/>
                    <a:pt x="86" y="132"/>
                  </a:cubicBezTo>
                  <a:cubicBezTo>
                    <a:pt x="88" y="131"/>
                    <a:pt x="89" y="130"/>
                    <a:pt x="91" y="130"/>
                  </a:cubicBezTo>
                  <a:cubicBezTo>
                    <a:pt x="174" y="91"/>
                    <a:pt x="174" y="91"/>
                    <a:pt x="174" y="91"/>
                  </a:cubicBezTo>
                  <a:cubicBezTo>
                    <a:pt x="342" y="14"/>
                    <a:pt x="342" y="14"/>
                    <a:pt x="342" y="14"/>
                  </a:cubicBezTo>
                  <a:cubicBezTo>
                    <a:pt x="185" y="111"/>
                    <a:pt x="185" y="111"/>
                    <a:pt x="185" y="111"/>
                  </a:cubicBezTo>
                  <a:cubicBezTo>
                    <a:pt x="120" y="152"/>
                    <a:pt x="120" y="152"/>
                    <a:pt x="120" y="152"/>
                  </a:cubicBezTo>
                  <a:cubicBezTo>
                    <a:pt x="166" y="137"/>
                    <a:pt x="166" y="137"/>
                    <a:pt x="166" y="137"/>
                  </a:cubicBezTo>
                  <a:cubicBezTo>
                    <a:pt x="308" y="88"/>
                    <a:pt x="308" y="88"/>
                    <a:pt x="308" y="88"/>
                  </a:cubicBezTo>
                  <a:cubicBezTo>
                    <a:pt x="175" y="158"/>
                    <a:pt x="175" y="158"/>
                    <a:pt x="175" y="158"/>
                  </a:cubicBezTo>
                  <a:cubicBezTo>
                    <a:pt x="108" y="192"/>
                    <a:pt x="108" y="192"/>
                    <a:pt x="108" y="192"/>
                  </a:cubicBezTo>
                  <a:cubicBezTo>
                    <a:pt x="101" y="196"/>
                    <a:pt x="93" y="200"/>
                    <a:pt x="85" y="204"/>
                  </a:cubicBezTo>
                  <a:cubicBezTo>
                    <a:pt x="243" y="187"/>
                    <a:pt x="243" y="187"/>
                    <a:pt x="243" y="187"/>
                  </a:cubicBezTo>
                  <a:lnTo>
                    <a:pt x="64" y="247"/>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ŝḻiďê"/>
            <p:cNvSpPr/>
            <p:nvPr/>
          </p:nvSpPr>
          <p:spPr bwMode="auto">
            <a:xfrm>
              <a:off x="3995083" y="3754110"/>
              <a:ext cx="221302" cy="143966"/>
            </a:xfrm>
            <a:custGeom>
              <a:avLst/>
              <a:gdLst>
                <a:gd name="T0" fmla="*/ 260 w 344"/>
                <a:gd name="T1" fmla="*/ 186 h 224"/>
                <a:gd name="T2" fmla="*/ 188 w 344"/>
                <a:gd name="T3" fmla="*/ 163 h 224"/>
                <a:gd name="T4" fmla="*/ 45 w 344"/>
                <a:gd name="T5" fmla="*/ 115 h 224"/>
                <a:gd name="T6" fmla="*/ 194 w 344"/>
                <a:gd name="T7" fmla="*/ 141 h 224"/>
                <a:gd name="T8" fmla="*/ 263 w 344"/>
                <a:gd name="T9" fmla="*/ 152 h 224"/>
                <a:gd name="T10" fmla="*/ 258 w 344"/>
                <a:gd name="T11" fmla="*/ 150 h 224"/>
                <a:gd name="T12" fmla="*/ 172 w 344"/>
                <a:gd name="T13" fmla="*/ 116 h 224"/>
                <a:gd name="T14" fmla="*/ 0 w 344"/>
                <a:gd name="T15" fmla="*/ 49 h 224"/>
                <a:gd name="T16" fmla="*/ 179 w 344"/>
                <a:gd name="T17" fmla="*/ 94 h 224"/>
                <a:gd name="T18" fmla="*/ 254 w 344"/>
                <a:gd name="T19" fmla="*/ 113 h 224"/>
                <a:gd name="T20" fmla="*/ 211 w 344"/>
                <a:gd name="T21" fmla="*/ 91 h 224"/>
                <a:gd name="T22" fmla="*/ 77 w 344"/>
                <a:gd name="T23" fmla="*/ 22 h 224"/>
                <a:gd name="T24" fmla="*/ 220 w 344"/>
                <a:gd name="T25" fmla="*/ 69 h 224"/>
                <a:gd name="T26" fmla="*/ 291 w 344"/>
                <a:gd name="T27" fmla="*/ 94 h 224"/>
                <a:gd name="T28" fmla="*/ 315 w 344"/>
                <a:gd name="T29" fmla="*/ 102 h 224"/>
                <a:gd name="T30" fmla="*/ 193 w 344"/>
                <a:gd name="T31" fmla="*/ 0 h 224"/>
                <a:gd name="T32" fmla="*/ 343 w 344"/>
                <a:gd name="T33" fmla="*/ 78 h 224"/>
                <a:gd name="T34" fmla="*/ 344 w 344"/>
                <a:gd name="T35" fmla="*/ 80 h 224"/>
                <a:gd name="T36" fmla="*/ 311 w 344"/>
                <a:gd name="T37" fmla="*/ 211 h 224"/>
                <a:gd name="T38" fmla="*/ 305 w 344"/>
                <a:gd name="T39" fmla="*/ 214 h 224"/>
                <a:gd name="T40" fmla="*/ 282 w 344"/>
                <a:gd name="T41" fmla="*/ 224 h 224"/>
                <a:gd name="T42" fmla="*/ 132 w 344"/>
                <a:gd name="T43" fmla="*/ 201 h 224"/>
                <a:gd name="T44" fmla="*/ 274 w 344"/>
                <a:gd name="T45" fmla="*/ 190 h 224"/>
                <a:gd name="T46" fmla="*/ 260 w 344"/>
                <a:gd name="T47" fmla="*/ 18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24">
                  <a:moveTo>
                    <a:pt x="260" y="186"/>
                  </a:moveTo>
                  <a:cubicBezTo>
                    <a:pt x="188" y="163"/>
                    <a:pt x="188" y="163"/>
                    <a:pt x="188" y="163"/>
                  </a:cubicBezTo>
                  <a:cubicBezTo>
                    <a:pt x="141" y="147"/>
                    <a:pt x="93" y="131"/>
                    <a:pt x="45" y="115"/>
                  </a:cubicBezTo>
                  <a:cubicBezTo>
                    <a:pt x="95" y="124"/>
                    <a:pt x="144" y="133"/>
                    <a:pt x="194" y="141"/>
                  </a:cubicBezTo>
                  <a:cubicBezTo>
                    <a:pt x="263" y="152"/>
                    <a:pt x="263" y="152"/>
                    <a:pt x="263" y="152"/>
                  </a:cubicBezTo>
                  <a:cubicBezTo>
                    <a:pt x="261" y="151"/>
                    <a:pt x="259" y="150"/>
                    <a:pt x="258" y="150"/>
                  </a:cubicBezTo>
                  <a:cubicBezTo>
                    <a:pt x="172" y="116"/>
                    <a:pt x="172" y="116"/>
                    <a:pt x="172" y="116"/>
                  </a:cubicBezTo>
                  <a:cubicBezTo>
                    <a:pt x="0" y="49"/>
                    <a:pt x="0" y="49"/>
                    <a:pt x="0" y="49"/>
                  </a:cubicBezTo>
                  <a:cubicBezTo>
                    <a:pt x="179" y="94"/>
                    <a:pt x="179" y="94"/>
                    <a:pt x="179" y="94"/>
                  </a:cubicBezTo>
                  <a:cubicBezTo>
                    <a:pt x="254" y="113"/>
                    <a:pt x="254" y="113"/>
                    <a:pt x="254" y="113"/>
                  </a:cubicBezTo>
                  <a:cubicBezTo>
                    <a:pt x="211" y="91"/>
                    <a:pt x="211" y="91"/>
                    <a:pt x="211" y="91"/>
                  </a:cubicBezTo>
                  <a:cubicBezTo>
                    <a:pt x="77" y="22"/>
                    <a:pt x="77" y="22"/>
                    <a:pt x="77" y="22"/>
                  </a:cubicBezTo>
                  <a:cubicBezTo>
                    <a:pt x="220" y="69"/>
                    <a:pt x="220" y="69"/>
                    <a:pt x="220" y="69"/>
                  </a:cubicBezTo>
                  <a:cubicBezTo>
                    <a:pt x="291" y="94"/>
                    <a:pt x="291" y="94"/>
                    <a:pt x="291" y="94"/>
                  </a:cubicBezTo>
                  <a:cubicBezTo>
                    <a:pt x="299" y="96"/>
                    <a:pt x="307" y="99"/>
                    <a:pt x="315" y="102"/>
                  </a:cubicBezTo>
                  <a:cubicBezTo>
                    <a:pt x="193" y="0"/>
                    <a:pt x="193" y="0"/>
                    <a:pt x="193" y="0"/>
                  </a:cubicBezTo>
                  <a:cubicBezTo>
                    <a:pt x="343" y="78"/>
                    <a:pt x="343" y="78"/>
                    <a:pt x="343" y="78"/>
                  </a:cubicBezTo>
                  <a:cubicBezTo>
                    <a:pt x="343" y="79"/>
                    <a:pt x="344" y="79"/>
                    <a:pt x="344" y="80"/>
                  </a:cubicBezTo>
                  <a:cubicBezTo>
                    <a:pt x="314" y="116"/>
                    <a:pt x="302" y="165"/>
                    <a:pt x="311" y="211"/>
                  </a:cubicBezTo>
                  <a:cubicBezTo>
                    <a:pt x="309" y="212"/>
                    <a:pt x="307" y="213"/>
                    <a:pt x="305" y="214"/>
                  </a:cubicBezTo>
                  <a:cubicBezTo>
                    <a:pt x="297" y="217"/>
                    <a:pt x="290" y="220"/>
                    <a:pt x="282" y="224"/>
                  </a:cubicBezTo>
                  <a:cubicBezTo>
                    <a:pt x="132" y="201"/>
                    <a:pt x="132" y="201"/>
                    <a:pt x="132" y="201"/>
                  </a:cubicBezTo>
                  <a:cubicBezTo>
                    <a:pt x="274" y="190"/>
                    <a:pt x="274" y="190"/>
                    <a:pt x="274" y="190"/>
                  </a:cubicBezTo>
                  <a:lnTo>
                    <a:pt x="260" y="186"/>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ṥľîḑé"/>
            <p:cNvSpPr/>
            <p:nvPr/>
          </p:nvSpPr>
          <p:spPr bwMode="auto">
            <a:xfrm>
              <a:off x="3765452" y="2937908"/>
              <a:ext cx="122550" cy="472350"/>
            </a:xfrm>
            <a:custGeom>
              <a:avLst/>
              <a:gdLst>
                <a:gd name="T0" fmla="*/ 190 w 190"/>
                <a:gd name="T1" fmla="*/ 126 h 735"/>
                <a:gd name="T2" fmla="*/ 142 w 190"/>
                <a:gd name="T3" fmla="*/ 735 h 735"/>
                <a:gd name="T4" fmla="*/ 11 w 190"/>
                <a:gd name="T5" fmla="*/ 93 h 735"/>
                <a:gd name="T6" fmla="*/ 190 w 190"/>
                <a:gd name="T7" fmla="*/ 126 h 735"/>
              </a:gdLst>
              <a:ahLst/>
              <a:cxnLst>
                <a:cxn ang="0">
                  <a:pos x="T0" y="T1"/>
                </a:cxn>
                <a:cxn ang="0">
                  <a:pos x="T2" y="T3"/>
                </a:cxn>
                <a:cxn ang="0">
                  <a:pos x="T4" y="T5"/>
                </a:cxn>
                <a:cxn ang="0">
                  <a:pos x="T6" y="T7"/>
                </a:cxn>
              </a:cxnLst>
              <a:rect l="0" t="0" r="r" b="b"/>
              <a:pathLst>
                <a:path w="190" h="735">
                  <a:moveTo>
                    <a:pt x="190" y="126"/>
                  </a:moveTo>
                  <a:cubicBezTo>
                    <a:pt x="129" y="281"/>
                    <a:pt x="107" y="468"/>
                    <a:pt x="142" y="735"/>
                  </a:cubicBezTo>
                  <a:cubicBezTo>
                    <a:pt x="86" y="623"/>
                    <a:pt x="0" y="382"/>
                    <a:pt x="11" y="93"/>
                  </a:cubicBezTo>
                  <a:cubicBezTo>
                    <a:pt x="122" y="0"/>
                    <a:pt x="177" y="96"/>
                    <a:pt x="190" y="12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ṧļíḋe"/>
            <p:cNvSpPr/>
            <p:nvPr/>
          </p:nvSpPr>
          <p:spPr bwMode="auto">
            <a:xfrm>
              <a:off x="3676217" y="2429865"/>
              <a:ext cx="548497" cy="1057731"/>
            </a:xfrm>
            <a:custGeom>
              <a:avLst/>
              <a:gdLst>
                <a:gd name="T0" fmla="*/ 743 w 853"/>
                <a:gd name="T1" fmla="*/ 8 h 1647"/>
                <a:gd name="T2" fmla="*/ 600 w 853"/>
                <a:gd name="T3" fmla="*/ 58 h 1647"/>
                <a:gd name="T4" fmla="*/ 552 w 853"/>
                <a:gd name="T5" fmla="*/ 33 h 1647"/>
                <a:gd name="T6" fmla="*/ 434 w 853"/>
                <a:gd name="T7" fmla="*/ 86 h 1647"/>
                <a:gd name="T8" fmla="*/ 394 w 853"/>
                <a:gd name="T9" fmla="*/ 135 h 1647"/>
                <a:gd name="T10" fmla="*/ 126 w 853"/>
                <a:gd name="T11" fmla="*/ 1094 h 1647"/>
                <a:gd name="T12" fmla="*/ 296 w 853"/>
                <a:gd name="T13" fmla="*/ 1609 h 1647"/>
                <a:gd name="T14" fmla="*/ 330 w 853"/>
                <a:gd name="T15" fmla="*/ 1647 h 1647"/>
                <a:gd name="T16" fmla="*/ 322 w 853"/>
                <a:gd name="T17" fmla="*/ 1596 h 1647"/>
                <a:gd name="T18" fmla="*/ 508 w 853"/>
                <a:gd name="T19" fmla="*/ 673 h 1647"/>
                <a:gd name="T20" fmla="*/ 678 w 853"/>
                <a:gd name="T21" fmla="*/ 476 h 1647"/>
                <a:gd name="T22" fmla="*/ 702 w 853"/>
                <a:gd name="T23" fmla="*/ 367 h 1647"/>
                <a:gd name="T24" fmla="*/ 680 w 853"/>
                <a:gd name="T25" fmla="*/ 344 h 1647"/>
                <a:gd name="T26" fmla="*/ 799 w 853"/>
                <a:gd name="T27" fmla="*/ 240 h 1647"/>
                <a:gd name="T28" fmla="*/ 827 w 853"/>
                <a:gd name="T29" fmla="*/ 77 h 1647"/>
                <a:gd name="T30" fmla="*/ 743 w 853"/>
                <a:gd name="T31" fmla="*/ 8 h 1647"/>
                <a:gd name="T32" fmla="*/ 620 w 853"/>
                <a:gd name="T33" fmla="*/ 494 h 1647"/>
                <a:gd name="T34" fmla="*/ 484 w 853"/>
                <a:gd name="T35" fmla="*/ 655 h 1647"/>
                <a:gd name="T36" fmla="*/ 281 w 853"/>
                <a:gd name="T37" fmla="*/ 1526 h 1647"/>
                <a:gd name="T38" fmla="*/ 369 w 853"/>
                <a:gd name="T39" fmla="*/ 222 h 1647"/>
                <a:gd name="T40" fmla="*/ 620 w 853"/>
                <a:gd name="T41" fmla="*/ 494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1647">
                  <a:moveTo>
                    <a:pt x="743" y="8"/>
                  </a:moveTo>
                  <a:cubicBezTo>
                    <a:pt x="700" y="0"/>
                    <a:pt x="647" y="18"/>
                    <a:pt x="600" y="58"/>
                  </a:cubicBezTo>
                  <a:cubicBezTo>
                    <a:pt x="588" y="44"/>
                    <a:pt x="572" y="35"/>
                    <a:pt x="552" y="33"/>
                  </a:cubicBezTo>
                  <a:cubicBezTo>
                    <a:pt x="509" y="27"/>
                    <a:pt x="460" y="55"/>
                    <a:pt x="434" y="86"/>
                  </a:cubicBezTo>
                  <a:cubicBezTo>
                    <a:pt x="421" y="102"/>
                    <a:pt x="407" y="119"/>
                    <a:pt x="394" y="135"/>
                  </a:cubicBezTo>
                  <a:cubicBezTo>
                    <a:pt x="122" y="486"/>
                    <a:pt x="98" y="850"/>
                    <a:pt x="126" y="1094"/>
                  </a:cubicBezTo>
                  <a:cubicBezTo>
                    <a:pt x="157" y="1361"/>
                    <a:pt x="258" y="1568"/>
                    <a:pt x="296" y="1609"/>
                  </a:cubicBezTo>
                  <a:cubicBezTo>
                    <a:pt x="330" y="1647"/>
                    <a:pt x="330" y="1647"/>
                    <a:pt x="330" y="1647"/>
                  </a:cubicBezTo>
                  <a:cubicBezTo>
                    <a:pt x="322" y="1596"/>
                    <a:pt x="322" y="1596"/>
                    <a:pt x="322" y="1596"/>
                  </a:cubicBezTo>
                  <a:cubicBezTo>
                    <a:pt x="247" y="1125"/>
                    <a:pt x="337" y="894"/>
                    <a:pt x="508" y="673"/>
                  </a:cubicBezTo>
                  <a:cubicBezTo>
                    <a:pt x="557" y="611"/>
                    <a:pt x="611" y="550"/>
                    <a:pt x="678" y="476"/>
                  </a:cubicBezTo>
                  <a:cubicBezTo>
                    <a:pt x="702" y="449"/>
                    <a:pt x="719" y="401"/>
                    <a:pt x="702" y="367"/>
                  </a:cubicBezTo>
                  <a:cubicBezTo>
                    <a:pt x="699" y="360"/>
                    <a:pt x="692" y="350"/>
                    <a:pt x="680" y="344"/>
                  </a:cubicBezTo>
                  <a:cubicBezTo>
                    <a:pt x="717" y="320"/>
                    <a:pt x="765" y="284"/>
                    <a:pt x="799" y="240"/>
                  </a:cubicBezTo>
                  <a:cubicBezTo>
                    <a:pt x="843" y="184"/>
                    <a:pt x="853" y="127"/>
                    <a:pt x="827" y="77"/>
                  </a:cubicBezTo>
                  <a:cubicBezTo>
                    <a:pt x="808" y="38"/>
                    <a:pt x="779" y="14"/>
                    <a:pt x="743" y="8"/>
                  </a:cubicBezTo>
                  <a:close/>
                  <a:moveTo>
                    <a:pt x="620" y="494"/>
                  </a:moveTo>
                  <a:cubicBezTo>
                    <a:pt x="569" y="551"/>
                    <a:pt x="525" y="602"/>
                    <a:pt x="484" y="655"/>
                  </a:cubicBezTo>
                  <a:cubicBezTo>
                    <a:pt x="318" y="869"/>
                    <a:pt x="225" y="1093"/>
                    <a:pt x="281" y="1526"/>
                  </a:cubicBezTo>
                  <a:cubicBezTo>
                    <a:pt x="186" y="1334"/>
                    <a:pt x="0" y="763"/>
                    <a:pt x="369" y="222"/>
                  </a:cubicBezTo>
                  <a:cubicBezTo>
                    <a:pt x="567" y="319"/>
                    <a:pt x="612" y="460"/>
                    <a:pt x="620" y="4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śľídé"/>
            <p:cNvSpPr/>
            <p:nvPr/>
          </p:nvSpPr>
          <p:spPr bwMode="auto">
            <a:xfrm>
              <a:off x="3866585" y="2632131"/>
              <a:ext cx="172521" cy="172521"/>
            </a:xfrm>
            <a:custGeom>
              <a:avLst/>
              <a:gdLst>
                <a:gd name="T0" fmla="*/ 0 w 269"/>
                <a:gd name="T1" fmla="*/ 29 h 268"/>
                <a:gd name="T2" fmla="*/ 16 w 269"/>
                <a:gd name="T3" fmla="*/ 0 h 268"/>
                <a:gd name="T4" fmla="*/ 269 w 269"/>
                <a:gd name="T5" fmla="*/ 242 h 268"/>
                <a:gd name="T6" fmla="*/ 247 w 269"/>
                <a:gd name="T7" fmla="*/ 268 h 268"/>
                <a:gd name="T8" fmla="*/ 0 w 269"/>
                <a:gd name="T9" fmla="*/ 29 h 268"/>
              </a:gdLst>
              <a:ahLst/>
              <a:cxnLst>
                <a:cxn ang="0">
                  <a:pos x="T0" y="T1"/>
                </a:cxn>
                <a:cxn ang="0">
                  <a:pos x="T2" y="T3"/>
                </a:cxn>
                <a:cxn ang="0">
                  <a:pos x="T4" y="T5"/>
                </a:cxn>
                <a:cxn ang="0">
                  <a:pos x="T6" y="T7"/>
                </a:cxn>
                <a:cxn ang="0">
                  <a:pos x="T8" y="T9"/>
                </a:cxn>
              </a:cxnLst>
              <a:rect l="0" t="0" r="r" b="b"/>
              <a:pathLst>
                <a:path w="269" h="268">
                  <a:moveTo>
                    <a:pt x="0" y="29"/>
                  </a:moveTo>
                  <a:cubicBezTo>
                    <a:pt x="5" y="19"/>
                    <a:pt x="10" y="9"/>
                    <a:pt x="16" y="0"/>
                  </a:cubicBezTo>
                  <a:cubicBezTo>
                    <a:pt x="203" y="124"/>
                    <a:pt x="256" y="213"/>
                    <a:pt x="269" y="242"/>
                  </a:cubicBezTo>
                  <a:cubicBezTo>
                    <a:pt x="261" y="251"/>
                    <a:pt x="254" y="259"/>
                    <a:pt x="247" y="268"/>
                  </a:cubicBezTo>
                  <a:cubicBezTo>
                    <a:pt x="188" y="168"/>
                    <a:pt x="42" y="59"/>
                    <a:pt x="0" y="2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šľíďè"/>
            <p:cNvSpPr/>
            <p:nvPr/>
          </p:nvSpPr>
          <p:spPr bwMode="auto">
            <a:xfrm>
              <a:off x="3822563" y="2726124"/>
              <a:ext cx="166572" cy="140396"/>
            </a:xfrm>
            <a:custGeom>
              <a:avLst/>
              <a:gdLst>
                <a:gd name="T0" fmla="*/ 0 w 259"/>
                <a:gd name="T1" fmla="*/ 32 h 218"/>
                <a:gd name="T2" fmla="*/ 13 w 259"/>
                <a:gd name="T3" fmla="*/ 0 h 218"/>
                <a:gd name="T4" fmla="*/ 259 w 259"/>
                <a:gd name="T5" fmla="*/ 189 h 218"/>
                <a:gd name="T6" fmla="*/ 237 w 259"/>
                <a:gd name="T7" fmla="*/ 218 h 218"/>
                <a:gd name="T8" fmla="*/ 0 w 259"/>
                <a:gd name="T9" fmla="*/ 32 h 218"/>
              </a:gdLst>
              <a:ahLst/>
              <a:cxnLst>
                <a:cxn ang="0">
                  <a:pos x="T0" y="T1"/>
                </a:cxn>
                <a:cxn ang="0">
                  <a:pos x="T2" y="T3"/>
                </a:cxn>
                <a:cxn ang="0">
                  <a:pos x="T4" y="T5"/>
                </a:cxn>
                <a:cxn ang="0">
                  <a:pos x="T6" y="T7"/>
                </a:cxn>
                <a:cxn ang="0">
                  <a:pos x="T8" y="T9"/>
                </a:cxn>
              </a:cxnLst>
              <a:rect l="0" t="0" r="r" b="b"/>
              <a:pathLst>
                <a:path w="259" h="218">
                  <a:moveTo>
                    <a:pt x="0" y="32"/>
                  </a:moveTo>
                  <a:cubicBezTo>
                    <a:pt x="4" y="21"/>
                    <a:pt x="8" y="10"/>
                    <a:pt x="13" y="0"/>
                  </a:cubicBezTo>
                  <a:cubicBezTo>
                    <a:pt x="164" y="67"/>
                    <a:pt x="237" y="158"/>
                    <a:pt x="259" y="189"/>
                  </a:cubicBezTo>
                  <a:cubicBezTo>
                    <a:pt x="258" y="191"/>
                    <a:pt x="243" y="210"/>
                    <a:pt x="237" y="218"/>
                  </a:cubicBezTo>
                  <a:cubicBezTo>
                    <a:pt x="179" y="125"/>
                    <a:pt x="45" y="53"/>
                    <a:pt x="0" y="3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S1ídè"/>
            <p:cNvSpPr/>
            <p:nvPr/>
          </p:nvSpPr>
          <p:spPr bwMode="auto">
            <a:xfrm>
              <a:off x="3786869" y="2807030"/>
              <a:ext cx="172521" cy="136827"/>
            </a:xfrm>
            <a:custGeom>
              <a:avLst/>
              <a:gdLst>
                <a:gd name="T0" fmla="*/ 0 w 268"/>
                <a:gd name="T1" fmla="*/ 106 h 213"/>
                <a:gd name="T2" fmla="*/ 25 w 268"/>
                <a:gd name="T3" fmla="*/ 0 h 213"/>
                <a:gd name="T4" fmla="*/ 268 w 268"/>
                <a:gd name="T5" fmla="*/ 127 h 213"/>
                <a:gd name="T6" fmla="*/ 268 w 268"/>
                <a:gd name="T7" fmla="*/ 127 h 213"/>
                <a:gd name="T8" fmla="*/ 213 w 268"/>
                <a:gd name="T9" fmla="*/ 213 h 213"/>
                <a:gd name="T10" fmla="*/ 0 w 268"/>
                <a:gd name="T11" fmla="*/ 106 h 213"/>
              </a:gdLst>
              <a:ahLst/>
              <a:cxnLst>
                <a:cxn ang="0">
                  <a:pos x="T0" y="T1"/>
                </a:cxn>
                <a:cxn ang="0">
                  <a:pos x="T2" y="T3"/>
                </a:cxn>
                <a:cxn ang="0">
                  <a:pos x="T4" y="T5"/>
                </a:cxn>
                <a:cxn ang="0">
                  <a:pos x="T6" y="T7"/>
                </a:cxn>
                <a:cxn ang="0">
                  <a:pos x="T8" y="T9"/>
                </a:cxn>
                <a:cxn ang="0">
                  <a:pos x="T10" y="T11"/>
                </a:cxn>
              </a:cxnLst>
              <a:rect l="0" t="0" r="r" b="b"/>
              <a:pathLst>
                <a:path w="268" h="213">
                  <a:moveTo>
                    <a:pt x="0" y="106"/>
                  </a:moveTo>
                  <a:cubicBezTo>
                    <a:pt x="7" y="71"/>
                    <a:pt x="15" y="35"/>
                    <a:pt x="25" y="0"/>
                  </a:cubicBezTo>
                  <a:cubicBezTo>
                    <a:pt x="167" y="23"/>
                    <a:pt x="268" y="127"/>
                    <a:pt x="268" y="127"/>
                  </a:cubicBezTo>
                  <a:cubicBezTo>
                    <a:pt x="268" y="127"/>
                    <a:pt x="268" y="127"/>
                    <a:pt x="268" y="127"/>
                  </a:cubicBezTo>
                  <a:cubicBezTo>
                    <a:pt x="249" y="155"/>
                    <a:pt x="230" y="183"/>
                    <a:pt x="213" y="213"/>
                  </a:cubicBezTo>
                  <a:cubicBezTo>
                    <a:pt x="142" y="113"/>
                    <a:pt x="39" y="105"/>
                    <a:pt x="0" y="10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sļîdê"/>
            <p:cNvSpPr/>
            <p:nvPr/>
          </p:nvSpPr>
          <p:spPr bwMode="auto">
            <a:xfrm>
              <a:off x="3852307" y="2903404"/>
              <a:ext cx="38074" cy="79717"/>
            </a:xfrm>
            <a:custGeom>
              <a:avLst/>
              <a:gdLst>
                <a:gd name="T0" fmla="*/ 0 w 60"/>
                <a:gd name="T1" fmla="*/ 116 h 124"/>
                <a:gd name="T2" fmla="*/ 47 w 60"/>
                <a:gd name="T3" fmla="*/ 0 h 124"/>
                <a:gd name="T4" fmla="*/ 60 w 60"/>
                <a:gd name="T5" fmla="*/ 9 h 124"/>
                <a:gd name="T6" fmla="*/ 13 w 60"/>
                <a:gd name="T7" fmla="*/ 124 h 124"/>
                <a:gd name="T8" fmla="*/ 0 w 60"/>
                <a:gd name="T9" fmla="*/ 116 h 124"/>
              </a:gdLst>
              <a:ahLst/>
              <a:cxnLst>
                <a:cxn ang="0">
                  <a:pos x="T0" y="T1"/>
                </a:cxn>
                <a:cxn ang="0">
                  <a:pos x="T2" y="T3"/>
                </a:cxn>
                <a:cxn ang="0">
                  <a:pos x="T4" y="T5"/>
                </a:cxn>
                <a:cxn ang="0">
                  <a:pos x="T6" y="T7"/>
                </a:cxn>
                <a:cxn ang="0">
                  <a:pos x="T8" y="T9"/>
                </a:cxn>
              </a:cxnLst>
              <a:rect l="0" t="0" r="r" b="b"/>
              <a:pathLst>
                <a:path w="60" h="124">
                  <a:moveTo>
                    <a:pt x="0" y="116"/>
                  </a:moveTo>
                  <a:cubicBezTo>
                    <a:pt x="47" y="0"/>
                    <a:pt x="47" y="0"/>
                    <a:pt x="47" y="0"/>
                  </a:cubicBezTo>
                  <a:cubicBezTo>
                    <a:pt x="52" y="3"/>
                    <a:pt x="56" y="6"/>
                    <a:pt x="60" y="9"/>
                  </a:cubicBezTo>
                  <a:cubicBezTo>
                    <a:pt x="13" y="124"/>
                    <a:pt x="13" y="124"/>
                    <a:pt x="13" y="124"/>
                  </a:cubicBezTo>
                  <a:cubicBezTo>
                    <a:pt x="9" y="121"/>
                    <a:pt x="5" y="119"/>
                    <a:pt x="0" y="11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ṥlîḓê"/>
            <p:cNvSpPr/>
            <p:nvPr/>
          </p:nvSpPr>
          <p:spPr bwMode="auto">
            <a:xfrm>
              <a:off x="3871344" y="2921251"/>
              <a:ext cx="40453" cy="80906"/>
            </a:xfrm>
            <a:custGeom>
              <a:avLst/>
              <a:gdLst>
                <a:gd name="T0" fmla="*/ 51 w 62"/>
                <a:gd name="T1" fmla="*/ 0 h 127"/>
                <a:gd name="T2" fmla="*/ 62 w 62"/>
                <a:gd name="T3" fmla="*/ 12 h 127"/>
                <a:gd name="T4" fmla="*/ 11 w 62"/>
                <a:gd name="T5" fmla="*/ 127 h 127"/>
                <a:gd name="T6" fmla="*/ 0 w 62"/>
                <a:gd name="T7" fmla="*/ 113 h 127"/>
                <a:gd name="T8" fmla="*/ 51 w 62"/>
                <a:gd name="T9" fmla="*/ 0 h 127"/>
              </a:gdLst>
              <a:ahLst/>
              <a:cxnLst>
                <a:cxn ang="0">
                  <a:pos x="T0" y="T1"/>
                </a:cxn>
                <a:cxn ang="0">
                  <a:pos x="T2" y="T3"/>
                </a:cxn>
                <a:cxn ang="0">
                  <a:pos x="T4" y="T5"/>
                </a:cxn>
                <a:cxn ang="0">
                  <a:pos x="T6" y="T7"/>
                </a:cxn>
                <a:cxn ang="0">
                  <a:pos x="T8" y="T9"/>
                </a:cxn>
              </a:cxnLst>
              <a:rect l="0" t="0" r="r" b="b"/>
              <a:pathLst>
                <a:path w="62" h="127">
                  <a:moveTo>
                    <a:pt x="51" y="0"/>
                  </a:moveTo>
                  <a:cubicBezTo>
                    <a:pt x="54" y="4"/>
                    <a:pt x="58" y="8"/>
                    <a:pt x="62" y="12"/>
                  </a:cubicBezTo>
                  <a:cubicBezTo>
                    <a:pt x="11" y="127"/>
                    <a:pt x="11" y="127"/>
                    <a:pt x="11" y="127"/>
                  </a:cubicBezTo>
                  <a:cubicBezTo>
                    <a:pt x="8" y="122"/>
                    <a:pt x="4" y="118"/>
                    <a:pt x="0" y="113"/>
                  </a:cubicBezTo>
                  <a:lnTo>
                    <a:pt x="51"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śľîḍé"/>
            <p:cNvSpPr/>
            <p:nvPr/>
          </p:nvSpPr>
          <p:spPr bwMode="auto">
            <a:xfrm>
              <a:off x="3832081" y="2890316"/>
              <a:ext cx="35694" cy="83286"/>
            </a:xfrm>
            <a:custGeom>
              <a:avLst/>
              <a:gdLst>
                <a:gd name="T0" fmla="*/ 56 w 56"/>
                <a:gd name="T1" fmla="*/ 7 h 131"/>
                <a:gd name="T2" fmla="*/ 15 w 56"/>
                <a:gd name="T3" fmla="*/ 131 h 131"/>
                <a:gd name="T4" fmla="*/ 0 w 56"/>
                <a:gd name="T5" fmla="*/ 129 h 131"/>
                <a:gd name="T6" fmla="*/ 42 w 56"/>
                <a:gd name="T7" fmla="*/ 0 h 131"/>
                <a:gd name="T8" fmla="*/ 56 w 56"/>
                <a:gd name="T9" fmla="*/ 7 h 131"/>
              </a:gdLst>
              <a:ahLst/>
              <a:cxnLst>
                <a:cxn ang="0">
                  <a:pos x="T0" y="T1"/>
                </a:cxn>
                <a:cxn ang="0">
                  <a:pos x="T2" y="T3"/>
                </a:cxn>
                <a:cxn ang="0">
                  <a:pos x="T4" y="T5"/>
                </a:cxn>
                <a:cxn ang="0">
                  <a:pos x="T6" y="T7"/>
                </a:cxn>
                <a:cxn ang="0">
                  <a:pos x="T8" y="T9"/>
                </a:cxn>
              </a:cxnLst>
              <a:rect l="0" t="0" r="r" b="b"/>
              <a:pathLst>
                <a:path w="56" h="131">
                  <a:moveTo>
                    <a:pt x="56" y="7"/>
                  </a:moveTo>
                  <a:cubicBezTo>
                    <a:pt x="15" y="131"/>
                    <a:pt x="15" y="131"/>
                    <a:pt x="15" y="131"/>
                  </a:cubicBezTo>
                  <a:cubicBezTo>
                    <a:pt x="10" y="130"/>
                    <a:pt x="5" y="129"/>
                    <a:pt x="0" y="129"/>
                  </a:cubicBezTo>
                  <a:cubicBezTo>
                    <a:pt x="42" y="0"/>
                    <a:pt x="42" y="0"/>
                    <a:pt x="42" y="0"/>
                  </a:cubicBezTo>
                  <a:cubicBezTo>
                    <a:pt x="47" y="2"/>
                    <a:pt x="52" y="4"/>
                    <a:pt x="56" y="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ṣḷíḓe"/>
            <p:cNvSpPr/>
            <p:nvPr/>
          </p:nvSpPr>
          <p:spPr bwMode="auto">
            <a:xfrm>
              <a:off x="3783299" y="2876039"/>
              <a:ext cx="30935" cy="113031"/>
            </a:xfrm>
            <a:custGeom>
              <a:avLst/>
              <a:gdLst>
                <a:gd name="T0" fmla="*/ 48 w 48"/>
                <a:gd name="T1" fmla="*/ 1 h 177"/>
                <a:gd name="T2" fmla="*/ 18 w 48"/>
                <a:gd name="T3" fmla="*/ 166 h 177"/>
                <a:gd name="T4" fmla="*/ 0 w 48"/>
                <a:gd name="T5" fmla="*/ 177 h 177"/>
                <a:gd name="T6" fmla="*/ 33 w 48"/>
                <a:gd name="T7" fmla="*/ 0 h 177"/>
                <a:gd name="T8" fmla="*/ 48 w 48"/>
                <a:gd name="T9" fmla="*/ 1 h 177"/>
              </a:gdLst>
              <a:ahLst/>
              <a:cxnLst>
                <a:cxn ang="0">
                  <a:pos x="T0" y="T1"/>
                </a:cxn>
                <a:cxn ang="0">
                  <a:pos x="T2" y="T3"/>
                </a:cxn>
                <a:cxn ang="0">
                  <a:pos x="T4" y="T5"/>
                </a:cxn>
                <a:cxn ang="0">
                  <a:pos x="T6" y="T7"/>
                </a:cxn>
                <a:cxn ang="0">
                  <a:pos x="T8" y="T9"/>
                </a:cxn>
              </a:cxnLst>
              <a:rect l="0" t="0" r="r" b="b"/>
              <a:pathLst>
                <a:path w="48" h="177">
                  <a:moveTo>
                    <a:pt x="48" y="1"/>
                  </a:moveTo>
                  <a:cubicBezTo>
                    <a:pt x="18" y="166"/>
                    <a:pt x="18" y="166"/>
                    <a:pt x="18" y="166"/>
                  </a:cubicBezTo>
                  <a:cubicBezTo>
                    <a:pt x="12" y="169"/>
                    <a:pt x="7" y="173"/>
                    <a:pt x="0" y="177"/>
                  </a:cubicBezTo>
                  <a:cubicBezTo>
                    <a:pt x="33" y="0"/>
                    <a:pt x="33" y="0"/>
                    <a:pt x="33" y="0"/>
                  </a:cubicBezTo>
                  <a:cubicBezTo>
                    <a:pt x="37" y="0"/>
                    <a:pt x="43" y="1"/>
                    <a:pt x="48" y="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ṩļiḑé"/>
            <p:cNvSpPr/>
            <p:nvPr/>
          </p:nvSpPr>
          <p:spPr bwMode="auto">
            <a:xfrm>
              <a:off x="3808285" y="2880798"/>
              <a:ext cx="34505" cy="95184"/>
            </a:xfrm>
            <a:custGeom>
              <a:avLst/>
              <a:gdLst>
                <a:gd name="T0" fmla="*/ 53 w 53"/>
                <a:gd name="T1" fmla="*/ 4 h 148"/>
                <a:gd name="T2" fmla="*/ 17 w 53"/>
                <a:gd name="T3" fmla="*/ 144 h 148"/>
                <a:gd name="T4" fmla="*/ 0 w 53"/>
                <a:gd name="T5" fmla="*/ 148 h 148"/>
                <a:gd name="T6" fmla="*/ 39 w 53"/>
                <a:gd name="T7" fmla="*/ 0 h 148"/>
                <a:gd name="T8" fmla="*/ 53 w 53"/>
                <a:gd name="T9" fmla="*/ 4 h 148"/>
              </a:gdLst>
              <a:ahLst/>
              <a:cxnLst>
                <a:cxn ang="0">
                  <a:pos x="T0" y="T1"/>
                </a:cxn>
                <a:cxn ang="0">
                  <a:pos x="T2" y="T3"/>
                </a:cxn>
                <a:cxn ang="0">
                  <a:pos x="T4" y="T5"/>
                </a:cxn>
                <a:cxn ang="0">
                  <a:pos x="T6" y="T7"/>
                </a:cxn>
                <a:cxn ang="0">
                  <a:pos x="T8" y="T9"/>
                </a:cxn>
              </a:cxnLst>
              <a:rect l="0" t="0" r="r" b="b"/>
              <a:pathLst>
                <a:path w="53" h="148">
                  <a:moveTo>
                    <a:pt x="53" y="4"/>
                  </a:moveTo>
                  <a:cubicBezTo>
                    <a:pt x="17" y="144"/>
                    <a:pt x="17" y="144"/>
                    <a:pt x="17" y="144"/>
                  </a:cubicBezTo>
                  <a:cubicBezTo>
                    <a:pt x="11" y="145"/>
                    <a:pt x="6" y="146"/>
                    <a:pt x="0" y="148"/>
                  </a:cubicBezTo>
                  <a:cubicBezTo>
                    <a:pt x="39" y="0"/>
                    <a:pt x="39" y="0"/>
                    <a:pt x="39" y="0"/>
                  </a:cubicBezTo>
                  <a:cubicBezTo>
                    <a:pt x="44" y="1"/>
                    <a:pt x="48" y="2"/>
                    <a:pt x="53" y="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śļiḍe"/>
            <p:cNvSpPr/>
            <p:nvPr/>
          </p:nvSpPr>
          <p:spPr bwMode="auto">
            <a:xfrm>
              <a:off x="3889191" y="2801082"/>
              <a:ext cx="29745" cy="41643"/>
            </a:xfrm>
            <a:custGeom>
              <a:avLst/>
              <a:gdLst>
                <a:gd name="T0" fmla="*/ 47 w 47"/>
                <a:gd name="T1" fmla="*/ 9 h 65"/>
                <a:gd name="T2" fmla="*/ 14 w 47"/>
                <a:gd name="T3" fmla="*/ 65 h 65"/>
                <a:gd name="T4" fmla="*/ 0 w 47"/>
                <a:gd name="T5" fmla="*/ 57 h 65"/>
                <a:gd name="T6" fmla="*/ 35 w 47"/>
                <a:gd name="T7" fmla="*/ 0 h 65"/>
                <a:gd name="T8" fmla="*/ 47 w 47"/>
                <a:gd name="T9" fmla="*/ 9 h 65"/>
              </a:gdLst>
              <a:ahLst/>
              <a:cxnLst>
                <a:cxn ang="0">
                  <a:pos x="T0" y="T1"/>
                </a:cxn>
                <a:cxn ang="0">
                  <a:pos x="T2" y="T3"/>
                </a:cxn>
                <a:cxn ang="0">
                  <a:pos x="T4" y="T5"/>
                </a:cxn>
                <a:cxn ang="0">
                  <a:pos x="T6" y="T7"/>
                </a:cxn>
                <a:cxn ang="0">
                  <a:pos x="T8" y="T9"/>
                </a:cxn>
              </a:cxnLst>
              <a:rect l="0" t="0" r="r" b="b"/>
              <a:pathLst>
                <a:path w="47" h="65">
                  <a:moveTo>
                    <a:pt x="47" y="9"/>
                  </a:moveTo>
                  <a:cubicBezTo>
                    <a:pt x="14" y="65"/>
                    <a:pt x="14" y="65"/>
                    <a:pt x="14" y="65"/>
                  </a:cubicBezTo>
                  <a:cubicBezTo>
                    <a:pt x="9" y="62"/>
                    <a:pt x="5" y="60"/>
                    <a:pt x="0" y="57"/>
                  </a:cubicBezTo>
                  <a:cubicBezTo>
                    <a:pt x="35" y="0"/>
                    <a:pt x="35" y="0"/>
                    <a:pt x="35" y="0"/>
                  </a:cubicBezTo>
                  <a:cubicBezTo>
                    <a:pt x="39" y="3"/>
                    <a:pt x="43" y="6"/>
                    <a:pt x="47"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ṥ1íďè"/>
            <p:cNvSpPr/>
            <p:nvPr/>
          </p:nvSpPr>
          <p:spPr bwMode="auto">
            <a:xfrm>
              <a:off x="3941543" y="2845104"/>
              <a:ext cx="24986" cy="34505"/>
            </a:xfrm>
            <a:custGeom>
              <a:avLst/>
              <a:gdLst>
                <a:gd name="T0" fmla="*/ 28 w 38"/>
                <a:gd name="T1" fmla="*/ 0 h 53"/>
                <a:gd name="T2" fmla="*/ 38 w 38"/>
                <a:gd name="T3" fmla="*/ 13 h 53"/>
                <a:gd name="T4" fmla="*/ 12 w 38"/>
                <a:gd name="T5" fmla="*/ 53 h 53"/>
                <a:gd name="T6" fmla="*/ 0 w 38"/>
                <a:gd name="T7" fmla="*/ 43 h 53"/>
                <a:gd name="T8" fmla="*/ 28 w 38"/>
                <a:gd name="T9" fmla="*/ 0 h 53"/>
              </a:gdLst>
              <a:ahLst/>
              <a:cxnLst>
                <a:cxn ang="0">
                  <a:pos x="T0" y="T1"/>
                </a:cxn>
                <a:cxn ang="0">
                  <a:pos x="T2" y="T3"/>
                </a:cxn>
                <a:cxn ang="0">
                  <a:pos x="T4" y="T5"/>
                </a:cxn>
                <a:cxn ang="0">
                  <a:pos x="T6" y="T7"/>
                </a:cxn>
                <a:cxn ang="0">
                  <a:pos x="T8" y="T9"/>
                </a:cxn>
              </a:cxnLst>
              <a:rect l="0" t="0" r="r" b="b"/>
              <a:pathLst>
                <a:path w="38" h="53">
                  <a:moveTo>
                    <a:pt x="28" y="0"/>
                  </a:moveTo>
                  <a:cubicBezTo>
                    <a:pt x="31" y="4"/>
                    <a:pt x="34" y="8"/>
                    <a:pt x="38" y="13"/>
                  </a:cubicBezTo>
                  <a:cubicBezTo>
                    <a:pt x="12" y="53"/>
                    <a:pt x="12" y="53"/>
                    <a:pt x="12" y="53"/>
                  </a:cubicBezTo>
                  <a:cubicBezTo>
                    <a:pt x="8" y="50"/>
                    <a:pt x="4" y="47"/>
                    <a:pt x="0" y="43"/>
                  </a:cubicBezTo>
                  <a:lnTo>
                    <a:pt x="28"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íš1îdé"/>
            <p:cNvSpPr/>
            <p:nvPr/>
          </p:nvSpPr>
          <p:spPr bwMode="auto">
            <a:xfrm>
              <a:off x="3916556" y="2822498"/>
              <a:ext cx="27366" cy="36884"/>
            </a:xfrm>
            <a:custGeom>
              <a:avLst/>
              <a:gdLst>
                <a:gd name="T0" fmla="*/ 43 w 43"/>
                <a:gd name="T1" fmla="*/ 11 h 59"/>
                <a:gd name="T2" fmla="*/ 12 w 43"/>
                <a:gd name="T3" fmla="*/ 59 h 59"/>
                <a:gd name="T4" fmla="*/ 0 w 43"/>
                <a:gd name="T5" fmla="*/ 50 h 59"/>
                <a:gd name="T6" fmla="*/ 32 w 43"/>
                <a:gd name="T7" fmla="*/ 0 h 59"/>
                <a:gd name="T8" fmla="*/ 43 w 43"/>
                <a:gd name="T9" fmla="*/ 11 h 59"/>
              </a:gdLst>
              <a:ahLst/>
              <a:cxnLst>
                <a:cxn ang="0">
                  <a:pos x="T0" y="T1"/>
                </a:cxn>
                <a:cxn ang="0">
                  <a:pos x="T2" y="T3"/>
                </a:cxn>
                <a:cxn ang="0">
                  <a:pos x="T4" y="T5"/>
                </a:cxn>
                <a:cxn ang="0">
                  <a:pos x="T6" y="T7"/>
                </a:cxn>
                <a:cxn ang="0">
                  <a:pos x="T8" y="T9"/>
                </a:cxn>
              </a:cxnLst>
              <a:rect l="0" t="0" r="r" b="b"/>
              <a:pathLst>
                <a:path w="43" h="59">
                  <a:moveTo>
                    <a:pt x="43" y="11"/>
                  </a:moveTo>
                  <a:cubicBezTo>
                    <a:pt x="12" y="59"/>
                    <a:pt x="12" y="59"/>
                    <a:pt x="12" y="59"/>
                  </a:cubicBezTo>
                  <a:cubicBezTo>
                    <a:pt x="8" y="56"/>
                    <a:pt x="4" y="53"/>
                    <a:pt x="0" y="50"/>
                  </a:cubicBezTo>
                  <a:cubicBezTo>
                    <a:pt x="32" y="0"/>
                    <a:pt x="32" y="0"/>
                    <a:pt x="32" y="0"/>
                  </a:cubicBezTo>
                  <a:cubicBezTo>
                    <a:pt x="36" y="4"/>
                    <a:pt x="40" y="8"/>
                    <a:pt x="43" y="1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ṥļíḋé"/>
            <p:cNvSpPr/>
            <p:nvPr/>
          </p:nvSpPr>
          <p:spPr bwMode="auto">
            <a:xfrm>
              <a:off x="3863016" y="2784425"/>
              <a:ext cx="34505" cy="44023"/>
            </a:xfrm>
            <a:custGeom>
              <a:avLst/>
              <a:gdLst>
                <a:gd name="T0" fmla="*/ 54 w 54"/>
                <a:gd name="T1" fmla="*/ 9 h 69"/>
                <a:gd name="T2" fmla="*/ 14 w 54"/>
                <a:gd name="T3" fmla="*/ 69 h 69"/>
                <a:gd name="T4" fmla="*/ 0 w 54"/>
                <a:gd name="T5" fmla="*/ 62 h 69"/>
                <a:gd name="T6" fmla="*/ 41 w 54"/>
                <a:gd name="T7" fmla="*/ 0 h 69"/>
                <a:gd name="T8" fmla="*/ 54 w 54"/>
                <a:gd name="T9" fmla="*/ 9 h 69"/>
              </a:gdLst>
              <a:ahLst/>
              <a:cxnLst>
                <a:cxn ang="0">
                  <a:pos x="T0" y="T1"/>
                </a:cxn>
                <a:cxn ang="0">
                  <a:pos x="T2" y="T3"/>
                </a:cxn>
                <a:cxn ang="0">
                  <a:pos x="T4" y="T5"/>
                </a:cxn>
                <a:cxn ang="0">
                  <a:pos x="T6" y="T7"/>
                </a:cxn>
                <a:cxn ang="0">
                  <a:pos x="T8" y="T9"/>
                </a:cxn>
              </a:cxnLst>
              <a:rect l="0" t="0" r="r" b="b"/>
              <a:pathLst>
                <a:path w="54" h="69">
                  <a:moveTo>
                    <a:pt x="54" y="9"/>
                  </a:moveTo>
                  <a:cubicBezTo>
                    <a:pt x="14" y="69"/>
                    <a:pt x="14" y="69"/>
                    <a:pt x="14" y="69"/>
                  </a:cubicBezTo>
                  <a:cubicBezTo>
                    <a:pt x="9" y="67"/>
                    <a:pt x="5" y="64"/>
                    <a:pt x="0" y="62"/>
                  </a:cubicBezTo>
                  <a:cubicBezTo>
                    <a:pt x="41" y="0"/>
                    <a:pt x="41" y="0"/>
                    <a:pt x="41" y="0"/>
                  </a:cubicBezTo>
                  <a:cubicBezTo>
                    <a:pt x="46" y="3"/>
                    <a:pt x="50" y="6"/>
                    <a:pt x="54"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ṣľîďé"/>
            <p:cNvSpPr/>
            <p:nvPr/>
          </p:nvSpPr>
          <p:spPr bwMode="auto">
            <a:xfrm>
              <a:off x="3815424" y="2754679"/>
              <a:ext cx="32125" cy="57110"/>
            </a:xfrm>
            <a:custGeom>
              <a:avLst/>
              <a:gdLst>
                <a:gd name="T0" fmla="*/ 50 w 50"/>
                <a:gd name="T1" fmla="*/ 7 h 89"/>
                <a:gd name="T2" fmla="*/ 15 w 50"/>
                <a:gd name="T3" fmla="*/ 89 h 89"/>
                <a:gd name="T4" fmla="*/ 0 w 50"/>
                <a:gd name="T5" fmla="*/ 86 h 89"/>
                <a:gd name="T6" fmla="*/ 36 w 50"/>
                <a:gd name="T7" fmla="*/ 0 h 89"/>
                <a:gd name="T8" fmla="*/ 50 w 50"/>
                <a:gd name="T9" fmla="*/ 7 h 89"/>
              </a:gdLst>
              <a:ahLst/>
              <a:cxnLst>
                <a:cxn ang="0">
                  <a:pos x="T0" y="T1"/>
                </a:cxn>
                <a:cxn ang="0">
                  <a:pos x="T2" y="T3"/>
                </a:cxn>
                <a:cxn ang="0">
                  <a:pos x="T4" y="T5"/>
                </a:cxn>
                <a:cxn ang="0">
                  <a:pos x="T6" y="T7"/>
                </a:cxn>
                <a:cxn ang="0">
                  <a:pos x="T8" y="T9"/>
                </a:cxn>
              </a:cxnLst>
              <a:rect l="0" t="0" r="r" b="b"/>
              <a:pathLst>
                <a:path w="50" h="89">
                  <a:moveTo>
                    <a:pt x="50" y="7"/>
                  </a:moveTo>
                  <a:cubicBezTo>
                    <a:pt x="15" y="89"/>
                    <a:pt x="15" y="89"/>
                    <a:pt x="15" y="89"/>
                  </a:cubicBezTo>
                  <a:cubicBezTo>
                    <a:pt x="10" y="88"/>
                    <a:pt x="5" y="87"/>
                    <a:pt x="0" y="86"/>
                  </a:cubicBezTo>
                  <a:cubicBezTo>
                    <a:pt x="36" y="0"/>
                    <a:pt x="36" y="0"/>
                    <a:pt x="36" y="0"/>
                  </a:cubicBezTo>
                  <a:cubicBezTo>
                    <a:pt x="41" y="2"/>
                    <a:pt x="45" y="5"/>
                    <a:pt x="50" y="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ṩḻîdè"/>
            <p:cNvSpPr/>
            <p:nvPr/>
          </p:nvSpPr>
          <p:spPr bwMode="auto">
            <a:xfrm>
              <a:off x="3839220" y="2771337"/>
              <a:ext cx="36884" cy="47592"/>
            </a:xfrm>
            <a:custGeom>
              <a:avLst/>
              <a:gdLst>
                <a:gd name="T0" fmla="*/ 57 w 57"/>
                <a:gd name="T1" fmla="*/ 8 h 75"/>
                <a:gd name="T2" fmla="*/ 15 w 57"/>
                <a:gd name="T3" fmla="*/ 75 h 75"/>
                <a:gd name="T4" fmla="*/ 0 w 57"/>
                <a:gd name="T5" fmla="*/ 70 h 75"/>
                <a:gd name="T6" fmla="*/ 44 w 57"/>
                <a:gd name="T7" fmla="*/ 0 h 75"/>
                <a:gd name="T8" fmla="*/ 57 w 57"/>
                <a:gd name="T9" fmla="*/ 8 h 75"/>
              </a:gdLst>
              <a:ahLst/>
              <a:cxnLst>
                <a:cxn ang="0">
                  <a:pos x="T0" y="T1"/>
                </a:cxn>
                <a:cxn ang="0">
                  <a:pos x="T2" y="T3"/>
                </a:cxn>
                <a:cxn ang="0">
                  <a:pos x="T4" y="T5"/>
                </a:cxn>
                <a:cxn ang="0">
                  <a:pos x="T6" y="T7"/>
                </a:cxn>
                <a:cxn ang="0">
                  <a:pos x="T8" y="T9"/>
                </a:cxn>
              </a:cxnLst>
              <a:rect l="0" t="0" r="r" b="b"/>
              <a:pathLst>
                <a:path w="57" h="75">
                  <a:moveTo>
                    <a:pt x="57" y="8"/>
                  </a:moveTo>
                  <a:cubicBezTo>
                    <a:pt x="15" y="75"/>
                    <a:pt x="15" y="75"/>
                    <a:pt x="15" y="75"/>
                  </a:cubicBezTo>
                  <a:cubicBezTo>
                    <a:pt x="10" y="73"/>
                    <a:pt x="5" y="72"/>
                    <a:pt x="0" y="70"/>
                  </a:cubicBezTo>
                  <a:cubicBezTo>
                    <a:pt x="44" y="0"/>
                    <a:pt x="44" y="0"/>
                    <a:pt x="44" y="0"/>
                  </a:cubicBezTo>
                  <a:cubicBezTo>
                    <a:pt x="48" y="2"/>
                    <a:pt x="52" y="5"/>
                    <a:pt x="57" y="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sḻidê"/>
            <p:cNvSpPr/>
            <p:nvPr/>
          </p:nvSpPr>
          <p:spPr bwMode="auto">
            <a:xfrm>
              <a:off x="3922506" y="2729694"/>
              <a:ext cx="46402" cy="57110"/>
            </a:xfrm>
            <a:custGeom>
              <a:avLst/>
              <a:gdLst>
                <a:gd name="T0" fmla="*/ 0 w 72"/>
                <a:gd name="T1" fmla="*/ 79 h 88"/>
                <a:gd name="T2" fmla="*/ 61 w 72"/>
                <a:gd name="T3" fmla="*/ 0 h 88"/>
                <a:gd name="T4" fmla="*/ 72 w 72"/>
                <a:gd name="T5" fmla="*/ 10 h 88"/>
                <a:gd name="T6" fmla="*/ 12 w 72"/>
                <a:gd name="T7" fmla="*/ 88 h 88"/>
                <a:gd name="T8" fmla="*/ 0 w 72"/>
                <a:gd name="T9" fmla="*/ 79 h 88"/>
              </a:gdLst>
              <a:ahLst/>
              <a:cxnLst>
                <a:cxn ang="0">
                  <a:pos x="T0" y="T1"/>
                </a:cxn>
                <a:cxn ang="0">
                  <a:pos x="T2" y="T3"/>
                </a:cxn>
                <a:cxn ang="0">
                  <a:pos x="T4" y="T5"/>
                </a:cxn>
                <a:cxn ang="0">
                  <a:pos x="T6" y="T7"/>
                </a:cxn>
                <a:cxn ang="0">
                  <a:pos x="T8" y="T9"/>
                </a:cxn>
              </a:cxnLst>
              <a:rect l="0" t="0" r="r" b="b"/>
              <a:pathLst>
                <a:path w="72" h="88">
                  <a:moveTo>
                    <a:pt x="0" y="79"/>
                  </a:moveTo>
                  <a:cubicBezTo>
                    <a:pt x="61" y="0"/>
                    <a:pt x="61" y="0"/>
                    <a:pt x="61" y="0"/>
                  </a:cubicBezTo>
                  <a:cubicBezTo>
                    <a:pt x="65" y="3"/>
                    <a:pt x="69" y="7"/>
                    <a:pt x="72" y="10"/>
                  </a:cubicBezTo>
                  <a:cubicBezTo>
                    <a:pt x="12" y="88"/>
                    <a:pt x="12" y="88"/>
                    <a:pt x="12" y="88"/>
                  </a:cubicBezTo>
                  <a:cubicBezTo>
                    <a:pt x="8" y="85"/>
                    <a:pt x="4" y="82"/>
                    <a:pt x="0" y="7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ṥļíďê"/>
            <p:cNvSpPr/>
            <p:nvPr/>
          </p:nvSpPr>
          <p:spPr bwMode="auto">
            <a:xfrm>
              <a:off x="3902279" y="2713037"/>
              <a:ext cx="48782" cy="58300"/>
            </a:xfrm>
            <a:custGeom>
              <a:avLst/>
              <a:gdLst>
                <a:gd name="T0" fmla="*/ 0 w 77"/>
                <a:gd name="T1" fmla="*/ 82 h 91"/>
                <a:gd name="T2" fmla="*/ 66 w 77"/>
                <a:gd name="T3" fmla="*/ 0 h 91"/>
                <a:gd name="T4" fmla="*/ 77 w 77"/>
                <a:gd name="T5" fmla="*/ 11 h 91"/>
                <a:gd name="T6" fmla="*/ 13 w 77"/>
                <a:gd name="T7" fmla="*/ 91 h 91"/>
                <a:gd name="T8" fmla="*/ 0 w 77"/>
                <a:gd name="T9" fmla="*/ 82 h 91"/>
              </a:gdLst>
              <a:ahLst/>
              <a:cxnLst>
                <a:cxn ang="0">
                  <a:pos x="T0" y="T1"/>
                </a:cxn>
                <a:cxn ang="0">
                  <a:pos x="T2" y="T3"/>
                </a:cxn>
                <a:cxn ang="0">
                  <a:pos x="T4" y="T5"/>
                </a:cxn>
                <a:cxn ang="0">
                  <a:pos x="T6" y="T7"/>
                </a:cxn>
                <a:cxn ang="0">
                  <a:pos x="T8" y="T9"/>
                </a:cxn>
              </a:cxnLst>
              <a:rect l="0" t="0" r="r" b="b"/>
              <a:pathLst>
                <a:path w="77" h="91">
                  <a:moveTo>
                    <a:pt x="0" y="82"/>
                  </a:moveTo>
                  <a:cubicBezTo>
                    <a:pt x="66" y="0"/>
                    <a:pt x="66" y="0"/>
                    <a:pt x="66" y="0"/>
                  </a:cubicBezTo>
                  <a:cubicBezTo>
                    <a:pt x="69" y="4"/>
                    <a:pt x="73" y="7"/>
                    <a:pt x="77" y="11"/>
                  </a:cubicBezTo>
                  <a:cubicBezTo>
                    <a:pt x="13" y="91"/>
                    <a:pt x="13" y="91"/>
                    <a:pt x="13" y="91"/>
                  </a:cubicBezTo>
                  <a:cubicBezTo>
                    <a:pt x="8" y="88"/>
                    <a:pt x="4" y="85"/>
                    <a:pt x="0" y="8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sliďe"/>
            <p:cNvSpPr/>
            <p:nvPr/>
          </p:nvSpPr>
          <p:spPr bwMode="auto">
            <a:xfrm>
              <a:off x="3880862" y="2696380"/>
              <a:ext cx="51162" cy="60680"/>
            </a:xfrm>
            <a:custGeom>
              <a:avLst/>
              <a:gdLst>
                <a:gd name="T0" fmla="*/ 0 w 81"/>
                <a:gd name="T1" fmla="*/ 86 h 94"/>
                <a:gd name="T2" fmla="*/ 70 w 81"/>
                <a:gd name="T3" fmla="*/ 0 h 94"/>
                <a:gd name="T4" fmla="*/ 81 w 81"/>
                <a:gd name="T5" fmla="*/ 10 h 94"/>
                <a:gd name="T6" fmla="*/ 14 w 81"/>
                <a:gd name="T7" fmla="*/ 94 h 94"/>
                <a:gd name="T8" fmla="*/ 0 w 81"/>
                <a:gd name="T9" fmla="*/ 86 h 94"/>
              </a:gdLst>
              <a:ahLst/>
              <a:cxnLst>
                <a:cxn ang="0">
                  <a:pos x="T0" y="T1"/>
                </a:cxn>
                <a:cxn ang="0">
                  <a:pos x="T2" y="T3"/>
                </a:cxn>
                <a:cxn ang="0">
                  <a:pos x="T4" y="T5"/>
                </a:cxn>
                <a:cxn ang="0">
                  <a:pos x="T6" y="T7"/>
                </a:cxn>
                <a:cxn ang="0">
                  <a:pos x="T8" y="T9"/>
                </a:cxn>
              </a:cxnLst>
              <a:rect l="0" t="0" r="r" b="b"/>
              <a:pathLst>
                <a:path w="81" h="94">
                  <a:moveTo>
                    <a:pt x="0" y="86"/>
                  </a:moveTo>
                  <a:cubicBezTo>
                    <a:pt x="70" y="0"/>
                    <a:pt x="70" y="0"/>
                    <a:pt x="70" y="0"/>
                  </a:cubicBezTo>
                  <a:cubicBezTo>
                    <a:pt x="73" y="3"/>
                    <a:pt x="77" y="7"/>
                    <a:pt x="81" y="10"/>
                  </a:cubicBezTo>
                  <a:cubicBezTo>
                    <a:pt x="14" y="94"/>
                    <a:pt x="14" y="94"/>
                    <a:pt x="14" y="94"/>
                  </a:cubicBezTo>
                  <a:cubicBezTo>
                    <a:pt x="9" y="92"/>
                    <a:pt x="5" y="89"/>
                    <a:pt x="0" y="8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S1iḋê"/>
            <p:cNvSpPr/>
            <p:nvPr/>
          </p:nvSpPr>
          <p:spPr bwMode="auto">
            <a:xfrm>
              <a:off x="3865395" y="2682102"/>
              <a:ext cx="48782" cy="65439"/>
            </a:xfrm>
            <a:custGeom>
              <a:avLst/>
              <a:gdLst>
                <a:gd name="T0" fmla="*/ 0 w 76"/>
                <a:gd name="T1" fmla="*/ 96 h 103"/>
                <a:gd name="T2" fmla="*/ 64 w 76"/>
                <a:gd name="T3" fmla="*/ 0 h 103"/>
                <a:gd name="T4" fmla="*/ 76 w 76"/>
                <a:gd name="T5" fmla="*/ 10 h 103"/>
                <a:gd name="T6" fmla="*/ 13 w 76"/>
                <a:gd name="T7" fmla="*/ 103 h 103"/>
                <a:gd name="T8" fmla="*/ 0 w 76"/>
                <a:gd name="T9" fmla="*/ 96 h 103"/>
              </a:gdLst>
              <a:ahLst/>
              <a:cxnLst>
                <a:cxn ang="0">
                  <a:pos x="T0" y="T1"/>
                </a:cxn>
                <a:cxn ang="0">
                  <a:pos x="T2" y="T3"/>
                </a:cxn>
                <a:cxn ang="0">
                  <a:pos x="T4" y="T5"/>
                </a:cxn>
                <a:cxn ang="0">
                  <a:pos x="T6" y="T7"/>
                </a:cxn>
                <a:cxn ang="0">
                  <a:pos x="T8" y="T9"/>
                </a:cxn>
              </a:cxnLst>
              <a:rect l="0" t="0" r="r" b="b"/>
              <a:pathLst>
                <a:path w="76" h="103">
                  <a:moveTo>
                    <a:pt x="0" y="96"/>
                  </a:moveTo>
                  <a:cubicBezTo>
                    <a:pt x="64" y="0"/>
                    <a:pt x="64" y="0"/>
                    <a:pt x="64" y="0"/>
                  </a:cubicBezTo>
                  <a:cubicBezTo>
                    <a:pt x="68" y="3"/>
                    <a:pt x="72" y="6"/>
                    <a:pt x="76" y="10"/>
                  </a:cubicBezTo>
                  <a:cubicBezTo>
                    <a:pt x="13" y="103"/>
                    <a:pt x="13" y="103"/>
                    <a:pt x="13" y="103"/>
                  </a:cubicBezTo>
                  <a:cubicBezTo>
                    <a:pt x="9" y="101"/>
                    <a:pt x="5" y="98"/>
                    <a:pt x="0" y="9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sļídé"/>
            <p:cNvSpPr/>
            <p:nvPr/>
          </p:nvSpPr>
          <p:spPr bwMode="auto">
            <a:xfrm>
              <a:off x="3939163" y="2745161"/>
              <a:ext cx="45212" cy="55921"/>
            </a:xfrm>
            <a:custGeom>
              <a:avLst/>
              <a:gdLst>
                <a:gd name="T0" fmla="*/ 0 w 70"/>
                <a:gd name="T1" fmla="*/ 77 h 87"/>
                <a:gd name="T2" fmla="*/ 59 w 70"/>
                <a:gd name="T3" fmla="*/ 0 h 87"/>
                <a:gd name="T4" fmla="*/ 70 w 70"/>
                <a:gd name="T5" fmla="*/ 11 h 87"/>
                <a:gd name="T6" fmla="*/ 11 w 70"/>
                <a:gd name="T7" fmla="*/ 87 h 87"/>
                <a:gd name="T8" fmla="*/ 0 w 70"/>
                <a:gd name="T9" fmla="*/ 77 h 87"/>
              </a:gdLst>
              <a:ahLst/>
              <a:cxnLst>
                <a:cxn ang="0">
                  <a:pos x="T0" y="T1"/>
                </a:cxn>
                <a:cxn ang="0">
                  <a:pos x="T2" y="T3"/>
                </a:cxn>
                <a:cxn ang="0">
                  <a:pos x="T4" y="T5"/>
                </a:cxn>
                <a:cxn ang="0">
                  <a:pos x="T6" y="T7"/>
                </a:cxn>
                <a:cxn ang="0">
                  <a:pos x="T8" y="T9"/>
                </a:cxn>
              </a:cxnLst>
              <a:rect l="0" t="0" r="r" b="b"/>
              <a:pathLst>
                <a:path w="70" h="87">
                  <a:moveTo>
                    <a:pt x="0" y="77"/>
                  </a:moveTo>
                  <a:cubicBezTo>
                    <a:pt x="59" y="0"/>
                    <a:pt x="59" y="0"/>
                    <a:pt x="59" y="0"/>
                  </a:cubicBezTo>
                  <a:cubicBezTo>
                    <a:pt x="63" y="4"/>
                    <a:pt x="66" y="8"/>
                    <a:pt x="70" y="11"/>
                  </a:cubicBezTo>
                  <a:cubicBezTo>
                    <a:pt x="11" y="87"/>
                    <a:pt x="11" y="87"/>
                    <a:pt x="11" y="87"/>
                  </a:cubicBezTo>
                  <a:cubicBezTo>
                    <a:pt x="8" y="84"/>
                    <a:pt x="4" y="80"/>
                    <a:pt x="0"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ŝḷîḍe"/>
            <p:cNvSpPr/>
            <p:nvPr/>
          </p:nvSpPr>
          <p:spPr bwMode="auto">
            <a:xfrm>
              <a:off x="3953440" y="2759439"/>
              <a:ext cx="44023" cy="54731"/>
            </a:xfrm>
            <a:custGeom>
              <a:avLst/>
              <a:gdLst>
                <a:gd name="T0" fmla="*/ 0 w 69"/>
                <a:gd name="T1" fmla="*/ 73 h 84"/>
                <a:gd name="T2" fmla="*/ 59 w 69"/>
                <a:gd name="T3" fmla="*/ 0 h 84"/>
                <a:gd name="T4" fmla="*/ 69 w 69"/>
                <a:gd name="T5" fmla="*/ 11 h 84"/>
                <a:gd name="T6" fmla="*/ 11 w 69"/>
                <a:gd name="T7" fmla="*/ 84 h 84"/>
                <a:gd name="T8" fmla="*/ 0 w 69"/>
                <a:gd name="T9" fmla="*/ 73 h 84"/>
              </a:gdLst>
              <a:ahLst/>
              <a:cxnLst>
                <a:cxn ang="0">
                  <a:pos x="T0" y="T1"/>
                </a:cxn>
                <a:cxn ang="0">
                  <a:pos x="T2" y="T3"/>
                </a:cxn>
                <a:cxn ang="0">
                  <a:pos x="T4" y="T5"/>
                </a:cxn>
                <a:cxn ang="0">
                  <a:pos x="T6" y="T7"/>
                </a:cxn>
                <a:cxn ang="0">
                  <a:pos x="T8" y="T9"/>
                </a:cxn>
              </a:cxnLst>
              <a:rect l="0" t="0" r="r" b="b"/>
              <a:pathLst>
                <a:path w="69" h="84">
                  <a:moveTo>
                    <a:pt x="0" y="73"/>
                  </a:moveTo>
                  <a:cubicBezTo>
                    <a:pt x="59" y="0"/>
                    <a:pt x="59" y="0"/>
                    <a:pt x="59" y="0"/>
                  </a:cubicBezTo>
                  <a:cubicBezTo>
                    <a:pt x="63" y="4"/>
                    <a:pt x="66" y="8"/>
                    <a:pt x="69" y="11"/>
                  </a:cubicBezTo>
                  <a:cubicBezTo>
                    <a:pt x="11" y="84"/>
                    <a:pt x="11" y="84"/>
                    <a:pt x="11" y="84"/>
                  </a:cubicBezTo>
                  <a:cubicBezTo>
                    <a:pt x="7" y="80"/>
                    <a:pt x="4" y="76"/>
                    <a:pt x="0" y="7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ṧļîďé"/>
            <p:cNvSpPr/>
            <p:nvPr/>
          </p:nvSpPr>
          <p:spPr bwMode="auto">
            <a:xfrm>
              <a:off x="3978426" y="2790373"/>
              <a:ext cx="42833" cy="51162"/>
            </a:xfrm>
            <a:custGeom>
              <a:avLst/>
              <a:gdLst>
                <a:gd name="T0" fmla="*/ 58 w 67"/>
                <a:gd name="T1" fmla="*/ 0 h 80"/>
                <a:gd name="T2" fmla="*/ 67 w 67"/>
                <a:gd name="T3" fmla="*/ 13 h 80"/>
                <a:gd name="T4" fmla="*/ 10 w 67"/>
                <a:gd name="T5" fmla="*/ 80 h 80"/>
                <a:gd name="T6" fmla="*/ 0 w 67"/>
                <a:gd name="T7" fmla="*/ 68 h 80"/>
                <a:gd name="T8" fmla="*/ 58 w 67"/>
                <a:gd name="T9" fmla="*/ 0 h 80"/>
              </a:gdLst>
              <a:ahLst/>
              <a:cxnLst>
                <a:cxn ang="0">
                  <a:pos x="T0" y="T1"/>
                </a:cxn>
                <a:cxn ang="0">
                  <a:pos x="T2" y="T3"/>
                </a:cxn>
                <a:cxn ang="0">
                  <a:pos x="T4" y="T5"/>
                </a:cxn>
                <a:cxn ang="0">
                  <a:pos x="T6" y="T7"/>
                </a:cxn>
                <a:cxn ang="0">
                  <a:pos x="T8" y="T9"/>
                </a:cxn>
              </a:cxnLst>
              <a:rect l="0" t="0" r="r" b="b"/>
              <a:pathLst>
                <a:path w="67" h="80">
                  <a:moveTo>
                    <a:pt x="58" y="0"/>
                  </a:moveTo>
                  <a:cubicBezTo>
                    <a:pt x="61" y="4"/>
                    <a:pt x="64" y="9"/>
                    <a:pt x="67" y="13"/>
                  </a:cubicBezTo>
                  <a:cubicBezTo>
                    <a:pt x="10" y="80"/>
                    <a:pt x="10" y="80"/>
                    <a:pt x="10" y="80"/>
                  </a:cubicBezTo>
                  <a:cubicBezTo>
                    <a:pt x="7" y="76"/>
                    <a:pt x="4" y="72"/>
                    <a:pt x="0" y="68"/>
                  </a:cubicBezTo>
                  <a:lnTo>
                    <a:pt x="58"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ṩḷîḑê"/>
            <p:cNvSpPr/>
            <p:nvPr/>
          </p:nvSpPr>
          <p:spPr bwMode="auto">
            <a:xfrm>
              <a:off x="3851118" y="2672584"/>
              <a:ext cx="52351" cy="67819"/>
            </a:xfrm>
            <a:custGeom>
              <a:avLst/>
              <a:gdLst>
                <a:gd name="T0" fmla="*/ 0 w 81"/>
                <a:gd name="T1" fmla="*/ 99 h 106"/>
                <a:gd name="T2" fmla="*/ 68 w 81"/>
                <a:gd name="T3" fmla="*/ 0 h 106"/>
                <a:gd name="T4" fmla="*/ 81 w 81"/>
                <a:gd name="T5" fmla="*/ 10 h 106"/>
                <a:gd name="T6" fmla="*/ 14 w 81"/>
                <a:gd name="T7" fmla="*/ 106 h 106"/>
                <a:gd name="T8" fmla="*/ 0 w 81"/>
                <a:gd name="T9" fmla="*/ 99 h 106"/>
              </a:gdLst>
              <a:ahLst/>
              <a:cxnLst>
                <a:cxn ang="0">
                  <a:pos x="T0" y="T1"/>
                </a:cxn>
                <a:cxn ang="0">
                  <a:pos x="T2" y="T3"/>
                </a:cxn>
                <a:cxn ang="0">
                  <a:pos x="T4" y="T5"/>
                </a:cxn>
                <a:cxn ang="0">
                  <a:pos x="T6" y="T7"/>
                </a:cxn>
                <a:cxn ang="0">
                  <a:pos x="T8" y="T9"/>
                </a:cxn>
              </a:cxnLst>
              <a:rect l="0" t="0" r="r" b="b"/>
              <a:pathLst>
                <a:path w="81" h="106">
                  <a:moveTo>
                    <a:pt x="0" y="99"/>
                  </a:moveTo>
                  <a:cubicBezTo>
                    <a:pt x="68" y="0"/>
                    <a:pt x="68" y="0"/>
                    <a:pt x="68" y="0"/>
                  </a:cubicBezTo>
                  <a:cubicBezTo>
                    <a:pt x="72" y="3"/>
                    <a:pt x="76" y="7"/>
                    <a:pt x="81" y="10"/>
                  </a:cubicBezTo>
                  <a:cubicBezTo>
                    <a:pt x="14" y="106"/>
                    <a:pt x="14" y="106"/>
                    <a:pt x="14" y="106"/>
                  </a:cubicBezTo>
                  <a:cubicBezTo>
                    <a:pt x="10" y="104"/>
                    <a:pt x="5" y="101"/>
                    <a:pt x="0" y="9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śļïḍe"/>
            <p:cNvSpPr/>
            <p:nvPr/>
          </p:nvSpPr>
          <p:spPr bwMode="auto">
            <a:xfrm>
              <a:off x="3966528" y="2774906"/>
              <a:ext cx="44023" cy="52351"/>
            </a:xfrm>
            <a:custGeom>
              <a:avLst/>
              <a:gdLst>
                <a:gd name="T0" fmla="*/ 0 w 69"/>
                <a:gd name="T1" fmla="*/ 69 h 81"/>
                <a:gd name="T2" fmla="*/ 59 w 69"/>
                <a:gd name="T3" fmla="*/ 0 h 81"/>
                <a:gd name="T4" fmla="*/ 69 w 69"/>
                <a:gd name="T5" fmla="*/ 12 h 81"/>
                <a:gd name="T6" fmla="*/ 11 w 69"/>
                <a:gd name="T7" fmla="*/ 81 h 81"/>
                <a:gd name="T8" fmla="*/ 0 w 69"/>
                <a:gd name="T9" fmla="*/ 69 h 81"/>
              </a:gdLst>
              <a:ahLst/>
              <a:cxnLst>
                <a:cxn ang="0">
                  <a:pos x="T0" y="T1"/>
                </a:cxn>
                <a:cxn ang="0">
                  <a:pos x="T2" y="T3"/>
                </a:cxn>
                <a:cxn ang="0">
                  <a:pos x="T4" y="T5"/>
                </a:cxn>
                <a:cxn ang="0">
                  <a:pos x="T6" y="T7"/>
                </a:cxn>
                <a:cxn ang="0">
                  <a:pos x="T8" y="T9"/>
                </a:cxn>
              </a:cxnLst>
              <a:rect l="0" t="0" r="r" b="b"/>
              <a:pathLst>
                <a:path w="69" h="81">
                  <a:moveTo>
                    <a:pt x="0" y="69"/>
                  </a:moveTo>
                  <a:cubicBezTo>
                    <a:pt x="59" y="0"/>
                    <a:pt x="59" y="0"/>
                    <a:pt x="59" y="0"/>
                  </a:cubicBezTo>
                  <a:cubicBezTo>
                    <a:pt x="63" y="4"/>
                    <a:pt x="66" y="8"/>
                    <a:pt x="69" y="12"/>
                  </a:cubicBezTo>
                  <a:cubicBezTo>
                    <a:pt x="11" y="81"/>
                    <a:pt x="11" y="81"/>
                    <a:pt x="11" y="81"/>
                  </a:cubicBezTo>
                  <a:cubicBezTo>
                    <a:pt x="7" y="77"/>
                    <a:pt x="4" y="73"/>
                    <a:pt x="0" y="6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Sḷiḑê"/>
            <p:cNvSpPr/>
            <p:nvPr/>
          </p:nvSpPr>
          <p:spPr bwMode="auto">
            <a:xfrm>
              <a:off x="3835650" y="2658306"/>
              <a:ext cx="48782" cy="73767"/>
            </a:xfrm>
            <a:custGeom>
              <a:avLst/>
              <a:gdLst>
                <a:gd name="T0" fmla="*/ 76 w 76"/>
                <a:gd name="T1" fmla="*/ 9 h 115"/>
                <a:gd name="T2" fmla="*/ 14 w 76"/>
                <a:gd name="T3" fmla="*/ 115 h 115"/>
                <a:gd name="T4" fmla="*/ 0 w 76"/>
                <a:gd name="T5" fmla="*/ 108 h 115"/>
                <a:gd name="T6" fmla="*/ 63 w 76"/>
                <a:gd name="T7" fmla="*/ 0 h 115"/>
                <a:gd name="T8" fmla="*/ 76 w 76"/>
                <a:gd name="T9" fmla="*/ 9 h 115"/>
              </a:gdLst>
              <a:ahLst/>
              <a:cxnLst>
                <a:cxn ang="0">
                  <a:pos x="T0" y="T1"/>
                </a:cxn>
                <a:cxn ang="0">
                  <a:pos x="T2" y="T3"/>
                </a:cxn>
                <a:cxn ang="0">
                  <a:pos x="T4" y="T5"/>
                </a:cxn>
                <a:cxn ang="0">
                  <a:pos x="T6" y="T7"/>
                </a:cxn>
                <a:cxn ang="0">
                  <a:pos x="T8" y="T9"/>
                </a:cxn>
              </a:cxnLst>
              <a:rect l="0" t="0" r="r" b="b"/>
              <a:pathLst>
                <a:path w="76" h="115">
                  <a:moveTo>
                    <a:pt x="76" y="9"/>
                  </a:moveTo>
                  <a:cubicBezTo>
                    <a:pt x="14" y="115"/>
                    <a:pt x="14" y="115"/>
                    <a:pt x="14" y="115"/>
                  </a:cubicBezTo>
                  <a:cubicBezTo>
                    <a:pt x="9" y="113"/>
                    <a:pt x="5" y="111"/>
                    <a:pt x="0" y="108"/>
                  </a:cubicBezTo>
                  <a:cubicBezTo>
                    <a:pt x="63" y="0"/>
                    <a:pt x="63" y="0"/>
                    <a:pt x="63" y="0"/>
                  </a:cubicBezTo>
                  <a:cubicBezTo>
                    <a:pt x="67" y="2"/>
                    <a:pt x="71" y="5"/>
                    <a:pt x="76"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ľiḓè"/>
            <p:cNvSpPr/>
            <p:nvPr/>
          </p:nvSpPr>
          <p:spPr bwMode="auto">
            <a:xfrm>
              <a:off x="3954630" y="2633320"/>
              <a:ext cx="55921" cy="64249"/>
            </a:xfrm>
            <a:custGeom>
              <a:avLst/>
              <a:gdLst>
                <a:gd name="T0" fmla="*/ 0 w 86"/>
                <a:gd name="T1" fmla="*/ 89 h 99"/>
                <a:gd name="T2" fmla="*/ 75 w 86"/>
                <a:gd name="T3" fmla="*/ 0 h 99"/>
                <a:gd name="T4" fmla="*/ 86 w 86"/>
                <a:gd name="T5" fmla="*/ 11 h 99"/>
                <a:gd name="T6" fmla="*/ 12 w 86"/>
                <a:gd name="T7" fmla="*/ 99 h 99"/>
                <a:gd name="T8" fmla="*/ 0 w 86"/>
                <a:gd name="T9" fmla="*/ 89 h 99"/>
              </a:gdLst>
              <a:ahLst/>
              <a:cxnLst>
                <a:cxn ang="0">
                  <a:pos x="T0" y="T1"/>
                </a:cxn>
                <a:cxn ang="0">
                  <a:pos x="T2" y="T3"/>
                </a:cxn>
                <a:cxn ang="0">
                  <a:pos x="T4" y="T5"/>
                </a:cxn>
                <a:cxn ang="0">
                  <a:pos x="T6" y="T7"/>
                </a:cxn>
                <a:cxn ang="0">
                  <a:pos x="T8" y="T9"/>
                </a:cxn>
              </a:cxnLst>
              <a:rect l="0" t="0" r="r" b="b"/>
              <a:pathLst>
                <a:path w="86" h="99">
                  <a:moveTo>
                    <a:pt x="0" y="89"/>
                  </a:moveTo>
                  <a:cubicBezTo>
                    <a:pt x="75" y="0"/>
                    <a:pt x="75" y="0"/>
                    <a:pt x="75" y="0"/>
                  </a:cubicBezTo>
                  <a:cubicBezTo>
                    <a:pt x="79" y="4"/>
                    <a:pt x="82" y="7"/>
                    <a:pt x="86" y="11"/>
                  </a:cubicBezTo>
                  <a:cubicBezTo>
                    <a:pt x="12" y="99"/>
                    <a:pt x="12" y="99"/>
                    <a:pt x="12" y="99"/>
                  </a:cubicBezTo>
                  <a:cubicBezTo>
                    <a:pt x="8" y="96"/>
                    <a:pt x="4" y="92"/>
                    <a:pt x="0" y="8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ṩḷíḋe"/>
            <p:cNvSpPr/>
            <p:nvPr/>
          </p:nvSpPr>
          <p:spPr bwMode="auto">
            <a:xfrm>
              <a:off x="3892760" y="2583349"/>
              <a:ext cx="51162" cy="65439"/>
            </a:xfrm>
            <a:custGeom>
              <a:avLst/>
              <a:gdLst>
                <a:gd name="T0" fmla="*/ 0 w 78"/>
                <a:gd name="T1" fmla="*/ 94 h 102"/>
                <a:gd name="T2" fmla="*/ 64 w 78"/>
                <a:gd name="T3" fmla="*/ 0 h 102"/>
                <a:gd name="T4" fmla="*/ 78 w 78"/>
                <a:gd name="T5" fmla="*/ 8 h 102"/>
                <a:gd name="T6" fmla="*/ 13 w 78"/>
                <a:gd name="T7" fmla="*/ 102 h 102"/>
                <a:gd name="T8" fmla="*/ 0 w 78"/>
                <a:gd name="T9" fmla="*/ 94 h 102"/>
              </a:gdLst>
              <a:ahLst/>
              <a:cxnLst>
                <a:cxn ang="0">
                  <a:pos x="T0" y="T1"/>
                </a:cxn>
                <a:cxn ang="0">
                  <a:pos x="T2" y="T3"/>
                </a:cxn>
                <a:cxn ang="0">
                  <a:pos x="T4" y="T5"/>
                </a:cxn>
                <a:cxn ang="0">
                  <a:pos x="T6" y="T7"/>
                </a:cxn>
                <a:cxn ang="0">
                  <a:pos x="T8" y="T9"/>
                </a:cxn>
              </a:cxnLst>
              <a:rect l="0" t="0" r="r" b="b"/>
              <a:pathLst>
                <a:path w="78" h="102">
                  <a:moveTo>
                    <a:pt x="0" y="94"/>
                  </a:moveTo>
                  <a:cubicBezTo>
                    <a:pt x="64" y="0"/>
                    <a:pt x="64" y="0"/>
                    <a:pt x="64" y="0"/>
                  </a:cubicBezTo>
                  <a:cubicBezTo>
                    <a:pt x="69" y="3"/>
                    <a:pt x="73" y="5"/>
                    <a:pt x="78" y="8"/>
                  </a:cubicBezTo>
                  <a:cubicBezTo>
                    <a:pt x="13" y="102"/>
                    <a:pt x="13" y="102"/>
                    <a:pt x="13" y="102"/>
                  </a:cubicBezTo>
                  <a:cubicBezTo>
                    <a:pt x="8" y="99"/>
                    <a:pt x="4" y="97"/>
                    <a:pt x="0" y="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ṥ1íḋê"/>
            <p:cNvSpPr/>
            <p:nvPr/>
          </p:nvSpPr>
          <p:spPr bwMode="auto">
            <a:xfrm>
              <a:off x="3995083" y="2679723"/>
              <a:ext cx="53541" cy="55921"/>
            </a:xfrm>
            <a:custGeom>
              <a:avLst/>
              <a:gdLst>
                <a:gd name="T0" fmla="*/ 0 w 82"/>
                <a:gd name="T1" fmla="*/ 77 h 88"/>
                <a:gd name="T2" fmla="*/ 73 w 82"/>
                <a:gd name="T3" fmla="*/ 0 h 88"/>
                <a:gd name="T4" fmla="*/ 82 w 82"/>
                <a:gd name="T5" fmla="*/ 13 h 88"/>
                <a:gd name="T6" fmla="*/ 10 w 82"/>
                <a:gd name="T7" fmla="*/ 88 h 88"/>
                <a:gd name="T8" fmla="*/ 0 w 82"/>
                <a:gd name="T9" fmla="*/ 77 h 88"/>
              </a:gdLst>
              <a:ahLst/>
              <a:cxnLst>
                <a:cxn ang="0">
                  <a:pos x="T0" y="T1"/>
                </a:cxn>
                <a:cxn ang="0">
                  <a:pos x="T2" y="T3"/>
                </a:cxn>
                <a:cxn ang="0">
                  <a:pos x="T4" y="T5"/>
                </a:cxn>
                <a:cxn ang="0">
                  <a:pos x="T6" y="T7"/>
                </a:cxn>
                <a:cxn ang="0">
                  <a:pos x="T8" y="T9"/>
                </a:cxn>
              </a:cxnLst>
              <a:rect l="0" t="0" r="r" b="b"/>
              <a:pathLst>
                <a:path w="82" h="88">
                  <a:moveTo>
                    <a:pt x="0" y="77"/>
                  </a:moveTo>
                  <a:cubicBezTo>
                    <a:pt x="73" y="0"/>
                    <a:pt x="73" y="0"/>
                    <a:pt x="73" y="0"/>
                  </a:cubicBezTo>
                  <a:cubicBezTo>
                    <a:pt x="76" y="4"/>
                    <a:pt x="79" y="9"/>
                    <a:pt x="82" y="13"/>
                  </a:cubicBezTo>
                  <a:cubicBezTo>
                    <a:pt x="10" y="88"/>
                    <a:pt x="10" y="88"/>
                    <a:pt x="10" y="88"/>
                  </a:cubicBezTo>
                  <a:cubicBezTo>
                    <a:pt x="7" y="84"/>
                    <a:pt x="3" y="81"/>
                    <a:pt x="0"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şļïďê"/>
            <p:cNvSpPr/>
            <p:nvPr/>
          </p:nvSpPr>
          <p:spPr bwMode="auto">
            <a:xfrm>
              <a:off x="3939163" y="2617853"/>
              <a:ext cx="53541" cy="66629"/>
            </a:xfrm>
            <a:custGeom>
              <a:avLst/>
              <a:gdLst>
                <a:gd name="T0" fmla="*/ 0 w 82"/>
                <a:gd name="T1" fmla="*/ 94 h 104"/>
                <a:gd name="T2" fmla="*/ 70 w 82"/>
                <a:gd name="T3" fmla="*/ 0 h 104"/>
                <a:gd name="T4" fmla="*/ 82 w 82"/>
                <a:gd name="T5" fmla="*/ 10 h 104"/>
                <a:gd name="T6" fmla="*/ 12 w 82"/>
                <a:gd name="T7" fmla="*/ 104 h 104"/>
                <a:gd name="T8" fmla="*/ 0 w 82"/>
                <a:gd name="T9" fmla="*/ 94 h 104"/>
              </a:gdLst>
              <a:ahLst/>
              <a:cxnLst>
                <a:cxn ang="0">
                  <a:pos x="T0" y="T1"/>
                </a:cxn>
                <a:cxn ang="0">
                  <a:pos x="T2" y="T3"/>
                </a:cxn>
                <a:cxn ang="0">
                  <a:pos x="T4" y="T5"/>
                </a:cxn>
                <a:cxn ang="0">
                  <a:pos x="T6" y="T7"/>
                </a:cxn>
                <a:cxn ang="0">
                  <a:pos x="T8" y="T9"/>
                </a:cxn>
              </a:cxnLst>
              <a:rect l="0" t="0" r="r" b="b"/>
              <a:pathLst>
                <a:path w="82" h="104">
                  <a:moveTo>
                    <a:pt x="0" y="94"/>
                  </a:moveTo>
                  <a:cubicBezTo>
                    <a:pt x="70" y="0"/>
                    <a:pt x="70" y="0"/>
                    <a:pt x="70" y="0"/>
                  </a:cubicBezTo>
                  <a:cubicBezTo>
                    <a:pt x="74" y="3"/>
                    <a:pt x="79" y="7"/>
                    <a:pt x="82" y="10"/>
                  </a:cubicBezTo>
                  <a:cubicBezTo>
                    <a:pt x="12" y="104"/>
                    <a:pt x="12" y="104"/>
                    <a:pt x="12" y="104"/>
                  </a:cubicBezTo>
                  <a:cubicBezTo>
                    <a:pt x="8" y="101"/>
                    <a:pt x="4" y="98"/>
                    <a:pt x="0" y="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ṥlîdè"/>
            <p:cNvSpPr/>
            <p:nvPr/>
          </p:nvSpPr>
          <p:spPr bwMode="auto">
            <a:xfrm>
              <a:off x="4030777" y="2729694"/>
              <a:ext cx="42833" cy="51162"/>
            </a:xfrm>
            <a:custGeom>
              <a:avLst/>
              <a:gdLst>
                <a:gd name="T0" fmla="*/ 0 w 67"/>
                <a:gd name="T1" fmla="*/ 65 h 79"/>
                <a:gd name="T2" fmla="*/ 61 w 67"/>
                <a:gd name="T3" fmla="*/ 0 h 79"/>
                <a:gd name="T4" fmla="*/ 67 w 67"/>
                <a:gd name="T5" fmla="*/ 17 h 79"/>
                <a:gd name="T6" fmla="*/ 8 w 67"/>
                <a:gd name="T7" fmla="*/ 79 h 79"/>
                <a:gd name="T8" fmla="*/ 0 w 67"/>
                <a:gd name="T9" fmla="*/ 65 h 79"/>
              </a:gdLst>
              <a:ahLst/>
              <a:cxnLst>
                <a:cxn ang="0">
                  <a:pos x="T0" y="T1"/>
                </a:cxn>
                <a:cxn ang="0">
                  <a:pos x="T2" y="T3"/>
                </a:cxn>
                <a:cxn ang="0">
                  <a:pos x="T4" y="T5"/>
                </a:cxn>
                <a:cxn ang="0">
                  <a:pos x="T6" y="T7"/>
                </a:cxn>
                <a:cxn ang="0">
                  <a:pos x="T8" y="T9"/>
                </a:cxn>
              </a:cxnLst>
              <a:rect l="0" t="0" r="r" b="b"/>
              <a:pathLst>
                <a:path w="67" h="79">
                  <a:moveTo>
                    <a:pt x="0" y="65"/>
                  </a:moveTo>
                  <a:cubicBezTo>
                    <a:pt x="61" y="0"/>
                    <a:pt x="61" y="0"/>
                    <a:pt x="61" y="0"/>
                  </a:cubicBezTo>
                  <a:cubicBezTo>
                    <a:pt x="63" y="6"/>
                    <a:pt x="65" y="12"/>
                    <a:pt x="67" y="17"/>
                  </a:cubicBezTo>
                  <a:cubicBezTo>
                    <a:pt x="8" y="79"/>
                    <a:pt x="8" y="79"/>
                    <a:pt x="8" y="79"/>
                  </a:cubicBezTo>
                  <a:cubicBezTo>
                    <a:pt x="6" y="75"/>
                    <a:pt x="3" y="70"/>
                    <a:pt x="0" y="6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ṣlîḋé"/>
            <p:cNvSpPr/>
            <p:nvPr/>
          </p:nvSpPr>
          <p:spPr bwMode="auto">
            <a:xfrm>
              <a:off x="3968907" y="2647598"/>
              <a:ext cx="54731" cy="61869"/>
            </a:xfrm>
            <a:custGeom>
              <a:avLst/>
              <a:gdLst>
                <a:gd name="T0" fmla="*/ 0 w 85"/>
                <a:gd name="T1" fmla="*/ 86 h 96"/>
                <a:gd name="T2" fmla="*/ 75 w 85"/>
                <a:gd name="T3" fmla="*/ 0 h 96"/>
                <a:gd name="T4" fmla="*/ 85 w 85"/>
                <a:gd name="T5" fmla="*/ 11 h 96"/>
                <a:gd name="T6" fmla="*/ 11 w 85"/>
                <a:gd name="T7" fmla="*/ 96 h 96"/>
                <a:gd name="T8" fmla="*/ 0 w 85"/>
                <a:gd name="T9" fmla="*/ 86 h 96"/>
              </a:gdLst>
              <a:ahLst/>
              <a:cxnLst>
                <a:cxn ang="0">
                  <a:pos x="T0" y="T1"/>
                </a:cxn>
                <a:cxn ang="0">
                  <a:pos x="T2" y="T3"/>
                </a:cxn>
                <a:cxn ang="0">
                  <a:pos x="T4" y="T5"/>
                </a:cxn>
                <a:cxn ang="0">
                  <a:pos x="T6" y="T7"/>
                </a:cxn>
                <a:cxn ang="0">
                  <a:pos x="T8" y="T9"/>
                </a:cxn>
              </a:cxnLst>
              <a:rect l="0" t="0" r="r" b="b"/>
              <a:pathLst>
                <a:path w="85" h="96">
                  <a:moveTo>
                    <a:pt x="0" y="86"/>
                  </a:moveTo>
                  <a:cubicBezTo>
                    <a:pt x="75" y="0"/>
                    <a:pt x="75" y="0"/>
                    <a:pt x="75" y="0"/>
                  </a:cubicBezTo>
                  <a:cubicBezTo>
                    <a:pt x="78" y="4"/>
                    <a:pt x="82" y="8"/>
                    <a:pt x="85" y="11"/>
                  </a:cubicBezTo>
                  <a:cubicBezTo>
                    <a:pt x="11" y="96"/>
                    <a:pt x="11" y="96"/>
                    <a:pt x="11" y="96"/>
                  </a:cubicBezTo>
                  <a:cubicBezTo>
                    <a:pt x="7" y="93"/>
                    <a:pt x="4" y="89"/>
                    <a:pt x="0" y="8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ṧļíḑe"/>
            <p:cNvSpPr/>
            <p:nvPr/>
          </p:nvSpPr>
          <p:spPr bwMode="auto">
            <a:xfrm>
              <a:off x="3981996" y="2663065"/>
              <a:ext cx="54731" cy="58300"/>
            </a:xfrm>
            <a:custGeom>
              <a:avLst/>
              <a:gdLst>
                <a:gd name="T0" fmla="*/ 0 w 86"/>
                <a:gd name="T1" fmla="*/ 81 h 91"/>
                <a:gd name="T2" fmla="*/ 76 w 86"/>
                <a:gd name="T3" fmla="*/ 0 h 91"/>
                <a:gd name="T4" fmla="*/ 86 w 86"/>
                <a:gd name="T5" fmla="*/ 13 h 91"/>
                <a:gd name="T6" fmla="*/ 11 w 86"/>
                <a:gd name="T7" fmla="*/ 91 h 91"/>
                <a:gd name="T8" fmla="*/ 0 w 86"/>
                <a:gd name="T9" fmla="*/ 81 h 91"/>
              </a:gdLst>
              <a:ahLst/>
              <a:cxnLst>
                <a:cxn ang="0">
                  <a:pos x="T0" y="T1"/>
                </a:cxn>
                <a:cxn ang="0">
                  <a:pos x="T2" y="T3"/>
                </a:cxn>
                <a:cxn ang="0">
                  <a:pos x="T4" y="T5"/>
                </a:cxn>
                <a:cxn ang="0">
                  <a:pos x="T6" y="T7"/>
                </a:cxn>
                <a:cxn ang="0">
                  <a:pos x="T8" y="T9"/>
                </a:cxn>
              </a:cxnLst>
              <a:rect l="0" t="0" r="r" b="b"/>
              <a:pathLst>
                <a:path w="86" h="91">
                  <a:moveTo>
                    <a:pt x="0" y="81"/>
                  </a:moveTo>
                  <a:cubicBezTo>
                    <a:pt x="76" y="0"/>
                    <a:pt x="76" y="0"/>
                    <a:pt x="76" y="0"/>
                  </a:cubicBezTo>
                  <a:cubicBezTo>
                    <a:pt x="80" y="4"/>
                    <a:pt x="83" y="9"/>
                    <a:pt x="86" y="13"/>
                  </a:cubicBezTo>
                  <a:cubicBezTo>
                    <a:pt x="11" y="91"/>
                    <a:pt x="11" y="91"/>
                    <a:pt x="11" y="91"/>
                  </a:cubicBezTo>
                  <a:cubicBezTo>
                    <a:pt x="7" y="88"/>
                    <a:pt x="4" y="84"/>
                    <a:pt x="0" y="8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sḻíḍê"/>
            <p:cNvSpPr/>
            <p:nvPr/>
          </p:nvSpPr>
          <p:spPr bwMode="auto">
            <a:xfrm>
              <a:off x="4008171" y="2694000"/>
              <a:ext cx="48782" cy="55921"/>
            </a:xfrm>
            <a:custGeom>
              <a:avLst/>
              <a:gdLst>
                <a:gd name="T0" fmla="*/ 0 w 77"/>
                <a:gd name="T1" fmla="*/ 76 h 88"/>
                <a:gd name="T2" fmla="*/ 69 w 77"/>
                <a:gd name="T3" fmla="*/ 0 h 88"/>
                <a:gd name="T4" fmla="*/ 77 w 77"/>
                <a:gd name="T5" fmla="*/ 14 h 88"/>
                <a:gd name="T6" fmla="*/ 10 w 77"/>
                <a:gd name="T7" fmla="*/ 88 h 88"/>
                <a:gd name="T8" fmla="*/ 0 w 77"/>
                <a:gd name="T9" fmla="*/ 76 h 88"/>
              </a:gdLst>
              <a:ahLst/>
              <a:cxnLst>
                <a:cxn ang="0">
                  <a:pos x="T0" y="T1"/>
                </a:cxn>
                <a:cxn ang="0">
                  <a:pos x="T2" y="T3"/>
                </a:cxn>
                <a:cxn ang="0">
                  <a:pos x="T4" y="T5"/>
                </a:cxn>
                <a:cxn ang="0">
                  <a:pos x="T6" y="T7"/>
                </a:cxn>
                <a:cxn ang="0">
                  <a:pos x="T8" y="T9"/>
                </a:cxn>
              </a:cxnLst>
              <a:rect l="0" t="0" r="r" b="b"/>
              <a:pathLst>
                <a:path w="77" h="88">
                  <a:moveTo>
                    <a:pt x="0" y="76"/>
                  </a:moveTo>
                  <a:cubicBezTo>
                    <a:pt x="69" y="0"/>
                    <a:pt x="69" y="0"/>
                    <a:pt x="69" y="0"/>
                  </a:cubicBezTo>
                  <a:cubicBezTo>
                    <a:pt x="71" y="5"/>
                    <a:pt x="74" y="10"/>
                    <a:pt x="77" y="14"/>
                  </a:cubicBezTo>
                  <a:cubicBezTo>
                    <a:pt x="10" y="88"/>
                    <a:pt x="10" y="88"/>
                    <a:pt x="10" y="88"/>
                  </a:cubicBezTo>
                  <a:cubicBezTo>
                    <a:pt x="7" y="84"/>
                    <a:pt x="3" y="80"/>
                    <a:pt x="0" y="7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sḷïďé"/>
            <p:cNvSpPr/>
            <p:nvPr/>
          </p:nvSpPr>
          <p:spPr bwMode="auto">
            <a:xfrm>
              <a:off x="4018879" y="2713037"/>
              <a:ext cx="47592" cy="51162"/>
            </a:xfrm>
            <a:custGeom>
              <a:avLst/>
              <a:gdLst>
                <a:gd name="T0" fmla="*/ 10 w 73"/>
                <a:gd name="T1" fmla="*/ 81 h 81"/>
                <a:gd name="T2" fmla="*/ 0 w 73"/>
                <a:gd name="T3" fmla="*/ 68 h 81"/>
                <a:gd name="T4" fmla="*/ 67 w 73"/>
                <a:gd name="T5" fmla="*/ 0 h 81"/>
                <a:gd name="T6" fmla="*/ 73 w 73"/>
                <a:gd name="T7" fmla="*/ 16 h 81"/>
                <a:gd name="T8" fmla="*/ 10 w 73"/>
                <a:gd name="T9" fmla="*/ 81 h 81"/>
              </a:gdLst>
              <a:ahLst/>
              <a:cxnLst>
                <a:cxn ang="0">
                  <a:pos x="T0" y="T1"/>
                </a:cxn>
                <a:cxn ang="0">
                  <a:pos x="T2" y="T3"/>
                </a:cxn>
                <a:cxn ang="0">
                  <a:pos x="T4" y="T5"/>
                </a:cxn>
                <a:cxn ang="0">
                  <a:pos x="T6" y="T7"/>
                </a:cxn>
                <a:cxn ang="0">
                  <a:pos x="T8" y="T9"/>
                </a:cxn>
              </a:cxnLst>
              <a:rect l="0" t="0" r="r" b="b"/>
              <a:pathLst>
                <a:path w="73" h="81">
                  <a:moveTo>
                    <a:pt x="10" y="81"/>
                  </a:moveTo>
                  <a:cubicBezTo>
                    <a:pt x="7" y="77"/>
                    <a:pt x="4" y="73"/>
                    <a:pt x="0" y="68"/>
                  </a:cubicBezTo>
                  <a:cubicBezTo>
                    <a:pt x="67" y="0"/>
                    <a:pt x="67" y="0"/>
                    <a:pt x="67" y="0"/>
                  </a:cubicBezTo>
                  <a:cubicBezTo>
                    <a:pt x="69" y="6"/>
                    <a:pt x="72" y="11"/>
                    <a:pt x="73" y="16"/>
                  </a:cubicBezTo>
                  <a:lnTo>
                    <a:pt x="10" y="81"/>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ṥlîdè"/>
            <p:cNvSpPr/>
            <p:nvPr/>
          </p:nvSpPr>
          <p:spPr bwMode="auto">
            <a:xfrm>
              <a:off x="3922506" y="2603575"/>
              <a:ext cx="51162" cy="67819"/>
            </a:xfrm>
            <a:custGeom>
              <a:avLst/>
              <a:gdLst>
                <a:gd name="T0" fmla="*/ 12 w 79"/>
                <a:gd name="T1" fmla="*/ 105 h 105"/>
                <a:gd name="T2" fmla="*/ 0 w 79"/>
                <a:gd name="T3" fmla="*/ 96 h 105"/>
                <a:gd name="T4" fmla="*/ 66 w 79"/>
                <a:gd name="T5" fmla="*/ 0 h 105"/>
                <a:gd name="T6" fmla="*/ 79 w 79"/>
                <a:gd name="T7" fmla="*/ 8 h 105"/>
                <a:gd name="T8" fmla="*/ 12 w 79"/>
                <a:gd name="T9" fmla="*/ 105 h 105"/>
              </a:gdLst>
              <a:ahLst/>
              <a:cxnLst>
                <a:cxn ang="0">
                  <a:pos x="T0" y="T1"/>
                </a:cxn>
                <a:cxn ang="0">
                  <a:pos x="T2" y="T3"/>
                </a:cxn>
                <a:cxn ang="0">
                  <a:pos x="T4" y="T5"/>
                </a:cxn>
                <a:cxn ang="0">
                  <a:pos x="T6" y="T7"/>
                </a:cxn>
                <a:cxn ang="0">
                  <a:pos x="T8" y="T9"/>
                </a:cxn>
              </a:cxnLst>
              <a:rect l="0" t="0" r="r" b="b"/>
              <a:pathLst>
                <a:path w="79" h="105">
                  <a:moveTo>
                    <a:pt x="12" y="105"/>
                  </a:moveTo>
                  <a:cubicBezTo>
                    <a:pt x="8" y="102"/>
                    <a:pt x="4" y="99"/>
                    <a:pt x="0" y="96"/>
                  </a:cubicBezTo>
                  <a:cubicBezTo>
                    <a:pt x="66" y="0"/>
                    <a:pt x="66" y="0"/>
                    <a:pt x="66" y="0"/>
                  </a:cubicBezTo>
                  <a:cubicBezTo>
                    <a:pt x="71" y="3"/>
                    <a:pt x="75" y="5"/>
                    <a:pt x="79" y="8"/>
                  </a:cubicBezTo>
                  <a:lnTo>
                    <a:pt x="12" y="105"/>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ṡlídé"/>
            <p:cNvSpPr/>
            <p:nvPr/>
          </p:nvSpPr>
          <p:spPr bwMode="auto">
            <a:xfrm>
              <a:off x="3879673" y="2575020"/>
              <a:ext cx="46402" cy="65439"/>
            </a:xfrm>
            <a:custGeom>
              <a:avLst/>
              <a:gdLst>
                <a:gd name="T0" fmla="*/ 12 w 72"/>
                <a:gd name="T1" fmla="*/ 102 h 102"/>
                <a:gd name="T2" fmla="*/ 0 w 72"/>
                <a:gd name="T3" fmla="*/ 93 h 102"/>
                <a:gd name="T4" fmla="*/ 59 w 72"/>
                <a:gd name="T5" fmla="*/ 0 h 102"/>
                <a:gd name="T6" fmla="*/ 72 w 72"/>
                <a:gd name="T7" fmla="*/ 7 h 102"/>
                <a:gd name="T8" fmla="*/ 12 w 72"/>
                <a:gd name="T9" fmla="*/ 102 h 102"/>
              </a:gdLst>
              <a:ahLst/>
              <a:cxnLst>
                <a:cxn ang="0">
                  <a:pos x="T0" y="T1"/>
                </a:cxn>
                <a:cxn ang="0">
                  <a:pos x="T2" y="T3"/>
                </a:cxn>
                <a:cxn ang="0">
                  <a:pos x="T4" y="T5"/>
                </a:cxn>
                <a:cxn ang="0">
                  <a:pos x="T6" y="T7"/>
                </a:cxn>
                <a:cxn ang="0">
                  <a:pos x="T8" y="T9"/>
                </a:cxn>
              </a:cxnLst>
              <a:rect l="0" t="0" r="r" b="b"/>
              <a:pathLst>
                <a:path w="72" h="102">
                  <a:moveTo>
                    <a:pt x="12" y="102"/>
                  </a:moveTo>
                  <a:cubicBezTo>
                    <a:pt x="8" y="99"/>
                    <a:pt x="4" y="96"/>
                    <a:pt x="0" y="93"/>
                  </a:cubicBezTo>
                  <a:cubicBezTo>
                    <a:pt x="59" y="0"/>
                    <a:pt x="59" y="0"/>
                    <a:pt x="59" y="0"/>
                  </a:cubicBezTo>
                  <a:cubicBezTo>
                    <a:pt x="63" y="2"/>
                    <a:pt x="68" y="5"/>
                    <a:pt x="72" y="7"/>
                  </a:cubicBezTo>
                  <a:lnTo>
                    <a:pt x="12" y="102"/>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şľíďé"/>
            <p:cNvSpPr/>
            <p:nvPr/>
          </p:nvSpPr>
          <p:spPr bwMode="auto">
            <a:xfrm>
              <a:off x="3908228" y="2592867"/>
              <a:ext cx="51162" cy="66629"/>
            </a:xfrm>
            <a:custGeom>
              <a:avLst/>
              <a:gdLst>
                <a:gd name="T0" fmla="*/ 12 w 79"/>
                <a:gd name="T1" fmla="*/ 104 h 104"/>
                <a:gd name="T2" fmla="*/ 0 w 79"/>
                <a:gd name="T3" fmla="*/ 95 h 104"/>
                <a:gd name="T4" fmla="*/ 66 w 79"/>
                <a:gd name="T5" fmla="*/ 0 h 104"/>
                <a:gd name="T6" fmla="*/ 79 w 79"/>
                <a:gd name="T7" fmla="*/ 8 h 104"/>
                <a:gd name="T8" fmla="*/ 12 w 79"/>
                <a:gd name="T9" fmla="*/ 104 h 104"/>
              </a:gdLst>
              <a:ahLst/>
              <a:cxnLst>
                <a:cxn ang="0">
                  <a:pos x="T0" y="T1"/>
                </a:cxn>
                <a:cxn ang="0">
                  <a:pos x="T2" y="T3"/>
                </a:cxn>
                <a:cxn ang="0">
                  <a:pos x="T4" y="T5"/>
                </a:cxn>
                <a:cxn ang="0">
                  <a:pos x="T6" y="T7"/>
                </a:cxn>
                <a:cxn ang="0">
                  <a:pos x="T8" y="T9"/>
                </a:cxn>
              </a:cxnLst>
              <a:rect l="0" t="0" r="r" b="b"/>
              <a:pathLst>
                <a:path w="79" h="104">
                  <a:moveTo>
                    <a:pt x="12" y="104"/>
                  </a:moveTo>
                  <a:cubicBezTo>
                    <a:pt x="8" y="101"/>
                    <a:pt x="4" y="98"/>
                    <a:pt x="0" y="95"/>
                  </a:cubicBezTo>
                  <a:cubicBezTo>
                    <a:pt x="66" y="0"/>
                    <a:pt x="66" y="0"/>
                    <a:pt x="66" y="0"/>
                  </a:cubicBezTo>
                  <a:cubicBezTo>
                    <a:pt x="70" y="3"/>
                    <a:pt x="75" y="5"/>
                    <a:pt x="79" y="8"/>
                  </a:cubicBezTo>
                  <a:lnTo>
                    <a:pt x="12" y="104"/>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ŝlíḓê"/>
            <p:cNvSpPr/>
            <p:nvPr/>
          </p:nvSpPr>
          <p:spPr bwMode="auto">
            <a:xfrm>
              <a:off x="4537631" y="4394221"/>
              <a:ext cx="610367" cy="1607417"/>
            </a:xfrm>
            <a:custGeom>
              <a:avLst/>
              <a:gdLst>
                <a:gd name="T0" fmla="*/ 0 w 948"/>
                <a:gd name="T1" fmla="*/ 0 h 2502"/>
                <a:gd name="T2" fmla="*/ 33 w 948"/>
                <a:gd name="T3" fmla="*/ 34 h 2502"/>
                <a:gd name="T4" fmla="*/ 217 w 948"/>
                <a:gd name="T5" fmla="*/ 1518 h 2502"/>
                <a:gd name="T6" fmla="*/ 301 w 948"/>
                <a:gd name="T7" fmla="*/ 2258 h 2502"/>
                <a:gd name="T8" fmla="*/ 616 w 948"/>
                <a:gd name="T9" fmla="*/ 2417 h 2502"/>
                <a:gd name="T10" fmla="*/ 905 w 948"/>
                <a:gd name="T11" fmla="*/ 2230 h 2502"/>
                <a:gd name="T12" fmla="*/ 775 w 948"/>
                <a:gd name="T13" fmla="*/ 1974 h 2502"/>
                <a:gd name="T14" fmla="*/ 650 w 948"/>
                <a:gd name="T15" fmla="*/ 2051 h 2502"/>
                <a:gd name="T16" fmla="*/ 704 w 948"/>
                <a:gd name="T17" fmla="*/ 2173 h 2502"/>
                <a:gd name="T18" fmla="*/ 762 w 948"/>
                <a:gd name="T19" fmla="*/ 2158 h 2502"/>
                <a:gd name="T20" fmla="*/ 672 w 948"/>
                <a:gd name="T21" fmla="*/ 2259 h 2502"/>
                <a:gd name="T22" fmla="*/ 554 w 948"/>
                <a:gd name="T23" fmla="*/ 2168 h 2502"/>
                <a:gd name="T24" fmla="*/ 549 w 948"/>
                <a:gd name="T25" fmla="*/ 1999 h 2502"/>
                <a:gd name="T26" fmla="*/ 702 w 948"/>
                <a:gd name="T27" fmla="*/ 1637 h 2502"/>
                <a:gd name="T28" fmla="*/ 813 w 948"/>
                <a:gd name="T29" fmla="*/ 1283 h 2502"/>
                <a:gd name="T30" fmla="*/ 673 w 948"/>
                <a:gd name="T31" fmla="*/ 555 h 2502"/>
                <a:gd name="T32" fmla="*/ 84 w 948"/>
                <a:gd name="T33" fmla="*/ 43 h 2502"/>
                <a:gd name="T34" fmla="*/ 0 w 948"/>
                <a:gd name="T35" fmla="*/ 0 h 2502"/>
                <a:gd name="T36" fmla="*/ 108 w 948"/>
                <a:gd name="T37" fmla="*/ 96 h 2502"/>
                <a:gd name="T38" fmla="*/ 578 w 948"/>
                <a:gd name="T39" fmla="*/ 641 h 2502"/>
                <a:gd name="T40" fmla="*/ 628 w 948"/>
                <a:gd name="T41" fmla="*/ 1387 h 2502"/>
                <a:gd name="T42" fmla="*/ 497 w 948"/>
                <a:gd name="T43" fmla="*/ 1824 h 2502"/>
                <a:gd name="T44" fmla="*/ 481 w 948"/>
                <a:gd name="T45" fmla="*/ 2170 h 2502"/>
                <a:gd name="T46" fmla="*/ 842 w 948"/>
                <a:gd name="T47" fmla="*/ 2304 h 2502"/>
                <a:gd name="T48" fmla="*/ 247 w 948"/>
                <a:gd name="T49" fmla="*/ 2153 h 2502"/>
                <a:gd name="T50" fmla="*/ 198 w 948"/>
                <a:gd name="T51" fmla="*/ 1784 h 2502"/>
                <a:gd name="T52" fmla="*/ 256 w 948"/>
                <a:gd name="T53" fmla="*/ 1384 h 2502"/>
                <a:gd name="T54" fmla="*/ 318 w 948"/>
                <a:gd name="T55" fmla="*/ 608 h 2502"/>
                <a:gd name="T56" fmla="*/ 108 w 948"/>
                <a:gd name="T57" fmla="*/ 96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8" h="2502">
                  <a:moveTo>
                    <a:pt x="0" y="0"/>
                  </a:moveTo>
                  <a:cubicBezTo>
                    <a:pt x="11" y="11"/>
                    <a:pt x="22" y="23"/>
                    <a:pt x="33" y="34"/>
                  </a:cubicBezTo>
                  <a:cubicBezTo>
                    <a:pt x="436" y="440"/>
                    <a:pt x="302" y="1016"/>
                    <a:pt x="217" y="1518"/>
                  </a:cubicBezTo>
                  <a:cubicBezTo>
                    <a:pt x="177" y="1755"/>
                    <a:pt x="124" y="2062"/>
                    <a:pt x="301" y="2258"/>
                  </a:cubicBezTo>
                  <a:cubicBezTo>
                    <a:pt x="377" y="2344"/>
                    <a:pt x="500" y="2415"/>
                    <a:pt x="616" y="2417"/>
                  </a:cubicBezTo>
                  <a:cubicBezTo>
                    <a:pt x="738" y="2420"/>
                    <a:pt x="858" y="2343"/>
                    <a:pt x="905" y="2230"/>
                  </a:cubicBezTo>
                  <a:cubicBezTo>
                    <a:pt x="948" y="2127"/>
                    <a:pt x="903" y="1980"/>
                    <a:pt x="775" y="1974"/>
                  </a:cubicBezTo>
                  <a:cubicBezTo>
                    <a:pt x="723" y="1971"/>
                    <a:pt x="668" y="2002"/>
                    <a:pt x="650" y="2051"/>
                  </a:cubicBezTo>
                  <a:cubicBezTo>
                    <a:pt x="630" y="2103"/>
                    <a:pt x="662" y="2146"/>
                    <a:pt x="704" y="2173"/>
                  </a:cubicBezTo>
                  <a:cubicBezTo>
                    <a:pt x="705" y="2137"/>
                    <a:pt x="741" y="2119"/>
                    <a:pt x="762" y="2158"/>
                  </a:cubicBezTo>
                  <a:cubicBezTo>
                    <a:pt x="788" y="2207"/>
                    <a:pt x="712" y="2260"/>
                    <a:pt x="672" y="2259"/>
                  </a:cubicBezTo>
                  <a:cubicBezTo>
                    <a:pt x="619" y="2259"/>
                    <a:pt x="577" y="2212"/>
                    <a:pt x="554" y="2168"/>
                  </a:cubicBezTo>
                  <a:cubicBezTo>
                    <a:pt x="526" y="2116"/>
                    <a:pt x="534" y="2054"/>
                    <a:pt x="549" y="1999"/>
                  </a:cubicBezTo>
                  <a:cubicBezTo>
                    <a:pt x="583" y="1873"/>
                    <a:pt x="651" y="1757"/>
                    <a:pt x="702" y="1637"/>
                  </a:cubicBezTo>
                  <a:cubicBezTo>
                    <a:pt x="752" y="1523"/>
                    <a:pt x="792" y="1406"/>
                    <a:pt x="813" y="1283"/>
                  </a:cubicBezTo>
                  <a:cubicBezTo>
                    <a:pt x="857" y="1029"/>
                    <a:pt x="813" y="773"/>
                    <a:pt x="673" y="555"/>
                  </a:cubicBezTo>
                  <a:cubicBezTo>
                    <a:pt x="531" y="334"/>
                    <a:pt x="314" y="166"/>
                    <a:pt x="84" y="43"/>
                  </a:cubicBezTo>
                  <a:cubicBezTo>
                    <a:pt x="56" y="28"/>
                    <a:pt x="28" y="15"/>
                    <a:pt x="0" y="0"/>
                  </a:cubicBezTo>
                  <a:close/>
                  <a:moveTo>
                    <a:pt x="108" y="96"/>
                  </a:moveTo>
                  <a:cubicBezTo>
                    <a:pt x="293" y="251"/>
                    <a:pt x="469" y="424"/>
                    <a:pt x="578" y="641"/>
                  </a:cubicBezTo>
                  <a:cubicBezTo>
                    <a:pt x="698" y="880"/>
                    <a:pt x="695" y="1133"/>
                    <a:pt x="628" y="1387"/>
                  </a:cubicBezTo>
                  <a:cubicBezTo>
                    <a:pt x="590" y="1534"/>
                    <a:pt x="538" y="1678"/>
                    <a:pt x="497" y="1824"/>
                  </a:cubicBezTo>
                  <a:cubicBezTo>
                    <a:pt x="467" y="1932"/>
                    <a:pt x="425" y="2066"/>
                    <a:pt x="481" y="2170"/>
                  </a:cubicBezTo>
                  <a:cubicBezTo>
                    <a:pt x="601" y="2394"/>
                    <a:pt x="773" y="2343"/>
                    <a:pt x="842" y="2304"/>
                  </a:cubicBezTo>
                  <a:cubicBezTo>
                    <a:pt x="664" y="2502"/>
                    <a:pt x="349" y="2364"/>
                    <a:pt x="247" y="2153"/>
                  </a:cubicBezTo>
                  <a:cubicBezTo>
                    <a:pt x="193" y="2039"/>
                    <a:pt x="189" y="1908"/>
                    <a:pt x="198" y="1784"/>
                  </a:cubicBezTo>
                  <a:cubicBezTo>
                    <a:pt x="207" y="1650"/>
                    <a:pt x="232" y="1516"/>
                    <a:pt x="256" y="1384"/>
                  </a:cubicBezTo>
                  <a:cubicBezTo>
                    <a:pt x="302" y="1129"/>
                    <a:pt x="349" y="867"/>
                    <a:pt x="318" y="608"/>
                  </a:cubicBezTo>
                  <a:cubicBezTo>
                    <a:pt x="296" y="419"/>
                    <a:pt x="226" y="243"/>
                    <a:pt x="108" y="9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ṥ1íḓe"/>
            <p:cNvSpPr/>
            <p:nvPr/>
          </p:nvSpPr>
          <p:spPr bwMode="auto">
            <a:xfrm>
              <a:off x="4693495" y="5186626"/>
              <a:ext cx="95184" cy="152294"/>
            </a:xfrm>
            <a:custGeom>
              <a:avLst/>
              <a:gdLst>
                <a:gd name="T0" fmla="*/ 41 w 149"/>
                <a:gd name="T1" fmla="*/ 0 h 237"/>
                <a:gd name="T2" fmla="*/ 114 w 149"/>
                <a:gd name="T3" fmla="*/ 54 h 237"/>
                <a:gd name="T4" fmla="*/ 76 w 149"/>
                <a:gd name="T5" fmla="*/ 218 h 237"/>
                <a:gd name="T6" fmla="*/ 0 w 149"/>
                <a:gd name="T7" fmla="*/ 234 h 237"/>
                <a:gd name="T8" fmla="*/ 15 w 149"/>
                <a:gd name="T9" fmla="*/ 149 h 237"/>
                <a:gd name="T10" fmla="*/ 41 w 149"/>
                <a:gd name="T11" fmla="*/ 0 h 237"/>
              </a:gdLst>
              <a:ahLst/>
              <a:cxnLst>
                <a:cxn ang="0">
                  <a:pos x="T0" y="T1"/>
                </a:cxn>
                <a:cxn ang="0">
                  <a:pos x="T2" y="T3"/>
                </a:cxn>
                <a:cxn ang="0">
                  <a:pos x="T4" y="T5"/>
                </a:cxn>
                <a:cxn ang="0">
                  <a:pos x="T6" y="T7"/>
                </a:cxn>
                <a:cxn ang="0">
                  <a:pos x="T8" y="T9"/>
                </a:cxn>
                <a:cxn ang="0">
                  <a:pos x="T10" y="T11"/>
                </a:cxn>
              </a:cxnLst>
              <a:rect l="0" t="0" r="r" b="b"/>
              <a:pathLst>
                <a:path w="149" h="237">
                  <a:moveTo>
                    <a:pt x="41" y="0"/>
                  </a:moveTo>
                  <a:cubicBezTo>
                    <a:pt x="70" y="8"/>
                    <a:pt x="97" y="26"/>
                    <a:pt x="114" y="54"/>
                  </a:cubicBezTo>
                  <a:cubicBezTo>
                    <a:pt x="149" y="110"/>
                    <a:pt x="132" y="183"/>
                    <a:pt x="76" y="218"/>
                  </a:cubicBezTo>
                  <a:cubicBezTo>
                    <a:pt x="52" y="232"/>
                    <a:pt x="25" y="237"/>
                    <a:pt x="0" y="234"/>
                  </a:cubicBezTo>
                  <a:cubicBezTo>
                    <a:pt x="5" y="206"/>
                    <a:pt x="10" y="177"/>
                    <a:pt x="15" y="149"/>
                  </a:cubicBezTo>
                  <a:cubicBezTo>
                    <a:pt x="24" y="100"/>
                    <a:pt x="33" y="50"/>
                    <a:pt x="41" y="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ḷíḋé"/>
            <p:cNvSpPr/>
            <p:nvPr/>
          </p:nvSpPr>
          <p:spPr bwMode="auto">
            <a:xfrm>
              <a:off x="4742276" y="4876089"/>
              <a:ext cx="88045" cy="153484"/>
            </a:xfrm>
            <a:custGeom>
              <a:avLst/>
              <a:gdLst>
                <a:gd name="T0" fmla="*/ 102 w 137"/>
                <a:gd name="T1" fmla="*/ 56 h 238"/>
                <a:gd name="T2" fmla="*/ 63 w 137"/>
                <a:gd name="T3" fmla="*/ 220 h 238"/>
                <a:gd name="T4" fmla="*/ 0 w 137"/>
                <a:gd name="T5" fmla="*/ 238 h 238"/>
                <a:gd name="T6" fmla="*/ 11 w 137"/>
                <a:gd name="T7" fmla="*/ 0 h 238"/>
                <a:gd name="T8" fmla="*/ 102 w 137"/>
                <a:gd name="T9" fmla="*/ 56 h 238"/>
              </a:gdLst>
              <a:ahLst/>
              <a:cxnLst>
                <a:cxn ang="0">
                  <a:pos x="T0" y="T1"/>
                </a:cxn>
                <a:cxn ang="0">
                  <a:pos x="T2" y="T3"/>
                </a:cxn>
                <a:cxn ang="0">
                  <a:pos x="T4" y="T5"/>
                </a:cxn>
                <a:cxn ang="0">
                  <a:pos x="T6" y="T7"/>
                </a:cxn>
                <a:cxn ang="0">
                  <a:pos x="T8" y="T9"/>
                </a:cxn>
              </a:cxnLst>
              <a:rect l="0" t="0" r="r" b="b"/>
              <a:pathLst>
                <a:path w="137" h="238">
                  <a:moveTo>
                    <a:pt x="102" y="56"/>
                  </a:moveTo>
                  <a:cubicBezTo>
                    <a:pt x="137" y="112"/>
                    <a:pt x="119" y="185"/>
                    <a:pt x="63" y="220"/>
                  </a:cubicBezTo>
                  <a:cubicBezTo>
                    <a:pt x="44" y="232"/>
                    <a:pt x="21" y="238"/>
                    <a:pt x="0" y="238"/>
                  </a:cubicBezTo>
                  <a:cubicBezTo>
                    <a:pt x="8" y="158"/>
                    <a:pt x="12" y="79"/>
                    <a:pt x="11" y="0"/>
                  </a:cubicBezTo>
                  <a:cubicBezTo>
                    <a:pt x="47" y="3"/>
                    <a:pt x="82" y="23"/>
                    <a:pt x="102" y="5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šļíḍè"/>
            <p:cNvSpPr/>
            <p:nvPr/>
          </p:nvSpPr>
          <p:spPr bwMode="auto">
            <a:xfrm>
              <a:off x="4719670" y="5031952"/>
              <a:ext cx="95184" cy="153484"/>
            </a:xfrm>
            <a:custGeom>
              <a:avLst/>
              <a:gdLst>
                <a:gd name="T0" fmla="*/ 114 w 148"/>
                <a:gd name="T1" fmla="*/ 55 h 238"/>
                <a:gd name="T2" fmla="*/ 75 w 148"/>
                <a:gd name="T3" fmla="*/ 219 h 238"/>
                <a:gd name="T4" fmla="*/ 0 w 148"/>
                <a:gd name="T5" fmla="*/ 236 h 238"/>
                <a:gd name="T6" fmla="*/ 33 w 148"/>
                <a:gd name="T7" fmla="*/ 0 h 238"/>
                <a:gd name="T8" fmla="*/ 114 w 148"/>
                <a:gd name="T9" fmla="*/ 55 h 238"/>
              </a:gdLst>
              <a:ahLst/>
              <a:cxnLst>
                <a:cxn ang="0">
                  <a:pos x="T0" y="T1"/>
                </a:cxn>
                <a:cxn ang="0">
                  <a:pos x="T2" y="T3"/>
                </a:cxn>
                <a:cxn ang="0">
                  <a:pos x="T4" y="T5"/>
                </a:cxn>
                <a:cxn ang="0">
                  <a:pos x="T6" y="T7"/>
                </a:cxn>
                <a:cxn ang="0">
                  <a:pos x="T8" y="T9"/>
                </a:cxn>
              </a:cxnLst>
              <a:rect l="0" t="0" r="r" b="b"/>
              <a:pathLst>
                <a:path w="148" h="238">
                  <a:moveTo>
                    <a:pt x="114" y="55"/>
                  </a:moveTo>
                  <a:cubicBezTo>
                    <a:pt x="148" y="111"/>
                    <a:pt x="131" y="184"/>
                    <a:pt x="75" y="219"/>
                  </a:cubicBezTo>
                  <a:cubicBezTo>
                    <a:pt x="52" y="233"/>
                    <a:pt x="25" y="238"/>
                    <a:pt x="0" y="236"/>
                  </a:cubicBezTo>
                  <a:cubicBezTo>
                    <a:pt x="13" y="157"/>
                    <a:pt x="25" y="79"/>
                    <a:pt x="33" y="0"/>
                  </a:cubicBezTo>
                  <a:cubicBezTo>
                    <a:pt x="65" y="6"/>
                    <a:pt x="95" y="25"/>
                    <a:pt x="114" y="5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ïṣ1íḑè"/>
            <p:cNvSpPr/>
            <p:nvPr/>
          </p:nvSpPr>
          <p:spPr bwMode="auto">
            <a:xfrm>
              <a:off x="4732758" y="4719036"/>
              <a:ext cx="90425" cy="153484"/>
            </a:xfrm>
            <a:custGeom>
              <a:avLst/>
              <a:gdLst>
                <a:gd name="T0" fmla="*/ 0 w 142"/>
                <a:gd name="T1" fmla="*/ 2 h 239"/>
                <a:gd name="T2" fmla="*/ 108 w 142"/>
                <a:gd name="T3" fmla="*/ 59 h 239"/>
                <a:gd name="T4" fmla="*/ 69 w 142"/>
                <a:gd name="T5" fmla="*/ 223 h 239"/>
                <a:gd name="T6" fmla="*/ 26 w 142"/>
                <a:gd name="T7" fmla="*/ 239 h 239"/>
                <a:gd name="T8" fmla="*/ 16 w 142"/>
                <a:gd name="T9" fmla="*/ 102 h 239"/>
                <a:gd name="T10" fmla="*/ 0 w 142"/>
                <a:gd name="T11" fmla="*/ 2 h 239"/>
              </a:gdLst>
              <a:ahLst/>
              <a:cxnLst>
                <a:cxn ang="0">
                  <a:pos x="T0" y="T1"/>
                </a:cxn>
                <a:cxn ang="0">
                  <a:pos x="T2" y="T3"/>
                </a:cxn>
                <a:cxn ang="0">
                  <a:pos x="T4" y="T5"/>
                </a:cxn>
                <a:cxn ang="0">
                  <a:pos x="T6" y="T7"/>
                </a:cxn>
                <a:cxn ang="0">
                  <a:pos x="T8" y="T9"/>
                </a:cxn>
                <a:cxn ang="0">
                  <a:pos x="T10" y="T11"/>
                </a:cxn>
              </a:cxnLst>
              <a:rect l="0" t="0" r="r" b="b"/>
              <a:pathLst>
                <a:path w="142" h="239">
                  <a:moveTo>
                    <a:pt x="0" y="2"/>
                  </a:moveTo>
                  <a:cubicBezTo>
                    <a:pt x="42" y="0"/>
                    <a:pt x="84" y="20"/>
                    <a:pt x="108" y="59"/>
                  </a:cubicBezTo>
                  <a:cubicBezTo>
                    <a:pt x="142" y="115"/>
                    <a:pt x="125" y="188"/>
                    <a:pt x="69" y="223"/>
                  </a:cubicBezTo>
                  <a:cubicBezTo>
                    <a:pt x="55" y="231"/>
                    <a:pt x="40" y="236"/>
                    <a:pt x="26" y="239"/>
                  </a:cubicBezTo>
                  <a:cubicBezTo>
                    <a:pt x="25" y="193"/>
                    <a:pt x="22" y="147"/>
                    <a:pt x="16" y="102"/>
                  </a:cubicBezTo>
                  <a:cubicBezTo>
                    <a:pt x="12" y="68"/>
                    <a:pt x="7" y="35"/>
                    <a:pt x="0" y="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ṩ1íḓe"/>
            <p:cNvSpPr/>
            <p:nvPr/>
          </p:nvSpPr>
          <p:spPr bwMode="auto">
            <a:xfrm>
              <a:off x="4669699" y="5341300"/>
              <a:ext cx="91615" cy="151105"/>
            </a:xfrm>
            <a:custGeom>
              <a:avLst/>
              <a:gdLst>
                <a:gd name="T0" fmla="*/ 108 w 143"/>
                <a:gd name="T1" fmla="*/ 53 h 236"/>
                <a:gd name="T2" fmla="*/ 69 w 143"/>
                <a:gd name="T3" fmla="*/ 217 h 236"/>
                <a:gd name="T4" fmla="*/ 0 w 143"/>
                <a:gd name="T5" fmla="*/ 234 h 236"/>
                <a:gd name="T6" fmla="*/ 35 w 143"/>
                <a:gd name="T7" fmla="*/ 0 h 236"/>
                <a:gd name="T8" fmla="*/ 108 w 143"/>
                <a:gd name="T9" fmla="*/ 53 h 236"/>
              </a:gdLst>
              <a:ahLst/>
              <a:cxnLst>
                <a:cxn ang="0">
                  <a:pos x="T0" y="T1"/>
                </a:cxn>
                <a:cxn ang="0">
                  <a:pos x="T2" y="T3"/>
                </a:cxn>
                <a:cxn ang="0">
                  <a:pos x="T4" y="T5"/>
                </a:cxn>
                <a:cxn ang="0">
                  <a:pos x="T6" y="T7"/>
                </a:cxn>
                <a:cxn ang="0">
                  <a:pos x="T8" y="T9"/>
                </a:cxn>
              </a:cxnLst>
              <a:rect l="0" t="0" r="r" b="b"/>
              <a:pathLst>
                <a:path w="143" h="236">
                  <a:moveTo>
                    <a:pt x="108" y="53"/>
                  </a:moveTo>
                  <a:cubicBezTo>
                    <a:pt x="143" y="109"/>
                    <a:pt x="125" y="182"/>
                    <a:pt x="69" y="217"/>
                  </a:cubicBezTo>
                  <a:cubicBezTo>
                    <a:pt x="48" y="230"/>
                    <a:pt x="23" y="236"/>
                    <a:pt x="0" y="234"/>
                  </a:cubicBezTo>
                  <a:cubicBezTo>
                    <a:pt x="8" y="156"/>
                    <a:pt x="21" y="78"/>
                    <a:pt x="35" y="0"/>
                  </a:cubicBezTo>
                  <a:cubicBezTo>
                    <a:pt x="64" y="7"/>
                    <a:pt x="91" y="25"/>
                    <a:pt x="108" y="5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íšḷíḑé"/>
            <p:cNvSpPr/>
            <p:nvPr/>
          </p:nvSpPr>
          <p:spPr bwMode="auto">
            <a:xfrm>
              <a:off x="4664940" y="5642319"/>
              <a:ext cx="101133" cy="152294"/>
            </a:xfrm>
            <a:custGeom>
              <a:avLst/>
              <a:gdLst>
                <a:gd name="T0" fmla="*/ 0 w 158"/>
                <a:gd name="T1" fmla="*/ 9 h 237"/>
                <a:gd name="T2" fmla="*/ 124 w 158"/>
                <a:gd name="T3" fmla="*/ 63 h 237"/>
                <a:gd name="T4" fmla="*/ 85 w 158"/>
                <a:gd name="T5" fmla="*/ 227 h 237"/>
                <a:gd name="T6" fmla="*/ 65 w 158"/>
                <a:gd name="T7" fmla="*/ 237 h 237"/>
                <a:gd name="T8" fmla="*/ 50 w 158"/>
                <a:gd name="T9" fmla="*/ 209 h 237"/>
                <a:gd name="T10" fmla="*/ 0 w 158"/>
                <a:gd name="T11" fmla="*/ 9 h 237"/>
              </a:gdLst>
              <a:ahLst/>
              <a:cxnLst>
                <a:cxn ang="0">
                  <a:pos x="T0" y="T1"/>
                </a:cxn>
                <a:cxn ang="0">
                  <a:pos x="T2" y="T3"/>
                </a:cxn>
                <a:cxn ang="0">
                  <a:pos x="T4" y="T5"/>
                </a:cxn>
                <a:cxn ang="0">
                  <a:pos x="T6" y="T7"/>
                </a:cxn>
                <a:cxn ang="0">
                  <a:pos x="T8" y="T9"/>
                </a:cxn>
                <a:cxn ang="0">
                  <a:pos x="T10" y="T11"/>
                </a:cxn>
              </a:cxnLst>
              <a:rect l="0" t="0" r="r" b="b"/>
              <a:pathLst>
                <a:path w="158" h="237">
                  <a:moveTo>
                    <a:pt x="0" y="9"/>
                  </a:moveTo>
                  <a:cubicBezTo>
                    <a:pt x="47" y="0"/>
                    <a:pt x="97" y="20"/>
                    <a:pt x="124" y="63"/>
                  </a:cubicBezTo>
                  <a:cubicBezTo>
                    <a:pt x="158" y="119"/>
                    <a:pt x="141" y="193"/>
                    <a:pt x="85" y="227"/>
                  </a:cubicBezTo>
                  <a:cubicBezTo>
                    <a:pt x="79" y="231"/>
                    <a:pt x="72" y="234"/>
                    <a:pt x="65" y="237"/>
                  </a:cubicBezTo>
                  <a:cubicBezTo>
                    <a:pt x="60" y="228"/>
                    <a:pt x="55" y="218"/>
                    <a:pt x="50" y="209"/>
                  </a:cubicBezTo>
                  <a:cubicBezTo>
                    <a:pt x="20" y="146"/>
                    <a:pt x="6" y="78"/>
                    <a:pt x="0" y="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ṧļíďê"/>
            <p:cNvSpPr/>
            <p:nvPr/>
          </p:nvSpPr>
          <p:spPr bwMode="auto">
            <a:xfrm>
              <a:off x="4661370" y="5493594"/>
              <a:ext cx="84476" cy="151105"/>
            </a:xfrm>
            <a:custGeom>
              <a:avLst/>
              <a:gdLst>
                <a:gd name="T0" fmla="*/ 12 w 132"/>
                <a:gd name="T1" fmla="*/ 0 h 236"/>
                <a:gd name="T2" fmla="*/ 98 w 132"/>
                <a:gd name="T3" fmla="*/ 55 h 236"/>
                <a:gd name="T4" fmla="*/ 59 w 132"/>
                <a:gd name="T5" fmla="*/ 219 h 236"/>
                <a:gd name="T6" fmla="*/ 4 w 132"/>
                <a:gd name="T7" fmla="*/ 236 h 236"/>
                <a:gd name="T8" fmla="*/ 6 w 132"/>
                <a:gd name="T9" fmla="*/ 72 h 236"/>
                <a:gd name="T10" fmla="*/ 12 w 132"/>
                <a:gd name="T11" fmla="*/ 0 h 236"/>
              </a:gdLst>
              <a:ahLst/>
              <a:cxnLst>
                <a:cxn ang="0">
                  <a:pos x="T0" y="T1"/>
                </a:cxn>
                <a:cxn ang="0">
                  <a:pos x="T2" y="T3"/>
                </a:cxn>
                <a:cxn ang="0">
                  <a:pos x="T4" y="T5"/>
                </a:cxn>
                <a:cxn ang="0">
                  <a:pos x="T6" y="T7"/>
                </a:cxn>
                <a:cxn ang="0">
                  <a:pos x="T8" y="T9"/>
                </a:cxn>
                <a:cxn ang="0">
                  <a:pos x="T10" y="T11"/>
                </a:cxn>
              </a:cxnLst>
              <a:rect l="0" t="0" r="r" b="b"/>
              <a:pathLst>
                <a:path w="132" h="236">
                  <a:moveTo>
                    <a:pt x="12" y="0"/>
                  </a:moveTo>
                  <a:cubicBezTo>
                    <a:pt x="46" y="4"/>
                    <a:pt x="78" y="24"/>
                    <a:pt x="98" y="55"/>
                  </a:cubicBezTo>
                  <a:cubicBezTo>
                    <a:pt x="132" y="111"/>
                    <a:pt x="115" y="184"/>
                    <a:pt x="59" y="219"/>
                  </a:cubicBezTo>
                  <a:cubicBezTo>
                    <a:pt x="42" y="229"/>
                    <a:pt x="23" y="235"/>
                    <a:pt x="4" y="236"/>
                  </a:cubicBezTo>
                  <a:cubicBezTo>
                    <a:pt x="0" y="182"/>
                    <a:pt x="2" y="126"/>
                    <a:pt x="6" y="72"/>
                  </a:cubicBezTo>
                  <a:cubicBezTo>
                    <a:pt x="7" y="48"/>
                    <a:pt x="10" y="24"/>
                    <a:pt x="12" y="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ṡḷîďe"/>
            <p:cNvSpPr/>
            <p:nvPr/>
          </p:nvSpPr>
          <p:spPr bwMode="auto">
            <a:xfrm>
              <a:off x="4681597" y="4570311"/>
              <a:ext cx="95184" cy="142776"/>
            </a:xfrm>
            <a:custGeom>
              <a:avLst/>
              <a:gdLst>
                <a:gd name="T0" fmla="*/ 114 w 149"/>
                <a:gd name="T1" fmla="*/ 60 h 223"/>
                <a:gd name="T2" fmla="*/ 76 w 149"/>
                <a:gd name="T3" fmla="*/ 223 h 223"/>
                <a:gd name="T4" fmla="*/ 0 w 149"/>
                <a:gd name="T5" fmla="*/ 4 h 223"/>
                <a:gd name="T6" fmla="*/ 114 w 149"/>
                <a:gd name="T7" fmla="*/ 60 h 223"/>
              </a:gdLst>
              <a:ahLst/>
              <a:cxnLst>
                <a:cxn ang="0">
                  <a:pos x="T0" y="T1"/>
                </a:cxn>
                <a:cxn ang="0">
                  <a:pos x="T2" y="T3"/>
                </a:cxn>
                <a:cxn ang="0">
                  <a:pos x="T4" y="T5"/>
                </a:cxn>
                <a:cxn ang="0">
                  <a:pos x="T6" y="T7"/>
                </a:cxn>
              </a:cxnLst>
              <a:rect l="0" t="0" r="r" b="b"/>
              <a:pathLst>
                <a:path w="149" h="223">
                  <a:moveTo>
                    <a:pt x="114" y="60"/>
                  </a:moveTo>
                  <a:cubicBezTo>
                    <a:pt x="149" y="116"/>
                    <a:pt x="132" y="189"/>
                    <a:pt x="76" y="223"/>
                  </a:cubicBezTo>
                  <a:cubicBezTo>
                    <a:pt x="59" y="147"/>
                    <a:pt x="34" y="74"/>
                    <a:pt x="0" y="4"/>
                  </a:cubicBezTo>
                  <a:cubicBezTo>
                    <a:pt x="44" y="0"/>
                    <a:pt x="89" y="20"/>
                    <a:pt x="114" y="6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ṧľïḑe"/>
            <p:cNvSpPr/>
            <p:nvPr/>
          </p:nvSpPr>
          <p:spPr bwMode="auto">
            <a:xfrm>
              <a:off x="4707772" y="5772007"/>
              <a:ext cx="124929" cy="128498"/>
            </a:xfrm>
            <a:custGeom>
              <a:avLst/>
              <a:gdLst>
                <a:gd name="T0" fmla="*/ 169 w 194"/>
                <a:gd name="T1" fmla="*/ 73 h 200"/>
                <a:gd name="T2" fmla="*/ 167 w 194"/>
                <a:gd name="T3" fmla="*/ 200 h 200"/>
                <a:gd name="T4" fmla="*/ 0 w 194"/>
                <a:gd name="T5" fmla="*/ 38 h 200"/>
                <a:gd name="T6" fmla="*/ 5 w 194"/>
                <a:gd name="T7" fmla="*/ 34 h 200"/>
                <a:gd name="T8" fmla="*/ 169 w 194"/>
                <a:gd name="T9" fmla="*/ 73 h 200"/>
              </a:gdLst>
              <a:ahLst/>
              <a:cxnLst>
                <a:cxn ang="0">
                  <a:pos x="T0" y="T1"/>
                </a:cxn>
                <a:cxn ang="0">
                  <a:pos x="T2" y="T3"/>
                </a:cxn>
                <a:cxn ang="0">
                  <a:pos x="T4" y="T5"/>
                </a:cxn>
                <a:cxn ang="0">
                  <a:pos x="T6" y="T7"/>
                </a:cxn>
                <a:cxn ang="0">
                  <a:pos x="T8" y="T9"/>
                </a:cxn>
              </a:cxnLst>
              <a:rect l="0" t="0" r="r" b="b"/>
              <a:pathLst>
                <a:path w="194" h="200">
                  <a:moveTo>
                    <a:pt x="169" y="73"/>
                  </a:moveTo>
                  <a:cubicBezTo>
                    <a:pt x="194" y="113"/>
                    <a:pt x="191" y="163"/>
                    <a:pt x="167" y="200"/>
                  </a:cubicBezTo>
                  <a:cubicBezTo>
                    <a:pt x="99" y="161"/>
                    <a:pt x="39" y="104"/>
                    <a:pt x="0" y="38"/>
                  </a:cubicBezTo>
                  <a:cubicBezTo>
                    <a:pt x="1" y="37"/>
                    <a:pt x="3" y="36"/>
                    <a:pt x="5" y="34"/>
                  </a:cubicBezTo>
                  <a:cubicBezTo>
                    <a:pt x="61" y="0"/>
                    <a:pt x="134" y="17"/>
                    <a:pt x="169" y="7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ṣ1îḓè"/>
            <p:cNvSpPr/>
            <p:nvPr/>
          </p:nvSpPr>
          <p:spPr bwMode="auto">
            <a:xfrm>
              <a:off x="4752985" y="5629231"/>
              <a:ext cx="71388" cy="71388"/>
            </a:xfrm>
            <a:custGeom>
              <a:avLst/>
              <a:gdLst>
                <a:gd name="T0" fmla="*/ 97 w 111"/>
                <a:gd name="T1" fmla="*/ 30 h 111"/>
                <a:gd name="T2" fmla="*/ 30 w 111"/>
                <a:gd name="T3" fmla="*/ 14 h 111"/>
                <a:gd name="T4" fmla="*/ 15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8" y="28"/>
                    <a:pt x="0" y="58"/>
                    <a:pt x="15" y="81"/>
                  </a:cubicBezTo>
                  <a:cubicBezTo>
                    <a:pt x="29" y="104"/>
                    <a:pt x="59"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śľîdè"/>
            <p:cNvSpPr/>
            <p:nvPr/>
          </p:nvSpPr>
          <p:spPr bwMode="auto">
            <a:xfrm>
              <a:off x="4761313" y="5526908"/>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Slïdé"/>
            <p:cNvSpPr/>
            <p:nvPr/>
          </p:nvSpPr>
          <p:spPr bwMode="auto">
            <a:xfrm>
              <a:off x="4779160" y="5432915"/>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ṥḷiḍe"/>
            <p:cNvSpPr/>
            <p:nvPr/>
          </p:nvSpPr>
          <p:spPr bwMode="auto">
            <a:xfrm>
              <a:off x="4794627" y="5334161"/>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şľiḍê"/>
            <p:cNvSpPr/>
            <p:nvPr/>
          </p:nvSpPr>
          <p:spPr bwMode="auto">
            <a:xfrm>
              <a:off x="4816043" y="5224700"/>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ṩlîḓê"/>
            <p:cNvSpPr/>
            <p:nvPr/>
          </p:nvSpPr>
          <p:spPr bwMode="auto">
            <a:xfrm>
              <a:off x="4837460" y="5111669"/>
              <a:ext cx="71388" cy="71388"/>
            </a:xfrm>
            <a:custGeom>
              <a:avLst/>
              <a:gdLst>
                <a:gd name="T0" fmla="*/ 97 w 111"/>
                <a:gd name="T1" fmla="*/ 30 h 111"/>
                <a:gd name="T2" fmla="*/ 30 w 111"/>
                <a:gd name="T3" fmla="*/ 14 h 111"/>
                <a:gd name="T4" fmla="*/ 14 w 111"/>
                <a:gd name="T5" fmla="*/ 81 h 111"/>
                <a:gd name="T6" fmla="*/ 81 w 111"/>
                <a:gd name="T7" fmla="*/ 96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6"/>
                  </a:cubicBezTo>
                  <a:cubicBezTo>
                    <a:pt x="104" y="82"/>
                    <a:pt x="111" y="52"/>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ṥ1iḍé"/>
            <p:cNvSpPr/>
            <p:nvPr/>
          </p:nvSpPr>
          <p:spPr bwMode="auto">
            <a:xfrm>
              <a:off x="4846978" y="4995069"/>
              <a:ext cx="71388" cy="71388"/>
            </a:xfrm>
            <a:custGeom>
              <a:avLst/>
              <a:gdLst>
                <a:gd name="T0" fmla="*/ 96 w 111"/>
                <a:gd name="T1" fmla="*/ 30 h 111"/>
                <a:gd name="T2" fmla="*/ 30 w 111"/>
                <a:gd name="T3" fmla="*/ 14 h 111"/>
                <a:gd name="T4" fmla="*/ 14 w 111"/>
                <a:gd name="T5" fmla="*/ 81 h 111"/>
                <a:gd name="T6" fmla="*/ 81 w 111"/>
                <a:gd name="T7" fmla="*/ 97 h 111"/>
                <a:gd name="T8" fmla="*/ 96 w 111"/>
                <a:gd name="T9" fmla="*/ 30 h 111"/>
              </a:gdLst>
              <a:ahLst/>
              <a:cxnLst>
                <a:cxn ang="0">
                  <a:pos x="T0" y="T1"/>
                </a:cxn>
                <a:cxn ang="0">
                  <a:pos x="T2" y="T3"/>
                </a:cxn>
                <a:cxn ang="0">
                  <a:pos x="T4" y="T5"/>
                </a:cxn>
                <a:cxn ang="0">
                  <a:pos x="T6" y="T7"/>
                </a:cxn>
                <a:cxn ang="0">
                  <a:pos x="T8" y="T9"/>
                </a:cxn>
              </a:cxnLst>
              <a:rect l="0" t="0" r="r" b="b"/>
              <a:pathLst>
                <a:path w="111" h="111">
                  <a:moveTo>
                    <a:pt x="96" y="30"/>
                  </a:moveTo>
                  <a:cubicBezTo>
                    <a:pt x="82" y="7"/>
                    <a:pt x="52" y="0"/>
                    <a:pt x="30" y="14"/>
                  </a:cubicBezTo>
                  <a:cubicBezTo>
                    <a:pt x="7" y="28"/>
                    <a:pt x="0" y="58"/>
                    <a:pt x="14" y="81"/>
                  </a:cubicBezTo>
                  <a:cubicBezTo>
                    <a:pt x="28" y="104"/>
                    <a:pt x="58" y="111"/>
                    <a:pt x="81" y="97"/>
                  </a:cubicBezTo>
                  <a:cubicBezTo>
                    <a:pt x="103" y="83"/>
                    <a:pt x="111" y="53"/>
                    <a:pt x="96"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ṡľíḓê"/>
            <p:cNvSpPr/>
            <p:nvPr/>
          </p:nvSpPr>
          <p:spPr bwMode="auto">
            <a:xfrm>
              <a:off x="4844599" y="4884418"/>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2" y="7"/>
                    <a:pt x="52"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ïšļïḋe"/>
            <p:cNvSpPr/>
            <p:nvPr/>
          </p:nvSpPr>
          <p:spPr bwMode="auto">
            <a:xfrm>
              <a:off x="4823182" y="4767817"/>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ṥlïďé"/>
            <p:cNvSpPr/>
            <p:nvPr/>
          </p:nvSpPr>
          <p:spPr bwMode="auto">
            <a:xfrm>
              <a:off x="4325847" y="4670254"/>
              <a:ext cx="585380" cy="1414670"/>
            </a:xfrm>
            <a:custGeom>
              <a:avLst/>
              <a:gdLst>
                <a:gd name="T0" fmla="*/ 542 w 910"/>
                <a:gd name="T1" fmla="*/ 0 h 2202"/>
                <a:gd name="T2" fmla="*/ 533 w 910"/>
                <a:gd name="T3" fmla="*/ 119 h 2202"/>
                <a:gd name="T4" fmla="*/ 191 w 910"/>
                <a:gd name="T5" fmla="*/ 1114 h 2202"/>
                <a:gd name="T6" fmla="*/ 51 w 910"/>
                <a:gd name="T7" fmla="*/ 1632 h 2202"/>
                <a:gd name="T8" fmla="*/ 201 w 910"/>
                <a:gd name="T9" fmla="*/ 1765 h 2202"/>
                <a:gd name="T10" fmla="*/ 359 w 910"/>
                <a:gd name="T11" fmla="*/ 2079 h 2202"/>
                <a:gd name="T12" fmla="*/ 801 w 910"/>
                <a:gd name="T13" fmla="*/ 2125 h 2202"/>
                <a:gd name="T14" fmla="*/ 910 w 910"/>
                <a:gd name="T15" fmla="*/ 2093 h 2202"/>
                <a:gd name="T16" fmla="*/ 796 w 910"/>
                <a:gd name="T17" fmla="*/ 2095 h 2202"/>
                <a:gd name="T18" fmla="*/ 520 w 910"/>
                <a:gd name="T19" fmla="*/ 1965 h 2202"/>
                <a:gd name="T20" fmla="*/ 412 w 910"/>
                <a:gd name="T21" fmla="*/ 1301 h 2202"/>
                <a:gd name="T22" fmla="*/ 512 w 910"/>
                <a:gd name="T23" fmla="*/ 892 h 2202"/>
                <a:gd name="T24" fmla="*/ 564 w 910"/>
                <a:gd name="T25" fmla="*/ 118 h 2202"/>
                <a:gd name="T26" fmla="*/ 542 w 910"/>
                <a:gd name="T27" fmla="*/ 0 h 2202"/>
                <a:gd name="T28" fmla="*/ 550 w 910"/>
                <a:gd name="T29" fmla="*/ 227 h 2202"/>
                <a:gd name="T30" fmla="*/ 482 w 910"/>
                <a:gd name="T31" fmla="*/ 883 h 2202"/>
                <a:gd name="T32" fmla="*/ 382 w 910"/>
                <a:gd name="T33" fmla="*/ 1295 h 2202"/>
                <a:gd name="T34" fmla="*/ 496 w 910"/>
                <a:gd name="T35" fmla="*/ 1984 h 2202"/>
                <a:gd name="T36" fmla="*/ 696 w 910"/>
                <a:gd name="T37" fmla="*/ 2114 h 2202"/>
                <a:gd name="T38" fmla="*/ 376 w 910"/>
                <a:gd name="T39" fmla="*/ 2054 h 2202"/>
                <a:gd name="T40" fmla="*/ 230 w 910"/>
                <a:gd name="T41" fmla="*/ 1752 h 2202"/>
                <a:gd name="T42" fmla="*/ 230 w 910"/>
                <a:gd name="T43" fmla="*/ 1741 h 2202"/>
                <a:gd name="T44" fmla="*/ 218 w 910"/>
                <a:gd name="T45" fmla="*/ 1738 h 2202"/>
                <a:gd name="T46" fmla="*/ 79 w 910"/>
                <a:gd name="T47" fmla="*/ 1620 h 2202"/>
                <a:gd name="T48" fmla="*/ 217 w 910"/>
                <a:gd name="T49" fmla="*/ 1130 h 2202"/>
                <a:gd name="T50" fmla="*/ 218 w 910"/>
                <a:gd name="T51" fmla="*/ 1129 h 2202"/>
                <a:gd name="T52" fmla="*/ 550 w 910"/>
                <a:gd name="T53" fmla="*/ 227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2202">
                  <a:moveTo>
                    <a:pt x="542" y="0"/>
                  </a:moveTo>
                  <a:cubicBezTo>
                    <a:pt x="533" y="119"/>
                    <a:pt x="533" y="119"/>
                    <a:pt x="533" y="119"/>
                  </a:cubicBezTo>
                  <a:cubicBezTo>
                    <a:pt x="507" y="471"/>
                    <a:pt x="204" y="1088"/>
                    <a:pt x="191" y="1114"/>
                  </a:cubicBezTo>
                  <a:cubicBezTo>
                    <a:pt x="47" y="1335"/>
                    <a:pt x="0" y="1510"/>
                    <a:pt x="51" y="1632"/>
                  </a:cubicBezTo>
                  <a:cubicBezTo>
                    <a:pt x="89" y="1724"/>
                    <a:pt x="171" y="1756"/>
                    <a:pt x="201" y="1765"/>
                  </a:cubicBezTo>
                  <a:cubicBezTo>
                    <a:pt x="213" y="1910"/>
                    <a:pt x="267" y="2015"/>
                    <a:pt x="359" y="2079"/>
                  </a:cubicBezTo>
                  <a:cubicBezTo>
                    <a:pt x="536" y="2202"/>
                    <a:pt x="790" y="2128"/>
                    <a:pt x="801" y="2125"/>
                  </a:cubicBezTo>
                  <a:cubicBezTo>
                    <a:pt x="910" y="2093"/>
                    <a:pt x="910" y="2093"/>
                    <a:pt x="910" y="2093"/>
                  </a:cubicBezTo>
                  <a:cubicBezTo>
                    <a:pt x="796" y="2095"/>
                    <a:pt x="796" y="2095"/>
                    <a:pt x="796" y="2095"/>
                  </a:cubicBezTo>
                  <a:cubicBezTo>
                    <a:pt x="691" y="2097"/>
                    <a:pt x="593" y="2051"/>
                    <a:pt x="520" y="1965"/>
                  </a:cubicBezTo>
                  <a:cubicBezTo>
                    <a:pt x="397" y="1820"/>
                    <a:pt x="359" y="1584"/>
                    <a:pt x="412" y="1301"/>
                  </a:cubicBezTo>
                  <a:cubicBezTo>
                    <a:pt x="444" y="1132"/>
                    <a:pt x="480" y="1004"/>
                    <a:pt x="512" y="892"/>
                  </a:cubicBezTo>
                  <a:cubicBezTo>
                    <a:pt x="580" y="649"/>
                    <a:pt x="629" y="473"/>
                    <a:pt x="564" y="118"/>
                  </a:cubicBezTo>
                  <a:lnTo>
                    <a:pt x="542" y="0"/>
                  </a:lnTo>
                  <a:close/>
                  <a:moveTo>
                    <a:pt x="550" y="227"/>
                  </a:moveTo>
                  <a:cubicBezTo>
                    <a:pt x="588" y="507"/>
                    <a:pt x="544" y="661"/>
                    <a:pt x="482" y="883"/>
                  </a:cubicBezTo>
                  <a:cubicBezTo>
                    <a:pt x="450" y="997"/>
                    <a:pt x="414" y="1125"/>
                    <a:pt x="382" y="1295"/>
                  </a:cubicBezTo>
                  <a:cubicBezTo>
                    <a:pt x="327" y="1587"/>
                    <a:pt x="368" y="1832"/>
                    <a:pt x="496" y="1984"/>
                  </a:cubicBezTo>
                  <a:cubicBezTo>
                    <a:pt x="551" y="2050"/>
                    <a:pt x="620" y="2094"/>
                    <a:pt x="696" y="2114"/>
                  </a:cubicBezTo>
                  <a:cubicBezTo>
                    <a:pt x="608" y="2124"/>
                    <a:pt x="477" y="2123"/>
                    <a:pt x="376" y="2054"/>
                  </a:cubicBezTo>
                  <a:cubicBezTo>
                    <a:pt x="290" y="1994"/>
                    <a:pt x="241" y="1892"/>
                    <a:pt x="230" y="1752"/>
                  </a:cubicBezTo>
                  <a:cubicBezTo>
                    <a:pt x="230" y="1741"/>
                    <a:pt x="230" y="1741"/>
                    <a:pt x="230" y="1741"/>
                  </a:cubicBezTo>
                  <a:cubicBezTo>
                    <a:pt x="218" y="1738"/>
                    <a:pt x="218" y="1738"/>
                    <a:pt x="218" y="1738"/>
                  </a:cubicBezTo>
                  <a:cubicBezTo>
                    <a:pt x="217" y="1738"/>
                    <a:pt x="119" y="1716"/>
                    <a:pt x="79" y="1620"/>
                  </a:cubicBezTo>
                  <a:cubicBezTo>
                    <a:pt x="33" y="1509"/>
                    <a:pt x="81" y="1339"/>
                    <a:pt x="217" y="1130"/>
                  </a:cubicBezTo>
                  <a:cubicBezTo>
                    <a:pt x="218" y="1129"/>
                    <a:pt x="218" y="1129"/>
                    <a:pt x="218" y="1129"/>
                  </a:cubicBezTo>
                  <a:cubicBezTo>
                    <a:pt x="230" y="1105"/>
                    <a:pt x="484" y="593"/>
                    <a:pt x="550" y="22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šḻíḓé"/>
            <p:cNvSpPr/>
            <p:nvPr/>
          </p:nvSpPr>
          <p:spPr bwMode="auto">
            <a:xfrm>
              <a:off x="4347263" y="4815409"/>
              <a:ext cx="425948" cy="1219543"/>
            </a:xfrm>
            <a:custGeom>
              <a:avLst/>
              <a:gdLst>
                <a:gd name="T0" fmla="*/ 517 w 663"/>
                <a:gd name="T1" fmla="*/ 0 h 1897"/>
                <a:gd name="T2" fmla="*/ 185 w 663"/>
                <a:gd name="T3" fmla="*/ 902 h 1897"/>
                <a:gd name="T4" fmla="*/ 184 w 663"/>
                <a:gd name="T5" fmla="*/ 903 h 1897"/>
                <a:gd name="T6" fmla="*/ 46 w 663"/>
                <a:gd name="T7" fmla="*/ 1393 h 1897"/>
                <a:gd name="T8" fmla="*/ 185 w 663"/>
                <a:gd name="T9" fmla="*/ 1511 h 1897"/>
                <a:gd name="T10" fmla="*/ 197 w 663"/>
                <a:gd name="T11" fmla="*/ 1514 h 1897"/>
                <a:gd name="T12" fmla="*/ 197 w 663"/>
                <a:gd name="T13" fmla="*/ 1525 h 1897"/>
                <a:gd name="T14" fmla="*/ 343 w 663"/>
                <a:gd name="T15" fmla="*/ 1827 h 1897"/>
                <a:gd name="T16" fmla="*/ 663 w 663"/>
                <a:gd name="T17" fmla="*/ 1887 h 1897"/>
                <a:gd name="T18" fmla="*/ 463 w 663"/>
                <a:gd name="T19" fmla="*/ 1757 h 1897"/>
                <a:gd name="T20" fmla="*/ 349 w 663"/>
                <a:gd name="T21" fmla="*/ 1068 h 1897"/>
                <a:gd name="T22" fmla="*/ 449 w 663"/>
                <a:gd name="T23" fmla="*/ 656 h 1897"/>
                <a:gd name="T24" fmla="*/ 517 w 663"/>
                <a:gd name="T25" fmla="*/ 0 h 1897"/>
                <a:gd name="T26" fmla="*/ 337 w 663"/>
                <a:gd name="T27" fmla="*/ 597 h 1897"/>
                <a:gd name="T28" fmla="*/ 322 w 663"/>
                <a:gd name="T29" fmla="*/ 648 h 1897"/>
                <a:gd name="T30" fmla="*/ 304 w 663"/>
                <a:gd name="T31" fmla="*/ 697 h 1897"/>
                <a:gd name="T32" fmla="*/ 266 w 663"/>
                <a:gd name="T33" fmla="*/ 795 h 1897"/>
                <a:gd name="T34" fmla="*/ 191 w 663"/>
                <a:gd name="T35" fmla="*/ 990 h 1897"/>
                <a:gd name="T36" fmla="*/ 124 w 663"/>
                <a:gd name="T37" fmla="*/ 1187 h 1897"/>
                <a:gd name="T38" fmla="*/ 99 w 663"/>
                <a:gd name="T39" fmla="*/ 1288 h 1897"/>
                <a:gd name="T40" fmla="*/ 92 w 663"/>
                <a:gd name="T41" fmla="*/ 1391 h 1897"/>
                <a:gd name="T42" fmla="*/ 84 w 663"/>
                <a:gd name="T43" fmla="*/ 1286 h 1897"/>
                <a:gd name="T44" fmla="*/ 101 w 663"/>
                <a:gd name="T45" fmla="*/ 1181 h 1897"/>
                <a:gd name="T46" fmla="*/ 162 w 663"/>
                <a:gd name="T47" fmla="*/ 979 h 1897"/>
                <a:gd name="T48" fmla="*/ 244 w 663"/>
                <a:gd name="T49" fmla="*/ 785 h 1897"/>
                <a:gd name="T50" fmla="*/ 290 w 663"/>
                <a:gd name="T51" fmla="*/ 691 h 1897"/>
                <a:gd name="T52" fmla="*/ 314 w 663"/>
                <a:gd name="T53" fmla="*/ 644 h 1897"/>
                <a:gd name="T54" fmla="*/ 337 w 663"/>
                <a:gd name="T55" fmla="*/ 597 h 1897"/>
                <a:gd name="T56" fmla="*/ 456 w 663"/>
                <a:gd name="T57" fmla="*/ 301 h 1897"/>
                <a:gd name="T58" fmla="*/ 418 w 663"/>
                <a:gd name="T59" fmla="*/ 474 h 1897"/>
                <a:gd name="T60" fmla="*/ 373 w 663"/>
                <a:gd name="T61" fmla="*/ 645 h 1897"/>
                <a:gd name="T62" fmla="*/ 249 w 663"/>
                <a:gd name="T63" fmla="*/ 975 h 1897"/>
                <a:gd name="T64" fmla="*/ 212 w 663"/>
                <a:gd name="T65" fmla="*/ 1144 h 1897"/>
                <a:gd name="T66" fmla="*/ 203 w 663"/>
                <a:gd name="T67" fmla="*/ 1318 h 1897"/>
                <a:gd name="T68" fmla="*/ 222 w 663"/>
                <a:gd name="T69" fmla="*/ 1491 h 1897"/>
                <a:gd name="T70" fmla="*/ 245 w 663"/>
                <a:gd name="T71" fmla="*/ 1576 h 1897"/>
                <a:gd name="T72" fmla="*/ 280 w 663"/>
                <a:gd name="T73" fmla="*/ 1656 h 1897"/>
                <a:gd name="T74" fmla="*/ 208 w 663"/>
                <a:gd name="T75" fmla="*/ 1495 h 1897"/>
                <a:gd name="T76" fmla="*/ 179 w 663"/>
                <a:gd name="T77" fmla="*/ 1319 h 1897"/>
                <a:gd name="T78" fmla="*/ 183 w 663"/>
                <a:gd name="T79" fmla="*/ 1141 h 1897"/>
                <a:gd name="T80" fmla="*/ 220 w 663"/>
                <a:gd name="T81" fmla="*/ 966 h 1897"/>
                <a:gd name="T82" fmla="*/ 350 w 663"/>
                <a:gd name="T83" fmla="*/ 637 h 1897"/>
                <a:gd name="T84" fmla="*/ 378 w 663"/>
                <a:gd name="T85" fmla="*/ 554 h 1897"/>
                <a:gd name="T86" fmla="*/ 403 w 663"/>
                <a:gd name="T87" fmla="*/ 470 h 1897"/>
                <a:gd name="T88" fmla="*/ 456 w 663"/>
                <a:gd name="T89" fmla="*/ 301 h 1897"/>
                <a:gd name="T90" fmla="*/ 518 w 663"/>
                <a:gd name="T91" fmla="*/ 206 h 1897"/>
                <a:gd name="T92" fmla="*/ 478 w 663"/>
                <a:gd name="T93" fmla="*/ 425 h 1897"/>
                <a:gd name="T94" fmla="*/ 455 w 663"/>
                <a:gd name="T95" fmla="*/ 534 h 1897"/>
                <a:gd name="T96" fmla="*/ 426 w 663"/>
                <a:gd name="T97" fmla="*/ 642 h 1897"/>
                <a:gd name="T98" fmla="*/ 310 w 663"/>
                <a:gd name="T99" fmla="*/ 1069 h 1897"/>
                <a:gd name="T100" fmla="*/ 291 w 663"/>
                <a:gd name="T101" fmla="*/ 1287 h 1897"/>
                <a:gd name="T102" fmla="*/ 311 w 663"/>
                <a:gd name="T103" fmla="*/ 1505 h 1897"/>
                <a:gd name="T104" fmla="*/ 391 w 663"/>
                <a:gd name="T105" fmla="*/ 1707 h 1897"/>
                <a:gd name="T106" fmla="*/ 540 w 663"/>
                <a:gd name="T107" fmla="*/ 1869 h 1897"/>
                <a:gd name="T108" fmla="*/ 379 w 663"/>
                <a:gd name="T109" fmla="*/ 1716 h 1897"/>
                <a:gd name="T110" fmla="*/ 288 w 663"/>
                <a:gd name="T111" fmla="*/ 1510 h 1897"/>
                <a:gd name="T112" fmla="*/ 262 w 663"/>
                <a:gd name="T113" fmla="*/ 1287 h 1897"/>
                <a:gd name="T114" fmla="*/ 280 w 663"/>
                <a:gd name="T115" fmla="*/ 1063 h 1897"/>
                <a:gd name="T116" fmla="*/ 403 w 663"/>
                <a:gd name="T117" fmla="*/ 635 h 1897"/>
                <a:gd name="T118" fmla="*/ 518 w 663"/>
                <a:gd name="T119" fmla="*/ 20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1897">
                  <a:moveTo>
                    <a:pt x="517" y="0"/>
                  </a:moveTo>
                  <a:cubicBezTo>
                    <a:pt x="451" y="366"/>
                    <a:pt x="197" y="878"/>
                    <a:pt x="185" y="902"/>
                  </a:cubicBezTo>
                  <a:cubicBezTo>
                    <a:pt x="184" y="903"/>
                    <a:pt x="184" y="903"/>
                    <a:pt x="184" y="903"/>
                  </a:cubicBezTo>
                  <a:cubicBezTo>
                    <a:pt x="48" y="1112"/>
                    <a:pt x="0" y="1282"/>
                    <a:pt x="46" y="1393"/>
                  </a:cubicBezTo>
                  <a:cubicBezTo>
                    <a:pt x="86" y="1489"/>
                    <a:pt x="184" y="1511"/>
                    <a:pt x="185" y="1511"/>
                  </a:cubicBezTo>
                  <a:cubicBezTo>
                    <a:pt x="197" y="1514"/>
                    <a:pt x="197" y="1514"/>
                    <a:pt x="197" y="1514"/>
                  </a:cubicBezTo>
                  <a:cubicBezTo>
                    <a:pt x="197" y="1525"/>
                    <a:pt x="197" y="1525"/>
                    <a:pt x="197" y="1525"/>
                  </a:cubicBezTo>
                  <a:cubicBezTo>
                    <a:pt x="208" y="1665"/>
                    <a:pt x="257" y="1767"/>
                    <a:pt x="343" y="1827"/>
                  </a:cubicBezTo>
                  <a:cubicBezTo>
                    <a:pt x="444" y="1896"/>
                    <a:pt x="575" y="1897"/>
                    <a:pt x="663" y="1887"/>
                  </a:cubicBezTo>
                  <a:cubicBezTo>
                    <a:pt x="587" y="1867"/>
                    <a:pt x="518" y="1823"/>
                    <a:pt x="463" y="1757"/>
                  </a:cubicBezTo>
                  <a:cubicBezTo>
                    <a:pt x="335" y="1605"/>
                    <a:pt x="294" y="1360"/>
                    <a:pt x="349" y="1068"/>
                  </a:cubicBezTo>
                  <a:cubicBezTo>
                    <a:pt x="381" y="898"/>
                    <a:pt x="417" y="770"/>
                    <a:pt x="449" y="656"/>
                  </a:cubicBezTo>
                  <a:cubicBezTo>
                    <a:pt x="511" y="434"/>
                    <a:pt x="555" y="280"/>
                    <a:pt x="517" y="0"/>
                  </a:cubicBezTo>
                  <a:close/>
                  <a:moveTo>
                    <a:pt x="337" y="597"/>
                  </a:moveTo>
                  <a:cubicBezTo>
                    <a:pt x="334" y="615"/>
                    <a:pt x="327" y="631"/>
                    <a:pt x="322" y="648"/>
                  </a:cubicBezTo>
                  <a:cubicBezTo>
                    <a:pt x="304" y="697"/>
                    <a:pt x="304" y="697"/>
                    <a:pt x="304" y="697"/>
                  </a:cubicBezTo>
                  <a:cubicBezTo>
                    <a:pt x="266" y="795"/>
                    <a:pt x="266" y="795"/>
                    <a:pt x="266" y="795"/>
                  </a:cubicBezTo>
                  <a:cubicBezTo>
                    <a:pt x="241" y="860"/>
                    <a:pt x="215" y="925"/>
                    <a:pt x="191" y="990"/>
                  </a:cubicBezTo>
                  <a:cubicBezTo>
                    <a:pt x="166" y="1055"/>
                    <a:pt x="143" y="1121"/>
                    <a:pt x="124" y="1187"/>
                  </a:cubicBezTo>
                  <a:cubicBezTo>
                    <a:pt x="114" y="1221"/>
                    <a:pt x="105" y="1254"/>
                    <a:pt x="99" y="1288"/>
                  </a:cubicBezTo>
                  <a:cubicBezTo>
                    <a:pt x="93" y="1322"/>
                    <a:pt x="88" y="1357"/>
                    <a:pt x="92" y="1391"/>
                  </a:cubicBezTo>
                  <a:cubicBezTo>
                    <a:pt x="82" y="1358"/>
                    <a:pt x="82" y="1321"/>
                    <a:pt x="84" y="1286"/>
                  </a:cubicBezTo>
                  <a:cubicBezTo>
                    <a:pt x="87" y="1251"/>
                    <a:pt x="93" y="1216"/>
                    <a:pt x="101" y="1181"/>
                  </a:cubicBezTo>
                  <a:cubicBezTo>
                    <a:pt x="116" y="1112"/>
                    <a:pt x="138" y="1045"/>
                    <a:pt x="162" y="979"/>
                  </a:cubicBezTo>
                  <a:cubicBezTo>
                    <a:pt x="187" y="914"/>
                    <a:pt x="214" y="849"/>
                    <a:pt x="244" y="785"/>
                  </a:cubicBezTo>
                  <a:cubicBezTo>
                    <a:pt x="258" y="754"/>
                    <a:pt x="274" y="722"/>
                    <a:pt x="290" y="691"/>
                  </a:cubicBezTo>
                  <a:cubicBezTo>
                    <a:pt x="314" y="644"/>
                    <a:pt x="314" y="644"/>
                    <a:pt x="314" y="644"/>
                  </a:cubicBezTo>
                  <a:cubicBezTo>
                    <a:pt x="322" y="629"/>
                    <a:pt x="331" y="614"/>
                    <a:pt x="337" y="597"/>
                  </a:cubicBezTo>
                  <a:close/>
                  <a:moveTo>
                    <a:pt x="456" y="301"/>
                  </a:moveTo>
                  <a:cubicBezTo>
                    <a:pt x="444" y="359"/>
                    <a:pt x="431" y="416"/>
                    <a:pt x="418" y="474"/>
                  </a:cubicBezTo>
                  <a:cubicBezTo>
                    <a:pt x="404" y="531"/>
                    <a:pt x="391" y="588"/>
                    <a:pt x="373" y="645"/>
                  </a:cubicBezTo>
                  <a:cubicBezTo>
                    <a:pt x="336" y="758"/>
                    <a:pt x="284" y="864"/>
                    <a:pt x="249" y="975"/>
                  </a:cubicBezTo>
                  <a:cubicBezTo>
                    <a:pt x="231" y="1030"/>
                    <a:pt x="219" y="1086"/>
                    <a:pt x="212" y="1144"/>
                  </a:cubicBezTo>
                  <a:cubicBezTo>
                    <a:pt x="204" y="1202"/>
                    <a:pt x="201" y="1260"/>
                    <a:pt x="203" y="1318"/>
                  </a:cubicBezTo>
                  <a:cubicBezTo>
                    <a:pt x="204" y="1376"/>
                    <a:pt x="210" y="1434"/>
                    <a:pt x="222" y="1491"/>
                  </a:cubicBezTo>
                  <a:cubicBezTo>
                    <a:pt x="228" y="1520"/>
                    <a:pt x="236" y="1548"/>
                    <a:pt x="245" y="1576"/>
                  </a:cubicBezTo>
                  <a:cubicBezTo>
                    <a:pt x="255" y="1603"/>
                    <a:pt x="266" y="1630"/>
                    <a:pt x="280" y="1656"/>
                  </a:cubicBezTo>
                  <a:cubicBezTo>
                    <a:pt x="247" y="1607"/>
                    <a:pt x="224" y="1552"/>
                    <a:pt x="208" y="1495"/>
                  </a:cubicBezTo>
                  <a:cubicBezTo>
                    <a:pt x="192" y="1438"/>
                    <a:pt x="182" y="1379"/>
                    <a:pt x="179" y="1319"/>
                  </a:cubicBezTo>
                  <a:cubicBezTo>
                    <a:pt x="175" y="1260"/>
                    <a:pt x="177" y="1200"/>
                    <a:pt x="183" y="1141"/>
                  </a:cubicBezTo>
                  <a:cubicBezTo>
                    <a:pt x="189" y="1082"/>
                    <a:pt x="202" y="1022"/>
                    <a:pt x="220" y="966"/>
                  </a:cubicBezTo>
                  <a:cubicBezTo>
                    <a:pt x="256" y="852"/>
                    <a:pt x="310" y="746"/>
                    <a:pt x="350" y="637"/>
                  </a:cubicBezTo>
                  <a:cubicBezTo>
                    <a:pt x="360" y="610"/>
                    <a:pt x="369" y="582"/>
                    <a:pt x="378" y="554"/>
                  </a:cubicBezTo>
                  <a:cubicBezTo>
                    <a:pt x="403" y="470"/>
                    <a:pt x="403" y="470"/>
                    <a:pt x="403" y="470"/>
                  </a:cubicBezTo>
                  <a:cubicBezTo>
                    <a:pt x="421" y="414"/>
                    <a:pt x="438" y="357"/>
                    <a:pt x="456" y="301"/>
                  </a:cubicBezTo>
                  <a:close/>
                  <a:moveTo>
                    <a:pt x="518" y="206"/>
                  </a:moveTo>
                  <a:cubicBezTo>
                    <a:pt x="504" y="279"/>
                    <a:pt x="491" y="352"/>
                    <a:pt x="478" y="425"/>
                  </a:cubicBezTo>
                  <a:cubicBezTo>
                    <a:pt x="471" y="461"/>
                    <a:pt x="463" y="498"/>
                    <a:pt x="455" y="534"/>
                  </a:cubicBezTo>
                  <a:cubicBezTo>
                    <a:pt x="447" y="570"/>
                    <a:pt x="436" y="606"/>
                    <a:pt x="426" y="642"/>
                  </a:cubicBezTo>
                  <a:cubicBezTo>
                    <a:pt x="386" y="785"/>
                    <a:pt x="336" y="924"/>
                    <a:pt x="310" y="1069"/>
                  </a:cubicBezTo>
                  <a:cubicBezTo>
                    <a:pt x="297" y="1141"/>
                    <a:pt x="291" y="1213"/>
                    <a:pt x="291" y="1287"/>
                  </a:cubicBezTo>
                  <a:cubicBezTo>
                    <a:pt x="291" y="1360"/>
                    <a:pt x="296" y="1434"/>
                    <a:pt x="311" y="1505"/>
                  </a:cubicBezTo>
                  <a:cubicBezTo>
                    <a:pt x="326" y="1576"/>
                    <a:pt x="352" y="1646"/>
                    <a:pt x="391" y="1707"/>
                  </a:cubicBezTo>
                  <a:cubicBezTo>
                    <a:pt x="430" y="1770"/>
                    <a:pt x="482" y="1823"/>
                    <a:pt x="540" y="1869"/>
                  </a:cubicBezTo>
                  <a:cubicBezTo>
                    <a:pt x="478" y="1829"/>
                    <a:pt x="422" y="1777"/>
                    <a:pt x="379" y="1716"/>
                  </a:cubicBezTo>
                  <a:cubicBezTo>
                    <a:pt x="335" y="1654"/>
                    <a:pt x="305" y="1584"/>
                    <a:pt x="288" y="1510"/>
                  </a:cubicBezTo>
                  <a:cubicBezTo>
                    <a:pt x="270" y="1437"/>
                    <a:pt x="264" y="1362"/>
                    <a:pt x="262" y="1287"/>
                  </a:cubicBezTo>
                  <a:cubicBezTo>
                    <a:pt x="261" y="1213"/>
                    <a:pt x="267" y="1137"/>
                    <a:pt x="280" y="1063"/>
                  </a:cubicBezTo>
                  <a:cubicBezTo>
                    <a:pt x="307" y="916"/>
                    <a:pt x="359" y="775"/>
                    <a:pt x="403" y="635"/>
                  </a:cubicBezTo>
                  <a:cubicBezTo>
                    <a:pt x="450" y="495"/>
                    <a:pt x="477" y="349"/>
                    <a:pt x="518" y="20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ṡlíḍé"/>
            <p:cNvSpPr/>
            <p:nvPr/>
          </p:nvSpPr>
          <p:spPr bwMode="auto">
            <a:xfrm>
              <a:off x="3803526" y="4703568"/>
              <a:ext cx="52351" cy="53541"/>
            </a:xfrm>
            <a:custGeom>
              <a:avLst/>
              <a:gdLst>
                <a:gd name="T0" fmla="*/ 71 w 81"/>
                <a:gd name="T1" fmla="*/ 22 h 82"/>
                <a:gd name="T2" fmla="*/ 22 w 81"/>
                <a:gd name="T3" fmla="*/ 11 h 82"/>
                <a:gd name="T4" fmla="*/ 10 w 81"/>
                <a:gd name="T5" fmla="*/ 60 h 82"/>
                <a:gd name="T6" fmla="*/ 59 w 81"/>
                <a:gd name="T7" fmla="*/ 72 h 82"/>
                <a:gd name="T8" fmla="*/ 71 w 81"/>
                <a:gd name="T9" fmla="*/ 22 h 82"/>
              </a:gdLst>
              <a:ahLst/>
              <a:cxnLst>
                <a:cxn ang="0">
                  <a:pos x="T0" y="T1"/>
                </a:cxn>
                <a:cxn ang="0">
                  <a:pos x="T2" y="T3"/>
                </a:cxn>
                <a:cxn ang="0">
                  <a:pos x="T4" y="T5"/>
                </a:cxn>
                <a:cxn ang="0">
                  <a:pos x="T6" y="T7"/>
                </a:cxn>
                <a:cxn ang="0">
                  <a:pos x="T8" y="T9"/>
                </a:cxn>
              </a:cxnLst>
              <a:rect l="0" t="0" r="r" b="b"/>
              <a:pathLst>
                <a:path w="81" h="82">
                  <a:moveTo>
                    <a:pt x="71" y="22"/>
                  </a:moveTo>
                  <a:cubicBezTo>
                    <a:pt x="61" y="5"/>
                    <a:pt x="39" y="0"/>
                    <a:pt x="22" y="11"/>
                  </a:cubicBezTo>
                  <a:cubicBezTo>
                    <a:pt x="5" y="21"/>
                    <a:pt x="0" y="43"/>
                    <a:pt x="10" y="60"/>
                  </a:cubicBezTo>
                  <a:cubicBezTo>
                    <a:pt x="20" y="77"/>
                    <a:pt x="43" y="82"/>
                    <a:pt x="59" y="72"/>
                  </a:cubicBezTo>
                  <a:cubicBezTo>
                    <a:pt x="76" y="61"/>
                    <a:pt x="81"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íṩ1iḑê"/>
            <p:cNvSpPr/>
            <p:nvPr/>
          </p:nvSpPr>
          <p:spPr bwMode="auto">
            <a:xfrm>
              <a:off x="3721430" y="4683342"/>
              <a:ext cx="52351" cy="52351"/>
            </a:xfrm>
            <a:custGeom>
              <a:avLst/>
              <a:gdLst>
                <a:gd name="T0" fmla="*/ 72 w 82"/>
                <a:gd name="T1" fmla="*/ 22 h 82"/>
                <a:gd name="T2" fmla="*/ 23 w 82"/>
                <a:gd name="T3" fmla="*/ 10 h 82"/>
                <a:gd name="T4" fmla="*/ 11 w 82"/>
                <a:gd name="T5" fmla="*/ 60 h 82"/>
                <a:gd name="T6" fmla="*/ 60 w 82"/>
                <a:gd name="T7" fmla="*/ 71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5"/>
                    <a:pt x="39" y="0"/>
                    <a:pt x="23" y="10"/>
                  </a:cubicBezTo>
                  <a:cubicBezTo>
                    <a:pt x="6" y="21"/>
                    <a:pt x="0" y="43"/>
                    <a:pt x="11" y="60"/>
                  </a:cubicBezTo>
                  <a:cubicBezTo>
                    <a:pt x="21" y="77"/>
                    <a:pt x="43" y="82"/>
                    <a:pt x="60" y="71"/>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ïślîḋè"/>
            <p:cNvSpPr/>
            <p:nvPr/>
          </p:nvSpPr>
          <p:spPr bwMode="auto">
            <a:xfrm>
              <a:off x="3653611" y="4644078"/>
              <a:ext cx="5354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7"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şliḋe"/>
            <p:cNvSpPr/>
            <p:nvPr/>
          </p:nvSpPr>
          <p:spPr bwMode="auto">
            <a:xfrm>
              <a:off x="3608399" y="4602436"/>
              <a:ext cx="5354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6"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ŝļíḍé"/>
            <p:cNvSpPr/>
            <p:nvPr/>
          </p:nvSpPr>
          <p:spPr bwMode="auto">
            <a:xfrm>
              <a:off x="3572705" y="4542946"/>
              <a:ext cx="52351" cy="52351"/>
            </a:xfrm>
            <a:custGeom>
              <a:avLst/>
              <a:gdLst>
                <a:gd name="T0" fmla="*/ 72 w 82"/>
                <a:gd name="T1" fmla="*/ 23 h 82"/>
                <a:gd name="T2" fmla="*/ 22 w 82"/>
                <a:gd name="T3" fmla="*/ 11 h 82"/>
                <a:gd name="T4" fmla="*/ 11 w 82"/>
                <a:gd name="T5" fmla="*/ 60 h 82"/>
                <a:gd name="T6" fmla="*/ 60 w 82"/>
                <a:gd name="T7" fmla="*/ 72 h 82"/>
                <a:gd name="T8" fmla="*/ 72 w 82"/>
                <a:gd name="T9" fmla="*/ 23 h 82"/>
              </a:gdLst>
              <a:ahLst/>
              <a:cxnLst>
                <a:cxn ang="0">
                  <a:pos x="T0" y="T1"/>
                </a:cxn>
                <a:cxn ang="0">
                  <a:pos x="T2" y="T3"/>
                </a:cxn>
                <a:cxn ang="0">
                  <a:pos x="T4" y="T5"/>
                </a:cxn>
                <a:cxn ang="0">
                  <a:pos x="T6" y="T7"/>
                </a:cxn>
                <a:cxn ang="0">
                  <a:pos x="T8" y="T9"/>
                </a:cxn>
              </a:cxnLst>
              <a:rect l="0" t="0" r="r" b="b"/>
              <a:pathLst>
                <a:path w="82" h="82">
                  <a:moveTo>
                    <a:pt x="72" y="23"/>
                  </a:moveTo>
                  <a:cubicBezTo>
                    <a:pt x="61" y="6"/>
                    <a:pt x="39" y="0"/>
                    <a:pt x="22" y="11"/>
                  </a:cubicBezTo>
                  <a:cubicBezTo>
                    <a:pt x="6" y="21"/>
                    <a:pt x="0" y="43"/>
                    <a:pt x="11" y="60"/>
                  </a:cubicBezTo>
                  <a:cubicBezTo>
                    <a:pt x="21" y="77"/>
                    <a:pt x="43" y="82"/>
                    <a:pt x="60" y="72"/>
                  </a:cubicBezTo>
                  <a:cubicBezTo>
                    <a:pt x="77" y="61"/>
                    <a:pt x="82" y="39"/>
                    <a:pt x="72" y="2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sļîḋè"/>
            <p:cNvSpPr/>
            <p:nvPr/>
          </p:nvSpPr>
          <p:spPr bwMode="auto">
            <a:xfrm>
              <a:off x="3560807" y="4488215"/>
              <a:ext cx="53541" cy="52351"/>
            </a:xfrm>
            <a:custGeom>
              <a:avLst/>
              <a:gdLst>
                <a:gd name="T0" fmla="*/ 72 w 82"/>
                <a:gd name="T1" fmla="*/ 22 h 81"/>
                <a:gd name="T2" fmla="*/ 23 w 82"/>
                <a:gd name="T3" fmla="*/ 10 h 81"/>
                <a:gd name="T4" fmla="*/ 11 w 82"/>
                <a:gd name="T5" fmla="*/ 59 h 81"/>
                <a:gd name="T6" fmla="*/ 60 w 82"/>
                <a:gd name="T7" fmla="*/ 71 h 81"/>
                <a:gd name="T8" fmla="*/ 72 w 82"/>
                <a:gd name="T9" fmla="*/ 22 h 81"/>
              </a:gdLst>
              <a:ahLst/>
              <a:cxnLst>
                <a:cxn ang="0">
                  <a:pos x="T0" y="T1"/>
                </a:cxn>
                <a:cxn ang="0">
                  <a:pos x="T2" y="T3"/>
                </a:cxn>
                <a:cxn ang="0">
                  <a:pos x="T4" y="T5"/>
                </a:cxn>
                <a:cxn ang="0">
                  <a:pos x="T6" y="T7"/>
                </a:cxn>
                <a:cxn ang="0">
                  <a:pos x="T8" y="T9"/>
                </a:cxn>
              </a:cxnLst>
              <a:rect l="0" t="0" r="r" b="b"/>
              <a:pathLst>
                <a:path w="82" h="81">
                  <a:moveTo>
                    <a:pt x="72" y="22"/>
                  </a:moveTo>
                  <a:cubicBezTo>
                    <a:pt x="61" y="5"/>
                    <a:pt x="39" y="0"/>
                    <a:pt x="23" y="10"/>
                  </a:cubicBezTo>
                  <a:cubicBezTo>
                    <a:pt x="6" y="20"/>
                    <a:pt x="0" y="43"/>
                    <a:pt x="11" y="59"/>
                  </a:cubicBezTo>
                  <a:cubicBezTo>
                    <a:pt x="21" y="76"/>
                    <a:pt x="43" y="81"/>
                    <a:pt x="60" y="71"/>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ṥļiḍê"/>
            <p:cNvSpPr/>
            <p:nvPr/>
          </p:nvSpPr>
          <p:spPr bwMode="auto">
            <a:xfrm>
              <a:off x="3558428" y="4420396"/>
              <a:ext cx="52351" cy="52351"/>
            </a:xfrm>
            <a:custGeom>
              <a:avLst/>
              <a:gdLst>
                <a:gd name="T0" fmla="*/ 71 w 81"/>
                <a:gd name="T1" fmla="*/ 22 h 82"/>
                <a:gd name="T2" fmla="*/ 22 w 81"/>
                <a:gd name="T3" fmla="*/ 11 h 82"/>
                <a:gd name="T4" fmla="*/ 10 w 81"/>
                <a:gd name="T5" fmla="*/ 60 h 82"/>
                <a:gd name="T6" fmla="*/ 59 w 81"/>
                <a:gd name="T7" fmla="*/ 72 h 82"/>
                <a:gd name="T8" fmla="*/ 71 w 81"/>
                <a:gd name="T9" fmla="*/ 22 h 82"/>
              </a:gdLst>
              <a:ahLst/>
              <a:cxnLst>
                <a:cxn ang="0">
                  <a:pos x="T0" y="T1"/>
                </a:cxn>
                <a:cxn ang="0">
                  <a:pos x="T2" y="T3"/>
                </a:cxn>
                <a:cxn ang="0">
                  <a:pos x="T4" y="T5"/>
                </a:cxn>
                <a:cxn ang="0">
                  <a:pos x="T6" y="T7"/>
                </a:cxn>
                <a:cxn ang="0">
                  <a:pos x="T8" y="T9"/>
                </a:cxn>
              </a:cxnLst>
              <a:rect l="0" t="0" r="r" b="b"/>
              <a:pathLst>
                <a:path w="81" h="82">
                  <a:moveTo>
                    <a:pt x="71" y="22"/>
                  </a:moveTo>
                  <a:cubicBezTo>
                    <a:pt x="61" y="5"/>
                    <a:pt x="39" y="0"/>
                    <a:pt x="22" y="11"/>
                  </a:cubicBezTo>
                  <a:cubicBezTo>
                    <a:pt x="5" y="21"/>
                    <a:pt x="0" y="43"/>
                    <a:pt x="10" y="60"/>
                  </a:cubicBezTo>
                  <a:cubicBezTo>
                    <a:pt x="20" y="77"/>
                    <a:pt x="43" y="82"/>
                    <a:pt x="59" y="72"/>
                  </a:cubicBezTo>
                  <a:cubicBezTo>
                    <a:pt x="76" y="61"/>
                    <a:pt x="81"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ḻídé"/>
            <p:cNvSpPr/>
            <p:nvPr/>
          </p:nvSpPr>
          <p:spPr bwMode="auto">
            <a:xfrm>
              <a:off x="3579844" y="4349008"/>
              <a:ext cx="52351" cy="52351"/>
            </a:xfrm>
            <a:custGeom>
              <a:avLst/>
              <a:gdLst>
                <a:gd name="T0" fmla="*/ 72 w 82"/>
                <a:gd name="T1" fmla="*/ 22 h 82"/>
                <a:gd name="T2" fmla="*/ 22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5"/>
                    <a:pt x="39" y="0"/>
                    <a:pt x="22"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ṡḷídê"/>
            <p:cNvSpPr/>
            <p:nvPr/>
          </p:nvSpPr>
          <p:spPr bwMode="auto">
            <a:xfrm>
              <a:off x="3631005" y="4306176"/>
              <a:ext cx="52351" cy="52351"/>
            </a:xfrm>
            <a:custGeom>
              <a:avLst/>
              <a:gdLst>
                <a:gd name="T0" fmla="*/ 72 w 82"/>
                <a:gd name="T1" fmla="*/ 22 h 82"/>
                <a:gd name="T2" fmla="*/ 23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6"/>
                    <a:pt x="39" y="0"/>
                    <a:pt x="23"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şliḓé"/>
            <p:cNvSpPr/>
            <p:nvPr/>
          </p:nvSpPr>
          <p:spPr bwMode="auto">
            <a:xfrm>
              <a:off x="3694065" y="4289519"/>
              <a:ext cx="53541" cy="53541"/>
            </a:xfrm>
            <a:custGeom>
              <a:avLst/>
              <a:gdLst>
                <a:gd name="T0" fmla="*/ 72 w 82"/>
                <a:gd name="T1" fmla="*/ 22 h 82"/>
                <a:gd name="T2" fmla="*/ 22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6"/>
                    <a:pt x="39" y="0"/>
                    <a:pt x="22"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s1îḍé"/>
            <p:cNvSpPr/>
            <p:nvPr/>
          </p:nvSpPr>
          <p:spPr bwMode="auto">
            <a:xfrm>
              <a:off x="3769021" y="4302607"/>
              <a:ext cx="5235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6"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Sḻïďé"/>
            <p:cNvSpPr/>
            <p:nvPr/>
          </p:nvSpPr>
          <p:spPr bwMode="auto">
            <a:xfrm>
              <a:off x="3810665" y="4365666"/>
              <a:ext cx="53541" cy="52351"/>
            </a:xfrm>
            <a:custGeom>
              <a:avLst/>
              <a:gdLst>
                <a:gd name="T0" fmla="*/ 71 w 82"/>
                <a:gd name="T1" fmla="*/ 22 h 81"/>
                <a:gd name="T2" fmla="*/ 22 w 82"/>
                <a:gd name="T3" fmla="*/ 10 h 81"/>
                <a:gd name="T4" fmla="*/ 10 w 82"/>
                <a:gd name="T5" fmla="*/ 59 h 81"/>
                <a:gd name="T6" fmla="*/ 60 w 82"/>
                <a:gd name="T7" fmla="*/ 71 h 81"/>
                <a:gd name="T8" fmla="*/ 71 w 82"/>
                <a:gd name="T9" fmla="*/ 22 h 81"/>
              </a:gdLst>
              <a:ahLst/>
              <a:cxnLst>
                <a:cxn ang="0">
                  <a:pos x="T0" y="T1"/>
                </a:cxn>
                <a:cxn ang="0">
                  <a:pos x="T2" y="T3"/>
                </a:cxn>
                <a:cxn ang="0">
                  <a:pos x="T4" y="T5"/>
                </a:cxn>
                <a:cxn ang="0">
                  <a:pos x="T6" y="T7"/>
                </a:cxn>
                <a:cxn ang="0">
                  <a:pos x="T8" y="T9"/>
                </a:cxn>
              </a:cxnLst>
              <a:rect l="0" t="0" r="r" b="b"/>
              <a:pathLst>
                <a:path w="82" h="81">
                  <a:moveTo>
                    <a:pt x="71" y="22"/>
                  </a:moveTo>
                  <a:cubicBezTo>
                    <a:pt x="61" y="5"/>
                    <a:pt x="39" y="0"/>
                    <a:pt x="22" y="10"/>
                  </a:cubicBezTo>
                  <a:cubicBezTo>
                    <a:pt x="5" y="20"/>
                    <a:pt x="0" y="42"/>
                    <a:pt x="10" y="59"/>
                  </a:cubicBezTo>
                  <a:cubicBezTo>
                    <a:pt x="21" y="76"/>
                    <a:pt x="43" y="81"/>
                    <a:pt x="60" y="71"/>
                  </a:cubicBezTo>
                  <a:cubicBezTo>
                    <a:pt x="77" y="61"/>
                    <a:pt x="82" y="38"/>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ïśļídê"/>
            <p:cNvSpPr/>
            <p:nvPr/>
          </p:nvSpPr>
          <p:spPr bwMode="auto">
            <a:xfrm>
              <a:off x="4760123" y="3607765"/>
              <a:ext cx="1809683" cy="1587190"/>
            </a:xfrm>
            <a:custGeom>
              <a:avLst/>
              <a:gdLst>
                <a:gd name="T0" fmla="*/ 577 w 2813"/>
                <a:gd name="T1" fmla="*/ 203 h 2471"/>
                <a:gd name="T2" fmla="*/ 84 w 2813"/>
                <a:gd name="T3" fmla="*/ 668 h 2471"/>
                <a:gd name="T4" fmla="*/ 377 w 2813"/>
                <a:gd name="T5" fmla="*/ 896 h 2471"/>
                <a:gd name="T6" fmla="*/ 665 w 2813"/>
                <a:gd name="T7" fmla="*/ 952 h 2471"/>
                <a:gd name="T8" fmla="*/ 679 w 2813"/>
                <a:gd name="T9" fmla="*/ 1498 h 2471"/>
                <a:gd name="T10" fmla="*/ 1377 w 2813"/>
                <a:gd name="T11" fmla="*/ 1851 h 2471"/>
                <a:gd name="T12" fmla="*/ 2527 w 2813"/>
                <a:gd name="T13" fmla="*/ 2224 h 2471"/>
                <a:gd name="T14" fmla="*/ 2333 w 2813"/>
                <a:gd name="T15" fmla="*/ 2190 h 2471"/>
                <a:gd name="T16" fmla="*/ 2316 w 2813"/>
                <a:gd name="T17" fmla="*/ 2142 h 2471"/>
                <a:gd name="T18" fmla="*/ 2690 w 2813"/>
                <a:gd name="T19" fmla="*/ 2313 h 2471"/>
                <a:gd name="T20" fmla="*/ 1985 w 2813"/>
                <a:gd name="T21" fmla="*/ 1642 h 2471"/>
                <a:gd name="T22" fmla="*/ 1973 w 2813"/>
                <a:gd name="T23" fmla="*/ 1588 h 2471"/>
                <a:gd name="T24" fmla="*/ 1959 w 2813"/>
                <a:gd name="T25" fmla="*/ 1530 h 2471"/>
                <a:gd name="T26" fmla="*/ 1910 w 2813"/>
                <a:gd name="T27" fmla="*/ 1474 h 2471"/>
                <a:gd name="T28" fmla="*/ 1864 w 2813"/>
                <a:gd name="T29" fmla="*/ 1400 h 2471"/>
                <a:gd name="T30" fmla="*/ 1798 w 2813"/>
                <a:gd name="T31" fmla="*/ 1365 h 2471"/>
                <a:gd name="T32" fmla="*/ 1741 w 2813"/>
                <a:gd name="T33" fmla="*/ 1323 h 2471"/>
                <a:gd name="T34" fmla="*/ 1656 w 2813"/>
                <a:gd name="T35" fmla="*/ 1310 h 2471"/>
                <a:gd name="T36" fmla="*/ 1602 w 2813"/>
                <a:gd name="T37" fmla="*/ 1302 h 2471"/>
                <a:gd name="T38" fmla="*/ 1342 w 2813"/>
                <a:gd name="T39" fmla="*/ 1457 h 2471"/>
                <a:gd name="T40" fmla="*/ 1363 w 2813"/>
                <a:gd name="T41" fmla="*/ 1416 h 2471"/>
                <a:gd name="T42" fmla="*/ 1543 w 2813"/>
                <a:gd name="T43" fmla="*/ 1515 h 2471"/>
                <a:gd name="T44" fmla="*/ 842 w 2813"/>
                <a:gd name="T45" fmla="*/ 981 h 2471"/>
                <a:gd name="T46" fmla="*/ 458 w 2813"/>
                <a:gd name="T47" fmla="*/ 124 h 2471"/>
                <a:gd name="T48" fmla="*/ 1915 w 2813"/>
                <a:gd name="T49" fmla="*/ 1635 h 2471"/>
                <a:gd name="T50" fmla="*/ 1818 w 2813"/>
                <a:gd name="T51" fmla="*/ 1624 h 2471"/>
                <a:gd name="T52" fmla="*/ 1909 w 2813"/>
                <a:gd name="T53" fmla="*/ 1600 h 2471"/>
                <a:gd name="T54" fmla="*/ 1797 w 2813"/>
                <a:gd name="T55" fmla="*/ 1574 h 2471"/>
                <a:gd name="T56" fmla="*/ 1807 w 2813"/>
                <a:gd name="T57" fmla="*/ 1594 h 2471"/>
                <a:gd name="T58" fmla="*/ 1741 w 2813"/>
                <a:gd name="T59" fmla="*/ 1502 h 2471"/>
                <a:gd name="T60" fmla="*/ 1661 w 2813"/>
                <a:gd name="T61" fmla="*/ 1450 h 2471"/>
                <a:gd name="T62" fmla="*/ 1676 w 2813"/>
                <a:gd name="T63" fmla="*/ 1457 h 2471"/>
                <a:gd name="T64" fmla="*/ 1750 w 2813"/>
                <a:gd name="T65" fmla="*/ 1402 h 2471"/>
                <a:gd name="T66" fmla="*/ 1727 w 2813"/>
                <a:gd name="T67" fmla="*/ 1392 h 2471"/>
                <a:gd name="T68" fmla="*/ 1729 w 2813"/>
                <a:gd name="T69" fmla="*/ 1492 h 2471"/>
                <a:gd name="T70" fmla="*/ 1832 w 2813"/>
                <a:gd name="T71" fmla="*/ 1461 h 2471"/>
                <a:gd name="T72" fmla="*/ 1763 w 2813"/>
                <a:gd name="T73" fmla="*/ 1525 h 2471"/>
                <a:gd name="T74" fmla="*/ 1875 w 2813"/>
                <a:gd name="T75" fmla="*/ 1516 h 2471"/>
                <a:gd name="T76" fmla="*/ 1860 w 2813"/>
                <a:gd name="T77" fmla="*/ 1495 h 2471"/>
                <a:gd name="T78" fmla="*/ 1647 w 2813"/>
                <a:gd name="T79" fmla="*/ 1444 h 2471"/>
                <a:gd name="T80" fmla="*/ 1832 w 2813"/>
                <a:gd name="T81" fmla="*/ 1689 h 2471"/>
                <a:gd name="T82" fmla="*/ 1918 w 2813"/>
                <a:gd name="T83" fmla="*/ 1673 h 2471"/>
                <a:gd name="T84" fmla="*/ 1625 w 2813"/>
                <a:gd name="T85" fmla="*/ 1546 h 2471"/>
                <a:gd name="T86" fmla="*/ 1802 w 2813"/>
                <a:gd name="T87" fmla="*/ 1694 h 2471"/>
                <a:gd name="T88" fmla="*/ 1556 w 2813"/>
                <a:gd name="T89" fmla="*/ 1647 h 2471"/>
                <a:gd name="T90" fmla="*/ 1393 w 2813"/>
                <a:gd name="T91" fmla="*/ 1726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3" h="2471">
                  <a:moveTo>
                    <a:pt x="458" y="124"/>
                  </a:moveTo>
                  <a:cubicBezTo>
                    <a:pt x="337" y="248"/>
                    <a:pt x="550" y="362"/>
                    <a:pt x="577" y="239"/>
                  </a:cubicBezTo>
                  <a:cubicBezTo>
                    <a:pt x="535" y="243"/>
                    <a:pt x="540" y="194"/>
                    <a:pt x="577" y="203"/>
                  </a:cubicBezTo>
                  <a:cubicBezTo>
                    <a:pt x="701" y="233"/>
                    <a:pt x="707" y="648"/>
                    <a:pt x="282" y="542"/>
                  </a:cubicBezTo>
                  <a:cubicBezTo>
                    <a:pt x="226" y="528"/>
                    <a:pt x="123" y="452"/>
                    <a:pt x="0" y="567"/>
                  </a:cubicBezTo>
                  <a:cubicBezTo>
                    <a:pt x="0" y="567"/>
                    <a:pt x="99" y="593"/>
                    <a:pt x="84" y="668"/>
                  </a:cubicBezTo>
                  <a:cubicBezTo>
                    <a:pt x="27" y="939"/>
                    <a:pt x="267" y="1072"/>
                    <a:pt x="293" y="1168"/>
                  </a:cubicBezTo>
                  <a:cubicBezTo>
                    <a:pt x="293" y="1168"/>
                    <a:pt x="411" y="1018"/>
                    <a:pt x="362" y="898"/>
                  </a:cubicBezTo>
                  <a:cubicBezTo>
                    <a:pt x="362" y="898"/>
                    <a:pt x="370" y="868"/>
                    <a:pt x="377" y="896"/>
                  </a:cubicBezTo>
                  <a:cubicBezTo>
                    <a:pt x="423" y="1082"/>
                    <a:pt x="585" y="1102"/>
                    <a:pt x="568" y="1177"/>
                  </a:cubicBezTo>
                  <a:cubicBezTo>
                    <a:pt x="568" y="1177"/>
                    <a:pt x="719" y="1075"/>
                    <a:pt x="647" y="966"/>
                  </a:cubicBezTo>
                  <a:cubicBezTo>
                    <a:pt x="647" y="966"/>
                    <a:pt x="634" y="930"/>
                    <a:pt x="665" y="952"/>
                  </a:cubicBezTo>
                  <a:cubicBezTo>
                    <a:pt x="800" y="1049"/>
                    <a:pt x="791" y="1336"/>
                    <a:pt x="618" y="1402"/>
                  </a:cubicBezTo>
                  <a:cubicBezTo>
                    <a:pt x="665" y="1330"/>
                    <a:pt x="599" y="1257"/>
                    <a:pt x="511" y="1297"/>
                  </a:cubicBezTo>
                  <a:cubicBezTo>
                    <a:pt x="413" y="1341"/>
                    <a:pt x="481" y="1572"/>
                    <a:pt x="679" y="1498"/>
                  </a:cubicBezTo>
                  <a:cubicBezTo>
                    <a:pt x="771" y="1464"/>
                    <a:pt x="838" y="1399"/>
                    <a:pt x="871" y="1317"/>
                  </a:cubicBezTo>
                  <a:cubicBezTo>
                    <a:pt x="877" y="1341"/>
                    <a:pt x="884" y="1364"/>
                    <a:pt x="892" y="1388"/>
                  </a:cubicBezTo>
                  <a:cubicBezTo>
                    <a:pt x="969" y="1599"/>
                    <a:pt x="1164" y="1783"/>
                    <a:pt x="1377" y="1851"/>
                  </a:cubicBezTo>
                  <a:cubicBezTo>
                    <a:pt x="1548" y="1905"/>
                    <a:pt x="1730" y="1891"/>
                    <a:pt x="1905" y="1875"/>
                  </a:cubicBezTo>
                  <a:cubicBezTo>
                    <a:pt x="2073" y="1859"/>
                    <a:pt x="2255" y="1831"/>
                    <a:pt x="2408" y="1920"/>
                  </a:cubicBezTo>
                  <a:cubicBezTo>
                    <a:pt x="2520" y="1986"/>
                    <a:pt x="2588" y="2102"/>
                    <a:pt x="2527" y="2224"/>
                  </a:cubicBezTo>
                  <a:cubicBezTo>
                    <a:pt x="2497" y="2297"/>
                    <a:pt x="2417" y="2338"/>
                    <a:pt x="2339" y="2314"/>
                  </a:cubicBezTo>
                  <a:cubicBezTo>
                    <a:pt x="2300" y="2304"/>
                    <a:pt x="2275" y="2266"/>
                    <a:pt x="2283" y="2225"/>
                  </a:cubicBezTo>
                  <a:cubicBezTo>
                    <a:pt x="2286" y="2201"/>
                    <a:pt x="2308" y="2185"/>
                    <a:pt x="2333" y="2190"/>
                  </a:cubicBezTo>
                  <a:cubicBezTo>
                    <a:pt x="2340" y="2200"/>
                    <a:pt x="2356" y="2198"/>
                    <a:pt x="2352" y="2219"/>
                  </a:cubicBezTo>
                  <a:cubicBezTo>
                    <a:pt x="2364" y="2233"/>
                    <a:pt x="2372" y="2219"/>
                    <a:pt x="2373" y="2206"/>
                  </a:cubicBezTo>
                  <a:cubicBezTo>
                    <a:pt x="2379" y="2171"/>
                    <a:pt x="2347" y="2147"/>
                    <a:pt x="2316" y="2142"/>
                  </a:cubicBezTo>
                  <a:cubicBezTo>
                    <a:pt x="2231" y="2127"/>
                    <a:pt x="2186" y="2223"/>
                    <a:pt x="2194" y="2294"/>
                  </a:cubicBezTo>
                  <a:cubicBezTo>
                    <a:pt x="2207" y="2413"/>
                    <a:pt x="2337" y="2471"/>
                    <a:pt x="2445" y="2465"/>
                  </a:cubicBezTo>
                  <a:cubicBezTo>
                    <a:pt x="2549" y="2460"/>
                    <a:pt x="2636" y="2400"/>
                    <a:pt x="2690" y="2313"/>
                  </a:cubicBezTo>
                  <a:cubicBezTo>
                    <a:pt x="2813" y="2114"/>
                    <a:pt x="2741" y="1882"/>
                    <a:pt x="2555" y="1754"/>
                  </a:cubicBezTo>
                  <a:cubicBezTo>
                    <a:pt x="2383" y="1635"/>
                    <a:pt x="2189" y="1634"/>
                    <a:pt x="1995" y="1661"/>
                  </a:cubicBezTo>
                  <a:cubicBezTo>
                    <a:pt x="1994" y="1654"/>
                    <a:pt x="1991" y="1647"/>
                    <a:pt x="1985" y="1642"/>
                  </a:cubicBezTo>
                  <a:cubicBezTo>
                    <a:pt x="1981" y="1639"/>
                    <a:pt x="1977" y="1637"/>
                    <a:pt x="1972" y="1636"/>
                  </a:cubicBezTo>
                  <a:cubicBezTo>
                    <a:pt x="1974" y="1634"/>
                    <a:pt x="1975" y="1633"/>
                    <a:pt x="1977" y="1632"/>
                  </a:cubicBezTo>
                  <a:cubicBezTo>
                    <a:pt x="1987" y="1619"/>
                    <a:pt x="1986" y="1599"/>
                    <a:pt x="1973" y="1588"/>
                  </a:cubicBezTo>
                  <a:cubicBezTo>
                    <a:pt x="1967" y="1583"/>
                    <a:pt x="1959" y="1581"/>
                    <a:pt x="1951" y="1581"/>
                  </a:cubicBezTo>
                  <a:cubicBezTo>
                    <a:pt x="1955" y="1579"/>
                    <a:pt x="1959" y="1577"/>
                    <a:pt x="1962" y="1573"/>
                  </a:cubicBezTo>
                  <a:cubicBezTo>
                    <a:pt x="1973" y="1560"/>
                    <a:pt x="1972" y="1541"/>
                    <a:pt x="1959" y="1530"/>
                  </a:cubicBezTo>
                  <a:cubicBezTo>
                    <a:pt x="1953" y="1525"/>
                    <a:pt x="1945" y="1522"/>
                    <a:pt x="1938" y="1523"/>
                  </a:cubicBezTo>
                  <a:cubicBezTo>
                    <a:pt x="1947" y="1510"/>
                    <a:pt x="1945" y="1491"/>
                    <a:pt x="1933" y="1481"/>
                  </a:cubicBezTo>
                  <a:cubicBezTo>
                    <a:pt x="1926" y="1475"/>
                    <a:pt x="1918" y="1473"/>
                    <a:pt x="1910" y="1474"/>
                  </a:cubicBezTo>
                  <a:cubicBezTo>
                    <a:pt x="1916" y="1462"/>
                    <a:pt x="1913" y="1447"/>
                    <a:pt x="1902" y="1438"/>
                  </a:cubicBezTo>
                  <a:cubicBezTo>
                    <a:pt x="1894" y="1431"/>
                    <a:pt x="1883" y="1429"/>
                    <a:pt x="1874" y="1432"/>
                  </a:cubicBezTo>
                  <a:cubicBezTo>
                    <a:pt x="1877" y="1421"/>
                    <a:pt x="1874" y="1408"/>
                    <a:pt x="1864" y="1400"/>
                  </a:cubicBezTo>
                  <a:cubicBezTo>
                    <a:pt x="1857" y="1394"/>
                    <a:pt x="1848" y="1392"/>
                    <a:pt x="1840" y="1393"/>
                  </a:cubicBezTo>
                  <a:cubicBezTo>
                    <a:pt x="1840" y="1384"/>
                    <a:pt x="1836" y="1376"/>
                    <a:pt x="1829" y="1370"/>
                  </a:cubicBezTo>
                  <a:cubicBezTo>
                    <a:pt x="1820" y="1362"/>
                    <a:pt x="1808" y="1361"/>
                    <a:pt x="1798" y="1365"/>
                  </a:cubicBezTo>
                  <a:cubicBezTo>
                    <a:pt x="1797" y="1357"/>
                    <a:pt x="1793" y="1350"/>
                    <a:pt x="1787" y="1344"/>
                  </a:cubicBezTo>
                  <a:cubicBezTo>
                    <a:pt x="1777" y="1336"/>
                    <a:pt x="1763" y="1335"/>
                    <a:pt x="1752" y="1341"/>
                  </a:cubicBezTo>
                  <a:cubicBezTo>
                    <a:pt x="1751" y="1334"/>
                    <a:pt x="1747" y="1328"/>
                    <a:pt x="1741" y="1323"/>
                  </a:cubicBezTo>
                  <a:cubicBezTo>
                    <a:pt x="1730" y="1313"/>
                    <a:pt x="1714" y="1313"/>
                    <a:pt x="1703" y="1322"/>
                  </a:cubicBezTo>
                  <a:cubicBezTo>
                    <a:pt x="1701" y="1317"/>
                    <a:pt x="1699" y="1313"/>
                    <a:pt x="1695" y="1310"/>
                  </a:cubicBezTo>
                  <a:cubicBezTo>
                    <a:pt x="1684" y="1301"/>
                    <a:pt x="1667" y="1301"/>
                    <a:pt x="1656" y="1310"/>
                  </a:cubicBezTo>
                  <a:cubicBezTo>
                    <a:pt x="1654" y="1305"/>
                    <a:pt x="1651" y="1300"/>
                    <a:pt x="1647" y="1296"/>
                  </a:cubicBezTo>
                  <a:cubicBezTo>
                    <a:pt x="1633" y="1285"/>
                    <a:pt x="1614" y="1287"/>
                    <a:pt x="1603" y="1300"/>
                  </a:cubicBezTo>
                  <a:cubicBezTo>
                    <a:pt x="1603" y="1301"/>
                    <a:pt x="1602" y="1301"/>
                    <a:pt x="1602" y="1302"/>
                  </a:cubicBezTo>
                  <a:cubicBezTo>
                    <a:pt x="1586" y="1282"/>
                    <a:pt x="1566" y="1264"/>
                    <a:pt x="1542" y="1250"/>
                  </a:cubicBezTo>
                  <a:cubicBezTo>
                    <a:pt x="1482" y="1215"/>
                    <a:pt x="1403" y="1209"/>
                    <a:pt x="1346" y="1253"/>
                  </a:cubicBezTo>
                  <a:cubicBezTo>
                    <a:pt x="1284" y="1302"/>
                    <a:pt x="1263" y="1412"/>
                    <a:pt x="1342" y="1457"/>
                  </a:cubicBezTo>
                  <a:cubicBezTo>
                    <a:pt x="1445" y="1516"/>
                    <a:pt x="1500" y="1351"/>
                    <a:pt x="1413" y="1353"/>
                  </a:cubicBezTo>
                  <a:cubicBezTo>
                    <a:pt x="1403" y="1382"/>
                    <a:pt x="1448" y="1385"/>
                    <a:pt x="1424" y="1416"/>
                  </a:cubicBezTo>
                  <a:cubicBezTo>
                    <a:pt x="1408" y="1436"/>
                    <a:pt x="1380" y="1431"/>
                    <a:pt x="1363" y="1416"/>
                  </a:cubicBezTo>
                  <a:cubicBezTo>
                    <a:pt x="1321" y="1381"/>
                    <a:pt x="1355" y="1315"/>
                    <a:pt x="1397" y="1297"/>
                  </a:cubicBezTo>
                  <a:cubicBezTo>
                    <a:pt x="1432" y="1282"/>
                    <a:pt x="1475" y="1295"/>
                    <a:pt x="1505" y="1315"/>
                  </a:cubicBezTo>
                  <a:cubicBezTo>
                    <a:pt x="1571" y="1361"/>
                    <a:pt x="1577" y="1447"/>
                    <a:pt x="1543" y="1515"/>
                  </a:cubicBezTo>
                  <a:cubicBezTo>
                    <a:pt x="1467" y="1671"/>
                    <a:pt x="1260" y="1669"/>
                    <a:pt x="1133" y="1583"/>
                  </a:cubicBezTo>
                  <a:cubicBezTo>
                    <a:pt x="1012" y="1501"/>
                    <a:pt x="927" y="1356"/>
                    <a:pt x="894" y="1210"/>
                  </a:cubicBezTo>
                  <a:cubicBezTo>
                    <a:pt x="898" y="1139"/>
                    <a:pt x="881" y="1061"/>
                    <a:pt x="842" y="981"/>
                  </a:cubicBezTo>
                  <a:cubicBezTo>
                    <a:pt x="753" y="799"/>
                    <a:pt x="589" y="731"/>
                    <a:pt x="519" y="696"/>
                  </a:cubicBezTo>
                  <a:cubicBezTo>
                    <a:pt x="519" y="696"/>
                    <a:pt x="867" y="591"/>
                    <a:pt x="760" y="231"/>
                  </a:cubicBezTo>
                  <a:cubicBezTo>
                    <a:pt x="743" y="172"/>
                    <a:pt x="579" y="0"/>
                    <a:pt x="458" y="124"/>
                  </a:cubicBezTo>
                  <a:close/>
                  <a:moveTo>
                    <a:pt x="1823" y="1639"/>
                  </a:moveTo>
                  <a:cubicBezTo>
                    <a:pt x="1912" y="1615"/>
                    <a:pt x="1912" y="1615"/>
                    <a:pt x="1912" y="1615"/>
                  </a:cubicBezTo>
                  <a:cubicBezTo>
                    <a:pt x="1913" y="1622"/>
                    <a:pt x="1914" y="1628"/>
                    <a:pt x="1915" y="1635"/>
                  </a:cubicBezTo>
                  <a:cubicBezTo>
                    <a:pt x="1826" y="1654"/>
                    <a:pt x="1826" y="1654"/>
                    <a:pt x="1826" y="1654"/>
                  </a:cubicBezTo>
                  <a:cubicBezTo>
                    <a:pt x="1825" y="1649"/>
                    <a:pt x="1824" y="1644"/>
                    <a:pt x="1823" y="1639"/>
                  </a:cubicBezTo>
                  <a:close/>
                  <a:moveTo>
                    <a:pt x="1818" y="1624"/>
                  </a:moveTo>
                  <a:cubicBezTo>
                    <a:pt x="1817" y="1619"/>
                    <a:pt x="1815" y="1613"/>
                    <a:pt x="1813" y="1608"/>
                  </a:cubicBezTo>
                  <a:cubicBezTo>
                    <a:pt x="1901" y="1574"/>
                    <a:pt x="1901" y="1574"/>
                    <a:pt x="1901" y="1574"/>
                  </a:cubicBezTo>
                  <a:cubicBezTo>
                    <a:pt x="1904" y="1583"/>
                    <a:pt x="1906" y="1592"/>
                    <a:pt x="1909" y="1600"/>
                  </a:cubicBezTo>
                  <a:lnTo>
                    <a:pt x="1818" y="1624"/>
                  </a:lnTo>
                  <a:close/>
                  <a:moveTo>
                    <a:pt x="1807" y="1594"/>
                  </a:moveTo>
                  <a:cubicBezTo>
                    <a:pt x="1804" y="1587"/>
                    <a:pt x="1800" y="1580"/>
                    <a:pt x="1797" y="1574"/>
                  </a:cubicBezTo>
                  <a:cubicBezTo>
                    <a:pt x="1882" y="1530"/>
                    <a:pt x="1882" y="1530"/>
                    <a:pt x="1882" y="1530"/>
                  </a:cubicBezTo>
                  <a:cubicBezTo>
                    <a:pt x="1887" y="1540"/>
                    <a:pt x="1892" y="1550"/>
                    <a:pt x="1896" y="1560"/>
                  </a:cubicBezTo>
                  <a:lnTo>
                    <a:pt x="1807" y="1594"/>
                  </a:lnTo>
                  <a:close/>
                  <a:moveTo>
                    <a:pt x="1821" y="1451"/>
                  </a:moveTo>
                  <a:cubicBezTo>
                    <a:pt x="1753" y="1513"/>
                    <a:pt x="1753" y="1513"/>
                    <a:pt x="1753" y="1513"/>
                  </a:cubicBezTo>
                  <a:cubicBezTo>
                    <a:pt x="1749" y="1509"/>
                    <a:pt x="1745" y="1506"/>
                    <a:pt x="1741" y="1502"/>
                  </a:cubicBezTo>
                  <a:cubicBezTo>
                    <a:pt x="1797" y="1431"/>
                    <a:pt x="1797" y="1431"/>
                    <a:pt x="1797" y="1431"/>
                  </a:cubicBezTo>
                  <a:cubicBezTo>
                    <a:pt x="1805" y="1437"/>
                    <a:pt x="1814" y="1444"/>
                    <a:pt x="1821" y="1451"/>
                  </a:cubicBezTo>
                  <a:close/>
                  <a:moveTo>
                    <a:pt x="1661" y="1450"/>
                  </a:moveTo>
                  <a:cubicBezTo>
                    <a:pt x="1687" y="1377"/>
                    <a:pt x="1687" y="1377"/>
                    <a:pt x="1687" y="1377"/>
                  </a:cubicBezTo>
                  <a:cubicBezTo>
                    <a:pt x="1696" y="1380"/>
                    <a:pt x="1705" y="1383"/>
                    <a:pt x="1713" y="1386"/>
                  </a:cubicBezTo>
                  <a:cubicBezTo>
                    <a:pt x="1676" y="1457"/>
                    <a:pt x="1676" y="1457"/>
                    <a:pt x="1676" y="1457"/>
                  </a:cubicBezTo>
                  <a:cubicBezTo>
                    <a:pt x="1671" y="1454"/>
                    <a:pt x="1666" y="1452"/>
                    <a:pt x="1661" y="1450"/>
                  </a:cubicBezTo>
                  <a:close/>
                  <a:moveTo>
                    <a:pt x="1727" y="1392"/>
                  </a:moveTo>
                  <a:cubicBezTo>
                    <a:pt x="1735" y="1395"/>
                    <a:pt x="1742" y="1398"/>
                    <a:pt x="1750" y="1402"/>
                  </a:cubicBezTo>
                  <a:cubicBezTo>
                    <a:pt x="1703" y="1473"/>
                    <a:pt x="1703" y="1473"/>
                    <a:pt x="1703" y="1473"/>
                  </a:cubicBezTo>
                  <a:cubicBezTo>
                    <a:pt x="1699" y="1470"/>
                    <a:pt x="1694" y="1467"/>
                    <a:pt x="1689" y="1464"/>
                  </a:cubicBezTo>
                  <a:lnTo>
                    <a:pt x="1727" y="1392"/>
                  </a:lnTo>
                  <a:close/>
                  <a:moveTo>
                    <a:pt x="1763" y="1409"/>
                  </a:moveTo>
                  <a:cubicBezTo>
                    <a:pt x="1770" y="1413"/>
                    <a:pt x="1777" y="1417"/>
                    <a:pt x="1784" y="1422"/>
                  </a:cubicBezTo>
                  <a:cubicBezTo>
                    <a:pt x="1729" y="1492"/>
                    <a:pt x="1729" y="1492"/>
                    <a:pt x="1729" y="1492"/>
                  </a:cubicBezTo>
                  <a:cubicBezTo>
                    <a:pt x="1725" y="1488"/>
                    <a:pt x="1721" y="1485"/>
                    <a:pt x="1716" y="1482"/>
                  </a:cubicBezTo>
                  <a:lnTo>
                    <a:pt x="1763" y="1409"/>
                  </a:lnTo>
                  <a:close/>
                  <a:moveTo>
                    <a:pt x="1832" y="1461"/>
                  </a:moveTo>
                  <a:cubicBezTo>
                    <a:pt x="1839" y="1468"/>
                    <a:pt x="1845" y="1475"/>
                    <a:pt x="1851" y="1483"/>
                  </a:cubicBezTo>
                  <a:cubicBezTo>
                    <a:pt x="1773" y="1538"/>
                    <a:pt x="1773" y="1538"/>
                    <a:pt x="1773" y="1538"/>
                  </a:cubicBezTo>
                  <a:cubicBezTo>
                    <a:pt x="1770" y="1533"/>
                    <a:pt x="1767" y="1529"/>
                    <a:pt x="1763" y="1525"/>
                  </a:cubicBezTo>
                  <a:lnTo>
                    <a:pt x="1832" y="1461"/>
                  </a:lnTo>
                  <a:close/>
                  <a:moveTo>
                    <a:pt x="1860" y="1495"/>
                  </a:moveTo>
                  <a:cubicBezTo>
                    <a:pt x="1866" y="1502"/>
                    <a:pt x="1870" y="1509"/>
                    <a:pt x="1875" y="1516"/>
                  </a:cubicBezTo>
                  <a:cubicBezTo>
                    <a:pt x="1789" y="1560"/>
                    <a:pt x="1789" y="1560"/>
                    <a:pt x="1789" y="1560"/>
                  </a:cubicBezTo>
                  <a:cubicBezTo>
                    <a:pt x="1787" y="1557"/>
                    <a:pt x="1785" y="1554"/>
                    <a:pt x="1782" y="1550"/>
                  </a:cubicBezTo>
                  <a:lnTo>
                    <a:pt x="1860" y="1495"/>
                  </a:lnTo>
                  <a:close/>
                  <a:moveTo>
                    <a:pt x="1634" y="1363"/>
                  </a:moveTo>
                  <a:cubicBezTo>
                    <a:pt x="1648" y="1366"/>
                    <a:pt x="1661" y="1369"/>
                    <a:pt x="1673" y="1373"/>
                  </a:cubicBezTo>
                  <a:cubicBezTo>
                    <a:pt x="1647" y="1444"/>
                    <a:pt x="1647" y="1444"/>
                    <a:pt x="1647" y="1444"/>
                  </a:cubicBezTo>
                  <a:cubicBezTo>
                    <a:pt x="1647" y="1443"/>
                    <a:pt x="1647" y="1443"/>
                    <a:pt x="1647" y="1443"/>
                  </a:cubicBezTo>
                  <a:cubicBezTo>
                    <a:pt x="1647" y="1416"/>
                    <a:pt x="1643" y="1389"/>
                    <a:pt x="1634" y="1363"/>
                  </a:cubicBezTo>
                  <a:close/>
                  <a:moveTo>
                    <a:pt x="1832" y="1689"/>
                  </a:moveTo>
                  <a:cubicBezTo>
                    <a:pt x="1831" y="1683"/>
                    <a:pt x="1830" y="1676"/>
                    <a:pt x="1829" y="1669"/>
                  </a:cubicBezTo>
                  <a:cubicBezTo>
                    <a:pt x="1917" y="1650"/>
                    <a:pt x="1917" y="1650"/>
                    <a:pt x="1917" y="1650"/>
                  </a:cubicBezTo>
                  <a:cubicBezTo>
                    <a:pt x="1918" y="1658"/>
                    <a:pt x="1918" y="1666"/>
                    <a:pt x="1918" y="1673"/>
                  </a:cubicBezTo>
                  <a:cubicBezTo>
                    <a:pt x="1890" y="1678"/>
                    <a:pt x="1861" y="1683"/>
                    <a:pt x="1832" y="1689"/>
                  </a:cubicBezTo>
                  <a:close/>
                  <a:moveTo>
                    <a:pt x="1731" y="1707"/>
                  </a:moveTo>
                  <a:cubicBezTo>
                    <a:pt x="1723" y="1666"/>
                    <a:pt x="1699" y="1604"/>
                    <a:pt x="1625" y="1546"/>
                  </a:cubicBezTo>
                  <a:cubicBezTo>
                    <a:pt x="1627" y="1541"/>
                    <a:pt x="1629" y="1536"/>
                    <a:pt x="1631" y="1531"/>
                  </a:cubicBezTo>
                  <a:cubicBezTo>
                    <a:pt x="1637" y="1513"/>
                    <a:pt x="1642" y="1495"/>
                    <a:pt x="1645" y="1476"/>
                  </a:cubicBezTo>
                  <a:cubicBezTo>
                    <a:pt x="1770" y="1531"/>
                    <a:pt x="1797" y="1636"/>
                    <a:pt x="1802" y="1694"/>
                  </a:cubicBezTo>
                  <a:cubicBezTo>
                    <a:pt x="1779" y="1698"/>
                    <a:pt x="1755" y="1703"/>
                    <a:pt x="1731" y="1707"/>
                  </a:cubicBezTo>
                  <a:close/>
                  <a:moveTo>
                    <a:pt x="1393" y="1726"/>
                  </a:moveTo>
                  <a:cubicBezTo>
                    <a:pt x="1454" y="1715"/>
                    <a:pt x="1511" y="1689"/>
                    <a:pt x="1556" y="1647"/>
                  </a:cubicBezTo>
                  <a:cubicBezTo>
                    <a:pt x="1584" y="1678"/>
                    <a:pt x="1597" y="1705"/>
                    <a:pt x="1602" y="1726"/>
                  </a:cubicBezTo>
                  <a:cubicBezTo>
                    <a:pt x="1536" y="1733"/>
                    <a:pt x="1471" y="1735"/>
                    <a:pt x="1405" y="1728"/>
                  </a:cubicBezTo>
                  <a:cubicBezTo>
                    <a:pt x="1401" y="1727"/>
                    <a:pt x="1397" y="1727"/>
                    <a:pt x="1393" y="172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śļïḓe"/>
            <p:cNvSpPr/>
            <p:nvPr/>
          </p:nvSpPr>
          <p:spPr bwMode="auto">
            <a:xfrm>
              <a:off x="5877343" y="4667874"/>
              <a:ext cx="28555"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4" y="1"/>
                    <a:pt x="7" y="9"/>
                  </a:cubicBezTo>
                  <a:cubicBezTo>
                    <a:pt x="0" y="17"/>
                    <a:pt x="1" y="29"/>
                    <a:pt x="9" y="36"/>
                  </a:cubicBezTo>
                  <a:cubicBezTo>
                    <a:pt x="17" y="43"/>
                    <a:pt x="29" y="42"/>
                    <a:pt x="36" y="34"/>
                  </a:cubicBezTo>
                  <a:cubicBezTo>
                    <a:pt x="43" y="26"/>
                    <a:pt x="42" y="14"/>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ś1ïḍè"/>
            <p:cNvSpPr/>
            <p:nvPr/>
          </p:nvSpPr>
          <p:spPr bwMode="auto">
            <a:xfrm>
              <a:off x="5867825" y="4633371"/>
              <a:ext cx="28555"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3" y="1"/>
                    <a:pt x="7" y="9"/>
                  </a:cubicBezTo>
                  <a:cubicBezTo>
                    <a:pt x="0" y="17"/>
                    <a:pt x="1" y="29"/>
                    <a:pt x="9" y="36"/>
                  </a:cubicBezTo>
                  <a:cubicBezTo>
                    <a:pt x="17" y="43"/>
                    <a:pt x="29" y="42"/>
                    <a:pt x="36" y="34"/>
                  </a:cubicBezTo>
                  <a:cubicBezTo>
                    <a:pt x="43" y="26"/>
                    <a:pt x="42" y="13"/>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iṥḷïďe"/>
            <p:cNvSpPr/>
            <p:nvPr/>
          </p:nvSpPr>
          <p:spPr bwMode="auto">
            <a:xfrm>
              <a:off x="5846408" y="4603625"/>
              <a:ext cx="27366" cy="27366"/>
            </a:xfrm>
            <a:custGeom>
              <a:avLst/>
              <a:gdLst>
                <a:gd name="T0" fmla="*/ 34 w 43"/>
                <a:gd name="T1" fmla="*/ 6 h 43"/>
                <a:gd name="T2" fmla="*/ 7 w 43"/>
                <a:gd name="T3" fmla="*/ 9 h 43"/>
                <a:gd name="T4" fmla="*/ 9 w 43"/>
                <a:gd name="T5" fmla="*/ 36 h 43"/>
                <a:gd name="T6" fmla="*/ 36 w 43"/>
                <a:gd name="T7" fmla="*/ 33 h 43"/>
                <a:gd name="T8" fmla="*/ 34 w 43"/>
                <a:gd name="T9" fmla="*/ 6 h 43"/>
              </a:gdLst>
              <a:ahLst/>
              <a:cxnLst>
                <a:cxn ang="0">
                  <a:pos x="T0" y="T1"/>
                </a:cxn>
                <a:cxn ang="0">
                  <a:pos x="T2" y="T3"/>
                </a:cxn>
                <a:cxn ang="0">
                  <a:pos x="T4" y="T5"/>
                </a:cxn>
                <a:cxn ang="0">
                  <a:pos x="T6" y="T7"/>
                </a:cxn>
                <a:cxn ang="0">
                  <a:pos x="T8" y="T9"/>
                </a:cxn>
              </a:cxnLst>
              <a:rect l="0" t="0" r="r" b="b"/>
              <a:pathLst>
                <a:path w="43" h="43">
                  <a:moveTo>
                    <a:pt x="34" y="6"/>
                  </a:moveTo>
                  <a:cubicBezTo>
                    <a:pt x="26" y="0"/>
                    <a:pt x="14" y="1"/>
                    <a:pt x="7" y="9"/>
                  </a:cubicBezTo>
                  <a:cubicBezTo>
                    <a:pt x="0" y="17"/>
                    <a:pt x="1" y="29"/>
                    <a:pt x="9" y="36"/>
                  </a:cubicBezTo>
                  <a:cubicBezTo>
                    <a:pt x="17" y="43"/>
                    <a:pt x="29" y="42"/>
                    <a:pt x="36" y="33"/>
                  </a:cubicBezTo>
                  <a:cubicBezTo>
                    <a:pt x="43" y="25"/>
                    <a:pt x="42" y="13"/>
                    <a:pt x="34" y="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ṩḷíďe"/>
            <p:cNvSpPr/>
            <p:nvPr/>
          </p:nvSpPr>
          <p:spPr bwMode="auto">
            <a:xfrm>
              <a:off x="5819043" y="4578640"/>
              <a:ext cx="27366"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4" y="1"/>
                    <a:pt x="7" y="9"/>
                  </a:cubicBezTo>
                  <a:cubicBezTo>
                    <a:pt x="0" y="17"/>
                    <a:pt x="1" y="29"/>
                    <a:pt x="9" y="36"/>
                  </a:cubicBezTo>
                  <a:cubicBezTo>
                    <a:pt x="17" y="43"/>
                    <a:pt x="29" y="42"/>
                    <a:pt x="36" y="34"/>
                  </a:cubicBezTo>
                  <a:cubicBezTo>
                    <a:pt x="43" y="26"/>
                    <a:pt x="42" y="14"/>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îṣľiḍé"/>
            <p:cNvSpPr/>
            <p:nvPr/>
          </p:nvSpPr>
          <p:spPr bwMode="auto">
            <a:xfrm>
              <a:off x="6110543" y="4532237"/>
              <a:ext cx="114221" cy="98754"/>
            </a:xfrm>
            <a:custGeom>
              <a:avLst/>
              <a:gdLst>
                <a:gd name="T0" fmla="*/ 91 w 177"/>
                <a:gd name="T1" fmla="*/ 155 h 155"/>
                <a:gd name="T2" fmla="*/ 173 w 177"/>
                <a:gd name="T3" fmla="*/ 80 h 155"/>
                <a:gd name="T4" fmla="*/ 88 w 177"/>
                <a:gd name="T5" fmla="*/ 1 h 155"/>
                <a:gd name="T6" fmla="*/ 6 w 177"/>
                <a:gd name="T7" fmla="*/ 84 h 155"/>
                <a:gd name="T8" fmla="*/ 91 w 177"/>
                <a:gd name="T9" fmla="*/ 155 h 155"/>
              </a:gdLst>
              <a:ahLst/>
              <a:cxnLst>
                <a:cxn ang="0">
                  <a:pos x="T0" y="T1"/>
                </a:cxn>
                <a:cxn ang="0">
                  <a:pos x="T2" y="T3"/>
                </a:cxn>
                <a:cxn ang="0">
                  <a:pos x="T4" y="T5"/>
                </a:cxn>
                <a:cxn ang="0">
                  <a:pos x="T6" y="T7"/>
                </a:cxn>
                <a:cxn ang="0">
                  <a:pos x="T8" y="T9"/>
                </a:cxn>
              </a:cxnLst>
              <a:rect l="0" t="0" r="r" b="b"/>
              <a:pathLst>
                <a:path w="177" h="155">
                  <a:moveTo>
                    <a:pt x="91" y="155"/>
                  </a:moveTo>
                  <a:cubicBezTo>
                    <a:pt x="133" y="154"/>
                    <a:pt x="170" y="123"/>
                    <a:pt x="173" y="80"/>
                  </a:cubicBezTo>
                  <a:cubicBezTo>
                    <a:pt x="177" y="38"/>
                    <a:pt x="139" y="0"/>
                    <a:pt x="88" y="1"/>
                  </a:cubicBezTo>
                  <a:cubicBezTo>
                    <a:pt x="38" y="2"/>
                    <a:pt x="0" y="41"/>
                    <a:pt x="6" y="84"/>
                  </a:cubicBezTo>
                  <a:cubicBezTo>
                    <a:pt x="13" y="126"/>
                    <a:pt x="49" y="155"/>
                    <a:pt x="91" y="15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şḷiḓè"/>
            <p:cNvSpPr/>
            <p:nvPr/>
          </p:nvSpPr>
          <p:spPr bwMode="auto">
            <a:xfrm>
              <a:off x="6242611" y="4544135"/>
              <a:ext cx="99943" cy="97563"/>
            </a:xfrm>
            <a:custGeom>
              <a:avLst/>
              <a:gdLst>
                <a:gd name="T0" fmla="*/ 64 w 156"/>
                <a:gd name="T1" fmla="*/ 145 h 152"/>
                <a:gd name="T2" fmla="*/ 151 w 156"/>
                <a:gd name="T3" fmla="*/ 96 h 152"/>
                <a:gd name="T4" fmla="*/ 143 w 156"/>
                <a:gd name="T5" fmla="*/ 42 h 152"/>
                <a:gd name="T6" fmla="*/ 92 w 156"/>
                <a:gd name="T7" fmla="*/ 9 h 152"/>
                <a:gd name="T8" fmla="*/ 4 w 156"/>
                <a:gd name="T9" fmla="*/ 65 h 152"/>
                <a:gd name="T10" fmla="*/ 64 w 156"/>
                <a:gd name="T11" fmla="*/ 145 h 152"/>
              </a:gdLst>
              <a:ahLst/>
              <a:cxnLst>
                <a:cxn ang="0">
                  <a:pos x="T0" y="T1"/>
                </a:cxn>
                <a:cxn ang="0">
                  <a:pos x="T2" y="T3"/>
                </a:cxn>
                <a:cxn ang="0">
                  <a:pos x="T4" y="T5"/>
                </a:cxn>
                <a:cxn ang="0">
                  <a:pos x="T6" y="T7"/>
                </a:cxn>
                <a:cxn ang="0">
                  <a:pos x="T8" y="T9"/>
                </a:cxn>
                <a:cxn ang="0">
                  <a:pos x="T10" y="T11"/>
                </a:cxn>
              </a:cxnLst>
              <a:rect l="0" t="0" r="r" b="b"/>
              <a:pathLst>
                <a:path w="156" h="152">
                  <a:moveTo>
                    <a:pt x="64" y="145"/>
                  </a:moveTo>
                  <a:cubicBezTo>
                    <a:pt x="101" y="152"/>
                    <a:pt x="139" y="132"/>
                    <a:pt x="151" y="96"/>
                  </a:cubicBezTo>
                  <a:cubicBezTo>
                    <a:pt x="156" y="77"/>
                    <a:pt x="153" y="58"/>
                    <a:pt x="143" y="42"/>
                  </a:cubicBezTo>
                  <a:cubicBezTo>
                    <a:pt x="132" y="26"/>
                    <a:pt x="114" y="14"/>
                    <a:pt x="92" y="9"/>
                  </a:cubicBezTo>
                  <a:cubicBezTo>
                    <a:pt x="47" y="0"/>
                    <a:pt x="8" y="28"/>
                    <a:pt x="4" y="65"/>
                  </a:cubicBezTo>
                  <a:cubicBezTo>
                    <a:pt x="0" y="103"/>
                    <a:pt x="28" y="137"/>
                    <a:pt x="64" y="14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śliḑe"/>
            <p:cNvSpPr/>
            <p:nvPr/>
          </p:nvSpPr>
          <p:spPr bwMode="auto">
            <a:xfrm>
              <a:off x="6360401" y="4585779"/>
              <a:ext cx="91615" cy="90425"/>
            </a:xfrm>
            <a:custGeom>
              <a:avLst/>
              <a:gdLst>
                <a:gd name="T0" fmla="*/ 45 w 141"/>
                <a:gd name="T1" fmla="*/ 127 h 142"/>
                <a:gd name="T2" fmla="*/ 130 w 141"/>
                <a:gd name="T3" fmla="*/ 106 h 142"/>
                <a:gd name="T4" fmla="*/ 136 w 141"/>
                <a:gd name="T5" fmla="*/ 59 h 142"/>
                <a:gd name="T6" fmla="*/ 100 w 141"/>
                <a:gd name="T7" fmla="*/ 18 h 142"/>
                <a:gd name="T8" fmla="*/ 12 w 141"/>
                <a:gd name="T9" fmla="*/ 46 h 142"/>
                <a:gd name="T10" fmla="*/ 45 w 141"/>
                <a:gd name="T11" fmla="*/ 127 h 142"/>
              </a:gdLst>
              <a:ahLst/>
              <a:cxnLst>
                <a:cxn ang="0">
                  <a:pos x="T0" y="T1"/>
                </a:cxn>
                <a:cxn ang="0">
                  <a:pos x="T2" y="T3"/>
                </a:cxn>
                <a:cxn ang="0">
                  <a:pos x="T4" y="T5"/>
                </a:cxn>
                <a:cxn ang="0">
                  <a:pos x="T6" y="T7"/>
                </a:cxn>
                <a:cxn ang="0">
                  <a:pos x="T8" y="T9"/>
                </a:cxn>
                <a:cxn ang="0">
                  <a:pos x="T10" y="T11"/>
                </a:cxn>
              </a:cxnLst>
              <a:rect l="0" t="0" r="r" b="b"/>
              <a:pathLst>
                <a:path w="141" h="142">
                  <a:moveTo>
                    <a:pt x="45" y="127"/>
                  </a:moveTo>
                  <a:cubicBezTo>
                    <a:pt x="74" y="142"/>
                    <a:pt x="111" y="134"/>
                    <a:pt x="130" y="106"/>
                  </a:cubicBezTo>
                  <a:cubicBezTo>
                    <a:pt x="139" y="92"/>
                    <a:pt x="141" y="75"/>
                    <a:pt x="136" y="59"/>
                  </a:cubicBezTo>
                  <a:cubicBezTo>
                    <a:pt x="131" y="43"/>
                    <a:pt x="118" y="28"/>
                    <a:pt x="100" y="18"/>
                  </a:cubicBezTo>
                  <a:cubicBezTo>
                    <a:pt x="64" y="0"/>
                    <a:pt x="23" y="15"/>
                    <a:pt x="12" y="46"/>
                  </a:cubicBezTo>
                  <a:cubicBezTo>
                    <a:pt x="0" y="78"/>
                    <a:pt x="16" y="113"/>
                    <a:pt x="45" y="12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ṥḷîḓè"/>
            <p:cNvSpPr/>
            <p:nvPr/>
          </p:nvSpPr>
          <p:spPr bwMode="auto">
            <a:xfrm>
              <a:off x="6456775" y="4653597"/>
              <a:ext cx="79717" cy="78527"/>
            </a:xfrm>
            <a:custGeom>
              <a:avLst/>
              <a:gdLst>
                <a:gd name="T0" fmla="*/ 25 w 123"/>
                <a:gd name="T1" fmla="*/ 101 h 123"/>
                <a:gd name="T2" fmla="*/ 101 w 123"/>
                <a:gd name="T3" fmla="*/ 105 h 123"/>
                <a:gd name="T4" fmla="*/ 97 w 123"/>
                <a:gd name="T5" fmla="*/ 25 h 123"/>
                <a:gd name="T6" fmla="*/ 17 w 123"/>
                <a:gd name="T7" fmla="*/ 26 h 123"/>
                <a:gd name="T8" fmla="*/ 25 w 123"/>
                <a:gd name="T9" fmla="*/ 101 h 123"/>
              </a:gdLst>
              <a:ahLst/>
              <a:cxnLst>
                <a:cxn ang="0">
                  <a:pos x="T0" y="T1"/>
                </a:cxn>
                <a:cxn ang="0">
                  <a:pos x="T2" y="T3"/>
                </a:cxn>
                <a:cxn ang="0">
                  <a:pos x="T4" y="T5"/>
                </a:cxn>
                <a:cxn ang="0">
                  <a:pos x="T6" y="T7"/>
                </a:cxn>
                <a:cxn ang="0">
                  <a:pos x="T8" y="T9"/>
                </a:cxn>
              </a:cxnLst>
              <a:rect l="0" t="0" r="r" b="b"/>
              <a:pathLst>
                <a:path w="123" h="123">
                  <a:moveTo>
                    <a:pt x="25" y="101"/>
                  </a:moveTo>
                  <a:cubicBezTo>
                    <a:pt x="45" y="121"/>
                    <a:pt x="78" y="123"/>
                    <a:pt x="101" y="105"/>
                  </a:cubicBezTo>
                  <a:cubicBezTo>
                    <a:pt x="123" y="86"/>
                    <a:pt x="123" y="49"/>
                    <a:pt x="97" y="25"/>
                  </a:cubicBezTo>
                  <a:cubicBezTo>
                    <a:pt x="72" y="0"/>
                    <a:pt x="35" y="2"/>
                    <a:pt x="17" y="26"/>
                  </a:cubicBezTo>
                  <a:cubicBezTo>
                    <a:pt x="0" y="49"/>
                    <a:pt x="4" y="82"/>
                    <a:pt x="25" y="101"/>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sľíḓé"/>
            <p:cNvSpPr/>
            <p:nvPr/>
          </p:nvSpPr>
          <p:spPr bwMode="auto">
            <a:xfrm>
              <a:off x="6525783" y="4738073"/>
              <a:ext cx="67819" cy="69008"/>
            </a:xfrm>
            <a:custGeom>
              <a:avLst/>
              <a:gdLst>
                <a:gd name="T0" fmla="*/ 12 w 104"/>
                <a:gd name="T1" fmla="*/ 78 h 109"/>
                <a:gd name="T2" fmla="*/ 74 w 104"/>
                <a:gd name="T3" fmla="*/ 98 h 109"/>
                <a:gd name="T4" fmla="*/ 89 w 104"/>
                <a:gd name="T5" fmla="*/ 32 h 109"/>
                <a:gd name="T6" fmla="*/ 24 w 104"/>
                <a:gd name="T7" fmla="*/ 14 h 109"/>
                <a:gd name="T8" fmla="*/ 12 w 104"/>
                <a:gd name="T9" fmla="*/ 78 h 109"/>
              </a:gdLst>
              <a:ahLst/>
              <a:cxnLst>
                <a:cxn ang="0">
                  <a:pos x="T0" y="T1"/>
                </a:cxn>
                <a:cxn ang="0">
                  <a:pos x="T2" y="T3"/>
                </a:cxn>
                <a:cxn ang="0">
                  <a:pos x="T4" y="T5"/>
                </a:cxn>
                <a:cxn ang="0">
                  <a:pos x="T6" y="T7"/>
                </a:cxn>
                <a:cxn ang="0">
                  <a:pos x="T8" y="T9"/>
                </a:cxn>
              </a:cxnLst>
              <a:rect l="0" t="0" r="r" b="b"/>
              <a:pathLst>
                <a:path w="104" h="109">
                  <a:moveTo>
                    <a:pt x="12" y="78"/>
                  </a:moveTo>
                  <a:cubicBezTo>
                    <a:pt x="25" y="99"/>
                    <a:pt x="51" y="109"/>
                    <a:pt x="74" y="98"/>
                  </a:cubicBezTo>
                  <a:cubicBezTo>
                    <a:pt x="96" y="88"/>
                    <a:pt x="104" y="58"/>
                    <a:pt x="89" y="32"/>
                  </a:cubicBezTo>
                  <a:cubicBezTo>
                    <a:pt x="74" y="7"/>
                    <a:pt x="44" y="0"/>
                    <a:pt x="24" y="14"/>
                  </a:cubicBezTo>
                  <a:cubicBezTo>
                    <a:pt x="4" y="29"/>
                    <a:pt x="0" y="57"/>
                    <a:pt x="12" y="78"/>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şlîde"/>
            <p:cNvSpPr/>
            <p:nvPr/>
          </p:nvSpPr>
          <p:spPr bwMode="auto">
            <a:xfrm>
              <a:off x="6569805" y="4827307"/>
              <a:ext cx="53541" cy="57110"/>
            </a:xfrm>
            <a:custGeom>
              <a:avLst/>
              <a:gdLst>
                <a:gd name="T0" fmla="*/ 7 w 84"/>
                <a:gd name="T1" fmla="*/ 57 h 89"/>
                <a:gd name="T2" fmla="*/ 54 w 84"/>
                <a:gd name="T3" fmla="*/ 84 h 89"/>
                <a:gd name="T4" fmla="*/ 77 w 84"/>
                <a:gd name="T5" fmla="*/ 34 h 89"/>
                <a:gd name="T6" fmla="*/ 28 w 84"/>
                <a:gd name="T7" fmla="*/ 8 h 89"/>
                <a:gd name="T8" fmla="*/ 7 w 84"/>
                <a:gd name="T9" fmla="*/ 57 h 89"/>
              </a:gdLst>
              <a:ahLst/>
              <a:cxnLst>
                <a:cxn ang="0">
                  <a:pos x="T0" y="T1"/>
                </a:cxn>
                <a:cxn ang="0">
                  <a:pos x="T2" y="T3"/>
                </a:cxn>
                <a:cxn ang="0">
                  <a:pos x="T4" y="T5"/>
                </a:cxn>
                <a:cxn ang="0">
                  <a:pos x="T6" y="T7"/>
                </a:cxn>
                <a:cxn ang="0">
                  <a:pos x="T8" y="T9"/>
                </a:cxn>
              </a:cxnLst>
              <a:rect l="0" t="0" r="r" b="b"/>
              <a:pathLst>
                <a:path w="84" h="89">
                  <a:moveTo>
                    <a:pt x="7" y="57"/>
                  </a:moveTo>
                  <a:cubicBezTo>
                    <a:pt x="13" y="77"/>
                    <a:pt x="34" y="89"/>
                    <a:pt x="54" y="84"/>
                  </a:cubicBezTo>
                  <a:cubicBezTo>
                    <a:pt x="73" y="79"/>
                    <a:pt x="84" y="56"/>
                    <a:pt x="77" y="34"/>
                  </a:cubicBezTo>
                  <a:cubicBezTo>
                    <a:pt x="70" y="12"/>
                    <a:pt x="47" y="0"/>
                    <a:pt x="28" y="8"/>
                  </a:cubicBezTo>
                  <a:cubicBezTo>
                    <a:pt x="9" y="16"/>
                    <a:pt x="0" y="37"/>
                    <a:pt x="7" y="5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šḷíḓè"/>
            <p:cNvSpPr/>
            <p:nvPr/>
          </p:nvSpPr>
          <p:spPr bwMode="auto">
            <a:xfrm>
              <a:off x="6593601" y="4902265"/>
              <a:ext cx="40453" cy="44023"/>
            </a:xfrm>
            <a:custGeom>
              <a:avLst/>
              <a:gdLst>
                <a:gd name="T0" fmla="*/ 3 w 63"/>
                <a:gd name="T1" fmla="*/ 40 h 68"/>
                <a:gd name="T2" fmla="*/ 37 w 63"/>
                <a:gd name="T3" fmla="*/ 66 h 68"/>
                <a:gd name="T4" fmla="*/ 60 w 63"/>
                <a:gd name="T5" fmla="*/ 29 h 68"/>
                <a:gd name="T6" fmla="*/ 25 w 63"/>
                <a:gd name="T7" fmla="*/ 4 h 68"/>
                <a:gd name="T8" fmla="*/ 3 w 63"/>
                <a:gd name="T9" fmla="*/ 40 h 68"/>
              </a:gdLst>
              <a:ahLst/>
              <a:cxnLst>
                <a:cxn ang="0">
                  <a:pos x="T0" y="T1"/>
                </a:cxn>
                <a:cxn ang="0">
                  <a:pos x="T2" y="T3"/>
                </a:cxn>
                <a:cxn ang="0">
                  <a:pos x="T4" y="T5"/>
                </a:cxn>
                <a:cxn ang="0">
                  <a:pos x="T6" y="T7"/>
                </a:cxn>
                <a:cxn ang="0">
                  <a:pos x="T8" y="T9"/>
                </a:cxn>
              </a:cxnLst>
              <a:rect l="0" t="0" r="r" b="b"/>
              <a:pathLst>
                <a:path w="63" h="68">
                  <a:moveTo>
                    <a:pt x="3" y="40"/>
                  </a:moveTo>
                  <a:cubicBezTo>
                    <a:pt x="6" y="57"/>
                    <a:pt x="21" y="68"/>
                    <a:pt x="37" y="66"/>
                  </a:cubicBezTo>
                  <a:cubicBezTo>
                    <a:pt x="52" y="63"/>
                    <a:pt x="63" y="47"/>
                    <a:pt x="60" y="29"/>
                  </a:cubicBezTo>
                  <a:cubicBezTo>
                    <a:pt x="56" y="12"/>
                    <a:pt x="41" y="0"/>
                    <a:pt x="25" y="4"/>
                  </a:cubicBezTo>
                  <a:cubicBezTo>
                    <a:pt x="10" y="8"/>
                    <a:pt x="0" y="24"/>
                    <a:pt x="3" y="4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şḷíďé"/>
            <p:cNvSpPr/>
            <p:nvPr/>
          </p:nvSpPr>
          <p:spPr bwMode="auto">
            <a:xfrm>
              <a:off x="3794008" y="1926580"/>
              <a:ext cx="103513" cy="105892"/>
            </a:xfrm>
            <a:custGeom>
              <a:avLst/>
              <a:gdLst>
                <a:gd name="T0" fmla="*/ 132 w 161"/>
                <a:gd name="T1" fmla="*/ 39 h 165"/>
                <a:gd name="T2" fmla="*/ 27 w 161"/>
                <a:gd name="T3" fmla="*/ 27 h 165"/>
                <a:gd name="T4" fmla="*/ 24 w 161"/>
                <a:gd name="T5" fmla="*/ 128 h 165"/>
                <a:gd name="T6" fmla="*/ 124 w 161"/>
                <a:gd name="T7" fmla="*/ 144 h 165"/>
                <a:gd name="T8" fmla="*/ 132 w 161"/>
                <a:gd name="T9" fmla="*/ 39 h 165"/>
              </a:gdLst>
              <a:ahLst/>
              <a:cxnLst>
                <a:cxn ang="0">
                  <a:pos x="T0" y="T1"/>
                </a:cxn>
                <a:cxn ang="0">
                  <a:pos x="T2" y="T3"/>
                </a:cxn>
                <a:cxn ang="0">
                  <a:pos x="T4" y="T5"/>
                </a:cxn>
                <a:cxn ang="0">
                  <a:pos x="T6" y="T7"/>
                </a:cxn>
                <a:cxn ang="0">
                  <a:pos x="T8" y="T9"/>
                </a:cxn>
              </a:cxnLst>
              <a:rect l="0" t="0" r="r" b="b"/>
              <a:pathLst>
                <a:path w="161" h="165">
                  <a:moveTo>
                    <a:pt x="132" y="39"/>
                  </a:moveTo>
                  <a:cubicBezTo>
                    <a:pt x="102" y="3"/>
                    <a:pt x="54" y="0"/>
                    <a:pt x="27" y="27"/>
                  </a:cubicBezTo>
                  <a:cubicBezTo>
                    <a:pt x="0" y="55"/>
                    <a:pt x="0" y="99"/>
                    <a:pt x="24" y="128"/>
                  </a:cubicBezTo>
                  <a:cubicBezTo>
                    <a:pt x="49" y="157"/>
                    <a:pt x="91" y="165"/>
                    <a:pt x="124" y="144"/>
                  </a:cubicBezTo>
                  <a:cubicBezTo>
                    <a:pt x="156" y="124"/>
                    <a:pt x="161" y="74"/>
                    <a:pt x="132" y="3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ṩḷîďè"/>
            <p:cNvSpPr/>
            <p:nvPr/>
          </p:nvSpPr>
          <p:spPr bwMode="auto">
            <a:xfrm>
              <a:off x="3719050" y="1858762"/>
              <a:ext cx="91615" cy="88045"/>
            </a:xfrm>
            <a:custGeom>
              <a:avLst/>
              <a:gdLst>
                <a:gd name="T0" fmla="*/ 104 w 142"/>
                <a:gd name="T1" fmla="*/ 18 h 137"/>
                <a:gd name="T2" fmla="*/ 50 w 142"/>
                <a:gd name="T3" fmla="*/ 3 h 137"/>
                <a:gd name="T4" fmla="*/ 10 w 142"/>
                <a:gd name="T5" fmla="*/ 30 h 137"/>
                <a:gd name="T6" fmla="*/ 3 w 142"/>
                <a:gd name="T7" fmla="*/ 78 h 137"/>
                <a:gd name="T8" fmla="*/ 29 w 142"/>
                <a:gd name="T9" fmla="*/ 118 h 137"/>
                <a:gd name="T10" fmla="*/ 119 w 142"/>
                <a:gd name="T11" fmla="*/ 111 h 137"/>
                <a:gd name="T12" fmla="*/ 104 w 142"/>
                <a:gd name="T13" fmla="*/ 18 h 137"/>
              </a:gdLst>
              <a:ahLst/>
              <a:cxnLst>
                <a:cxn ang="0">
                  <a:pos x="T0" y="T1"/>
                </a:cxn>
                <a:cxn ang="0">
                  <a:pos x="T2" y="T3"/>
                </a:cxn>
                <a:cxn ang="0">
                  <a:pos x="T4" y="T5"/>
                </a:cxn>
                <a:cxn ang="0">
                  <a:pos x="T6" y="T7"/>
                </a:cxn>
                <a:cxn ang="0">
                  <a:pos x="T8" y="T9"/>
                </a:cxn>
                <a:cxn ang="0">
                  <a:pos x="T10" y="T11"/>
                </a:cxn>
                <a:cxn ang="0">
                  <a:pos x="T12" y="T13"/>
                </a:cxn>
              </a:cxnLst>
              <a:rect l="0" t="0" r="r" b="b"/>
              <a:pathLst>
                <a:path w="142" h="137">
                  <a:moveTo>
                    <a:pt x="104" y="18"/>
                  </a:moveTo>
                  <a:cubicBezTo>
                    <a:pt x="87" y="5"/>
                    <a:pt x="67" y="0"/>
                    <a:pt x="50" y="3"/>
                  </a:cubicBezTo>
                  <a:cubicBezTo>
                    <a:pt x="33" y="6"/>
                    <a:pt x="18" y="15"/>
                    <a:pt x="10" y="30"/>
                  </a:cubicBezTo>
                  <a:cubicBezTo>
                    <a:pt x="1" y="45"/>
                    <a:pt x="0" y="62"/>
                    <a:pt x="3" y="78"/>
                  </a:cubicBezTo>
                  <a:cubicBezTo>
                    <a:pt x="7" y="94"/>
                    <a:pt x="16" y="108"/>
                    <a:pt x="29" y="118"/>
                  </a:cubicBezTo>
                  <a:cubicBezTo>
                    <a:pt x="56" y="137"/>
                    <a:pt x="95" y="136"/>
                    <a:pt x="119" y="111"/>
                  </a:cubicBezTo>
                  <a:cubicBezTo>
                    <a:pt x="142" y="86"/>
                    <a:pt x="137" y="43"/>
                    <a:pt x="104" y="18"/>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sḻidè"/>
            <p:cNvSpPr/>
            <p:nvPr/>
          </p:nvSpPr>
          <p:spPr bwMode="auto">
            <a:xfrm>
              <a:off x="3626246" y="1813550"/>
              <a:ext cx="78527" cy="73767"/>
            </a:xfrm>
            <a:custGeom>
              <a:avLst/>
              <a:gdLst>
                <a:gd name="T0" fmla="*/ 76 w 123"/>
                <a:gd name="T1" fmla="*/ 5 h 115"/>
                <a:gd name="T2" fmla="*/ 26 w 123"/>
                <a:gd name="T3" fmla="*/ 11 h 115"/>
                <a:gd name="T4" fmla="*/ 2 w 123"/>
                <a:gd name="T5" fmla="*/ 47 h 115"/>
                <a:gd name="T6" fmla="*/ 13 w 123"/>
                <a:gd name="T7" fmla="*/ 88 h 115"/>
                <a:gd name="T8" fmla="*/ 45 w 123"/>
                <a:gd name="T9" fmla="*/ 112 h 115"/>
                <a:gd name="T10" fmla="*/ 86 w 123"/>
                <a:gd name="T11" fmla="*/ 109 h 115"/>
                <a:gd name="T12" fmla="*/ 117 w 123"/>
                <a:gd name="T13" fmla="*/ 79 h 115"/>
                <a:gd name="T14" fmla="*/ 116 w 123"/>
                <a:gd name="T15" fmla="*/ 36 h 115"/>
                <a:gd name="T16" fmla="*/ 76 w 123"/>
                <a:gd name="T17"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15">
                  <a:moveTo>
                    <a:pt x="76" y="5"/>
                  </a:moveTo>
                  <a:cubicBezTo>
                    <a:pt x="58" y="0"/>
                    <a:pt x="39" y="3"/>
                    <a:pt x="26" y="11"/>
                  </a:cubicBezTo>
                  <a:cubicBezTo>
                    <a:pt x="12" y="18"/>
                    <a:pt x="4" y="31"/>
                    <a:pt x="2" y="47"/>
                  </a:cubicBezTo>
                  <a:cubicBezTo>
                    <a:pt x="0" y="62"/>
                    <a:pt x="5" y="76"/>
                    <a:pt x="13" y="88"/>
                  </a:cubicBezTo>
                  <a:cubicBezTo>
                    <a:pt x="21" y="99"/>
                    <a:pt x="32" y="108"/>
                    <a:pt x="45" y="112"/>
                  </a:cubicBezTo>
                  <a:cubicBezTo>
                    <a:pt x="59" y="115"/>
                    <a:pt x="73" y="114"/>
                    <a:pt x="86" y="109"/>
                  </a:cubicBezTo>
                  <a:cubicBezTo>
                    <a:pt x="99" y="103"/>
                    <a:pt x="111" y="93"/>
                    <a:pt x="117" y="79"/>
                  </a:cubicBezTo>
                  <a:cubicBezTo>
                    <a:pt x="123" y="66"/>
                    <a:pt x="123" y="50"/>
                    <a:pt x="116" y="36"/>
                  </a:cubicBezTo>
                  <a:cubicBezTo>
                    <a:pt x="108" y="23"/>
                    <a:pt x="94" y="11"/>
                    <a:pt x="76" y="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ṧ1iďê"/>
            <p:cNvSpPr/>
            <p:nvPr/>
          </p:nvSpPr>
          <p:spPr bwMode="auto">
            <a:xfrm>
              <a:off x="3532252" y="1813550"/>
              <a:ext cx="69008" cy="64249"/>
            </a:xfrm>
            <a:custGeom>
              <a:avLst/>
              <a:gdLst>
                <a:gd name="T0" fmla="*/ 47 w 107"/>
                <a:gd name="T1" fmla="*/ 2 h 101"/>
                <a:gd name="T2" fmla="*/ 10 w 107"/>
                <a:gd name="T3" fmla="*/ 25 h 101"/>
                <a:gd name="T4" fmla="*/ 4 w 107"/>
                <a:gd name="T5" fmla="*/ 62 h 101"/>
                <a:gd name="T6" fmla="*/ 63 w 107"/>
                <a:gd name="T7" fmla="*/ 97 h 101"/>
                <a:gd name="T8" fmla="*/ 93 w 107"/>
                <a:gd name="T9" fmla="*/ 80 h 101"/>
                <a:gd name="T10" fmla="*/ 107 w 107"/>
                <a:gd name="T11" fmla="*/ 45 h 101"/>
                <a:gd name="T12" fmla="*/ 90 w 107"/>
                <a:gd name="T13" fmla="*/ 12 h 101"/>
                <a:gd name="T14" fmla="*/ 47 w 107"/>
                <a:gd name="T15" fmla="*/ 2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1">
                  <a:moveTo>
                    <a:pt x="47" y="2"/>
                  </a:moveTo>
                  <a:cubicBezTo>
                    <a:pt x="31" y="5"/>
                    <a:pt x="18" y="14"/>
                    <a:pt x="10" y="25"/>
                  </a:cubicBezTo>
                  <a:cubicBezTo>
                    <a:pt x="2" y="36"/>
                    <a:pt x="0" y="49"/>
                    <a:pt x="4" y="62"/>
                  </a:cubicBezTo>
                  <a:cubicBezTo>
                    <a:pt x="13" y="87"/>
                    <a:pt x="39" y="101"/>
                    <a:pt x="63" y="97"/>
                  </a:cubicBezTo>
                  <a:cubicBezTo>
                    <a:pt x="75" y="95"/>
                    <a:pt x="85" y="89"/>
                    <a:pt x="93" y="80"/>
                  </a:cubicBezTo>
                  <a:cubicBezTo>
                    <a:pt x="101" y="71"/>
                    <a:pt x="107" y="59"/>
                    <a:pt x="107" y="45"/>
                  </a:cubicBezTo>
                  <a:cubicBezTo>
                    <a:pt x="107" y="32"/>
                    <a:pt x="101" y="20"/>
                    <a:pt x="90" y="12"/>
                  </a:cubicBezTo>
                  <a:cubicBezTo>
                    <a:pt x="79" y="4"/>
                    <a:pt x="64" y="0"/>
                    <a:pt x="47" y="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ṩliḑê"/>
            <p:cNvSpPr/>
            <p:nvPr/>
          </p:nvSpPr>
          <p:spPr bwMode="auto">
            <a:xfrm>
              <a:off x="3448966" y="1845674"/>
              <a:ext cx="64249" cy="60680"/>
            </a:xfrm>
            <a:custGeom>
              <a:avLst/>
              <a:gdLst>
                <a:gd name="T0" fmla="*/ 30 w 99"/>
                <a:gd name="T1" fmla="*/ 14 h 95"/>
                <a:gd name="T2" fmla="*/ 13 w 99"/>
                <a:gd name="T3" fmla="*/ 73 h 95"/>
                <a:gd name="T4" fmla="*/ 71 w 99"/>
                <a:gd name="T5" fmla="*/ 84 h 95"/>
                <a:gd name="T6" fmla="*/ 90 w 99"/>
                <a:gd name="T7" fmla="*/ 29 h 95"/>
                <a:gd name="T8" fmla="*/ 30 w 99"/>
                <a:gd name="T9" fmla="*/ 14 h 95"/>
              </a:gdLst>
              <a:ahLst/>
              <a:cxnLst>
                <a:cxn ang="0">
                  <a:pos x="T0" y="T1"/>
                </a:cxn>
                <a:cxn ang="0">
                  <a:pos x="T2" y="T3"/>
                </a:cxn>
                <a:cxn ang="0">
                  <a:pos x="T4" y="T5"/>
                </a:cxn>
                <a:cxn ang="0">
                  <a:pos x="T6" y="T7"/>
                </a:cxn>
                <a:cxn ang="0">
                  <a:pos x="T8" y="T9"/>
                </a:cxn>
              </a:cxnLst>
              <a:rect l="0" t="0" r="r" b="b"/>
              <a:pathLst>
                <a:path w="99" h="95">
                  <a:moveTo>
                    <a:pt x="30" y="14"/>
                  </a:moveTo>
                  <a:cubicBezTo>
                    <a:pt x="7" y="27"/>
                    <a:pt x="0" y="55"/>
                    <a:pt x="13" y="73"/>
                  </a:cubicBezTo>
                  <a:cubicBezTo>
                    <a:pt x="27" y="91"/>
                    <a:pt x="52" y="95"/>
                    <a:pt x="71" y="84"/>
                  </a:cubicBezTo>
                  <a:cubicBezTo>
                    <a:pt x="90" y="73"/>
                    <a:pt x="99" y="49"/>
                    <a:pt x="90" y="29"/>
                  </a:cubicBezTo>
                  <a:cubicBezTo>
                    <a:pt x="81" y="8"/>
                    <a:pt x="53" y="0"/>
                    <a:pt x="30" y="1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ísḷídé"/>
            <p:cNvSpPr/>
            <p:nvPr/>
          </p:nvSpPr>
          <p:spPr bwMode="auto">
            <a:xfrm>
              <a:off x="3390666" y="1901595"/>
              <a:ext cx="49972" cy="48782"/>
            </a:xfrm>
            <a:custGeom>
              <a:avLst/>
              <a:gdLst>
                <a:gd name="T0" fmla="*/ 16 w 78"/>
                <a:gd name="T1" fmla="*/ 15 h 77"/>
                <a:gd name="T2" fmla="*/ 13 w 78"/>
                <a:gd name="T3" fmla="*/ 65 h 77"/>
                <a:gd name="T4" fmla="*/ 62 w 78"/>
                <a:gd name="T5" fmla="*/ 64 h 77"/>
                <a:gd name="T6" fmla="*/ 66 w 78"/>
                <a:gd name="T7" fmla="*/ 15 h 77"/>
                <a:gd name="T8" fmla="*/ 16 w 78"/>
                <a:gd name="T9" fmla="*/ 15 h 77"/>
              </a:gdLst>
              <a:ahLst/>
              <a:cxnLst>
                <a:cxn ang="0">
                  <a:pos x="T0" y="T1"/>
                </a:cxn>
                <a:cxn ang="0">
                  <a:pos x="T2" y="T3"/>
                </a:cxn>
                <a:cxn ang="0">
                  <a:pos x="T4" y="T5"/>
                </a:cxn>
                <a:cxn ang="0">
                  <a:pos x="T6" y="T7"/>
                </a:cxn>
                <a:cxn ang="0">
                  <a:pos x="T8" y="T9"/>
                </a:cxn>
              </a:cxnLst>
              <a:rect l="0" t="0" r="r" b="b"/>
              <a:pathLst>
                <a:path w="78" h="77">
                  <a:moveTo>
                    <a:pt x="16" y="15"/>
                  </a:moveTo>
                  <a:cubicBezTo>
                    <a:pt x="1" y="29"/>
                    <a:pt x="0" y="52"/>
                    <a:pt x="13" y="65"/>
                  </a:cubicBezTo>
                  <a:cubicBezTo>
                    <a:pt x="26" y="77"/>
                    <a:pt x="48" y="77"/>
                    <a:pt x="62" y="64"/>
                  </a:cubicBezTo>
                  <a:cubicBezTo>
                    <a:pt x="76" y="51"/>
                    <a:pt x="78" y="29"/>
                    <a:pt x="66" y="15"/>
                  </a:cubicBezTo>
                  <a:cubicBezTo>
                    <a:pt x="54" y="1"/>
                    <a:pt x="32" y="0"/>
                    <a:pt x="16" y="1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ṩlïḑè"/>
            <p:cNvSpPr/>
            <p:nvPr/>
          </p:nvSpPr>
          <p:spPr bwMode="auto">
            <a:xfrm>
              <a:off x="3351403" y="1953946"/>
              <a:ext cx="39264" cy="39264"/>
            </a:xfrm>
            <a:custGeom>
              <a:avLst/>
              <a:gdLst>
                <a:gd name="T0" fmla="*/ 11 w 61"/>
                <a:gd name="T1" fmla="*/ 14 h 62"/>
                <a:gd name="T2" fmla="*/ 13 w 61"/>
                <a:gd name="T3" fmla="*/ 53 h 62"/>
                <a:gd name="T4" fmla="*/ 51 w 61"/>
                <a:gd name="T5" fmla="*/ 48 h 62"/>
                <a:gd name="T6" fmla="*/ 50 w 61"/>
                <a:gd name="T7" fmla="*/ 10 h 62"/>
                <a:gd name="T8" fmla="*/ 11 w 61"/>
                <a:gd name="T9" fmla="*/ 14 h 62"/>
              </a:gdLst>
              <a:ahLst/>
              <a:cxnLst>
                <a:cxn ang="0">
                  <a:pos x="T0" y="T1"/>
                </a:cxn>
                <a:cxn ang="0">
                  <a:pos x="T2" y="T3"/>
                </a:cxn>
                <a:cxn ang="0">
                  <a:pos x="T4" y="T5"/>
                </a:cxn>
                <a:cxn ang="0">
                  <a:pos x="T6" y="T7"/>
                </a:cxn>
                <a:cxn ang="0">
                  <a:pos x="T8" y="T9"/>
                </a:cxn>
              </a:cxnLst>
              <a:rect l="0" t="0" r="r" b="b"/>
              <a:pathLst>
                <a:path w="61" h="62">
                  <a:moveTo>
                    <a:pt x="11" y="14"/>
                  </a:moveTo>
                  <a:cubicBezTo>
                    <a:pt x="0" y="26"/>
                    <a:pt x="2" y="44"/>
                    <a:pt x="13" y="53"/>
                  </a:cubicBezTo>
                  <a:cubicBezTo>
                    <a:pt x="24" y="62"/>
                    <a:pt x="41" y="60"/>
                    <a:pt x="51" y="48"/>
                  </a:cubicBezTo>
                  <a:cubicBezTo>
                    <a:pt x="61" y="36"/>
                    <a:pt x="60" y="19"/>
                    <a:pt x="50" y="10"/>
                  </a:cubicBezTo>
                  <a:cubicBezTo>
                    <a:pt x="39" y="0"/>
                    <a:pt x="21" y="2"/>
                    <a:pt x="11" y="1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ŝ1ïḋê"/>
            <p:cNvSpPr/>
            <p:nvPr/>
          </p:nvSpPr>
          <p:spPr bwMode="auto">
            <a:xfrm>
              <a:off x="3283584" y="1876609"/>
              <a:ext cx="631783" cy="1638352"/>
            </a:xfrm>
            <a:custGeom>
              <a:avLst/>
              <a:gdLst>
                <a:gd name="T0" fmla="*/ 217 w 982"/>
                <a:gd name="T1" fmla="*/ 255 h 2550"/>
                <a:gd name="T2" fmla="*/ 458 w 982"/>
                <a:gd name="T3" fmla="*/ 454 h 2550"/>
                <a:gd name="T4" fmla="*/ 354 w 982"/>
                <a:gd name="T5" fmla="*/ 338 h 2550"/>
                <a:gd name="T6" fmla="*/ 563 w 982"/>
                <a:gd name="T7" fmla="*/ 345 h 2550"/>
                <a:gd name="T8" fmla="*/ 415 w 982"/>
                <a:gd name="T9" fmla="*/ 785 h 2550"/>
                <a:gd name="T10" fmla="*/ 220 w 982"/>
                <a:gd name="T11" fmla="*/ 661 h 2550"/>
                <a:gd name="T12" fmla="*/ 270 w 982"/>
                <a:gd name="T13" fmla="*/ 773 h 2550"/>
                <a:gd name="T14" fmla="*/ 262 w 982"/>
                <a:gd name="T15" fmla="*/ 737 h 2550"/>
                <a:gd name="T16" fmla="*/ 283 w 982"/>
                <a:gd name="T17" fmla="*/ 725 h 2550"/>
                <a:gd name="T18" fmla="*/ 231 w 982"/>
                <a:gd name="T19" fmla="*/ 738 h 2550"/>
                <a:gd name="T20" fmla="*/ 368 w 982"/>
                <a:gd name="T21" fmla="*/ 703 h 2550"/>
                <a:gd name="T22" fmla="*/ 372 w 982"/>
                <a:gd name="T23" fmla="*/ 862 h 2550"/>
                <a:gd name="T24" fmla="*/ 264 w 982"/>
                <a:gd name="T25" fmla="*/ 961 h 2550"/>
                <a:gd name="T26" fmla="*/ 89 w 982"/>
                <a:gd name="T27" fmla="*/ 1028 h 2550"/>
                <a:gd name="T28" fmla="*/ 169 w 982"/>
                <a:gd name="T29" fmla="*/ 991 h 2550"/>
                <a:gd name="T30" fmla="*/ 141 w 982"/>
                <a:gd name="T31" fmla="*/ 994 h 2550"/>
                <a:gd name="T32" fmla="*/ 136 w 982"/>
                <a:gd name="T33" fmla="*/ 1031 h 2550"/>
                <a:gd name="T34" fmla="*/ 118 w 982"/>
                <a:gd name="T35" fmla="*/ 952 h 2550"/>
                <a:gd name="T36" fmla="*/ 272 w 982"/>
                <a:gd name="T37" fmla="*/ 1080 h 2550"/>
                <a:gd name="T38" fmla="*/ 212 w 982"/>
                <a:gd name="T39" fmla="*/ 1307 h 2550"/>
                <a:gd name="T40" fmla="*/ 19 w 982"/>
                <a:gd name="T41" fmla="*/ 1274 h 2550"/>
                <a:gd name="T42" fmla="*/ 84 w 982"/>
                <a:gd name="T43" fmla="*/ 1378 h 2550"/>
                <a:gd name="T44" fmla="*/ 71 w 982"/>
                <a:gd name="T45" fmla="*/ 1343 h 2550"/>
                <a:gd name="T46" fmla="*/ 91 w 982"/>
                <a:gd name="T47" fmla="*/ 1328 h 2550"/>
                <a:gd name="T48" fmla="*/ 41 w 982"/>
                <a:gd name="T49" fmla="*/ 1348 h 2550"/>
                <a:gd name="T50" fmla="*/ 172 w 982"/>
                <a:gd name="T51" fmla="*/ 1295 h 2550"/>
                <a:gd name="T52" fmla="*/ 206 w 982"/>
                <a:gd name="T53" fmla="*/ 1600 h 2550"/>
                <a:gd name="T54" fmla="*/ 29 w 982"/>
                <a:gd name="T55" fmla="*/ 1624 h 2550"/>
                <a:gd name="T56" fmla="*/ 113 w 982"/>
                <a:gd name="T57" fmla="*/ 1714 h 2550"/>
                <a:gd name="T58" fmla="*/ 94 w 982"/>
                <a:gd name="T59" fmla="*/ 1682 h 2550"/>
                <a:gd name="T60" fmla="*/ 110 w 982"/>
                <a:gd name="T61" fmla="*/ 1664 h 2550"/>
                <a:gd name="T62" fmla="*/ 65 w 982"/>
                <a:gd name="T63" fmla="*/ 1693 h 2550"/>
                <a:gd name="T64" fmla="*/ 183 w 982"/>
                <a:gd name="T65" fmla="*/ 1616 h 2550"/>
                <a:gd name="T66" fmla="*/ 294 w 982"/>
                <a:gd name="T67" fmla="*/ 1903 h 2550"/>
                <a:gd name="T68" fmla="*/ 121 w 982"/>
                <a:gd name="T69" fmla="*/ 1984 h 2550"/>
                <a:gd name="T70" fmla="*/ 232 w 982"/>
                <a:gd name="T71" fmla="*/ 2036 h 2550"/>
                <a:gd name="T72" fmla="*/ 202 w 982"/>
                <a:gd name="T73" fmla="*/ 2014 h 2550"/>
                <a:gd name="T74" fmla="*/ 211 w 982"/>
                <a:gd name="T75" fmla="*/ 1990 h 2550"/>
                <a:gd name="T76" fmla="*/ 180 w 982"/>
                <a:gd name="T77" fmla="*/ 2034 h 2550"/>
                <a:gd name="T78" fmla="*/ 260 w 982"/>
                <a:gd name="T79" fmla="*/ 1918 h 2550"/>
                <a:gd name="T80" fmla="*/ 468 w 982"/>
                <a:gd name="T81" fmla="*/ 2166 h 2550"/>
                <a:gd name="T82" fmla="*/ 292 w 982"/>
                <a:gd name="T83" fmla="*/ 2291 h 2550"/>
                <a:gd name="T84" fmla="*/ 414 w 982"/>
                <a:gd name="T85" fmla="*/ 2301 h 2550"/>
                <a:gd name="T86" fmla="*/ 379 w 982"/>
                <a:gd name="T87" fmla="*/ 2290 h 2550"/>
                <a:gd name="T88" fmla="*/ 378 w 982"/>
                <a:gd name="T89" fmla="*/ 2265 h 2550"/>
                <a:gd name="T90" fmla="*/ 365 w 982"/>
                <a:gd name="T91" fmla="*/ 2317 h 2550"/>
                <a:gd name="T92" fmla="*/ 400 w 982"/>
                <a:gd name="T93" fmla="*/ 2181 h 2550"/>
                <a:gd name="T94" fmla="*/ 860 w 982"/>
                <a:gd name="T95" fmla="*/ 2501 h 2550"/>
                <a:gd name="T96" fmla="*/ 910 w 982"/>
                <a:gd name="T97" fmla="*/ 2514 h 2550"/>
                <a:gd name="T98" fmla="*/ 822 w 982"/>
                <a:gd name="T99" fmla="*/ 275 h 2550"/>
                <a:gd name="T100" fmla="*/ 867 w 982"/>
                <a:gd name="T101" fmla="*/ 385 h 2550"/>
                <a:gd name="T102" fmla="*/ 796 w 982"/>
                <a:gd name="T103" fmla="*/ 1151 h 2550"/>
                <a:gd name="T104" fmla="*/ 840 w 982"/>
                <a:gd name="T105" fmla="*/ 2446 h 2550"/>
                <a:gd name="T106" fmla="*/ 425 w 982"/>
                <a:gd name="T107" fmla="*/ 1118 h 2550"/>
                <a:gd name="T108" fmla="*/ 635 w 982"/>
                <a:gd name="T109" fmla="*/ 349 h 2550"/>
                <a:gd name="T110" fmla="*/ 867 w 982"/>
                <a:gd name="T111" fmla="*/ 385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2" h="2550">
                  <a:moveTo>
                    <a:pt x="520" y="92"/>
                  </a:moveTo>
                  <a:cubicBezTo>
                    <a:pt x="399" y="79"/>
                    <a:pt x="274" y="146"/>
                    <a:pt x="217" y="255"/>
                  </a:cubicBezTo>
                  <a:cubicBezTo>
                    <a:pt x="166" y="354"/>
                    <a:pt x="199" y="505"/>
                    <a:pt x="327" y="521"/>
                  </a:cubicBezTo>
                  <a:cubicBezTo>
                    <a:pt x="378" y="527"/>
                    <a:pt x="435" y="502"/>
                    <a:pt x="458" y="454"/>
                  </a:cubicBezTo>
                  <a:cubicBezTo>
                    <a:pt x="481" y="404"/>
                    <a:pt x="452" y="358"/>
                    <a:pt x="413" y="328"/>
                  </a:cubicBezTo>
                  <a:cubicBezTo>
                    <a:pt x="409" y="364"/>
                    <a:pt x="372" y="379"/>
                    <a:pt x="354" y="338"/>
                  </a:cubicBezTo>
                  <a:cubicBezTo>
                    <a:pt x="332" y="287"/>
                    <a:pt x="412" y="241"/>
                    <a:pt x="452" y="244"/>
                  </a:cubicBezTo>
                  <a:cubicBezTo>
                    <a:pt x="505" y="249"/>
                    <a:pt x="543" y="300"/>
                    <a:pt x="563" y="345"/>
                  </a:cubicBezTo>
                  <a:cubicBezTo>
                    <a:pt x="586" y="399"/>
                    <a:pt x="573" y="460"/>
                    <a:pt x="554" y="514"/>
                  </a:cubicBezTo>
                  <a:cubicBezTo>
                    <a:pt x="519" y="609"/>
                    <a:pt x="466" y="697"/>
                    <a:pt x="415" y="785"/>
                  </a:cubicBezTo>
                  <a:cubicBezTo>
                    <a:pt x="416" y="750"/>
                    <a:pt x="408" y="714"/>
                    <a:pt x="388" y="685"/>
                  </a:cubicBezTo>
                  <a:cubicBezTo>
                    <a:pt x="352" y="630"/>
                    <a:pt x="267" y="607"/>
                    <a:pt x="220" y="661"/>
                  </a:cubicBezTo>
                  <a:cubicBezTo>
                    <a:pt x="197" y="687"/>
                    <a:pt x="191" y="724"/>
                    <a:pt x="213" y="752"/>
                  </a:cubicBezTo>
                  <a:cubicBezTo>
                    <a:pt x="226" y="769"/>
                    <a:pt x="248" y="780"/>
                    <a:pt x="270" y="773"/>
                  </a:cubicBezTo>
                  <a:cubicBezTo>
                    <a:pt x="293" y="766"/>
                    <a:pt x="311" y="737"/>
                    <a:pt x="294" y="716"/>
                  </a:cubicBezTo>
                  <a:cubicBezTo>
                    <a:pt x="271" y="687"/>
                    <a:pt x="237" y="728"/>
                    <a:pt x="262" y="737"/>
                  </a:cubicBezTo>
                  <a:cubicBezTo>
                    <a:pt x="268" y="730"/>
                    <a:pt x="255" y="724"/>
                    <a:pt x="266" y="718"/>
                  </a:cubicBezTo>
                  <a:cubicBezTo>
                    <a:pt x="273" y="714"/>
                    <a:pt x="280" y="719"/>
                    <a:pt x="283" y="725"/>
                  </a:cubicBezTo>
                  <a:cubicBezTo>
                    <a:pt x="291" y="740"/>
                    <a:pt x="274" y="755"/>
                    <a:pt x="260" y="755"/>
                  </a:cubicBezTo>
                  <a:cubicBezTo>
                    <a:pt x="248" y="755"/>
                    <a:pt x="237" y="747"/>
                    <a:pt x="231" y="738"/>
                  </a:cubicBezTo>
                  <a:cubicBezTo>
                    <a:pt x="217" y="717"/>
                    <a:pt x="226" y="692"/>
                    <a:pt x="243" y="676"/>
                  </a:cubicBezTo>
                  <a:cubicBezTo>
                    <a:pt x="283" y="640"/>
                    <a:pt x="341" y="664"/>
                    <a:pt x="368" y="703"/>
                  </a:cubicBezTo>
                  <a:cubicBezTo>
                    <a:pt x="390" y="735"/>
                    <a:pt x="399" y="777"/>
                    <a:pt x="396" y="817"/>
                  </a:cubicBezTo>
                  <a:cubicBezTo>
                    <a:pt x="388" y="832"/>
                    <a:pt x="380" y="847"/>
                    <a:pt x="372" y="862"/>
                  </a:cubicBezTo>
                  <a:cubicBezTo>
                    <a:pt x="342" y="919"/>
                    <a:pt x="314" y="977"/>
                    <a:pt x="290" y="1036"/>
                  </a:cubicBezTo>
                  <a:cubicBezTo>
                    <a:pt x="287" y="1009"/>
                    <a:pt x="279" y="983"/>
                    <a:pt x="264" y="961"/>
                  </a:cubicBezTo>
                  <a:cubicBezTo>
                    <a:pt x="228" y="906"/>
                    <a:pt x="143" y="883"/>
                    <a:pt x="95" y="937"/>
                  </a:cubicBezTo>
                  <a:cubicBezTo>
                    <a:pt x="73" y="963"/>
                    <a:pt x="67" y="1000"/>
                    <a:pt x="89" y="1028"/>
                  </a:cubicBezTo>
                  <a:cubicBezTo>
                    <a:pt x="102" y="1044"/>
                    <a:pt x="124" y="1055"/>
                    <a:pt x="145" y="1049"/>
                  </a:cubicBezTo>
                  <a:cubicBezTo>
                    <a:pt x="169" y="1042"/>
                    <a:pt x="187" y="1013"/>
                    <a:pt x="169" y="991"/>
                  </a:cubicBezTo>
                  <a:cubicBezTo>
                    <a:pt x="147" y="962"/>
                    <a:pt x="112" y="1003"/>
                    <a:pt x="137" y="1013"/>
                  </a:cubicBezTo>
                  <a:cubicBezTo>
                    <a:pt x="143" y="1006"/>
                    <a:pt x="131" y="1000"/>
                    <a:pt x="141" y="994"/>
                  </a:cubicBezTo>
                  <a:cubicBezTo>
                    <a:pt x="148" y="990"/>
                    <a:pt x="156" y="994"/>
                    <a:pt x="159" y="1001"/>
                  </a:cubicBezTo>
                  <a:cubicBezTo>
                    <a:pt x="167" y="1015"/>
                    <a:pt x="150" y="1030"/>
                    <a:pt x="136" y="1031"/>
                  </a:cubicBezTo>
                  <a:cubicBezTo>
                    <a:pt x="124" y="1031"/>
                    <a:pt x="113" y="1023"/>
                    <a:pt x="107" y="1013"/>
                  </a:cubicBezTo>
                  <a:cubicBezTo>
                    <a:pt x="93" y="993"/>
                    <a:pt x="101" y="967"/>
                    <a:pt x="118" y="952"/>
                  </a:cubicBezTo>
                  <a:cubicBezTo>
                    <a:pt x="158" y="916"/>
                    <a:pt x="217" y="940"/>
                    <a:pt x="244" y="979"/>
                  </a:cubicBezTo>
                  <a:cubicBezTo>
                    <a:pt x="263" y="1007"/>
                    <a:pt x="272" y="1044"/>
                    <a:pt x="272" y="1080"/>
                  </a:cubicBezTo>
                  <a:cubicBezTo>
                    <a:pt x="257" y="1121"/>
                    <a:pt x="244" y="1163"/>
                    <a:pt x="233" y="1206"/>
                  </a:cubicBezTo>
                  <a:cubicBezTo>
                    <a:pt x="224" y="1240"/>
                    <a:pt x="217" y="1273"/>
                    <a:pt x="212" y="1307"/>
                  </a:cubicBezTo>
                  <a:cubicBezTo>
                    <a:pt x="206" y="1295"/>
                    <a:pt x="198" y="1284"/>
                    <a:pt x="190" y="1274"/>
                  </a:cubicBezTo>
                  <a:cubicBezTo>
                    <a:pt x="146" y="1225"/>
                    <a:pt x="59" y="1213"/>
                    <a:pt x="19" y="1274"/>
                  </a:cubicBezTo>
                  <a:cubicBezTo>
                    <a:pt x="0" y="1302"/>
                    <a:pt x="0" y="1340"/>
                    <a:pt x="25" y="1364"/>
                  </a:cubicBezTo>
                  <a:cubicBezTo>
                    <a:pt x="41" y="1379"/>
                    <a:pt x="64" y="1387"/>
                    <a:pt x="84" y="1378"/>
                  </a:cubicBezTo>
                  <a:cubicBezTo>
                    <a:pt x="106" y="1368"/>
                    <a:pt x="121" y="1336"/>
                    <a:pt x="100" y="1317"/>
                  </a:cubicBezTo>
                  <a:cubicBezTo>
                    <a:pt x="74" y="1292"/>
                    <a:pt x="45" y="1337"/>
                    <a:pt x="71" y="1343"/>
                  </a:cubicBezTo>
                  <a:cubicBezTo>
                    <a:pt x="76" y="1335"/>
                    <a:pt x="63" y="1331"/>
                    <a:pt x="73" y="1323"/>
                  </a:cubicBezTo>
                  <a:cubicBezTo>
                    <a:pt x="79" y="1318"/>
                    <a:pt x="87" y="1322"/>
                    <a:pt x="91" y="1328"/>
                  </a:cubicBezTo>
                  <a:cubicBezTo>
                    <a:pt x="101" y="1341"/>
                    <a:pt x="86" y="1359"/>
                    <a:pt x="72" y="1361"/>
                  </a:cubicBezTo>
                  <a:cubicBezTo>
                    <a:pt x="61" y="1363"/>
                    <a:pt x="49" y="1356"/>
                    <a:pt x="41" y="1348"/>
                  </a:cubicBezTo>
                  <a:cubicBezTo>
                    <a:pt x="25" y="1329"/>
                    <a:pt x="29" y="1303"/>
                    <a:pt x="44" y="1285"/>
                  </a:cubicBezTo>
                  <a:cubicBezTo>
                    <a:pt x="79" y="1244"/>
                    <a:pt x="140" y="1260"/>
                    <a:pt x="172" y="1295"/>
                  </a:cubicBezTo>
                  <a:cubicBezTo>
                    <a:pt x="187" y="1311"/>
                    <a:pt x="198" y="1331"/>
                    <a:pt x="205" y="1353"/>
                  </a:cubicBezTo>
                  <a:cubicBezTo>
                    <a:pt x="196" y="1436"/>
                    <a:pt x="196" y="1519"/>
                    <a:pt x="206" y="1600"/>
                  </a:cubicBezTo>
                  <a:cubicBezTo>
                    <a:pt x="203" y="1597"/>
                    <a:pt x="200" y="1595"/>
                    <a:pt x="197" y="1592"/>
                  </a:cubicBezTo>
                  <a:cubicBezTo>
                    <a:pt x="145" y="1552"/>
                    <a:pt x="57" y="1557"/>
                    <a:pt x="29" y="1624"/>
                  </a:cubicBezTo>
                  <a:cubicBezTo>
                    <a:pt x="16" y="1656"/>
                    <a:pt x="23" y="1693"/>
                    <a:pt x="53" y="1712"/>
                  </a:cubicBezTo>
                  <a:cubicBezTo>
                    <a:pt x="70" y="1724"/>
                    <a:pt x="95" y="1727"/>
                    <a:pt x="113" y="1714"/>
                  </a:cubicBezTo>
                  <a:cubicBezTo>
                    <a:pt x="133" y="1700"/>
                    <a:pt x="141" y="1666"/>
                    <a:pt x="117" y="1651"/>
                  </a:cubicBezTo>
                  <a:cubicBezTo>
                    <a:pt x="86" y="1632"/>
                    <a:pt x="67" y="1681"/>
                    <a:pt x="94" y="1682"/>
                  </a:cubicBezTo>
                  <a:cubicBezTo>
                    <a:pt x="97" y="1674"/>
                    <a:pt x="84" y="1672"/>
                    <a:pt x="91" y="1663"/>
                  </a:cubicBezTo>
                  <a:cubicBezTo>
                    <a:pt x="96" y="1657"/>
                    <a:pt x="105" y="1659"/>
                    <a:pt x="110" y="1664"/>
                  </a:cubicBezTo>
                  <a:cubicBezTo>
                    <a:pt x="123" y="1675"/>
                    <a:pt x="111" y="1695"/>
                    <a:pt x="98" y="1700"/>
                  </a:cubicBezTo>
                  <a:cubicBezTo>
                    <a:pt x="87" y="1704"/>
                    <a:pt x="74" y="1699"/>
                    <a:pt x="65" y="1693"/>
                  </a:cubicBezTo>
                  <a:cubicBezTo>
                    <a:pt x="45" y="1678"/>
                    <a:pt x="45" y="1651"/>
                    <a:pt x="56" y="1630"/>
                  </a:cubicBezTo>
                  <a:cubicBezTo>
                    <a:pt x="82" y="1584"/>
                    <a:pt x="145" y="1587"/>
                    <a:pt x="183" y="1616"/>
                  </a:cubicBezTo>
                  <a:cubicBezTo>
                    <a:pt x="194" y="1624"/>
                    <a:pt x="204" y="1634"/>
                    <a:pt x="213" y="1645"/>
                  </a:cubicBezTo>
                  <a:cubicBezTo>
                    <a:pt x="228" y="1733"/>
                    <a:pt x="255" y="1820"/>
                    <a:pt x="294" y="1903"/>
                  </a:cubicBezTo>
                  <a:cubicBezTo>
                    <a:pt x="285" y="1898"/>
                    <a:pt x="274" y="1894"/>
                    <a:pt x="264" y="1891"/>
                  </a:cubicBezTo>
                  <a:cubicBezTo>
                    <a:pt x="201" y="1873"/>
                    <a:pt x="121" y="1911"/>
                    <a:pt x="121" y="1984"/>
                  </a:cubicBezTo>
                  <a:cubicBezTo>
                    <a:pt x="121" y="2018"/>
                    <a:pt x="141" y="2050"/>
                    <a:pt x="176" y="2057"/>
                  </a:cubicBezTo>
                  <a:cubicBezTo>
                    <a:pt x="197" y="2060"/>
                    <a:pt x="220" y="2054"/>
                    <a:pt x="232" y="2036"/>
                  </a:cubicBezTo>
                  <a:cubicBezTo>
                    <a:pt x="245" y="2015"/>
                    <a:pt x="240" y="1981"/>
                    <a:pt x="213" y="1976"/>
                  </a:cubicBezTo>
                  <a:cubicBezTo>
                    <a:pt x="176" y="1969"/>
                    <a:pt x="177" y="2023"/>
                    <a:pt x="202" y="2014"/>
                  </a:cubicBezTo>
                  <a:cubicBezTo>
                    <a:pt x="202" y="2004"/>
                    <a:pt x="189" y="2008"/>
                    <a:pt x="193" y="1996"/>
                  </a:cubicBezTo>
                  <a:cubicBezTo>
                    <a:pt x="195" y="1989"/>
                    <a:pt x="204" y="1987"/>
                    <a:pt x="211" y="1990"/>
                  </a:cubicBezTo>
                  <a:cubicBezTo>
                    <a:pt x="227" y="1996"/>
                    <a:pt x="223" y="2018"/>
                    <a:pt x="213" y="2028"/>
                  </a:cubicBezTo>
                  <a:cubicBezTo>
                    <a:pt x="204" y="2036"/>
                    <a:pt x="191" y="2037"/>
                    <a:pt x="180" y="2034"/>
                  </a:cubicBezTo>
                  <a:cubicBezTo>
                    <a:pt x="156" y="2027"/>
                    <a:pt x="145" y="2003"/>
                    <a:pt x="148" y="1979"/>
                  </a:cubicBezTo>
                  <a:cubicBezTo>
                    <a:pt x="154" y="1926"/>
                    <a:pt x="215" y="1906"/>
                    <a:pt x="260" y="1918"/>
                  </a:cubicBezTo>
                  <a:cubicBezTo>
                    <a:pt x="280" y="1923"/>
                    <a:pt x="298" y="1932"/>
                    <a:pt x="315" y="1945"/>
                  </a:cubicBezTo>
                  <a:cubicBezTo>
                    <a:pt x="358" y="2024"/>
                    <a:pt x="410" y="2098"/>
                    <a:pt x="468" y="2166"/>
                  </a:cubicBezTo>
                  <a:cubicBezTo>
                    <a:pt x="445" y="2157"/>
                    <a:pt x="419" y="2152"/>
                    <a:pt x="394" y="2154"/>
                  </a:cubicBezTo>
                  <a:cubicBezTo>
                    <a:pt x="329" y="2159"/>
                    <a:pt x="267" y="2223"/>
                    <a:pt x="292" y="2291"/>
                  </a:cubicBezTo>
                  <a:cubicBezTo>
                    <a:pt x="304" y="2323"/>
                    <a:pt x="333" y="2346"/>
                    <a:pt x="368" y="2340"/>
                  </a:cubicBezTo>
                  <a:cubicBezTo>
                    <a:pt x="390" y="2336"/>
                    <a:pt x="409" y="2322"/>
                    <a:pt x="414" y="2301"/>
                  </a:cubicBezTo>
                  <a:cubicBezTo>
                    <a:pt x="419" y="2277"/>
                    <a:pt x="403" y="2247"/>
                    <a:pt x="375" y="2252"/>
                  </a:cubicBezTo>
                  <a:cubicBezTo>
                    <a:pt x="339" y="2258"/>
                    <a:pt x="358" y="2308"/>
                    <a:pt x="379" y="2290"/>
                  </a:cubicBezTo>
                  <a:cubicBezTo>
                    <a:pt x="376" y="2281"/>
                    <a:pt x="364" y="2290"/>
                    <a:pt x="364" y="2277"/>
                  </a:cubicBezTo>
                  <a:cubicBezTo>
                    <a:pt x="364" y="2269"/>
                    <a:pt x="371" y="2265"/>
                    <a:pt x="378" y="2265"/>
                  </a:cubicBezTo>
                  <a:cubicBezTo>
                    <a:pt x="395" y="2265"/>
                    <a:pt x="400" y="2288"/>
                    <a:pt x="394" y="2300"/>
                  </a:cubicBezTo>
                  <a:cubicBezTo>
                    <a:pt x="388" y="2311"/>
                    <a:pt x="376" y="2316"/>
                    <a:pt x="365" y="2317"/>
                  </a:cubicBezTo>
                  <a:cubicBezTo>
                    <a:pt x="340" y="2319"/>
                    <a:pt x="321" y="2300"/>
                    <a:pt x="316" y="2277"/>
                  </a:cubicBezTo>
                  <a:cubicBezTo>
                    <a:pt x="303" y="2225"/>
                    <a:pt x="353" y="2185"/>
                    <a:pt x="400" y="2181"/>
                  </a:cubicBezTo>
                  <a:cubicBezTo>
                    <a:pt x="434" y="2177"/>
                    <a:pt x="470" y="2187"/>
                    <a:pt x="501" y="2203"/>
                  </a:cubicBezTo>
                  <a:cubicBezTo>
                    <a:pt x="606" y="2318"/>
                    <a:pt x="730" y="2417"/>
                    <a:pt x="860" y="2501"/>
                  </a:cubicBezTo>
                  <a:cubicBezTo>
                    <a:pt x="886" y="2517"/>
                    <a:pt x="913" y="2534"/>
                    <a:pt x="940" y="2550"/>
                  </a:cubicBezTo>
                  <a:cubicBezTo>
                    <a:pt x="930" y="2538"/>
                    <a:pt x="920" y="2526"/>
                    <a:pt x="910" y="2514"/>
                  </a:cubicBezTo>
                  <a:cubicBezTo>
                    <a:pt x="542" y="2076"/>
                    <a:pt x="721" y="1513"/>
                    <a:pt x="846" y="1020"/>
                  </a:cubicBezTo>
                  <a:cubicBezTo>
                    <a:pt x="905" y="787"/>
                    <a:pt x="982" y="486"/>
                    <a:pt x="822" y="275"/>
                  </a:cubicBezTo>
                  <a:cubicBezTo>
                    <a:pt x="753" y="184"/>
                    <a:pt x="636" y="103"/>
                    <a:pt x="520" y="92"/>
                  </a:cubicBezTo>
                  <a:close/>
                  <a:moveTo>
                    <a:pt x="867" y="385"/>
                  </a:moveTo>
                  <a:cubicBezTo>
                    <a:pt x="912" y="502"/>
                    <a:pt x="905" y="633"/>
                    <a:pt x="887" y="756"/>
                  </a:cubicBezTo>
                  <a:cubicBezTo>
                    <a:pt x="867" y="890"/>
                    <a:pt x="831" y="1020"/>
                    <a:pt x="796" y="1151"/>
                  </a:cubicBezTo>
                  <a:cubicBezTo>
                    <a:pt x="730" y="1401"/>
                    <a:pt x="662" y="1658"/>
                    <a:pt x="672" y="1919"/>
                  </a:cubicBezTo>
                  <a:cubicBezTo>
                    <a:pt x="679" y="2109"/>
                    <a:pt x="735" y="2290"/>
                    <a:pt x="840" y="2446"/>
                  </a:cubicBezTo>
                  <a:cubicBezTo>
                    <a:pt x="669" y="2277"/>
                    <a:pt x="507" y="2090"/>
                    <a:pt x="416" y="1865"/>
                  </a:cubicBezTo>
                  <a:cubicBezTo>
                    <a:pt x="315" y="1617"/>
                    <a:pt x="339" y="1366"/>
                    <a:pt x="425" y="1118"/>
                  </a:cubicBezTo>
                  <a:cubicBezTo>
                    <a:pt x="476" y="974"/>
                    <a:pt x="539" y="835"/>
                    <a:pt x="591" y="692"/>
                  </a:cubicBezTo>
                  <a:cubicBezTo>
                    <a:pt x="630" y="587"/>
                    <a:pt x="662" y="463"/>
                    <a:pt x="635" y="349"/>
                  </a:cubicBezTo>
                  <a:cubicBezTo>
                    <a:pt x="582" y="122"/>
                    <a:pt x="332" y="142"/>
                    <a:pt x="283" y="190"/>
                  </a:cubicBezTo>
                  <a:cubicBezTo>
                    <a:pt x="476" y="0"/>
                    <a:pt x="782" y="164"/>
                    <a:pt x="867" y="38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ṡḷídê"/>
            <p:cNvSpPr/>
            <p:nvPr/>
          </p:nvSpPr>
          <p:spPr bwMode="auto">
            <a:xfrm>
              <a:off x="4783919" y="2289469"/>
              <a:ext cx="252237" cy="89235"/>
            </a:xfrm>
            <a:custGeom>
              <a:avLst/>
              <a:gdLst>
                <a:gd name="T0" fmla="*/ 48 w 391"/>
                <a:gd name="T1" fmla="*/ 104 h 139"/>
                <a:gd name="T2" fmla="*/ 178 w 391"/>
                <a:gd name="T3" fmla="*/ 102 h 139"/>
                <a:gd name="T4" fmla="*/ 313 w 391"/>
                <a:gd name="T5" fmla="*/ 77 h 139"/>
                <a:gd name="T6" fmla="*/ 367 w 391"/>
                <a:gd name="T7" fmla="*/ 125 h 139"/>
                <a:gd name="T8" fmla="*/ 389 w 391"/>
                <a:gd name="T9" fmla="*/ 125 h 139"/>
                <a:gd name="T10" fmla="*/ 300 w 391"/>
                <a:gd name="T11" fmla="*/ 50 h 139"/>
                <a:gd name="T12" fmla="*/ 216 w 391"/>
                <a:gd name="T13" fmla="*/ 59 h 139"/>
                <a:gd name="T14" fmla="*/ 153 w 391"/>
                <a:gd name="T15" fmla="*/ 89 h 139"/>
                <a:gd name="T16" fmla="*/ 104 w 391"/>
                <a:gd name="T17" fmla="*/ 98 h 139"/>
                <a:gd name="T18" fmla="*/ 56 w 391"/>
                <a:gd name="T19" fmla="*/ 36 h 139"/>
                <a:gd name="T20" fmla="*/ 74 w 391"/>
                <a:gd name="T21" fmla="*/ 45 h 139"/>
                <a:gd name="T22" fmla="*/ 80 w 391"/>
                <a:gd name="T23" fmla="*/ 39 h 139"/>
                <a:gd name="T24" fmla="*/ 83 w 391"/>
                <a:gd name="T25" fmla="*/ 28 h 139"/>
                <a:gd name="T26" fmla="*/ 29 w 391"/>
                <a:gd name="T27" fmla="*/ 18 h 139"/>
                <a:gd name="T28" fmla="*/ 48 w 391"/>
                <a:gd name="T2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139">
                  <a:moveTo>
                    <a:pt x="48" y="104"/>
                  </a:moveTo>
                  <a:cubicBezTo>
                    <a:pt x="84" y="132"/>
                    <a:pt x="140" y="121"/>
                    <a:pt x="178" y="102"/>
                  </a:cubicBezTo>
                  <a:cubicBezTo>
                    <a:pt x="224" y="79"/>
                    <a:pt x="260" y="62"/>
                    <a:pt x="313" y="77"/>
                  </a:cubicBezTo>
                  <a:cubicBezTo>
                    <a:pt x="332" y="82"/>
                    <a:pt x="365" y="102"/>
                    <a:pt x="367" y="125"/>
                  </a:cubicBezTo>
                  <a:cubicBezTo>
                    <a:pt x="369" y="139"/>
                    <a:pt x="391" y="139"/>
                    <a:pt x="389" y="125"/>
                  </a:cubicBezTo>
                  <a:cubicBezTo>
                    <a:pt x="385" y="82"/>
                    <a:pt x="337" y="61"/>
                    <a:pt x="300" y="50"/>
                  </a:cubicBezTo>
                  <a:cubicBezTo>
                    <a:pt x="272" y="42"/>
                    <a:pt x="243" y="50"/>
                    <a:pt x="216" y="59"/>
                  </a:cubicBezTo>
                  <a:cubicBezTo>
                    <a:pt x="194" y="68"/>
                    <a:pt x="174" y="80"/>
                    <a:pt x="153" y="89"/>
                  </a:cubicBezTo>
                  <a:cubicBezTo>
                    <a:pt x="137" y="95"/>
                    <a:pt x="121" y="98"/>
                    <a:pt x="104" y="98"/>
                  </a:cubicBezTo>
                  <a:cubicBezTo>
                    <a:pt x="54" y="98"/>
                    <a:pt x="38" y="78"/>
                    <a:pt x="56" y="36"/>
                  </a:cubicBezTo>
                  <a:cubicBezTo>
                    <a:pt x="55" y="45"/>
                    <a:pt x="66" y="53"/>
                    <a:pt x="74" y="45"/>
                  </a:cubicBezTo>
                  <a:cubicBezTo>
                    <a:pt x="76" y="43"/>
                    <a:pt x="78" y="41"/>
                    <a:pt x="80" y="39"/>
                  </a:cubicBezTo>
                  <a:cubicBezTo>
                    <a:pt x="83" y="36"/>
                    <a:pt x="84" y="32"/>
                    <a:pt x="83" y="28"/>
                  </a:cubicBezTo>
                  <a:cubicBezTo>
                    <a:pt x="76" y="3"/>
                    <a:pt x="47" y="0"/>
                    <a:pt x="29" y="18"/>
                  </a:cubicBezTo>
                  <a:cubicBezTo>
                    <a:pt x="0" y="48"/>
                    <a:pt x="21" y="83"/>
                    <a:pt x="48" y="10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ṡḻïḍè"/>
            <p:cNvSpPr/>
            <p:nvPr/>
          </p:nvSpPr>
          <p:spPr bwMode="auto">
            <a:xfrm>
              <a:off x="4486470" y="2814169"/>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íṧḻidé"/>
            <p:cNvSpPr/>
            <p:nvPr/>
          </p:nvSpPr>
          <p:spPr bwMode="auto">
            <a:xfrm>
              <a:off x="4540010" y="2832017"/>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s1iḍé"/>
            <p:cNvSpPr/>
            <p:nvPr/>
          </p:nvSpPr>
          <p:spPr bwMode="auto">
            <a:xfrm>
              <a:off x="4599500" y="2841535"/>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ṡlïḋè"/>
            <p:cNvSpPr/>
            <p:nvPr/>
          </p:nvSpPr>
          <p:spPr bwMode="auto">
            <a:xfrm>
              <a:off x="4658990" y="2847484"/>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líḓe"/>
            <p:cNvSpPr/>
            <p:nvPr/>
          </p:nvSpPr>
          <p:spPr bwMode="auto">
            <a:xfrm>
              <a:off x="4720860" y="2841535"/>
              <a:ext cx="28555"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ş1ïďé"/>
            <p:cNvSpPr/>
            <p:nvPr/>
          </p:nvSpPr>
          <p:spPr bwMode="auto">
            <a:xfrm>
              <a:off x="4777970" y="2839155"/>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š1ïḑé"/>
            <p:cNvSpPr/>
            <p:nvPr/>
          </p:nvSpPr>
          <p:spPr bwMode="auto">
            <a:xfrm>
              <a:off x="4835080" y="2832017"/>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íṧļíḋe"/>
            <p:cNvSpPr/>
            <p:nvPr/>
          </p:nvSpPr>
          <p:spPr bwMode="auto">
            <a:xfrm>
              <a:off x="4886242" y="2818928"/>
              <a:ext cx="27366"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ïsḻïḍé"/>
            <p:cNvSpPr/>
            <p:nvPr/>
          </p:nvSpPr>
          <p:spPr bwMode="auto">
            <a:xfrm>
              <a:off x="4940973" y="2797512"/>
              <a:ext cx="27366"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ṩ1îde"/>
            <p:cNvSpPr/>
            <p:nvPr/>
          </p:nvSpPr>
          <p:spPr bwMode="auto">
            <a:xfrm>
              <a:off x="4980236" y="2778475"/>
              <a:ext cx="28555"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iSḻîďe"/>
            <p:cNvSpPr/>
            <p:nvPr/>
          </p:nvSpPr>
          <p:spPr bwMode="auto">
            <a:xfrm>
              <a:off x="5064712" y="1218651"/>
              <a:ext cx="592519" cy="1195747"/>
            </a:xfrm>
            <a:custGeom>
              <a:avLst/>
              <a:gdLst>
                <a:gd name="T0" fmla="*/ 216 w 922"/>
                <a:gd name="T1" fmla="*/ 979 h 1860"/>
                <a:gd name="T2" fmla="*/ 43 w 922"/>
                <a:gd name="T3" fmla="*/ 1125 h 1860"/>
                <a:gd name="T4" fmla="*/ 42 w 922"/>
                <a:gd name="T5" fmla="*/ 1409 h 1860"/>
                <a:gd name="T6" fmla="*/ 209 w 922"/>
                <a:gd name="T7" fmla="*/ 1548 h 1860"/>
                <a:gd name="T8" fmla="*/ 425 w 922"/>
                <a:gd name="T9" fmla="*/ 1468 h 1860"/>
                <a:gd name="T10" fmla="*/ 460 w 922"/>
                <a:gd name="T11" fmla="*/ 1436 h 1860"/>
                <a:gd name="T12" fmla="*/ 414 w 922"/>
                <a:gd name="T13" fmla="*/ 1445 h 1860"/>
                <a:gd name="T14" fmla="*/ 218 w 922"/>
                <a:gd name="T15" fmla="*/ 1345 h 1860"/>
                <a:gd name="T16" fmla="*/ 301 w 922"/>
                <a:gd name="T17" fmla="*/ 1177 h 1860"/>
                <a:gd name="T18" fmla="*/ 529 w 922"/>
                <a:gd name="T19" fmla="*/ 1228 h 1860"/>
                <a:gd name="T20" fmla="*/ 772 w 922"/>
                <a:gd name="T21" fmla="*/ 1750 h 1860"/>
                <a:gd name="T22" fmla="*/ 773 w 922"/>
                <a:gd name="T23" fmla="*/ 1750 h 1860"/>
                <a:gd name="T24" fmla="*/ 769 w 922"/>
                <a:gd name="T25" fmla="*/ 1795 h 1860"/>
                <a:gd name="T26" fmla="*/ 821 w 922"/>
                <a:gd name="T27" fmla="*/ 1811 h 1860"/>
                <a:gd name="T28" fmla="*/ 896 w 922"/>
                <a:gd name="T29" fmla="*/ 1860 h 1860"/>
                <a:gd name="T30" fmla="*/ 646 w 922"/>
                <a:gd name="T31" fmla="*/ 983 h 1860"/>
                <a:gd name="T32" fmla="*/ 483 w 922"/>
                <a:gd name="T33" fmla="*/ 647 h 1860"/>
                <a:gd name="T34" fmla="*/ 435 w 922"/>
                <a:gd name="T35" fmla="*/ 307 h 1860"/>
                <a:gd name="T36" fmla="*/ 519 w 922"/>
                <a:gd name="T37" fmla="*/ 88 h 1860"/>
                <a:gd name="T38" fmla="*/ 631 w 922"/>
                <a:gd name="T39" fmla="*/ 55 h 1860"/>
                <a:gd name="T40" fmla="*/ 701 w 922"/>
                <a:gd name="T41" fmla="*/ 219 h 1860"/>
                <a:gd name="T42" fmla="*/ 618 w 922"/>
                <a:gd name="T43" fmla="*/ 290 h 1860"/>
                <a:gd name="T44" fmla="*/ 569 w 922"/>
                <a:gd name="T45" fmla="*/ 218 h 1860"/>
                <a:gd name="T46" fmla="*/ 604 w 922"/>
                <a:gd name="T47" fmla="*/ 201 h 1860"/>
                <a:gd name="T48" fmla="*/ 574 w 922"/>
                <a:gd name="T49" fmla="*/ 163 h 1860"/>
                <a:gd name="T50" fmla="*/ 620 w 922"/>
                <a:gd name="T51" fmla="*/ 317 h 1860"/>
                <a:gd name="T52" fmla="*/ 732 w 922"/>
                <a:gd name="T53" fmla="*/ 193 h 1860"/>
                <a:gd name="T54" fmla="*/ 679 w 922"/>
                <a:gd name="T55" fmla="*/ 55 h 1860"/>
                <a:gd name="T56" fmla="*/ 554 w 922"/>
                <a:gd name="T57" fmla="*/ 2 h 1860"/>
                <a:gd name="T58" fmla="*/ 273 w 922"/>
                <a:gd name="T59" fmla="*/ 292 h 1860"/>
                <a:gd name="T60" fmla="*/ 272 w 922"/>
                <a:gd name="T61" fmla="*/ 306 h 1860"/>
                <a:gd name="T62" fmla="*/ 412 w 922"/>
                <a:gd name="T63" fmla="*/ 1012 h 1860"/>
                <a:gd name="T64" fmla="*/ 216 w 922"/>
                <a:gd name="T65" fmla="*/ 979 h 1860"/>
                <a:gd name="T66" fmla="*/ 377 w 922"/>
                <a:gd name="T67" fmla="*/ 578 h 1860"/>
                <a:gd name="T68" fmla="*/ 538 w 922"/>
                <a:gd name="T69" fmla="*/ 1003 h 1860"/>
                <a:gd name="T70" fmla="*/ 703 w 922"/>
                <a:gd name="T71" fmla="*/ 1281 h 1860"/>
                <a:gd name="T72" fmla="*/ 872 w 922"/>
                <a:gd name="T73" fmla="*/ 1708 h 1860"/>
                <a:gd name="T74" fmla="*/ 875 w 922"/>
                <a:gd name="T75" fmla="*/ 1740 h 1860"/>
                <a:gd name="T76" fmla="*/ 574 w 922"/>
                <a:gd name="T77" fmla="*/ 1198 h 1860"/>
                <a:gd name="T78" fmla="*/ 308 w 922"/>
                <a:gd name="T79" fmla="*/ 1101 h 1860"/>
                <a:gd name="T80" fmla="*/ 126 w 922"/>
                <a:gd name="T81" fmla="*/ 1278 h 1860"/>
                <a:gd name="T82" fmla="*/ 325 w 922"/>
                <a:gd name="T83" fmla="*/ 1067 h 1860"/>
                <a:gd name="T84" fmla="*/ 595 w 922"/>
                <a:gd name="T85" fmla="*/ 1163 h 1860"/>
                <a:gd name="T86" fmla="*/ 489 w 922"/>
                <a:gd name="T87" fmla="*/ 998 h 1860"/>
                <a:gd name="T88" fmla="*/ 377 w 922"/>
                <a:gd name="T89" fmla="*/ 57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2" h="1860">
                  <a:moveTo>
                    <a:pt x="216" y="979"/>
                  </a:moveTo>
                  <a:cubicBezTo>
                    <a:pt x="142" y="997"/>
                    <a:pt x="82" y="1047"/>
                    <a:pt x="43" y="1125"/>
                  </a:cubicBezTo>
                  <a:cubicBezTo>
                    <a:pt x="1" y="1208"/>
                    <a:pt x="0" y="1320"/>
                    <a:pt x="42" y="1409"/>
                  </a:cubicBezTo>
                  <a:cubicBezTo>
                    <a:pt x="77" y="1482"/>
                    <a:pt x="136" y="1532"/>
                    <a:pt x="209" y="1548"/>
                  </a:cubicBezTo>
                  <a:cubicBezTo>
                    <a:pt x="304" y="1570"/>
                    <a:pt x="378" y="1513"/>
                    <a:pt x="425" y="1468"/>
                  </a:cubicBezTo>
                  <a:cubicBezTo>
                    <a:pt x="460" y="1436"/>
                    <a:pt x="460" y="1436"/>
                    <a:pt x="460" y="1436"/>
                  </a:cubicBezTo>
                  <a:cubicBezTo>
                    <a:pt x="414" y="1445"/>
                    <a:pt x="414" y="1445"/>
                    <a:pt x="414" y="1445"/>
                  </a:cubicBezTo>
                  <a:cubicBezTo>
                    <a:pt x="315" y="1465"/>
                    <a:pt x="240" y="1410"/>
                    <a:pt x="218" y="1345"/>
                  </a:cubicBezTo>
                  <a:cubicBezTo>
                    <a:pt x="200" y="1293"/>
                    <a:pt x="212" y="1222"/>
                    <a:pt x="301" y="1177"/>
                  </a:cubicBezTo>
                  <a:cubicBezTo>
                    <a:pt x="359" y="1148"/>
                    <a:pt x="444" y="1167"/>
                    <a:pt x="529" y="1228"/>
                  </a:cubicBezTo>
                  <a:cubicBezTo>
                    <a:pt x="664" y="1325"/>
                    <a:pt x="795" y="1527"/>
                    <a:pt x="772" y="1750"/>
                  </a:cubicBezTo>
                  <a:cubicBezTo>
                    <a:pt x="772" y="1750"/>
                    <a:pt x="773" y="1750"/>
                    <a:pt x="773" y="1750"/>
                  </a:cubicBezTo>
                  <a:cubicBezTo>
                    <a:pt x="775" y="1755"/>
                    <a:pt x="771" y="1781"/>
                    <a:pt x="769" y="1795"/>
                  </a:cubicBezTo>
                  <a:cubicBezTo>
                    <a:pt x="787" y="1799"/>
                    <a:pt x="804" y="1804"/>
                    <a:pt x="821" y="1811"/>
                  </a:cubicBezTo>
                  <a:cubicBezTo>
                    <a:pt x="849" y="1823"/>
                    <a:pt x="874" y="1840"/>
                    <a:pt x="896" y="1860"/>
                  </a:cubicBezTo>
                  <a:cubicBezTo>
                    <a:pt x="922" y="1572"/>
                    <a:pt x="804" y="1250"/>
                    <a:pt x="646" y="983"/>
                  </a:cubicBezTo>
                  <a:cubicBezTo>
                    <a:pt x="581" y="873"/>
                    <a:pt x="529" y="755"/>
                    <a:pt x="483" y="647"/>
                  </a:cubicBezTo>
                  <a:cubicBezTo>
                    <a:pt x="441" y="523"/>
                    <a:pt x="432" y="408"/>
                    <a:pt x="435" y="307"/>
                  </a:cubicBezTo>
                  <a:cubicBezTo>
                    <a:pt x="439" y="199"/>
                    <a:pt x="468" y="126"/>
                    <a:pt x="519" y="88"/>
                  </a:cubicBezTo>
                  <a:cubicBezTo>
                    <a:pt x="562" y="56"/>
                    <a:pt x="605" y="53"/>
                    <a:pt x="631" y="55"/>
                  </a:cubicBezTo>
                  <a:cubicBezTo>
                    <a:pt x="686" y="84"/>
                    <a:pt x="721" y="156"/>
                    <a:pt x="701" y="219"/>
                  </a:cubicBezTo>
                  <a:cubicBezTo>
                    <a:pt x="689" y="258"/>
                    <a:pt x="663" y="292"/>
                    <a:pt x="618" y="290"/>
                  </a:cubicBezTo>
                  <a:cubicBezTo>
                    <a:pt x="570" y="288"/>
                    <a:pt x="553" y="242"/>
                    <a:pt x="569" y="218"/>
                  </a:cubicBezTo>
                  <a:cubicBezTo>
                    <a:pt x="597" y="231"/>
                    <a:pt x="603" y="206"/>
                    <a:pt x="604" y="201"/>
                  </a:cubicBezTo>
                  <a:cubicBezTo>
                    <a:pt x="609" y="181"/>
                    <a:pt x="593" y="165"/>
                    <a:pt x="574" y="163"/>
                  </a:cubicBezTo>
                  <a:cubicBezTo>
                    <a:pt x="511" y="154"/>
                    <a:pt x="487" y="313"/>
                    <a:pt x="620" y="317"/>
                  </a:cubicBezTo>
                  <a:cubicBezTo>
                    <a:pt x="684" y="319"/>
                    <a:pt x="734" y="259"/>
                    <a:pt x="732" y="193"/>
                  </a:cubicBezTo>
                  <a:cubicBezTo>
                    <a:pt x="730" y="138"/>
                    <a:pt x="715" y="88"/>
                    <a:pt x="679" y="55"/>
                  </a:cubicBezTo>
                  <a:cubicBezTo>
                    <a:pt x="649" y="23"/>
                    <a:pt x="595" y="2"/>
                    <a:pt x="554" y="2"/>
                  </a:cubicBezTo>
                  <a:cubicBezTo>
                    <a:pt x="414" y="0"/>
                    <a:pt x="290" y="128"/>
                    <a:pt x="273" y="292"/>
                  </a:cubicBezTo>
                  <a:cubicBezTo>
                    <a:pt x="272" y="306"/>
                    <a:pt x="272" y="306"/>
                    <a:pt x="272" y="306"/>
                  </a:cubicBezTo>
                  <a:cubicBezTo>
                    <a:pt x="258" y="432"/>
                    <a:pt x="234" y="663"/>
                    <a:pt x="412" y="1012"/>
                  </a:cubicBezTo>
                  <a:cubicBezTo>
                    <a:pt x="348" y="976"/>
                    <a:pt x="280" y="965"/>
                    <a:pt x="216" y="979"/>
                  </a:cubicBezTo>
                  <a:close/>
                  <a:moveTo>
                    <a:pt x="377" y="578"/>
                  </a:moveTo>
                  <a:cubicBezTo>
                    <a:pt x="405" y="730"/>
                    <a:pt x="462" y="869"/>
                    <a:pt x="538" y="1003"/>
                  </a:cubicBezTo>
                  <a:cubicBezTo>
                    <a:pt x="590" y="1095"/>
                    <a:pt x="655" y="1184"/>
                    <a:pt x="703" y="1281"/>
                  </a:cubicBezTo>
                  <a:cubicBezTo>
                    <a:pt x="794" y="1405"/>
                    <a:pt x="851" y="1558"/>
                    <a:pt x="872" y="1708"/>
                  </a:cubicBezTo>
                  <a:cubicBezTo>
                    <a:pt x="873" y="1717"/>
                    <a:pt x="874" y="1728"/>
                    <a:pt x="875" y="1740"/>
                  </a:cubicBezTo>
                  <a:cubicBezTo>
                    <a:pt x="821" y="1542"/>
                    <a:pt x="729" y="1339"/>
                    <a:pt x="574" y="1198"/>
                  </a:cubicBezTo>
                  <a:cubicBezTo>
                    <a:pt x="504" y="1135"/>
                    <a:pt x="406" y="1077"/>
                    <a:pt x="308" y="1101"/>
                  </a:cubicBezTo>
                  <a:cubicBezTo>
                    <a:pt x="220" y="1123"/>
                    <a:pt x="165" y="1202"/>
                    <a:pt x="126" y="1278"/>
                  </a:cubicBezTo>
                  <a:cubicBezTo>
                    <a:pt x="155" y="1181"/>
                    <a:pt x="220" y="1086"/>
                    <a:pt x="325" y="1067"/>
                  </a:cubicBezTo>
                  <a:cubicBezTo>
                    <a:pt x="424" y="1048"/>
                    <a:pt x="521" y="1100"/>
                    <a:pt x="595" y="1163"/>
                  </a:cubicBezTo>
                  <a:cubicBezTo>
                    <a:pt x="557" y="1110"/>
                    <a:pt x="520" y="1056"/>
                    <a:pt x="489" y="998"/>
                  </a:cubicBezTo>
                  <a:cubicBezTo>
                    <a:pt x="419" y="869"/>
                    <a:pt x="370" y="727"/>
                    <a:pt x="377" y="5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ŝ1îḍé"/>
            <p:cNvSpPr/>
            <p:nvPr/>
          </p:nvSpPr>
          <p:spPr bwMode="auto">
            <a:xfrm>
              <a:off x="4907658" y="2357287"/>
              <a:ext cx="101133" cy="82096"/>
            </a:xfrm>
            <a:custGeom>
              <a:avLst/>
              <a:gdLst>
                <a:gd name="T0" fmla="*/ 90 w 158"/>
                <a:gd name="T1" fmla="*/ 8 h 129"/>
                <a:gd name="T2" fmla="*/ 6 w 158"/>
                <a:gd name="T3" fmla="*/ 50 h 129"/>
                <a:gd name="T4" fmla="*/ 68 w 158"/>
                <a:gd name="T5" fmla="*/ 121 h 129"/>
                <a:gd name="T6" fmla="*/ 152 w 158"/>
                <a:gd name="T7" fmla="*/ 79 h 129"/>
                <a:gd name="T8" fmla="*/ 90 w 158"/>
                <a:gd name="T9" fmla="*/ 8 h 129"/>
              </a:gdLst>
              <a:ahLst/>
              <a:cxnLst>
                <a:cxn ang="0">
                  <a:pos x="T0" y="T1"/>
                </a:cxn>
                <a:cxn ang="0">
                  <a:pos x="T2" y="T3"/>
                </a:cxn>
                <a:cxn ang="0">
                  <a:pos x="T4" y="T5"/>
                </a:cxn>
                <a:cxn ang="0">
                  <a:pos x="T6" y="T7"/>
                </a:cxn>
                <a:cxn ang="0">
                  <a:pos x="T8" y="T9"/>
                </a:cxn>
              </a:cxnLst>
              <a:rect l="0" t="0" r="r" b="b"/>
              <a:pathLst>
                <a:path w="158" h="129">
                  <a:moveTo>
                    <a:pt x="90" y="8"/>
                  </a:moveTo>
                  <a:cubicBezTo>
                    <a:pt x="49" y="0"/>
                    <a:pt x="12" y="19"/>
                    <a:pt x="6" y="50"/>
                  </a:cubicBezTo>
                  <a:cubicBezTo>
                    <a:pt x="0" y="81"/>
                    <a:pt x="27" y="113"/>
                    <a:pt x="68" y="121"/>
                  </a:cubicBezTo>
                  <a:cubicBezTo>
                    <a:pt x="108" y="129"/>
                    <a:pt x="146" y="110"/>
                    <a:pt x="152" y="79"/>
                  </a:cubicBezTo>
                  <a:cubicBezTo>
                    <a:pt x="158" y="47"/>
                    <a:pt x="130" y="16"/>
                    <a:pt x="90" y="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î$ḷîḍé"/>
            <p:cNvSpPr/>
            <p:nvPr/>
          </p:nvSpPr>
          <p:spPr bwMode="auto">
            <a:xfrm>
              <a:off x="5303860" y="2791563"/>
              <a:ext cx="85665" cy="73767"/>
            </a:xfrm>
            <a:custGeom>
              <a:avLst/>
              <a:gdLst>
                <a:gd name="T0" fmla="*/ 16 w 134"/>
                <a:gd name="T1" fmla="*/ 38 h 115"/>
                <a:gd name="T2" fmla="*/ 80 w 134"/>
                <a:gd name="T3" fmla="*/ 27 h 115"/>
                <a:gd name="T4" fmla="*/ 109 w 134"/>
                <a:gd name="T5" fmla="*/ 80 h 115"/>
                <a:gd name="T6" fmla="*/ 60 w 134"/>
                <a:gd name="T7" fmla="*/ 81 h 115"/>
                <a:gd name="T8" fmla="*/ 82 w 134"/>
                <a:gd name="T9" fmla="*/ 76 h 115"/>
                <a:gd name="T10" fmla="*/ 94 w 134"/>
                <a:gd name="T11" fmla="*/ 82 h 115"/>
                <a:gd name="T12" fmla="*/ 56 w 134"/>
                <a:gd name="T13" fmla="*/ 58 h 115"/>
                <a:gd name="T14" fmla="*/ 81 w 134"/>
                <a:gd name="T15" fmla="*/ 114 h 115"/>
                <a:gd name="T16" fmla="*/ 111 w 134"/>
                <a:gd name="T17" fmla="*/ 35 h 115"/>
                <a:gd name="T18" fmla="*/ 6 w 134"/>
                <a:gd name="T19" fmla="*/ 29 h 115"/>
                <a:gd name="T20" fmla="*/ 16 w 134"/>
                <a:gd name="T21" fmla="*/ 3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5">
                  <a:moveTo>
                    <a:pt x="16" y="38"/>
                  </a:moveTo>
                  <a:cubicBezTo>
                    <a:pt x="33" y="21"/>
                    <a:pt x="59" y="16"/>
                    <a:pt x="80" y="27"/>
                  </a:cubicBezTo>
                  <a:cubicBezTo>
                    <a:pt x="99" y="38"/>
                    <a:pt x="117" y="57"/>
                    <a:pt x="109" y="80"/>
                  </a:cubicBezTo>
                  <a:cubicBezTo>
                    <a:pt x="102" y="102"/>
                    <a:pt x="60" y="113"/>
                    <a:pt x="60" y="81"/>
                  </a:cubicBezTo>
                  <a:cubicBezTo>
                    <a:pt x="59" y="63"/>
                    <a:pt x="88" y="62"/>
                    <a:pt x="82" y="76"/>
                  </a:cubicBezTo>
                  <a:cubicBezTo>
                    <a:pt x="79" y="84"/>
                    <a:pt x="91" y="90"/>
                    <a:pt x="94" y="82"/>
                  </a:cubicBezTo>
                  <a:cubicBezTo>
                    <a:pt x="105" y="56"/>
                    <a:pt x="76" y="45"/>
                    <a:pt x="56" y="58"/>
                  </a:cubicBezTo>
                  <a:cubicBezTo>
                    <a:pt x="30" y="75"/>
                    <a:pt x="55" y="115"/>
                    <a:pt x="81" y="114"/>
                  </a:cubicBezTo>
                  <a:cubicBezTo>
                    <a:pt x="124" y="114"/>
                    <a:pt x="134" y="66"/>
                    <a:pt x="111" y="35"/>
                  </a:cubicBezTo>
                  <a:cubicBezTo>
                    <a:pt x="86" y="1"/>
                    <a:pt x="35" y="0"/>
                    <a:pt x="6" y="29"/>
                  </a:cubicBezTo>
                  <a:cubicBezTo>
                    <a:pt x="0" y="35"/>
                    <a:pt x="10" y="44"/>
                    <a:pt x="16" y="3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ś1iḑé"/>
            <p:cNvSpPr/>
            <p:nvPr/>
          </p:nvSpPr>
          <p:spPr bwMode="auto">
            <a:xfrm>
              <a:off x="5251509" y="2906974"/>
              <a:ext cx="77337" cy="104702"/>
            </a:xfrm>
            <a:custGeom>
              <a:avLst/>
              <a:gdLst>
                <a:gd name="T0" fmla="*/ 9 w 120"/>
                <a:gd name="T1" fmla="*/ 6 h 164"/>
                <a:gd name="T2" fmla="*/ 10 w 120"/>
                <a:gd name="T3" fmla="*/ 19 h 164"/>
                <a:gd name="T4" fmla="*/ 85 w 120"/>
                <a:gd name="T5" fmla="*/ 45 h 164"/>
                <a:gd name="T6" fmla="*/ 80 w 120"/>
                <a:gd name="T7" fmla="*/ 127 h 164"/>
                <a:gd name="T8" fmla="*/ 38 w 120"/>
                <a:gd name="T9" fmla="*/ 87 h 164"/>
                <a:gd name="T10" fmla="*/ 63 w 120"/>
                <a:gd name="T11" fmla="*/ 98 h 164"/>
                <a:gd name="T12" fmla="*/ 68 w 120"/>
                <a:gd name="T13" fmla="*/ 111 h 164"/>
                <a:gd name="T14" fmla="*/ 51 w 120"/>
                <a:gd name="T15" fmla="*/ 64 h 164"/>
                <a:gd name="T16" fmla="*/ 38 w 120"/>
                <a:gd name="T17" fmla="*/ 136 h 164"/>
                <a:gd name="T18" fmla="*/ 112 w 120"/>
                <a:gd name="T19" fmla="*/ 75 h 164"/>
                <a:gd name="T20" fmla="*/ 9 w 120"/>
                <a:gd name="T21" fmla="*/ 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64">
                  <a:moveTo>
                    <a:pt x="9" y="6"/>
                  </a:moveTo>
                  <a:cubicBezTo>
                    <a:pt x="0" y="7"/>
                    <a:pt x="1" y="20"/>
                    <a:pt x="10" y="19"/>
                  </a:cubicBezTo>
                  <a:cubicBezTo>
                    <a:pt x="36" y="16"/>
                    <a:pt x="69" y="21"/>
                    <a:pt x="85" y="45"/>
                  </a:cubicBezTo>
                  <a:cubicBezTo>
                    <a:pt x="100" y="67"/>
                    <a:pt x="110" y="111"/>
                    <a:pt x="80" y="127"/>
                  </a:cubicBezTo>
                  <a:cubicBezTo>
                    <a:pt x="55" y="141"/>
                    <a:pt x="20" y="115"/>
                    <a:pt x="38" y="87"/>
                  </a:cubicBezTo>
                  <a:cubicBezTo>
                    <a:pt x="51" y="64"/>
                    <a:pt x="78" y="92"/>
                    <a:pt x="63" y="98"/>
                  </a:cubicBezTo>
                  <a:cubicBezTo>
                    <a:pt x="55" y="102"/>
                    <a:pt x="60" y="114"/>
                    <a:pt x="68" y="111"/>
                  </a:cubicBezTo>
                  <a:cubicBezTo>
                    <a:pt x="96" y="98"/>
                    <a:pt x="77" y="64"/>
                    <a:pt x="51" y="64"/>
                  </a:cubicBezTo>
                  <a:cubicBezTo>
                    <a:pt x="15" y="65"/>
                    <a:pt x="11" y="119"/>
                    <a:pt x="38" y="136"/>
                  </a:cubicBezTo>
                  <a:cubicBezTo>
                    <a:pt x="80" y="164"/>
                    <a:pt x="120" y="118"/>
                    <a:pt x="112" y="75"/>
                  </a:cubicBezTo>
                  <a:cubicBezTo>
                    <a:pt x="102" y="24"/>
                    <a:pt x="59" y="0"/>
                    <a:pt x="9" y="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Sļíḋè"/>
            <p:cNvSpPr/>
            <p:nvPr/>
          </p:nvSpPr>
          <p:spPr bwMode="auto">
            <a:xfrm>
              <a:off x="5125391" y="2990259"/>
              <a:ext cx="72578" cy="88045"/>
            </a:xfrm>
            <a:custGeom>
              <a:avLst/>
              <a:gdLst>
                <a:gd name="T0" fmla="*/ 46 w 114"/>
                <a:gd name="T1" fmla="*/ 1 h 138"/>
                <a:gd name="T2" fmla="*/ 44 w 114"/>
                <a:gd name="T3" fmla="*/ 15 h 138"/>
                <a:gd name="T4" fmla="*/ 91 w 114"/>
                <a:gd name="T5" fmla="*/ 47 h 138"/>
                <a:gd name="T6" fmla="*/ 92 w 114"/>
                <a:gd name="T7" fmla="*/ 103 h 138"/>
                <a:gd name="T8" fmla="*/ 31 w 114"/>
                <a:gd name="T9" fmla="*/ 114 h 138"/>
                <a:gd name="T10" fmla="*/ 22 w 114"/>
                <a:gd name="T11" fmla="*/ 81 h 138"/>
                <a:gd name="T12" fmla="*/ 29 w 114"/>
                <a:gd name="T13" fmla="*/ 65 h 138"/>
                <a:gd name="T14" fmla="*/ 56 w 114"/>
                <a:gd name="T15" fmla="*/ 76 h 138"/>
                <a:gd name="T16" fmla="*/ 69 w 114"/>
                <a:gd name="T17" fmla="*/ 78 h 138"/>
                <a:gd name="T18" fmla="*/ 15 w 114"/>
                <a:gd name="T19" fmla="*/ 62 h 138"/>
                <a:gd name="T20" fmla="*/ 48 w 114"/>
                <a:gd name="T21" fmla="*/ 136 h 138"/>
                <a:gd name="T22" fmla="*/ 110 w 114"/>
                <a:gd name="T23" fmla="*/ 74 h 138"/>
                <a:gd name="T24" fmla="*/ 46 w 114"/>
                <a:gd name="T25"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8">
                  <a:moveTo>
                    <a:pt x="46" y="1"/>
                  </a:moveTo>
                  <a:cubicBezTo>
                    <a:pt x="38" y="0"/>
                    <a:pt x="35" y="13"/>
                    <a:pt x="44" y="15"/>
                  </a:cubicBezTo>
                  <a:cubicBezTo>
                    <a:pt x="63" y="19"/>
                    <a:pt x="85" y="26"/>
                    <a:pt x="91" y="47"/>
                  </a:cubicBezTo>
                  <a:cubicBezTo>
                    <a:pt x="96" y="62"/>
                    <a:pt x="101" y="88"/>
                    <a:pt x="92" y="103"/>
                  </a:cubicBezTo>
                  <a:cubicBezTo>
                    <a:pt x="81" y="122"/>
                    <a:pt x="48" y="131"/>
                    <a:pt x="31" y="114"/>
                  </a:cubicBezTo>
                  <a:cubicBezTo>
                    <a:pt x="23" y="105"/>
                    <a:pt x="19" y="93"/>
                    <a:pt x="22" y="81"/>
                  </a:cubicBezTo>
                  <a:cubicBezTo>
                    <a:pt x="23" y="75"/>
                    <a:pt x="25" y="70"/>
                    <a:pt x="29" y="65"/>
                  </a:cubicBezTo>
                  <a:cubicBezTo>
                    <a:pt x="43" y="52"/>
                    <a:pt x="52" y="55"/>
                    <a:pt x="56" y="76"/>
                  </a:cubicBezTo>
                  <a:cubicBezTo>
                    <a:pt x="54" y="84"/>
                    <a:pt x="67" y="86"/>
                    <a:pt x="69" y="78"/>
                  </a:cubicBezTo>
                  <a:cubicBezTo>
                    <a:pt x="79" y="43"/>
                    <a:pt x="30" y="32"/>
                    <a:pt x="15" y="62"/>
                  </a:cubicBezTo>
                  <a:cubicBezTo>
                    <a:pt x="0" y="90"/>
                    <a:pt x="11" y="133"/>
                    <a:pt x="48" y="136"/>
                  </a:cubicBezTo>
                  <a:cubicBezTo>
                    <a:pt x="86" y="138"/>
                    <a:pt x="114" y="113"/>
                    <a:pt x="110" y="74"/>
                  </a:cubicBezTo>
                  <a:cubicBezTo>
                    <a:pt x="106" y="32"/>
                    <a:pt x="87" y="10"/>
                    <a:pt x="46" y="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sḷïḓé"/>
            <p:cNvSpPr/>
            <p:nvPr/>
          </p:nvSpPr>
          <p:spPr bwMode="auto">
            <a:xfrm>
              <a:off x="5095646" y="1481596"/>
              <a:ext cx="178470" cy="336713"/>
            </a:xfrm>
            <a:custGeom>
              <a:avLst/>
              <a:gdLst>
                <a:gd name="T0" fmla="*/ 278 w 278"/>
                <a:gd name="T1" fmla="*/ 523 h 523"/>
                <a:gd name="T2" fmla="*/ 248 w 278"/>
                <a:gd name="T3" fmla="*/ 469 h 523"/>
                <a:gd name="T4" fmla="*/ 204 w 278"/>
                <a:gd name="T5" fmla="*/ 360 h 523"/>
                <a:gd name="T6" fmla="*/ 158 w 278"/>
                <a:gd name="T7" fmla="*/ 159 h 523"/>
                <a:gd name="T8" fmla="*/ 64 w 278"/>
                <a:gd name="T9" fmla="*/ 13 h 523"/>
                <a:gd name="T10" fmla="*/ 20 w 278"/>
                <a:gd name="T11" fmla="*/ 191 h 523"/>
                <a:gd name="T12" fmla="*/ 278 w 278"/>
                <a:gd name="T13" fmla="*/ 523 h 523"/>
              </a:gdLst>
              <a:ahLst/>
              <a:cxnLst>
                <a:cxn ang="0">
                  <a:pos x="T0" y="T1"/>
                </a:cxn>
                <a:cxn ang="0">
                  <a:pos x="T2" y="T3"/>
                </a:cxn>
                <a:cxn ang="0">
                  <a:pos x="T4" y="T5"/>
                </a:cxn>
                <a:cxn ang="0">
                  <a:pos x="T6" y="T7"/>
                </a:cxn>
                <a:cxn ang="0">
                  <a:pos x="T8" y="T9"/>
                </a:cxn>
                <a:cxn ang="0">
                  <a:pos x="T10" y="T11"/>
                </a:cxn>
                <a:cxn ang="0">
                  <a:pos x="T12" y="T13"/>
                </a:cxn>
              </a:cxnLst>
              <a:rect l="0" t="0" r="r" b="b"/>
              <a:pathLst>
                <a:path w="278" h="523">
                  <a:moveTo>
                    <a:pt x="278" y="523"/>
                  </a:moveTo>
                  <a:cubicBezTo>
                    <a:pt x="263" y="502"/>
                    <a:pt x="255" y="483"/>
                    <a:pt x="248" y="469"/>
                  </a:cubicBezTo>
                  <a:cubicBezTo>
                    <a:pt x="231" y="434"/>
                    <a:pt x="216" y="397"/>
                    <a:pt x="204" y="360"/>
                  </a:cubicBezTo>
                  <a:cubicBezTo>
                    <a:pt x="182" y="294"/>
                    <a:pt x="173" y="227"/>
                    <a:pt x="158" y="159"/>
                  </a:cubicBezTo>
                  <a:cubicBezTo>
                    <a:pt x="149" y="122"/>
                    <a:pt x="122" y="0"/>
                    <a:pt x="64" y="13"/>
                  </a:cubicBezTo>
                  <a:cubicBezTo>
                    <a:pt x="0" y="28"/>
                    <a:pt x="10" y="147"/>
                    <a:pt x="20" y="191"/>
                  </a:cubicBezTo>
                  <a:cubicBezTo>
                    <a:pt x="52" y="334"/>
                    <a:pt x="170" y="436"/>
                    <a:pt x="278" y="52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ŝḷíďè"/>
            <p:cNvSpPr/>
            <p:nvPr/>
          </p:nvSpPr>
          <p:spPr bwMode="auto">
            <a:xfrm>
              <a:off x="5014740" y="1625562"/>
              <a:ext cx="218923" cy="187988"/>
            </a:xfrm>
            <a:custGeom>
              <a:avLst/>
              <a:gdLst>
                <a:gd name="T0" fmla="*/ 201 w 341"/>
                <a:gd name="T1" fmla="*/ 265 h 294"/>
                <a:gd name="T2" fmla="*/ 297 w 341"/>
                <a:gd name="T3" fmla="*/ 289 h 294"/>
                <a:gd name="T4" fmla="*/ 341 w 341"/>
                <a:gd name="T5" fmla="*/ 293 h 294"/>
                <a:gd name="T6" fmla="*/ 250 w 341"/>
                <a:gd name="T7" fmla="*/ 232 h 294"/>
                <a:gd name="T8" fmla="*/ 145 w 341"/>
                <a:gd name="T9" fmla="*/ 108 h 294"/>
                <a:gd name="T10" fmla="*/ 48 w 341"/>
                <a:gd name="T11" fmla="*/ 18 h 294"/>
                <a:gd name="T12" fmla="*/ 52 w 341"/>
                <a:gd name="T13" fmla="*/ 159 h 294"/>
                <a:gd name="T14" fmla="*/ 201 w 341"/>
                <a:gd name="T15" fmla="*/ 265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4">
                  <a:moveTo>
                    <a:pt x="201" y="265"/>
                  </a:moveTo>
                  <a:cubicBezTo>
                    <a:pt x="232" y="276"/>
                    <a:pt x="265" y="284"/>
                    <a:pt x="297" y="289"/>
                  </a:cubicBezTo>
                  <a:cubicBezTo>
                    <a:pt x="308" y="291"/>
                    <a:pt x="325" y="294"/>
                    <a:pt x="341" y="293"/>
                  </a:cubicBezTo>
                  <a:cubicBezTo>
                    <a:pt x="327" y="285"/>
                    <a:pt x="257" y="238"/>
                    <a:pt x="250" y="232"/>
                  </a:cubicBezTo>
                  <a:cubicBezTo>
                    <a:pt x="207" y="196"/>
                    <a:pt x="174" y="155"/>
                    <a:pt x="145" y="108"/>
                  </a:cubicBezTo>
                  <a:cubicBezTo>
                    <a:pt x="130" y="84"/>
                    <a:pt x="86" y="0"/>
                    <a:pt x="48" y="18"/>
                  </a:cubicBezTo>
                  <a:cubicBezTo>
                    <a:pt x="0" y="41"/>
                    <a:pt x="33" y="129"/>
                    <a:pt x="52" y="159"/>
                  </a:cubicBezTo>
                  <a:cubicBezTo>
                    <a:pt x="85" y="210"/>
                    <a:pt x="146" y="244"/>
                    <a:pt x="201" y="26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ḷíḋe"/>
            <p:cNvSpPr/>
            <p:nvPr/>
          </p:nvSpPr>
          <p:spPr bwMode="auto">
            <a:xfrm>
              <a:off x="5049244" y="1813550"/>
              <a:ext cx="111841" cy="40453"/>
            </a:xfrm>
            <a:custGeom>
              <a:avLst/>
              <a:gdLst>
                <a:gd name="T0" fmla="*/ 174 w 174"/>
                <a:gd name="T1" fmla="*/ 15 h 62"/>
                <a:gd name="T2" fmla="*/ 122 w 174"/>
                <a:gd name="T3" fmla="*/ 4 h 62"/>
                <a:gd name="T4" fmla="*/ 45 w 174"/>
                <a:gd name="T5" fmla="*/ 7 h 62"/>
                <a:gd name="T6" fmla="*/ 1 w 174"/>
                <a:gd name="T7" fmla="*/ 42 h 62"/>
                <a:gd name="T8" fmla="*/ 52 w 174"/>
                <a:gd name="T9" fmla="*/ 51 h 62"/>
                <a:gd name="T10" fmla="*/ 57 w 174"/>
                <a:gd name="T11" fmla="*/ 50 h 62"/>
                <a:gd name="T12" fmla="*/ 59 w 174"/>
                <a:gd name="T13" fmla="*/ 49 h 62"/>
                <a:gd name="T14" fmla="*/ 124 w 174"/>
                <a:gd name="T15" fmla="*/ 26 h 62"/>
                <a:gd name="T16" fmla="*/ 174 w 174"/>
                <a:gd name="T1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2">
                  <a:moveTo>
                    <a:pt x="174" y="15"/>
                  </a:moveTo>
                  <a:cubicBezTo>
                    <a:pt x="164" y="12"/>
                    <a:pt x="131" y="5"/>
                    <a:pt x="122" y="4"/>
                  </a:cubicBezTo>
                  <a:cubicBezTo>
                    <a:pt x="98" y="1"/>
                    <a:pt x="69" y="0"/>
                    <a:pt x="45" y="7"/>
                  </a:cubicBezTo>
                  <a:cubicBezTo>
                    <a:pt x="30" y="11"/>
                    <a:pt x="2" y="23"/>
                    <a:pt x="1" y="42"/>
                  </a:cubicBezTo>
                  <a:cubicBezTo>
                    <a:pt x="0" y="62"/>
                    <a:pt x="37" y="55"/>
                    <a:pt x="52" y="51"/>
                  </a:cubicBezTo>
                  <a:cubicBezTo>
                    <a:pt x="47" y="52"/>
                    <a:pt x="44" y="54"/>
                    <a:pt x="57" y="50"/>
                  </a:cubicBezTo>
                  <a:cubicBezTo>
                    <a:pt x="60" y="49"/>
                    <a:pt x="60" y="49"/>
                    <a:pt x="59" y="49"/>
                  </a:cubicBezTo>
                  <a:cubicBezTo>
                    <a:pt x="81" y="43"/>
                    <a:pt x="102" y="33"/>
                    <a:pt x="124" y="26"/>
                  </a:cubicBezTo>
                  <a:cubicBezTo>
                    <a:pt x="131" y="24"/>
                    <a:pt x="162" y="17"/>
                    <a:pt x="174" y="1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1îďê"/>
            <p:cNvSpPr/>
            <p:nvPr/>
          </p:nvSpPr>
          <p:spPr bwMode="auto">
            <a:xfrm>
              <a:off x="4237802" y="1103240"/>
              <a:ext cx="2228491" cy="2472400"/>
            </a:xfrm>
            <a:custGeom>
              <a:avLst/>
              <a:gdLst>
                <a:gd name="T0" fmla="*/ 3043 w 3464"/>
                <a:gd name="T1" fmla="*/ 2852 h 3849"/>
                <a:gd name="T2" fmla="*/ 2675 w 3464"/>
                <a:gd name="T3" fmla="*/ 2843 h 3849"/>
                <a:gd name="T4" fmla="*/ 2541 w 3464"/>
                <a:gd name="T5" fmla="*/ 647 h 3849"/>
                <a:gd name="T6" fmla="*/ 1903 w 3464"/>
                <a:gd name="T7" fmla="*/ 2216 h 3849"/>
                <a:gd name="T8" fmla="*/ 1176 w 3464"/>
                <a:gd name="T9" fmla="*/ 2512 h 3849"/>
                <a:gd name="T10" fmla="*/ 788 w 3464"/>
                <a:gd name="T11" fmla="*/ 1436 h 3849"/>
                <a:gd name="T12" fmla="*/ 106 w 3464"/>
                <a:gd name="T13" fmla="*/ 1691 h 3849"/>
                <a:gd name="T14" fmla="*/ 453 w 3464"/>
                <a:gd name="T15" fmla="*/ 3266 h 3849"/>
                <a:gd name="T16" fmla="*/ 1860 w 3464"/>
                <a:gd name="T17" fmla="*/ 3808 h 3849"/>
                <a:gd name="T18" fmla="*/ 2728 w 3464"/>
                <a:gd name="T19" fmla="*/ 3203 h 3849"/>
                <a:gd name="T20" fmla="*/ 1977 w 3464"/>
                <a:gd name="T21" fmla="*/ 570 h 3849"/>
                <a:gd name="T22" fmla="*/ 1983 w 3464"/>
                <a:gd name="T23" fmla="*/ 2676 h 3849"/>
                <a:gd name="T24" fmla="*/ 1820 w 3464"/>
                <a:gd name="T25" fmla="*/ 3662 h 3849"/>
                <a:gd name="T26" fmla="*/ 1364 w 3464"/>
                <a:gd name="T27" fmla="*/ 3659 h 3849"/>
                <a:gd name="T28" fmla="*/ 470 w 3464"/>
                <a:gd name="T29" fmla="*/ 3072 h 3849"/>
                <a:gd name="T30" fmla="*/ 1424 w 3464"/>
                <a:gd name="T31" fmla="*/ 3206 h 3849"/>
                <a:gd name="T32" fmla="*/ 1380 w 3464"/>
                <a:gd name="T33" fmla="*/ 3454 h 3849"/>
                <a:gd name="T34" fmla="*/ 1134 w 3464"/>
                <a:gd name="T35" fmla="*/ 3064 h 3849"/>
                <a:gd name="T36" fmla="*/ 973 w 3464"/>
                <a:gd name="T37" fmla="*/ 3132 h 3849"/>
                <a:gd name="T38" fmla="*/ 1077 w 3464"/>
                <a:gd name="T39" fmla="*/ 3173 h 3849"/>
                <a:gd name="T40" fmla="*/ 1170 w 3464"/>
                <a:gd name="T41" fmla="*/ 3346 h 3849"/>
                <a:gd name="T42" fmla="*/ 1115 w 3464"/>
                <a:gd name="T43" fmla="*/ 3036 h 3849"/>
                <a:gd name="T44" fmla="*/ 1010 w 3464"/>
                <a:gd name="T45" fmla="*/ 3045 h 3849"/>
                <a:gd name="T46" fmla="*/ 744 w 3464"/>
                <a:gd name="T47" fmla="*/ 3121 h 3849"/>
                <a:gd name="T48" fmla="*/ 833 w 3464"/>
                <a:gd name="T49" fmla="*/ 3233 h 3849"/>
                <a:gd name="T50" fmla="*/ 1044 w 3464"/>
                <a:gd name="T51" fmla="*/ 3295 h 3849"/>
                <a:gd name="T52" fmla="*/ 1271 w 3464"/>
                <a:gd name="T53" fmla="*/ 3446 h 3849"/>
                <a:gd name="T54" fmla="*/ 1172 w 3464"/>
                <a:gd name="T55" fmla="*/ 3068 h 3849"/>
                <a:gd name="T56" fmla="*/ 1092 w 3464"/>
                <a:gd name="T57" fmla="*/ 2890 h 3849"/>
                <a:gd name="T58" fmla="*/ 874 w 3464"/>
                <a:gd name="T59" fmla="*/ 2940 h 3849"/>
                <a:gd name="T60" fmla="*/ 502 w 3464"/>
                <a:gd name="T61" fmla="*/ 2877 h 3849"/>
                <a:gd name="T62" fmla="*/ 594 w 3464"/>
                <a:gd name="T63" fmla="*/ 3012 h 3849"/>
                <a:gd name="T64" fmla="*/ 777 w 3464"/>
                <a:gd name="T65" fmla="*/ 3278 h 3849"/>
                <a:gd name="T66" fmla="*/ 1006 w 3464"/>
                <a:gd name="T67" fmla="*/ 3486 h 3849"/>
                <a:gd name="T68" fmla="*/ 1341 w 3464"/>
                <a:gd name="T69" fmla="*/ 3542 h 3849"/>
                <a:gd name="T70" fmla="*/ 1632 w 3464"/>
                <a:gd name="T71" fmla="*/ 3569 h 3849"/>
                <a:gd name="T72" fmla="*/ 1410 w 3464"/>
                <a:gd name="T73" fmla="*/ 3209 h 3849"/>
                <a:gd name="T74" fmla="*/ 1163 w 3464"/>
                <a:gd name="T75" fmla="*/ 2818 h 3849"/>
                <a:gd name="T76" fmla="*/ 999 w 3464"/>
                <a:gd name="T77" fmla="*/ 2831 h 3849"/>
                <a:gd name="T78" fmla="*/ 836 w 3464"/>
                <a:gd name="T79" fmla="*/ 2829 h 3849"/>
                <a:gd name="T80" fmla="*/ 701 w 3464"/>
                <a:gd name="T81" fmla="*/ 2861 h 3849"/>
                <a:gd name="T82" fmla="*/ 437 w 3464"/>
                <a:gd name="T83" fmla="*/ 2846 h 3849"/>
                <a:gd name="T84" fmla="*/ 412 w 3464"/>
                <a:gd name="T85" fmla="*/ 2942 h 3849"/>
                <a:gd name="T86" fmla="*/ 629 w 3464"/>
                <a:gd name="T87" fmla="*/ 3315 h 3849"/>
                <a:gd name="T88" fmla="*/ 915 w 3464"/>
                <a:gd name="T89" fmla="*/ 3498 h 3849"/>
                <a:gd name="T90" fmla="*/ 1437 w 3464"/>
                <a:gd name="T91" fmla="*/ 3584 h 3849"/>
                <a:gd name="T92" fmla="*/ 1625 w 3464"/>
                <a:gd name="T93" fmla="*/ 3721 h 3849"/>
                <a:gd name="T94" fmla="*/ 1408 w 3464"/>
                <a:gd name="T95" fmla="*/ 2869 h 3849"/>
                <a:gd name="T96" fmla="*/ 1645 w 3464"/>
                <a:gd name="T97" fmla="*/ 2776 h 3849"/>
                <a:gd name="T98" fmla="*/ 1232 w 3464"/>
                <a:gd name="T99" fmla="*/ 2620 h 3849"/>
                <a:gd name="T100" fmla="*/ 632 w 3464"/>
                <a:gd name="T101" fmla="*/ 2667 h 3849"/>
                <a:gd name="T102" fmla="*/ 528 w 3464"/>
                <a:gd name="T103" fmla="*/ 2552 h 3849"/>
                <a:gd name="T104" fmla="*/ 415 w 3464"/>
                <a:gd name="T105" fmla="*/ 2049 h 3849"/>
                <a:gd name="T106" fmla="*/ 309 w 3464"/>
                <a:gd name="T107" fmla="*/ 2427 h 3849"/>
                <a:gd name="T108" fmla="*/ 306 w 3464"/>
                <a:gd name="T109" fmla="*/ 2937 h 3849"/>
                <a:gd name="T110" fmla="*/ 535 w 3464"/>
                <a:gd name="T111" fmla="*/ 3236 h 3849"/>
                <a:gd name="T112" fmla="*/ 802 w 3464"/>
                <a:gd name="T113" fmla="*/ 3531 h 3849"/>
                <a:gd name="T114" fmla="*/ 1113 w 3464"/>
                <a:gd name="T115" fmla="*/ 3662 h 3849"/>
                <a:gd name="T116" fmla="*/ 1420 w 3464"/>
                <a:gd name="T117" fmla="*/ 3811 h 3849"/>
                <a:gd name="T118" fmla="*/ 1575 w 3464"/>
                <a:gd name="T119" fmla="*/ 3785 h 3849"/>
                <a:gd name="T120" fmla="*/ 1814 w 3464"/>
                <a:gd name="T121" fmla="*/ 3738 h 3849"/>
                <a:gd name="T122" fmla="*/ 1981 w 3464"/>
                <a:gd name="T123" fmla="*/ 3274 h 3849"/>
                <a:gd name="T124" fmla="*/ 2955 w 3464"/>
                <a:gd name="T125" fmla="*/ 3419 h 3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4" h="3849">
                  <a:moveTo>
                    <a:pt x="3303" y="2521"/>
                  </a:moveTo>
                  <a:cubicBezTo>
                    <a:pt x="3237" y="2508"/>
                    <a:pt x="3168" y="2534"/>
                    <a:pt x="3135" y="2583"/>
                  </a:cubicBezTo>
                  <a:cubicBezTo>
                    <a:pt x="3114" y="2613"/>
                    <a:pt x="3111" y="2659"/>
                    <a:pt x="3128" y="2699"/>
                  </a:cubicBezTo>
                  <a:cubicBezTo>
                    <a:pt x="3143" y="2734"/>
                    <a:pt x="3169" y="2758"/>
                    <a:pt x="3200" y="2764"/>
                  </a:cubicBezTo>
                  <a:cubicBezTo>
                    <a:pt x="3218" y="2768"/>
                    <a:pt x="3236" y="2765"/>
                    <a:pt x="3255" y="2757"/>
                  </a:cubicBezTo>
                  <a:cubicBezTo>
                    <a:pt x="3296" y="2740"/>
                    <a:pt x="3296" y="2740"/>
                    <a:pt x="3296" y="2740"/>
                  </a:cubicBezTo>
                  <a:cubicBezTo>
                    <a:pt x="3253" y="2731"/>
                    <a:pt x="3253" y="2731"/>
                    <a:pt x="3253" y="2731"/>
                  </a:cubicBezTo>
                  <a:cubicBezTo>
                    <a:pt x="3251" y="2731"/>
                    <a:pt x="3212" y="2723"/>
                    <a:pt x="3216" y="2692"/>
                  </a:cubicBezTo>
                  <a:cubicBezTo>
                    <a:pt x="3216" y="2685"/>
                    <a:pt x="3220" y="2680"/>
                    <a:pt x="3226" y="2675"/>
                  </a:cubicBezTo>
                  <a:cubicBezTo>
                    <a:pt x="3248" y="2659"/>
                    <a:pt x="3291" y="2660"/>
                    <a:pt x="3309" y="2670"/>
                  </a:cubicBezTo>
                  <a:cubicBezTo>
                    <a:pt x="3312" y="2671"/>
                    <a:pt x="3331" y="2687"/>
                    <a:pt x="3337" y="2713"/>
                  </a:cubicBezTo>
                  <a:cubicBezTo>
                    <a:pt x="3342" y="2739"/>
                    <a:pt x="3332" y="2768"/>
                    <a:pt x="3307" y="2797"/>
                  </a:cubicBezTo>
                  <a:cubicBezTo>
                    <a:pt x="3288" y="2820"/>
                    <a:pt x="3250" y="2850"/>
                    <a:pt x="3197" y="2879"/>
                  </a:cubicBezTo>
                  <a:cubicBezTo>
                    <a:pt x="3209" y="2856"/>
                    <a:pt x="3209" y="2830"/>
                    <a:pt x="3187" y="2805"/>
                  </a:cubicBezTo>
                  <a:cubicBezTo>
                    <a:pt x="3167" y="2781"/>
                    <a:pt x="3122" y="2766"/>
                    <a:pt x="3096" y="2789"/>
                  </a:cubicBezTo>
                  <a:cubicBezTo>
                    <a:pt x="3083" y="2801"/>
                    <a:pt x="3078" y="2824"/>
                    <a:pt x="3093" y="2836"/>
                  </a:cubicBezTo>
                  <a:cubicBezTo>
                    <a:pt x="3102" y="2843"/>
                    <a:pt x="3131" y="2846"/>
                    <a:pt x="3126" y="2827"/>
                  </a:cubicBezTo>
                  <a:cubicBezTo>
                    <a:pt x="3127" y="2849"/>
                    <a:pt x="3068" y="2827"/>
                    <a:pt x="3102" y="2799"/>
                  </a:cubicBezTo>
                  <a:cubicBezTo>
                    <a:pt x="3124" y="2780"/>
                    <a:pt x="3165" y="2797"/>
                    <a:pt x="3179" y="2819"/>
                  </a:cubicBezTo>
                  <a:cubicBezTo>
                    <a:pt x="3195" y="2840"/>
                    <a:pt x="3190" y="2869"/>
                    <a:pt x="3177" y="2891"/>
                  </a:cubicBezTo>
                  <a:cubicBezTo>
                    <a:pt x="3137" y="2912"/>
                    <a:pt x="3090" y="2932"/>
                    <a:pt x="3037" y="2949"/>
                  </a:cubicBezTo>
                  <a:cubicBezTo>
                    <a:pt x="3062" y="2922"/>
                    <a:pt x="3071" y="2885"/>
                    <a:pt x="3043" y="2852"/>
                  </a:cubicBezTo>
                  <a:cubicBezTo>
                    <a:pt x="3023" y="2829"/>
                    <a:pt x="2978" y="2814"/>
                    <a:pt x="2951" y="2837"/>
                  </a:cubicBezTo>
                  <a:cubicBezTo>
                    <a:pt x="2938" y="2848"/>
                    <a:pt x="2933" y="2871"/>
                    <a:pt x="2949" y="2883"/>
                  </a:cubicBezTo>
                  <a:cubicBezTo>
                    <a:pt x="2957" y="2890"/>
                    <a:pt x="2986" y="2894"/>
                    <a:pt x="2982" y="2875"/>
                  </a:cubicBezTo>
                  <a:cubicBezTo>
                    <a:pt x="2982" y="2896"/>
                    <a:pt x="2923" y="2875"/>
                    <a:pt x="2957" y="2846"/>
                  </a:cubicBezTo>
                  <a:cubicBezTo>
                    <a:pt x="2980" y="2827"/>
                    <a:pt x="3020" y="2845"/>
                    <a:pt x="3035" y="2866"/>
                  </a:cubicBezTo>
                  <a:cubicBezTo>
                    <a:pt x="3054" y="2892"/>
                    <a:pt x="3042" y="2931"/>
                    <a:pt x="3022" y="2952"/>
                  </a:cubicBezTo>
                  <a:cubicBezTo>
                    <a:pt x="3021" y="2953"/>
                    <a:pt x="3020" y="2954"/>
                    <a:pt x="3020" y="2954"/>
                  </a:cubicBezTo>
                  <a:cubicBezTo>
                    <a:pt x="2973" y="2968"/>
                    <a:pt x="2922" y="2979"/>
                    <a:pt x="2870" y="2984"/>
                  </a:cubicBezTo>
                  <a:cubicBezTo>
                    <a:pt x="2913" y="2960"/>
                    <a:pt x="2944" y="2908"/>
                    <a:pt x="2905" y="2864"/>
                  </a:cubicBezTo>
                  <a:cubicBezTo>
                    <a:pt x="2885" y="2841"/>
                    <a:pt x="2840" y="2825"/>
                    <a:pt x="2814" y="2848"/>
                  </a:cubicBezTo>
                  <a:cubicBezTo>
                    <a:pt x="2801" y="2860"/>
                    <a:pt x="2796" y="2883"/>
                    <a:pt x="2811" y="2895"/>
                  </a:cubicBezTo>
                  <a:cubicBezTo>
                    <a:pt x="2820" y="2902"/>
                    <a:pt x="2849" y="2905"/>
                    <a:pt x="2844" y="2886"/>
                  </a:cubicBezTo>
                  <a:cubicBezTo>
                    <a:pt x="2845" y="2908"/>
                    <a:pt x="2786" y="2886"/>
                    <a:pt x="2820" y="2858"/>
                  </a:cubicBezTo>
                  <a:cubicBezTo>
                    <a:pt x="2842" y="2839"/>
                    <a:pt x="2883" y="2857"/>
                    <a:pt x="2897" y="2878"/>
                  </a:cubicBezTo>
                  <a:cubicBezTo>
                    <a:pt x="2916" y="2904"/>
                    <a:pt x="2905" y="2942"/>
                    <a:pt x="2884" y="2964"/>
                  </a:cubicBezTo>
                  <a:cubicBezTo>
                    <a:pt x="2876" y="2973"/>
                    <a:pt x="2866" y="2980"/>
                    <a:pt x="2855" y="2986"/>
                  </a:cubicBezTo>
                  <a:cubicBezTo>
                    <a:pt x="2802" y="2990"/>
                    <a:pt x="2748" y="2989"/>
                    <a:pt x="2693" y="2981"/>
                  </a:cubicBezTo>
                  <a:cubicBezTo>
                    <a:pt x="2751" y="2969"/>
                    <a:pt x="2807" y="2904"/>
                    <a:pt x="2760" y="2850"/>
                  </a:cubicBezTo>
                  <a:cubicBezTo>
                    <a:pt x="2740" y="2826"/>
                    <a:pt x="2695" y="2811"/>
                    <a:pt x="2669" y="2834"/>
                  </a:cubicBezTo>
                  <a:cubicBezTo>
                    <a:pt x="2655" y="2845"/>
                    <a:pt x="2651" y="2869"/>
                    <a:pt x="2666" y="2881"/>
                  </a:cubicBezTo>
                  <a:cubicBezTo>
                    <a:pt x="2675" y="2887"/>
                    <a:pt x="2704" y="2891"/>
                    <a:pt x="2699" y="2872"/>
                  </a:cubicBezTo>
                  <a:cubicBezTo>
                    <a:pt x="2700" y="2893"/>
                    <a:pt x="2640" y="2872"/>
                    <a:pt x="2675" y="2843"/>
                  </a:cubicBezTo>
                  <a:cubicBezTo>
                    <a:pt x="2697" y="2825"/>
                    <a:pt x="2738" y="2842"/>
                    <a:pt x="2752" y="2863"/>
                  </a:cubicBezTo>
                  <a:cubicBezTo>
                    <a:pt x="2771" y="2890"/>
                    <a:pt x="2759" y="2928"/>
                    <a:pt x="2739" y="2950"/>
                  </a:cubicBezTo>
                  <a:cubicBezTo>
                    <a:pt x="2725" y="2965"/>
                    <a:pt x="2706" y="2975"/>
                    <a:pt x="2686" y="2980"/>
                  </a:cubicBezTo>
                  <a:cubicBezTo>
                    <a:pt x="2678" y="2979"/>
                    <a:pt x="2670" y="2977"/>
                    <a:pt x="2662" y="2976"/>
                  </a:cubicBezTo>
                  <a:cubicBezTo>
                    <a:pt x="2626" y="2969"/>
                    <a:pt x="2591" y="2959"/>
                    <a:pt x="2557" y="2946"/>
                  </a:cubicBezTo>
                  <a:cubicBezTo>
                    <a:pt x="2558" y="2945"/>
                    <a:pt x="2558" y="2944"/>
                    <a:pt x="2559" y="2943"/>
                  </a:cubicBezTo>
                  <a:cubicBezTo>
                    <a:pt x="2676" y="2750"/>
                    <a:pt x="2765" y="2532"/>
                    <a:pt x="2778" y="2305"/>
                  </a:cubicBezTo>
                  <a:cubicBezTo>
                    <a:pt x="2791" y="2075"/>
                    <a:pt x="2721" y="1859"/>
                    <a:pt x="2611" y="1660"/>
                  </a:cubicBezTo>
                  <a:cubicBezTo>
                    <a:pt x="2497" y="1455"/>
                    <a:pt x="2348" y="1272"/>
                    <a:pt x="2238" y="1066"/>
                  </a:cubicBezTo>
                  <a:cubicBezTo>
                    <a:pt x="2134" y="872"/>
                    <a:pt x="2056" y="632"/>
                    <a:pt x="2157" y="421"/>
                  </a:cubicBezTo>
                  <a:cubicBezTo>
                    <a:pt x="2225" y="280"/>
                    <a:pt x="2375" y="173"/>
                    <a:pt x="2535" y="217"/>
                  </a:cubicBezTo>
                  <a:cubicBezTo>
                    <a:pt x="2698" y="261"/>
                    <a:pt x="2787" y="417"/>
                    <a:pt x="2776" y="581"/>
                  </a:cubicBezTo>
                  <a:cubicBezTo>
                    <a:pt x="2770" y="667"/>
                    <a:pt x="2743" y="758"/>
                    <a:pt x="2673" y="814"/>
                  </a:cubicBezTo>
                  <a:cubicBezTo>
                    <a:pt x="2613" y="863"/>
                    <a:pt x="2513" y="877"/>
                    <a:pt x="2448" y="829"/>
                  </a:cubicBezTo>
                  <a:cubicBezTo>
                    <a:pt x="2391" y="788"/>
                    <a:pt x="2357" y="679"/>
                    <a:pt x="2423" y="630"/>
                  </a:cubicBezTo>
                  <a:cubicBezTo>
                    <a:pt x="2439" y="618"/>
                    <a:pt x="2461" y="611"/>
                    <a:pt x="2482" y="612"/>
                  </a:cubicBezTo>
                  <a:cubicBezTo>
                    <a:pt x="2463" y="616"/>
                    <a:pt x="2447" y="631"/>
                    <a:pt x="2443" y="652"/>
                  </a:cubicBezTo>
                  <a:cubicBezTo>
                    <a:pt x="2438" y="679"/>
                    <a:pt x="2456" y="706"/>
                    <a:pt x="2483" y="711"/>
                  </a:cubicBezTo>
                  <a:cubicBezTo>
                    <a:pt x="2497" y="714"/>
                    <a:pt x="2510" y="711"/>
                    <a:pt x="2521" y="703"/>
                  </a:cubicBezTo>
                  <a:cubicBezTo>
                    <a:pt x="2530" y="700"/>
                    <a:pt x="2536" y="691"/>
                    <a:pt x="2539" y="681"/>
                  </a:cubicBezTo>
                  <a:cubicBezTo>
                    <a:pt x="2541" y="678"/>
                    <a:pt x="2542" y="675"/>
                    <a:pt x="2542" y="671"/>
                  </a:cubicBezTo>
                  <a:cubicBezTo>
                    <a:pt x="2544" y="663"/>
                    <a:pt x="2543" y="654"/>
                    <a:pt x="2541" y="647"/>
                  </a:cubicBezTo>
                  <a:cubicBezTo>
                    <a:pt x="2539" y="635"/>
                    <a:pt x="2534" y="625"/>
                    <a:pt x="2528" y="618"/>
                  </a:cubicBezTo>
                  <a:cubicBezTo>
                    <a:pt x="2494" y="579"/>
                    <a:pt x="2427" y="591"/>
                    <a:pt x="2393" y="623"/>
                  </a:cubicBezTo>
                  <a:cubicBezTo>
                    <a:pt x="2318" y="693"/>
                    <a:pt x="2358" y="821"/>
                    <a:pt x="2432" y="874"/>
                  </a:cubicBezTo>
                  <a:cubicBezTo>
                    <a:pt x="2518" y="935"/>
                    <a:pt x="2641" y="920"/>
                    <a:pt x="2721" y="858"/>
                  </a:cubicBezTo>
                  <a:cubicBezTo>
                    <a:pt x="2809" y="790"/>
                    <a:pt x="2856" y="682"/>
                    <a:pt x="2864" y="575"/>
                  </a:cubicBezTo>
                  <a:cubicBezTo>
                    <a:pt x="2875" y="433"/>
                    <a:pt x="2817" y="290"/>
                    <a:pt x="2721" y="203"/>
                  </a:cubicBezTo>
                  <a:cubicBezTo>
                    <a:pt x="2648" y="122"/>
                    <a:pt x="2451" y="0"/>
                    <a:pt x="2232" y="49"/>
                  </a:cubicBezTo>
                  <a:cubicBezTo>
                    <a:pt x="2131" y="71"/>
                    <a:pt x="2042" y="130"/>
                    <a:pt x="1969" y="221"/>
                  </a:cubicBezTo>
                  <a:cubicBezTo>
                    <a:pt x="1970" y="222"/>
                    <a:pt x="2052" y="277"/>
                    <a:pt x="2032" y="406"/>
                  </a:cubicBezTo>
                  <a:cubicBezTo>
                    <a:pt x="2023" y="460"/>
                    <a:pt x="1971" y="530"/>
                    <a:pt x="1911" y="522"/>
                  </a:cubicBezTo>
                  <a:cubicBezTo>
                    <a:pt x="1882" y="519"/>
                    <a:pt x="1852" y="514"/>
                    <a:pt x="1835" y="493"/>
                  </a:cubicBezTo>
                  <a:cubicBezTo>
                    <a:pt x="1791" y="612"/>
                    <a:pt x="1753" y="774"/>
                    <a:pt x="1967" y="1138"/>
                  </a:cubicBezTo>
                  <a:cubicBezTo>
                    <a:pt x="2129" y="1414"/>
                    <a:pt x="2289" y="1787"/>
                    <a:pt x="2250" y="2137"/>
                  </a:cubicBezTo>
                  <a:cubicBezTo>
                    <a:pt x="2295" y="2247"/>
                    <a:pt x="2273" y="2376"/>
                    <a:pt x="2194" y="2472"/>
                  </a:cubicBezTo>
                  <a:cubicBezTo>
                    <a:pt x="2132" y="2547"/>
                    <a:pt x="2046" y="2591"/>
                    <a:pt x="1952" y="2597"/>
                  </a:cubicBezTo>
                  <a:cubicBezTo>
                    <a:pt x="2077" y="2572"/>
                    <a:pt x="2182" y="2490"/>
                    <a:pt x="2220" y="2362"/>
                  </a:cubicBezTo>
                  <a:cubicBezTo>
                    <a:pt x="2266" y="2206"/>
                    <a:pt x="2198" y="2018"/>
                    <a:pt x="2021" y="1995"/>
                  </a:cubicBezTo>
                  <a:cubicBezTo>
                    <a:pt x="1885" y="1977"/>
                    <a:pt x="1699" y="2105"/>
                    <a:pt x="1783" y="2256"/>
                  </a:cubicBezTo>
                  <a:cubicBezTo>
                    <a:pt x="1818" y="2319"/>
                    <a:pt x="1908" y="2355"/>
                    <a:pt x="1959" y="2286"/>
                  </a:cubicBezTo>
                  <a:cubicBezTo>
                    <a:pt x="1968" y="2273"/>
                    <a:pt x="1973" y="2256"/>
                    <a:pt x="1970" y="2240"/>
                  </a:cubicBezTo>
                  <a:cubicBezTo>
                    <a:pt x="1963" y="2211"/>
                    <a:pt x="1922" y="2179"/>
                    <a:pt x="1900" y="2213"/>
                  </a:cubicBezTo>
                  <a:cubicBezTo>
                    <a:pt x="1901" y="2214"/>
                    <a:pt x="1902" y="2215"/>
                    <a:pt x="1903" y="2216"/>
                  </a:cubicBezTo>
                  <a:cubicBezTo>
                    <a:pt x="1925" y="2192"/>
                    <a:pt x="1954" y="2221"/>
                    <a:pt x="1954" y="2245"/>
                  </a:cubicBezTo>
                  <a:cubicBezTo>
                    <a:pt x="1953" y="2264"/>
                    <a:pt x="1940" y="2278"/>
                    <a:pt x="1925" y="2286"/>
                  </a:cubicBezTo>
                  <a:cubicBezTo>
                    <a:pt x="1866" y="2321"/>
                    <a:pt x="1810" y="2256"/>
                    <a:pt x="1804" y="2200"/>
                  </a:cubicBezTo>
                  <a:cubicBezTo>
                    <a:pt x="1797" y="2134"/>
                    <a:pt x="1849" y="2078"/>
                    <a:pt x="1906" y="2051"/>
                  </a:cubicBezTo>
                  <a:cubicBezTo>
                    <a:pt x="1969" y="2021"/>
                    <a:pt x="2045" y="2023"/>
                    <a:pt x="2105" y="2059"/>
                  </a:cubicBezTo>
                  <a:cubicBezTo>
                    <a:pt x="2225" y="2127"/>
                    <a:pt x="2230" y="2301"/>
                    <a:pt x="2178" y="2413"/>
                  </a:cubicBezTo>
                  <a:cubicBezTo>
                    <a:pt x="2151" y="2472"/>
                    <a:pt x="2105" y="2522"/>
                    <a:pt x="2047" y="2554"/>
                  </a:cubicBezTo>
                  <a:cubicBezTo>
                    <a:pt x="2024" y="2567"/>
                    <a:pt x="1999" y="2577"/>
                    <a:pt x="1973" y="2584"/>
                  </a:cubicBezTo>
                  <a:cubicBezTo>
                    <a:pt x="2038" y="2550"/>
                    <a:pt x="2084" y="2473"/>
                    <a:pt x="2028" y="2408"/>
                  </a:cubicBezTo>
                  <a:cubicBezTo>
                    <a:pt x="1998" y="2374"/>
                    <a:pt x="1932" y="2352"/>
                    <a:pt x="1894" y="2385"/>
                  </a:cubicBezTo>
                  <a:cubicBezTo>
                    <a:pt x="1874" y="2402"/>
                    <a:pt x="1867" y="2436"/>
                    <a:pt x="1890" y="2453"/>
                  </a:cubicBezTo>
                  <a:cubicBezTo>
                    <a:pt x="1902" y="2463"/>
                    <a:pt x="1945" y="2468"/>
                    <a:pt x="1938" y="2440"/>
                  </a:cubicBezTo>
                  <a:cubicBezTo>
                    <a:pt x="1939" y="2472"/>
                    <a:pt x="1852" y="2441"/>
                    <a:pt x="1902" y="2399"/>
                  </a:cubicBezTo>
                  <a:cubicBezTo>
                    <a:pt x="1935" y="2371"/>
                    <a:pt x="1994" y="2397"/>
                    <a:pt x="2016" y="2428"/>
                  </a:cubicBezTo>
                  <a:cubicBezTo>
                    <a:pt x="2043" y="2466"/>
                    <a:pt x="2026" y="2522"/>
                    <a:pt x="1996" y="2554"/>
                  </a:cubicBezTo>
                  <a:cubicBezTo>
                    <a:pt x="1980" y="2571"/>
                    <a:pt x="1961" y="2584"/>
                    <a:pt x="1939" y="2592"/>
                  </a:cubicBezTo>
                  <a:cubicBezTo>
                    <a:pt x="1927" y="2593"/>
                    <a:pt x="1911" y="2594"/>
                    <a:pt x="1898" y="2596"/>
                  </a:cubicBezTo>
                  <a:cubicBezTo>
                    <a:pt x="1886" y="2595"/>
                    <a:pt x="1874" y="2594"/>
                    <a:pt x="1862" y="2591"/>
                  </a:cubicBezTo>
                  <a:cubicBezTo>
                    <a:pt x="1797" y="2565"/>
                    <a:pt x="1732" y="2544"/>
                    <a:pt x="1671" y="2532"/>
                  </a:cubicBezTo>
                  <a:cubicBezTo>
                    <a:pt x="1525" y="2503"/>
                    <a:pt x="1412" y="2528"/>
                    <a:pt x="1325" y="2606"/>
                  </a:cubicBezTo>
                  <a:cubicBezTo>
                    <a:pt x="1316" y="2614"/>
                    <a:pt x="1308" y="2622"/>
                    <a:pt x="1301" y="2631"/>
                  </a:cubicBezTo>
                  <a:cubicBezTo>
                    <a:pt x="1275" y="2619"/>
                    <a:pt x="1213" y="2583"/>
                    <a:pt x="1176" y="2512"/>
                  </a:cubicBezTo>
                  <a:cubicBezTo>
                    <a:pt x="1266" y="2465"/>
                    <a:pt x="1364" y="2380"/>
                    <a:pt x="1399" y="2233"/>
                  </a:cubicBezTo>
                  <a:cubicBezTo>
                    <a:pt x="1474" y="2131"/>
                    <a:pt x="1574" y="2122"/>
                    <a:pt x="1574" y="2122"/>
                  </a:cubicBezTo>
                  <a:cubicBezTo>
                    <a:pt x="1529" y="2013"/>
                    <a:pt x="1429" y="2018"/>
                    <a:pt x="1429" y="2018"/>
                  </a:cubicBezTo>
                  <a:cubicBezTo>
                    <a:pt x="1415" y="1968"/>
                    <a:pt x="1384" y="1957"/>
                    <a:pt x="1365" y="1955"/>
                  </a:cubicBezTo>
                  <a:cubicBezTo>
                    <a:pt x="1311" y="1859"/>
                    <a:pt x="1215" y="1781"/>
                    <a:pt x="1091" y="1742"/>
                  </a:cubicBezTo>
                  <a:cubicBezTo>
                    <a:pt x="1053" y="1730"/>
                    <a:pt x="1012" y="1722"/>
                    <a:pt x="969" y="1718"/>
                  </a:cubicBezTo>
                  <a:cubicBezTo>
                    <a:pt x="931" y="1695"/>
                    <a:pt x="898" y="1661"/>
                    <a:pt x="882" y="1619"/>
                  </a:cubicBezTo>
                  <a:cubicBezTo>
                    <a:pt x="862" y="1568"/>
                    <a:pt x="869" y="1495"/>
                    <a:pt x="919" y="1464"/>
                  </a:cubicBezTo>
                  <a:cubicBezTo>
                    <a:pt x="958" y="1438"/>
                    <a:pt x="1038" y="1436"/>
                    <a:pt x="1063" y="1483"/>
                  </a:cubicBezTo>
                  <a:cubicBezTo>
                    <a:pt x="1101" y="1555"/>
                    <a:pt x="986" y="1550"/>
                    <a:pt x="1002" y="1514"/>
                  </a:cubicBezTo>
                  <a:cubicBezTo>
                    <a:pt x="981" y="1543"/>
                    <a:pt x="1033" y="1557"/>
                    <a:pt x="1052" y="1552"/>
                  </a:cubicBezTo>
                  <a:cubicBezTo>
                    <a:pt x="1086" y="1542"/>
                    <a:pt x="1094" y="1500"/>
                    <a:pt x="1079" y="1471"/>
                  </a:cubicBezTo>
                  <a:cubicBezTo>
                    <a:pt x="1051" y="1414"/>
                    <a:pt x="965" y="1409"/>
                    <a:pt x="914" y="1435"/>
                  </a:cubicBezTo>
                  <a:cubicBezTo>
                    <a:pt x="797" y="1495"/>
                    <a:pt x="848" y="1646"/>
                    <a:pt x="940" y="1704"/>
                  </a:cubicBezTo>
                  <a:cubicBezTo>
                    <a:pt x="931" y="1702"/>
                    <a:pt x="939" y="1708"/>
                    <a:pt x="965" y="1718"/>
                  </a:cubicBezTo>
                  <a:cubicBezTo>
                    <a:pt x="910" y="1714"/>
                    <a:pt x="852" y="1717"/>
                    <a:pt x="794" y="1731"/>
                  </a:cubicBezTo>
                  <a:cubicBezTo>
                    <a:pt x="732" y="1723"/>
                    <a:pt x="674" y="1696"/>
                    <a:pt x="630" y="1652"/>
                  </a:cubicBezTo>
                  <a:cubicBezTo>
                    <a:pt x="574" y="1596"/>
                    <a:pt x="531" y="1505"/>
                    <a:pt x="557" y="1426"/>
                  </a:cubicBezTo>
                  <a:cubicBezTo>
                    <a:pt x="580" y="1355"/>
                    <a:pt x="676" y="1285"/>
                    <a:pt x="747" y="1336"/>
                  </a:cubicBezTo>
                  <a:cubicBezTo>
                    <a:pt x="775" y="1356"/>
                    <a:pt x="797" y="1399"/>
                    <a:pt x="776" y="1432"/>
                  </a:cubicBezTo>
                  <a:cubicBezTo>
                    <a:pt x="760" y="1459"/>
                    <a:pt x="709" y="1471"/>
                    <a:pt x="701" y="1430"/>
                  </a:cubicBezTo>
                  <a:cubicBezTo>
                    <a:pt x="705" y="1480"/>
                    <a:pt x="768" y="1464"/>
                    <a:pt x="788" y="1436"/>
                  </a:cubicBezTo>
                  <a:cubicBezTo>
                    <a:pt x="810" y="1403"/>
                    <a:pt x="795" y="1357"/>
                    <a:pt x="770" y="1330"/>
                  </a:cubicBezTo>
                  <a:cubicBezTo>
                    <a:pt x="704" y="1261"/>
                    <a:pt x="594" y="1309"/>
                    <a:pt x="550" y="1378"/>
                  </a:cubicBezTo>
                  <a:cubicBezTo>
                    <a:pt x="497" y="1462"/>
                    <a:pt x="529" y="1571"/>
                    <a:pt x="590" y="1642"/>
                  </a:cubicBezTo>
                  <a:cubicBezTo>
                    <a:pt x="636" y="1695"/>
                    <a:pt x="703" y="1729"/>
                    <a:pt x="772" y="1737"/>
                  </a:cubicBezTo>
                  <a:cubicBezTo>
                    <a:pt x="729" y="1749"/>
                    <a:pt x="686" y="1767"/>
                    <a:pt x="645" y="1791"/>
                  </a:cubicBezTo>
                  <a:cubicBezTo>
                    <a:pt x="592" y="1806"/>
                    <a:pt x="537" y="1816"/>
                    <a:pt x="482" y="1815"/>
                  </a:cubicBezTo>
                  <a:cubicBezTo>
                    <a:pt x="389" y="1814"/>
                    <a:pt x="293" y="1766"/>
                    <a:pt x="269" y="1669"/>
                  </a:cubicBezTo>
                  <a:cubicBezTo>
                    <a:pt x="254" y="1605"/>
                    <a:pt x="281" y="1520"/>
                    <a:pt x="347" y="1495"/>
                  </a:cubicBezTo>
                  <a:cubicBezTo>
                    <a:pt x="386" y="1480"/>
                    <a:pt x="435" y="1496"/>
                    <a:pt x="456" y="1532"/>
                  </a:cubicBezTo>
                  <a:cubicBezTo>
                    <a:pt x="477" y="1570"/>
                    <a:pt x="431" y="1638"/>
                    <a:pt x="394" y="1595"/>
                  </a:cubicBezTo>
                  <a:cubicBezTo>
                    <a:pt x="425" y="1643"/>
                    <a:pt x="475" y="1584"/>
                    <a:pt x="473" y="1548"/>
                  </a:cubicBezTo>
                  <a:cubicBezTo>
                    <a:pt x="470" y="1502"/>
                    <a:pt x="419" y="1471"/>
                    <a:pt x="378" y="1470"/>
                  </a:cubicBezTo>
                  <a:cubicBezTo>
                    <a:pt x="285" y="1467"/>
                    <a:pt x="230" y="1574"/>
                    <a:pt x="240" y="1655"/>
                  </a:cubicBezTo>
                  <a:cubicBezTo>
                    <a:pt x="253" y="1762"/>
                    <a:pt x="352" y="1831"/>
                    <a:pt x="454" y="1837"/>
                  </a:cubicBezTo>
                  <a:cubicBezTo>
                    <a:pt x="505" y="1840"/>
                    <a:pt x="555" y="1832"/>
                    <a:pt x="604" y="1818"/>
                  </a:cubicBezTo>
                  <a:cubicBezTo>
                    <a:pt x="586" y="1832"/>
                    <a:pt x="567" y="1847"/>
                    <a:pt x="549" y="1864"/>
                  </a:cubicBezTo>
                  <a:cubicBezTo>
                    <a:pt x="419" y="1949"/>
                    <a:pt x="260" y="2037"/>
                    <a:pt x="122" y="1953"/>
                  </a:cubicBezTo>
                  <a:cubicBezTo>
                    <a:pt x="48" y="1908"/>
                    <a:pt x="24" y="1785"/>
                    <a:pt x="92" y="1723"/>
                  </a:cubicBezTo>
                  <a:cubicBezTo>
                    <a:pt x="123" y="1695"/>
                    <a:pt x="180" y="1689"/>
                    <a:pt x="211" y="1721"/>
                  </a:cubicBezTo>
                  <a:cubicBezTo>
                    <a:pt x="239" y="1750"/>
                    <a:pt x="221" y="1826"/>
                    <a:pt x="173" y="1799"/>
                  </a:cubicBezTo>
                  <a:cubicBezTo>
                    <a:pt x="213" y="1828"/>
                    <a:pt x="242" y="1770"/>
                    <a:pt x="232" y="1736"/>
                  </a:cubicBezTo>
                  <a:cubicBezTo>
                    <a:pt x="218" y="1685"/>
                    <a:pt x="149" y="1673"/>
                    <a:pt x="106" y="1691"/>
                  </a:cubicBezTo>
                  <a:cubicBezTo>
                    <a:pt x="0" y="1736"/>
                    <a:pt x="11" y="1895"/>
                    <a:pt x="87" y="1960"/>
                  </a:cubicBezTo>
                  <a:cubicBezTo>
                    <a:pt x="158" y="2023"/>
                    <a:pt x="265" y="2020"/>
                    <a:pt x="349" y="1990"/>
                  </a:cubicBezTo>
                  <a:cubicBezTo>
                    <a:pt x="408" y="1970"/>
                    <a:pt x="461" y="1939"/>
                    <a:pt x="511" y="1904"/>
                  </a:cubicBezTo>
                  <a:cubicBezTo>
                    <a:pt x="487" y="1932"/>
                    <a:pt x="465" y="1963"/>
                    <a:pt x="444" y="1997"/>
                  </a:cubicBezTo>
                  <a:cubicBezTo>
                    <a:pt x="443" y="1998"/>
                    <a:pt x="443" y="1999"/>
                    <a:pt x="443" y="1999"/>
                  </a:cubicBezTo>
                  <a:cubicBezTo>
                    <a:pt x="412" y="1966"/>
                    <a:pt x="352" y="1992"/>
                    <a:pt x="335" y="2030"/>
                  </a:cubicBezTo>
                  <a:cubicBezTo>
                    <a:pt x="316" y="2070"/>
                    <a:pt x="311" y="2131"/>
                    <a:pt x="340" y="2169"/>
                  </a:cubicBezTo>
                  <a:cubicBezTo>
                    <a:pt x="307" y="2166"/>
                    <a:pt x="274" y="2189"/>
                    <a:pt x="265" y="2223"/>
                  </a:cubicBezTo>
                  <a:cubicBezTo>
                    <a:pt x="254" y="2267"/>
                    <a:pt x="271" y="2300"/>
                    <a:pt x="302" y="2325"/>
                  </a:cubicBezTo>
                  <a:cubicBezTo>
                    <a:pt x="267" y="2323"/>
                    <a:pt x="229" y="2345"/>
                    <a:pt x="225" y="2383"/>
                  </a:cubicBezTo>
                  <a:cubicBezTo>
                    <a:pt x="219" y="2431"/>
                    <a:pt x="250" y="2470"/>
                    <a:pt x="292" y="2487"/>
                  </a:cubicBezTo>
                  <a:cubicBezTo>
                    <a:pt x="285" y="2490"/>
                    <a:pt x="278" y="2494"/>
                    <a:pt x="273" y="2496"/>
                  </a:cubicBezTo>
                  <a:cubicBezTo>
                    <a:pt x="251" y="2508"/>
                    <a:pt x="234" y="2526"/>
                    <a:pt x="227" y="2550"/>
                  </a:cubicBezTo>
                  <a:cubicBezTo>
                    <a:pt x="209" y="2612"/>
                    <a:pt x="242" y="2656"/>
                    <a:pt x="295" y="2674"/>
                  </a:cubicBezTo>
                  <a:cubicBezTo>
                    <a:pt x="258" y="2687"/>
                    <a:pt x="232" y="2724"/>
                    <a:pt x="234" y="2766"/>
                  </a:cubicBezTo>
                  <a:cubicBezTo>
                    <a:pt x="237" y="2825"/>
                    <a:pt x="280" y="2848"/>
                    <a:pt x="330" y="2851"/>
                  </a:cubicBezTo>
                  <a:cubicBezTo>
                    <a:pt x="301" y="2873"/>
                    <a:pt x="289" y="2925"/>
                    <a:pt x="295" y="2955"/>
                  </a:cubicBezTo>
                  <a:cubicBezTo>
                    <a:pt x="305" y="3005"/>
                    <a:pt x="349" y="3028"/>
                    <a:pt x="394" y="3026"/>
                  </a:cubicBezTo>
                  <a:cubicBezTo>
                    <a:pt x="362" y="3060"/>
                    <a:pt x="363" y="3109"/>
                    <a:pt x="384" y="3154"/>
                  </a:cubicBezTo>
                  <a:cubicBezTo>
                    <a:pt x="403" y="3196"/>
                    <a:pt x="442" y="3203"/>
                    <a:pt x="478" y="3188"/>
                  </a:cubicBezTo>
                  <a:cubicBezTo>
                    <a:pt x="476" y="3191"/>
                    <a:pt x="474" y="3193"/>
                    <a:pt x="473" y="3195"/>
                  </a:cubicBezTo>
                  <a:cubicBezTo>
                    <a:pt x="456" y="3215"/>
                    <a:pt x="446" y="3240"/>
                    <a:pt x="453" y="3266"/>
                  </a:cubicBezTo>
                  <a:cubicBezTo>
                    <a:pt x="470" y="3329"/>
                    <a:pt x="536" y="3373"/>
                    <a:pt x="594" y="3348"/>
                  </a:cubicBezTo>
                  <a:cubicBezTo>
                    <a:pt x="592" y="3352"/>
                    <a:pt x="590" y="3357"/>
                    <a:pt x="590" y="3361"/>
                  </a:cubicBezTo>
                  <a:cubicBezTo>
                    <a:pt x="585" y="3384"/>
                    <a:pt x="586" y="3411"/>
                    <a:pt x="599" y="3432"/>
                  </a:cubicBezTo>
                  <a:cubicBezTo>
                    <a:pt x="625" y="3473"/>
                    <a:pt x="671" y="3482"/>
                    <a:pt x="707" y="3457"/>
                  </a:cubicBezTo>
                  <a:cubicBezTo>
                    <a:pt x="700" y="3479"/>
                    <a:pt x="691" y="3500"/>
                    <a:pt x="700" y="3524"/>
                  </a:cubicBezTo>
                  <a:cubicBezTo>
                    <a:pt x="709" y="3550"/>
                    <a:pt x="726" y="3570"/>
                    <a:pt x="748" y="3586"/>
                  </a:cubicBezTo>
                  <a:cubicBezTo>
                    <a:pt x="784" y="3610"/>
                    <a:pt x="822" y="3602"/>
                    <a:pt x="847" y="3574"/>
                  </a:cubicBezTo>
                  <a:cubicBezTo>
                    <a:pt x="844" y="3594"/>
                    <a:pt x="843" y="3614"/>
                    <a:pt x="851" y="3635"/>
                  </a:cubicBezTo>
                  <a:cubicBezTo>
                    <a:pt x="858" y="3654"/>
                    <a:pt x="878" y="3672"/>
                    <a:pt x="895" y="3682"/>
                  </a:cubicBezTo>
                  <a:cubicBezTo>
                    <a:pt x="938" y="3704"/>
                    <a:pt x="973" y="3684"/>
                    <a:pt x="991" y="3645"/>
                  </a:cubicBezTo>
                  <a:cubicBezTo>
                    <a:pt x="985" y="3694"/>
                    <a:pt x="994" y="3748"/>
                    <a:pt x="1049" y="3765"/>
                  </a:cubicBezTo>
                  <a:cubicBezTo>
                    <a:pt x="1091" y="3778"/>
                    <a:pt x="1139" y="3765"/>
                    <a:pt x="1157" y="3727"/>
                  </a:cubicBezTo>
                  <a:cubicBezTo>
                    <a:pt x="1162" y="3761"/>
                    <a:pt x="1187" y="3793"/>
                    <a:pt x="1220" y="3805"/>
                  </a:cubicBezTo>
                  <a:cubicBezTo>
                    <a:pt x="1262" y="3819"/>
                    <a:pt x="1298" y="3793"/>
                    <a:pt x="1309" y="3754"/>
                  </a:cubicBezTo>
                  <a:cubicBezTo>
                    <a:pt x="1323" y="3794"/>
                    <a:pt x="1340" y="3828"/>
                    <a:pt x="1390" y="3832"/>
                  </a:cubicBezTo>
                  <a:cubicBezTo>
                    <a:pt x="1432" y="3836"/>
                    <a:pt x="1451" y="3803"/>
                    <a:pt x="1459" y="3768"/>
                  </a:cubicBezTo>
                  <a:cubicBezTo>
                    <a:pt x="1483" y="3804"/>
                    <a:pt x="1525" y="3849"/>
                    <a:pt x="1571" y="3836"/>
                  </a:cubicBezTo>
                  <a:cubicBezTo>
                    <a:pt x="1604" y="3826"/>
                    <a:pt x="1612" y="3793"/>
                    <a:pt x="1613" y="3762"/>
                  </a:cubicBezTo>
                  <a:cubicBezTo>
                    <a:pt x="1624" y="3775"/>
                    <a:pt x="1632" y="3792"/>
                    <a:pt x="1642" y="3804"/>
                  </a:cubicBezTo>
                  <a:cubicBezTo>
                    <a:pt x="1657" y="3819"/>
                    <a:pt x="1677" y="3833"/>
                    <a:pt x="1699" y="3833"/>
                  </a:cubicBezTo>
                  <a:cubicBezTo>
                    <a:pt x="1740" y="3834"/>
                    <a:pt x="1760" y="3793"/>
                    <a:pt x="1756" y="3756"/>
                  </a:cubicBezTo>
                  <a:cubicBezTo>
                    <a:pt x="1779" y="3790"/>
                    <a:pt x="1815" y="3818"/>
                    <a:pt x="1860" y="3808"/>
                  </a:cubicBezTo>
                  <a:cubicBezTo>
                    <a:pt x="1907" y="3798"/>
                    <a:pt x="1929" y="3756"/>
                    <a:pt x="1915" y="3712"/>
                  </a:cubicBezTo>
                  <a:cubicBezTo>
                    <a:pt x="1924" y="3709"/>
                    <a:pt x="1933" y="3706"/>
                    <a:pt x="1942" y="3703"/>
                  </a:cubicBezTo>
                  <a:cubicBezTo>
                    <a:pt x="1941" y="3701"/>
                    <a:pt x="1941" y="3701"/>
                    <a:pt x="1941" y="3701"/>
                  </a:cubicBezTo>
                  <a:cubicBezTo>
                    <a:pt x="1954" y="3704"/>
                    <a:pt x="1966" y="3707"/>
                    <a:pt x="1979" y="3710"/>
                  </a:cubicBezTo>
                  <a:cubicBezTo>
                    <a:pt x="2289" y="3770"/>
                    <a:pt x="2683" y="3656"/>
                    <a:pt x="3009" y="3414"/>
                  </a:cubicBezTo>
                  <a:cubicBezTo>
                    <a:pt x="3267" y="3221"/>
                    <a:pt x="3427" y="2986"/>
                    <a:pt x="3449" y="2768"/>
                  </a:cubicBezTo>
                  <a:cubicBezTo>
                    <a:pt x="3464" y="2610"/>
                    <a:pt x="3384" y="2537"/>
                    <a:pt x="3303" y="2521"/>
                  </a:cubicBezTo>
                  <a:close/>
                  <a:moveTo>
                    <a:pt x="2234" y="3234"/>
                  </a:moveTo>
                  <a:cubicBezTo>
                    <a:pt x="2472" y="3277"/>
                    <a:pt x="2805" y="3275"/>
                    <a:pt x="3136" y="3064"/>
                  </a:cubicBezTo>
                  <a:cubicBezTo>
                    <a:pt x="3069" y="3116"/>
                    <a:pt x="2983" y="3171"/>
                    <a:pt x="2880" y="3216"/>
                  </a:cubicBezTo>
                  <a:cubicBezTo>
                    <a:pt x="2625" y="3327"/>
                    <a:pt x="2206" y="3397"/>
                    <a:pt x="1652" y="3109"/>
                  </a:cubicBezTo>
                  <a:cubicBezTo>
                    <a:pt x="1677" y="3090"/>
                    <a:pt x="1700" y="3068"/>
                    <a:pt x="1720" y="3044"/>
                  </a:cubicBezTo>
                  <a:cubicBezTo>
                    <a:pt x="1775" y="3077"/>
                    <a:pt x="1972" y="3187"/>
                    <a:pt x="2234" y="3234"/>
                  </a:cubicBezTo>
                  <a:close/>
                  <a:moveTo>
                    <a:pt x="1978" y="3136"/>
                  </a:moveTo>
                  <a:cubicBezTo>
                    <a:pt x="2058" y="3102"/>
                    <a:pt x="2292" y="2999"/>
                    <a:pt x="2387" y="2895"/>
                  </a:cubicBezTo>
                  <a:cubicBezTo>
                    <a:pt x="2414" y="2910"/>
                    <a:pt x="2440" y="2923"/>
                    <a:pt x="2465" y="2935"/>
                  </a:cubicBezTo>
                  <a:cubicBezTo>
                    <a:pt x="2369" y="3057"/>
                    <a:pt x="2167" y="3147"/>
                    <a:pt x="2099" y="3175"/>
                  </a:cubicBezTo>
                  <a:cubicBezTo>
                    <a:pt x="2056" y="3163"/>
                    <a:pt x="2015" y="3150"/>
                    <a:pt x="1978" y="3136"/>
                  </a:cubicBezTo>
                  <a:close/>
                  <a:moveTo>
                    <a:pt x="2865" y="3011"/>
                  </a:moveTo>
                  <a:cubicBezTo>
                    <a:pt x="2912" y="3007"/>
                    <a:pt x="2957" y="2998"/>
                    <a:pt x="3000" y="2987"/>
                  </a:cubicBezTo>
                  <a:cubicBezTo>
                    <a:pt x="2970" y="3075"/>
                    <a:pt x="2939" y="3122"/>
                    <a:pt x="2919" y="3145"/>
                  </a:cubicBezTo>
                  <a:cubicBezTo>
                    <a:pt x="2855" y="3171"/>
                    <a:pt x="2791" y="3190"/>
                    <a:pt x="2728" y="3203"/>
                  </a:cubicBezTo>
                  <a:cubicBezTo>
                    <a:pt x="2760" y="3169"/>
                    <a:pt x="2814" y="3106"/>
                    <a:pt x="2865" y="3011"/>
                  </a:cubicBezTo>
                  <a:close/>
                  <a:moveTo>
                    <a:pt x="2849" y="3013"/>
                  </a:moveTo>
                  <a:cubicBezTo>
                    <a:pt x="2791" y="3117"/>
                    <a:pt x="2731" y="3182"/>
                    <a:pt x="2704" y="3208"/>
                  </a:cubicBezTo>
                  <a:cubicBezTo>
                    <a:pt x="2642" y="3220"/>
                    <a:pt x="2582" y="3226"/>
                    <a:pt x="2525" y="3228"/>
                  </a:cubicBezTo>
                  <a:cubicBezTo>
                    <a:pt x="2583" y="3189"/>
                    <a:pt x="2710" y="3098"/>
                    <a:pt x="2760" y="3014"/>
                  </a:cubicBezTo>
                  <a:cubicBezTo>
                    <a:pt x="2790" y="3016"/>
                    <a:pt x="2820" y="3015"/>
                    <a:pt x="2849" y="3013"/>
                  </a:cubicBezTo>
                  <a:close/>
                  <a:moveTo>
                    <a:pt x="2657" y="3002"/>
                  </a:moveTo>
                  <a:cubicBezTo>
                    <a:pt x="2686" y="3008"/>
                    <a:pt x="2716" y="3012"/>
                    <a:pt x="2745" y="3014"/>
                  </a:cubicBezTo>
                  <a:cubicBezTo>
                    <a:pt x="2687" y="3103"/>
                    <a:pt x="2540" y="3202"/>
                    <a:pt x="2499" y="3229"/>
                  </a:cubicBezTo>
                  <a:cubicBezTo>
                    <a:pt x="2428" y="3230"/>
                    <a:pt x="2360" y="3225"/>
                    <a:pt x="2299" y="3217"/>
                  </a:cubicBezTo>
                  <a:cubicBezTo>
                    <a:pt x="2365" y="3190"/>
                    <a:pt x="2514" y="3120"/>
                    <a:pt x="2637" y="2998"/>
                  </a:cubicBezTo>
                  <a:cubicBezTo>
                    <a:pt x="2644" y="3000"/>
                    <a:pt x="2650" y="3001"/>
                    <a:pt x="2657" y="3002"/>
                  </a:cubicBezTo>
                  <a:close/>
                  <a:moveTo>
                    <a:pt x="2622" y="2994"/>
                  </a:moveTo>
                  <a:cubicBezTo>
                    <a:pt x="2485" y="3127"/>
                    <a:pt x="2319" y="3195"/>
                    <a:pt x="2272" y="3213"/>
                  </a:cubicBezTo>
                  <a:cubicBezTo>
                    <a:pt x="2261" y="3211"/>
                    <a:pt x="2250" y="3210"/>
                    <a:pt x="2240" y="3208"/>
                  </a:cubicBezTo>
                  <a:cubicBezTo>
                    <a:pt x="2198" y="3200"/>
                    <a:pt x="2158" y="3191"/>
                    <a:pt x="2120" y="3181"/>
                  </a:cubicBezTo>
                  <a:cubicBezTo>
                    <a:pt x="2202" y="3147"/>
                    <a:pt x="2386" y="3060"/>
                    <a:pt x="2478" y="2941"/>
                  </a:cubicBezTo>
                  <a:cubicBezTo>
                    <a:pt x="2499" y="2951"/>
                    <a:pt x="2521" y="2960"/>
                    <a:pt x="2540" y="2968"/>
                  </a:cubicBezTo>
                  <a:cubicBezTo>
                    <a:pt x="2567" y="2979"/>
                    <a:pt x="2594" y="2987"/>
                    <a:pt x="2622" y="2994"/>
                  </a:cubicBezTo>
                  <a:close/>
                  <a:moveTo>
                    <a:pt x="1977" y="570"/>
                  </a:moveTo>
                  <a:cubicBezTo>
                    <a:pt x="1943" y="1151"/>
                    <a:pt x="3015" y="2042"/>
                    <a:pt x="2464" y="2597"/>
                  </a:cubicBezTo>
                  <a:cubicBezTo>
                    <a:pt x="2813" y="1916"/>
                    <a:pt x="1797" y="1037"/>
                    <a:pt x="1977" y="570"/>
                  </a:cubicBezTo>
                  <a:close/>
                  <a:moveTo>
                    <a:pt x="2285" y="2839"/>
                  </a:moveTo>
                  <a:cubicBezTo>
                    <a:pt x="2315" y="2856"/>
                    <a:pt x="2346" y="2873"/>
                    <a:pt x="2375" y="2889"/>
                  </a:cubicBezTo>
                  <a:cubicBezTo>
                    <a:pt x="2275" y="2995"/>
                    <a:pt x="2021" y="3104"/>
                    <a:pt x="1960" y="3129"/>
                  </a:cubicBezTo>
                  <a:cubicBezTo>
                    <a:pt x="1922" y="3114"/>
                    <a:pt x="1887" y="3099"/>
                    <a:pt x="1857" y="3085"/>
                  </a:cubicBezTo>
                  <a:cubicBezTo>
                    <a:pt x="1945" y="3046"/>
                    <a:pt x="2189" y="2933"/>
                    <a:pt x="2285" y="2839"/>
                  </a:cubicBezTo>
                  <a:close/>
                  <a:moveTo>
                    <a:pt x="2186" y="2784"/>
                  </a:moveTo>
                  <a:cubicBezTo>
                    <a:pt x="2203" y="2793"/>
                    <a:pt x="2220" y="2803"/>
                    <a:pt x="2238" y="2813"/>
                  </a:cubicBezTo>
                  <a:cubicBezTo>
                    <a:pt x="2249" y="2819"/>
                    <a:pt x="2261" y="2826"/>
                    <a:pt x="2272" y="2832"/>
                  </a:cubicBezTo>
                  <a:cubicBezTo>
                    <a:pt x="2173" y="2927"/>
                    <a:pt x="1916" y="3045"/>
                    <a:pt x="1841" y="3078"/>
                  </a:cubicBezTo>
                  <a:cubicBezTo>
                    <a:pt x="1797" y="3057"/>
                    <a:pt x="1764" y="3039"/>
                    <a:pt x="1744" y="3027"/>
                  </a:cubicBezTo>
                  <a:cubicBezTo>
                    <a:pt x="1834" y="2991"/>
                    <a:pt x="2092" y="2883"/>
                    <a:pt x="2186" y="2784"/>
                  </a:cubicBezTo>
                  <a:close/>
                  <a:moveTo>
                    <a:pt x="2173" y="2777"/>
                  </a:moveTo>
                  <a:cubicBezTo>
                    <a:pt x="2084" y="2869"/>
                    <a:pt x="1841" y="2973"/>
                    <a:pt x="1747" y="3011"/>
                  </a:cubicBezTo>
                  <a:cubicBezTo>
                    <a:pt x="1777" y="2968"/>
                    <a:pt x="1803" y="2919"/>
                    <a:pt x="1825" y="2863"/>
                  </a:cubicBezTo>
                  <a:cubicBezTo>
                    <a:pt x="1879" y="2847"/>
                    <a:pt x="2020" y="2803"/>
                    <a:pt x="2092" y="2732"/>
                  </a:cubicBezTo>
                  <a:cubicBezTo>
                    <a:pt x="2120" y="2747"/>
                    <a:pt x="2147" y="2762"/>
                    <a:pt x="2173" y="2777"/>
                  </a:cubicBezTo>
                  <a:close/>
                  <a:moveTo>
                    <a:pt x="1884" y="2630"/>
                  </a:moveTo>
                  <a:cubicBezTo>
                    <a:pt x="1913" y="2642"/>
                    <a:pt x="1941" y="2655"/>
                    <a:pt x="1970" y="2669"/>
                  </a:cubicBezTo>
                  <a:cubicBezTo>
                    <a:pt x="1938" y="2691"/>
                    <a:pt x="1896" y="2708"/>
                    <a:pt x="1867" y="2718"/>
                  </a:cubicBezTo>
                  <a:cubicBezTo>
                    <a:pt x="1874" y="2690"/>
                    <a:pt x="1879" y="2661"/>
                    <a:pt x="1884" y="2630"/>
                  </a:cubicBezTo>
                  <a:close/>
                  <a:moveTo>
                    <a:pt x="1864" y="2734"/>
                  </a:moveTo>
                  <a:cubicBezTo>
                    <a:pt x="1894" y="2723"/>
                    <a:pt x="1946" y="2703"/>
                    <a:pt x="1983" y="2676"/>
                  </a:cubicBezTo>
                  <a:cubicBezTo>
                    <a:pt x="2016" y="2692"/>
                    <a:pt x="2048" y="2709"/>
                    <a:pt x="2080" y="2726"/>
                  </a:cubicBezTo>
                  <a:cubicBezTo>
                    <a:pt x="2013" y="2788"/>
                    <a:pt x="1889" y="2830"/>
                    <a:pt x="1831" y="2847"/>
                  </a:cubicBezTo>
                  <a:cubicBezTo>
                    <a:pt x="1843" y="2812"/>
                    <a:pt x="1854" y="2774"/>
                    <a:pt x="1864" y="2734"/>
                  </a:cubicBezTo>
                  <a:close/>
                  <a:moveTo>
                    <a:pt x="1682" y="2562"/>
                  </a:moveTo>
                  <a:cubicBezTo>
                    <a:pt x="1730" y="2573"/>
                    <a:pt x="1780" y="2588"/>
                    <a:pt x="1830" y="2608"/>
                  </a:cubicBezTo>
                  <a:cubicBezTo>
                    <a:pt x="1771" y="2973"/>
                    <a:pt x="1618" y="3145"/>
                    <a:pt x="1302" y="3167"/>
                  </a:cubicBezTo>
                  <a:cubicBezTo>
                    <a:pt x="1275" y="3114"/>
                    <a:pt x="1256" y="3061"/>
                    <a:pt x="1245" y="3010"/>
                  </a:cubicBezTo>
                  <a:cubicBezTo>
                    <a:pt x="1235" y="2965"/>
                    <a:pt x="1231" y="2922"/>
                    <a:pt x="1232" y="2881"/>
                  </a:cubicBezTo>
                  <a:cubicBezTo>
                    <a:pt x="1233" y="2881"/>
                    <a:pt x="1233" y="2881"/>
                    <a:pt x="1233" y="2881"/>
                  </a:cubicBezTo>
                  <a:cubicBezTo>
                    <a:pt x="1245" y="2934"/>
                    <a:pt x="1288" y="3000"/>
                    <a:pt x="1350" y="2990"/>
                  </a:cubicBezTo>
                  <a:cubicBezTo>
                    <a:pt x="1392" y="2984"/>
                    <a:pt x="1410" y="2943"/>
                    <a:pt x="1411" y="2903"/>
                  </a:cubicBezTo>
                  <a:cubicBezTo>
                    <a:pt x="1424" y="2920"/>
                    <a:pt x="1439" y="2935"/>
                    <a:pt x="1459" y="2940"/>
                  </a:cubicBezTo>
                  <a:cubicBezTo>
                    <a:pt x="1486" y="2946"/>
                    <a:pt x="1516" y="2941"/>
                    <a:pt x="1538" y="2923"/>
                  </a:cubicBezTo>
                  <a:cubicBezTo>
                    <a:pt x="1557" y="2907"/>
                    <a:pt x="1574" y="2885"/>
                    <a:pt x="1575" y="2859"/>
                  </a:cubicBezTo>
                  <a:cubicBezTo>
                    <a:pt x="1575" y="2832"/>
                    <a:pt x="1564" y="2812"/>
                    <a:pt x="1551" y="2791"/>
                  </a:cubicBezTo>
                  <a:cubicBezTo>
                    <a:pt x="1587" y="2810"/>
                    <a:pt x="1630" y="2815"/>
                    <a:pt x="1659" y="2780"/>
                  </a:cubicBezTo>
                  <a:cubicBezTo>
                    <a:pt x="1689" y="2743"/>
                    <a:pt x="1676" y="2686"/>
                    <a:pt x="1640" y="2658"/>
                  </a:cubicBezTo>
                  <a:cubicBezTo>
                    <a:pt x="1654" y="2655"/>
                    <a:pt x="1666" y="2648"/>
                    <a:pt x="1676" y="2636"/>
                  </a:cubicBezTo>
                  <a:cubicBezTo>
                    <a:pt x="1692" y="2615"/>
                    <a:pt x="1692" y="2586"/>
                    <a:pt x="1682" y="2562"/>
                  </a:cubicBezTo>
                  <a:close/>
                  <a:moveTo>
                    <a:pt x="1792" y="3715"/>
                  </a:moveTo>
                  <a:cubicBezTo>
                    <a:pt x="1789" y="3708"/>
                    <a:pt x="1784" y="3702"/>
                    <a:pt x="1778" y="3697"/>
                  </a:cubicBezTo>
                  <a:cubicBezTo>
                    <a:pt x="1796" y="3692"/>
                    <a:pt x="1810" y="3676"/>
                    <a:pt x="1820" y="3662"/>
                  </a:cubicBezTo>
                  <a:cubicBezTo>
                    <a:pt x="1845" y="3672"/>
                    <a:pt x="1871" y="3681"/>
                    <a:pt x="1897" y="3689"/>
                  </a:cubicBezTo>
                  <a:cubicBezTo>
                    <a:pt x="1865" y="3699"/>
                    <a:pt x="1830" y="3708"/>
                    <a:pt x="1792" y="3715"/>
                  </a:cubicBezTo>
                  <a:close/>
                  <a:moveTo>
                    <a:pt x="1768" y="3676"/>
                  </a:moveTo>
                  <a:cubicBezTo>
                    <a:pt x="1768" y="3665"/>
                    <a:pt x="1765" y="3654"/>
                    <a:pt x="1759" y="3643"/>
                  </a:cubicBezTo>
                  <a:cubicBezTo>
                    <a:pt x="1758" y="3640"/>
                    <a:pt x="1756" y="3637"/>
                    <a:pt x="1754" y="3633"/>
                  </a:cubicBezTo>
                  <a:cubicBezTo>
                    <a:pt x="1769" y="3640"/>
                    <a:pt x="1784" y="3647"/>
                    <a:pt x="1799" y="3653"/>
                  </a:cubicBezTo>
                  <a:cubicBezTo>
                    <a:pt x="1791" y="3663"/>
                    <a:pt x="1780" y="3676"/>
                    <a:pt x="1768" y="3676"/>
                  </a:cubicBezTo>
                  <a:close/>
                  <a:moveTo>
                    <a:pt x="1745" y="3682"/>
                  </a:moveTo>
                  <a:cubicBezTo>
                    <a:pt x="1739" y="3704"/>
                    <a:pt x="1695" y="3711"/>
                    <a:pt x="1675" y="3703"/>
                  </a:cubicBezTo>
                  <a:cubicBezTo>
                    <a:pt x="1679" y="3699"/>
                    <a:pt x="1682" y="3694"/>
                    <a:pt x="1685" y="3690"/>
                  </a:cubicBezTo>
                  <a:cubicBezTo>
                    <a:pt x="1688" y="3686"/>
                    <a:pt x="1723" y="3657"/>
                    <a:pt x="1732" y="3639"/>
                  </a:cubicBezTo>
                  <a:cubicBezTo>
                    <a:pt x="1732" y="3640"/>
                    <a:pt x="1732" y="3640"/>
                    <a:pt x="1732" y="3640"/>
                  </a:cubicBezTo>
                  <a:cubicBezTo>
                    <a:pt x="1735" y="3645"/>
                    <a:pt x="1738" y="3649"/>
                    <a:pt x="1740" y="3654"/>
                  </a:cubicBezTo>
                  <a:cubicBezTo>
                    <a:pt x="1745" y="3663"/>
                    <a:pt x="1747" y="3671"/>
                    <a:pt x="1745" y="3682"/>
                  </a:cubicBezTo>
                  <a:close/>
                  <a:moveTo>
                    <a:pt x="1717" y="3615"/>
                  </a:moveTo>
                  <a:cubicBezTo>
                    <a:pt x="1709" y="3656"/>
                    <a:pt x="1640" y="3685"/>
                    <a:pt x="1614" y="3645"/>
                  </a:cubicBezTo>
                  <a:cubicBezTo>
                    <a:pt x="1613" y="3645"/>
                    <a:pt x="1613" y="3644"/>
                    <a:pt x="1612" y="3643"/>
                  </a:cubicBezTo>
                  <a:cubicBezTo>
                    <a:pt x="1636" y="3631"/>
                    <a:pt x="1654" y="3609"/>
                    <a:pt x="1654" y="3580"/>
                  </a:cubicBezTo>
                  <a:cubicBezTo>
                    <a:pt x="1674" y="3592"/>
                    <a:pt x="1695" y="3604"/>
                    <a:pt x="1717" y="3615"/>
                  </a:cubicBezTo>
                  <a:cubicBezTo>
                    <a:pt x="1717" y="3615"/>
                    <a:pt x="1717" y="3615"/>
                    <a:pt x="1717" y="3615"/>
                  </a:cubicBezTo>
                  <a:close/>
                  <a:moveTo>
                    <a:pt x="1323" y="3694"/>
                  </a:moveTo>
                  <a:cubicBezTo>
                    <a:pt x="1341" y="3687"/>
                    <a:pt x="1358" y="3676"/>
                    <a:pt x="1364" y="3659"/>
                  </a:cubicBezTo>
                  <a:cubicBezTo>
                    <a:pt x="1392" y="3669"/>
                    <a:pt x="1414" y="3684"/>
                    <a:pt x="1444" y="3681"/>
                  </a:cubicBezTo>
                  <a:cubicBezTo>
                    <a:pt x="1428" y="3698"/>
                    <a:pt x="1411" y="3711"/>
                    <a:pt x="1389" y="3719"/>
                  </a:cubicBezTo>
                  <a:cubicBezTo>
                    <a:pt x="1358" y="3729"/>
                    <a:pt x="1343" y="3708"/>
                    <a:pt x="1323" y="3694"/>
                  </a:cubicBezTo>
                  <a:close/>
                  <a:moveTo>
                    <a:pt x="1091" y="3651"/>
                  </a:moveTo>
                  <a:cubicBezTo>
                    <a:pt x="1090" y="3651"/>
                    <a:pt x="1089" y="3652"/>
                    <a:pt x="1088" y="3653"/>
                  </a:cubicBezTo>
                  <a:cubicBezTo>
                    <a:pt x="1065" y="3644"/>
                    <a:pt x="1042" y="3634"/>
                    <a:pt x="1019" y="3623"/>
                  </a:cubicBezTo>
                  <a:cubicBezTo>
                    <a:pt x="1029" y="3618"/>
                    <a:pt x="1039" y="3611"/>
                    <a:pt x="1047" y="3602"/>
                  </a:cubicBezTo>
                  <a:cubicBezTo>
                    <a:pt x="1065" y="3618"/>
                    <a:pt x="1083" y="3631"/>
                    <a:pt x="1105" y="3636"/>
                  </a:cubicBezTo>
                  <a:cubicBezTo>
                    <a:pt x="1102" y="3643"/>
                    <a:pt x="1098" y="3648"/>
                    <a:pt x="1091" y="3651"/>
                  </a:cubicBezTo>
                  <a:close/>
                  <a:moveTo>
                    <a:pt x="948" y="3587"/>
                  </a:moveTo>
                  <a:cubicBezTo>
                    <a:pt x="962" y="3579"/>
                    <a:pt x="976" y="3565"/>
                    <a:pt x="985" y="3552"/>
                  </a:cubicBezTo>
                  <a:cubicBezTo>
                    <a:pt x="997" y="3568"/>
                    <a:pt x="1013" y="3582"/>
                    <a:pt x="1031" y="3587"/>
                  </a:cubicBezTo>
                  <a:cubicBezTo>
                    <a:pt x="1025" y="3594"/>
                    <a:pt x="1010" y="3606"/>
                    <a:pt x="996" y="3612"/>
                  </a:cubicBezTo>
                  <a:cubicBezTo>
                    <a:pt x="980" y="3604"/>
                    <a:pt x="964" y="3596"/>
                    <a:pt x="948" y="3587"/>
                  </a:cubicBezTo>
                  <a:close/>
                  <a:moveTo>
                    <a:pt x="798" y="3487"/>
                  </a:moveTo>
                  <a:cubicBezTo>
                    <a:pt x="802" y="3486"/>
                    <a:pt x="806" y="3484"/>
                    <a:pt x="810" y="3481"/>
                  </a:cubicBezTo>
                  <a:cubicBezTo>
                    <a:pt x="821" y="3471"/>
                    <a:pt x="824" y="3458"/>
                    <a:pt x="830" y="3445"/>
                  </a:cubicBezTo>
                  <a:cubicBezTo>
                    <a:pt x="846" y="3467"/>
                    <a:pt x="873" y="3479"/>
                    <a:pt x="899" y="3480"/>
                  </a:cubicBezTo>
                  <a:cubicBezTo>
                    <a:pt x="893" y="3503"/>
                    <a:pt x="877" y="3519"/>
                    <a:pt x="851" y="3527"/>
                  </a:cubicBezTo>
                  <a:cubicBezTo>
                    <a:pt x="851" y="3527"/>
                    <a:pt x="851" y="3527"/>
                    <a:pt x="851" y="3527"/>
                  </a:cubicBezTo>
                  <a:cubicBezTo>
                    <a:pt x="833" y="3514"/>
                    <a:pt x="815" y="3501"/>
                    <a:pt x="798" y="3487"/>
                  </a:cubicBezTo>
                  <a:close/>
                  <a:moveTo>
                    <a:pt x="470" y="3072"/>
                  </a:moveTo>
                  <a:cubicBezTo>
                    <a:pt x="473" y="3073"/>
                    <a:pt x="477" y="3074"/>
                    <a:pt x="481" y="3074"/>
                  </a:cubicBezTo>
                  <a:cubicBezTo>
                    <a:pt x="479" y="3079"/>
                    <a:pt x="481" y="3082"/>
                    <a:pt x="484" y="3085"/>
                  </a:cubicBezTo>
                  <a:cubicBezTo>
                    <a:pt x="485" y="3087"/>
                    <a:pt x="486" y="3090"/>
                    <a:pt x="487" y="3092"/>
                  </a:cubicBezTo>
                  <a:cubicBezTo>
                    <a:pt x="490" y="3098"/>
                    <a:pt x="493" y="3105"/>
                    <a:pt x="496" y="3111"/>
                  </a:cubicBezTo>
                  <a:cubicBezTo>
                    <a:pt x="501" y="3124"/>
                    <a:pt x="513" y="3134"/>
                    <a:pt x="528" y="3136"/>
                  </a:cubicBezTo>
                  <a:cubicBezTo>
                    <a:pt x="533" y="3136"/>
                    <a:pt x="537" y="3135"/>
                    <a:pt x="542" y="3134"/>
                  </a:cubicBezTo>
                  <a:cubicBezTo>
                    <a:pt x="543" y="3152"/>
                    <a:pt x="540" y="3168"/>
                    <a:pt x="533" y="3183"/>
                  </a:cubicBezTo>
                  <a:cubicBezTo>
                    <a:pt x="510" y="3146"/>
                    <a:pt x="489" y="3109"/>
                    <a:pt x="470" y="3072"/>
                  </a:cubicBezTo>
                  <a:close/>
                  <a:moveTo>
                    <a:pt x="425" y="2845"/>
                  </a:moveTo>
                  <a:cubicBezTo>
                    <a:pt x="409" y="2842"/>
                    <a:pt x="395" y="2839"/>
                    <a:pt x="384" y="2836"/>
                  </a:cubicBezTo>
                  <a:cubicBezTo>
                    <a:pt x="392" y="2821"/>
                    <a:pt x="399" y="2806"/>
                    <a:pt x="406" y="2791"/>
                  </a:cubicBezTo>
                  <a:cubicBezTo>
                    <a:pt x="411" y="2782"/>
                    <a:pt x="415" y="2769"/>
                    <a:pt x="422" y="2760"/>
                  </a:cubicBezTo>
                  <a:cubicBezTo>
                    <a:pt x="428" y="2788"/>
                    <a:pt x="420" y="2818"/>
                    <a:pt x="425" y="2845"/>
                  </a:cubicBezTo>
                  <a:close/>
                  <a:moveTo>
                    <a:pt x="1243" y="2694"/>
                  </a:moveTo>
                  <a:cubicBezTo>
                    <a:pt x="1244" y="2700"/>
                    <a:pt x="1243" y="2709"/>
                    <a:pt x="1243" y="2718"/>
                  </a:cubicBezTo>
                  <a:cubicBezTo>
                    <a:pt x="1243" y="2718"/>
                    <a:pt x="1243" y="2719"/>
                    <a:pt x="1243" y="2719"/>
                  </a:cubicBezTo>
                  <a:cubicBezTo>
                    <a:pt x="1225" y="2707"/>
                    <a:pt x="1212" y="2687"/>
                    <a:pt x="1194" y="2675"/>
                  </a:cubicBezTo>
                  <a:cubicBezTo>
                    <a:pt x="1210" y="2664"/>
                    <a:pt x="1226" y="2653"/>
                    <a:pt x="1241" y="2641"/>
                  </a:cubicBezTo>
                  <a:cubicBezTo>
                    <a:pt x="1240" y="2658"/>
                    <a:pt x="1242" y="2676"/>
                    <a:pt x="1243" y="2694"/>
                  </a:cubicBezTo>
                  <a:close/>
                  <a:moveTo>
                    <a:pt x="1537" y="3463"/>
                  </a:moveTo>
                  <a:cubicBezTo>
                    <a:pt x="1495" y="3428"/>
                    <a:pt x="1458" y="3390"/>
                    <a:pt x="1425" y="3352"/>
                  </a:cubicBezTo>
                  <a:cubicBezTo>
                    <a:pt x="1412" y="3291"/>
                    <a:pt x="1419" y="3234"/>
                    <a:pt x="1424" y="3206"/>
                  </a:cubicBezTo>
                  <a:cubicBezTo>
                    <a:pt x="1456" y="3200"/>
                    <a:pt x="1485" y="3192"/>
                    <a:pt x="1513" y="3182"/>
                  </a:cubicBezTo>
                  <a:cubicBezTo>
                    <a:pt x="1509" y="3240"/>
                    <a:pt x="1506" y="3361"/>
                    <a:pt x="1537" y="3463"/>
                  </a:cubicBezTo>
                  <a:close/>
                  <a:moveTo>
                    <a:pt x="1379" y="3339"/>
                  </a:moveTo>
                  <a:cubicBezTo>
                    <a:pt x="1376" y="3339"/>
                    <a:pt x="1373" y="3342"/>
                    <a:pt x="1372" y="3345"/>
                  </a:cubicBezTo>
                  <a:cubicBezTo>
                    <a:pt x="1360" y="3376"/>
                    <a:pt x="1310" y="3367"/>
                    <a:pt x="1305" y="3336"/>
                  </a:cubicBezTo>
                  <a:cubicBezTo>
                    <a:pt x="1305" y="3336"/>
                    <a:pt x="1305" y="3335"/>
                    <a:pt x="1304" y="3334"/>
                  </a:cubicBezTo>
                  <a:cubicBezTo>
                    <a:pt x="1319" y="3322"/>
                    <a:pt x="1335" y="3299"/>
                    <a:pt x="1336" y="3280"/>
                  </a:cubicBezTo>
                  <a:cubicBezTo>
                    <a:pt x="1350" y="3300"/>
                    <a:pt x="1364" y="3319"/>
                    <a:pt x="1379" y="3339"/>
                  </a:cubicBezTo>
                  <a:close/>
                  <a:moveTo>
                    <a:pt x="1403" y="3370"/>
                  </a:moveTo>
                  <a:cubicBezTo>
                    <a:pt x="1403" y="3370"/>
                    <a:pt x="1404" y="3369"/>
                    <a:pt x="1404" y="3369"/>
                  </a:cubicBezTo>
                  <a:cubicBezTo>
                    <a:pt x="1405" y="3370"/>
                    <a:pt x="1405" y="3370"/>
                    <a:pt x="1406" y="3371"/>
                  </a:cubicBezTo>
                  <a:cubicBezTo>
                    <a:pt x="1394" y="3393"/>
                    <a:pt x="1365" y="3426"/>
                    <a:pt x="1348" y="3437"/>
                  </a:cubicBezTo>
                  <a:cubicBezTo>
                    <a:pt x="1331" y="3447"/>
                    <a:pt x="1279" y="3445"/>
                    <a:pt x="1282" y="3414"/>
                  </a:cubicBezTo>
                  <a:cubicBezTo>
                    <a:pt x="1282" y="3413"/>
                    <a:pt x="1281" y="3411"/>
                    <a:pt x="1281" y="3410"/>
                  </a:cubicBezTo>
                  <a:cubicBezTo>
                    <a:pt x="1292" y="3400"/>
                    <a:pt x="1299" y="3387"/>
                    <a:pt x="1303" y="3372"/>
                  </a:cubicBezTo>
                  <a:cubicBezTo>
                    <a:pt x="1313" y="3380"/>
                    <a:pt x="1326" y="3386"/>
                    <a:pt x="1338" y="3387"/>
                  </a:cubicBezTo>
                  <a:cubicBezTo>
                    <a:pt x="1360" y="3390"/>
                    <a:pt x="1383" y="3374"/>
                    <a:pt x="1392" y="3354"/>
                  </a:cubicBezTo>
                  <a:cubicBezTo>
                    <a:pt x="1396" y="3359"/>
                    <a:pt x="1400" y="3364"/>
                    <a:pt x="1404" y="3369"/>
                  </a:cubicBezTo>
                  <a:cubicBezTo>
                    <a:pt x="1403" y="3370"/>
                    <a:pt x="1402" y="3370"/>
                    <a:pt x="1403" y="3370"/>
                  </a:cubicBezTo>
                  <a:close/>
                  <a:moveTo>
                    <a:pt x="1483" y="3451"/>
                  </a:moveTo>
                  <a:cubicBezTo>
                    <a:pt x="1471" y="3465"/>
                    <a:pt x="1458" y="3477"/>
                    <a:pt x="1438" y="3479"/>
                  </a:cubicBezTo>
                  <a:cubicBezTo>
                    <a:pt x="1423" y="3480"/>
                    <a:pt x="1387" y="3469"/>
                    <a:pt x="1380" y="3454"/>
                  </a:cubicBezTo>
                  <a:cubicBezTo>
                    <a:pt x="1379" y="3451"/>
                    <a:pt x="1377" y="3449"/>
                    <a:pt x="1375" y="3448"/>
                  </a:cubicBezTo>
                  <a:cubicBezTo>
                    <a:pt x="1397" y="3432"/>
                    <a:pt x="1414" y="3407"/>
                    <a:pt x="1418" y="3385"/>
                  </a:cubicBezTo>
                  <a:cubicBezTo>
                    <a:pt x="1438" y="3407"/>
                    <a:pt x="1460" y="3429"/>
                    <a:pt x="1483" y="3451"/>
                  </a:cubicBezTo>
                  <a:close/>
                  <a:moveTo>
                    <a:pt x="590" y="3075"/>
                  </a:moveTo>
                  <a:cubicBezTo>
                    <a:pt x="592" y="3074"/>
                    <a:pt x="594" y="3073"/>
                    <a:pt x="596" y="3071"/>
                  </a:cubicBezTo>
                  <a:cubicBezTo>
                    <a:pt x="601" y="3066"/>
                    <a:pt x="609" y="3051"/>
                    <a:pt x="614" y="3035"/>
                  </a:cubicBezTo>
                  <a:cubicBezTo>
                    <a:pt x="627" y="3054"/>
                    <a:pt x="642" y="3069"/>
                    <a:pt x="669" y="3069"/>
                  </a:cubicBezTo>
                  <a:cubicBezTo>
                    <a:pt x="669" y="3069"/>
                    <a:pt x="669" y="3069"/>
                    <a:pt x="669" y="3069"/>
                  </a:cubicBezTo>
                  <a:cubicBezTo>
                    <a:pt x="667" y="3086"/>
                    <a:pt x="673" y="3104"/>
                    <a:pt x="655" y="3116"/>
                  </a:cubicBezTo>
                  <a:cubicBezTo>
                    <a:pt x="635" y="3130"/>
                    <a:pt x="607" y="3101"/>
                    <a:pt x="590" y="3082"/>
                  </a:cubicBezTo>
                  <a:cubicBezTo>
                    <a:pt x="591" y="3079"/>
                    <a:pt x="590" y="3077"/>
                    <a:pt x="590" y="3075"/>
                  </a:cubicBezTo>
                  <a:close/>
                  <a:moveTo>
                    <a:pt x="1124" y="2997"/>
                  </a:moveTo>
                  <a:cubicBezTo>
                    <a:pt x="1098" y="3013"/>
                    <a:pt x="1083" y="2972"/>
                    <a:pt x="1077" y="2956"/>
                  </a:cubicBezTo>
                  <a:cubicBezTo>
                    <a:pt x="1077" y="2955"/>
                    <a:pt x="1076" y="2955"/>
                    <a:pt x="1076" y="2955"/>
                  </a:cubicBezTo>
                  <a:cubicBezTo>
                    <a:pt x="1092" y="2945"/>
                    <a:pt x="1103" y="2926"/>
                    <a:pt x="1109" y="2909"/>
                  </a:cubicBezTo>
                  <a:cubicBezTo>
                    <a:pt x="1117" y="2924"/>
                    <a:pt x="1129" y="2939"/>
                    <a:pt x="1146" y="2943"/>
                  </a:cubicBezTo>
                  <a:cubicBezTo>
                    <a:pt x="1146" y="2943"/>
                    <a:pt x="1146" y="2944"/>
                    <a:pt x="1146" y="2945"/>
                  </a:cubicBezTo>
                  <a:cubicBezTo>
                    <a:pt x="1148" y="2965"/>
                    <a:pt x="1141" y="2986"/>
                    <a:pt x="1124" y="2997"/>
                  </a:cubicBezTo>
                  <a:close/>
                  <a:moveTo>
                    <a:pt x="1151" y="3142"/>
                  </a:moveTo>
                  <a:cubicBezTo>
                    <a:pt x="1127" y="3156"/>
                    <a:pt x="1115" y="3123"/>
                    <a:pt x="1107" y="3106"/>
                  </a:cubicBezTo>
                  <a:cubicBezTo>
                    <a:pt x="1112" y="3104"/>
                    <a:pt x="1117" y="3100"/>
                    <a:pt x="1122" y="3094"/>
                  </a:cubicBezTo>
                  <a:cubicBezTo>
                    <a:pt x="1126" y="3089"/>
                    <a:pt x="1130" y="3078"/>
                    <a:pt x="1134" y="3064"/>
                  </a:cubicBezTo>
                  <a:cubicBezTo>
                    <a:pt x="1143" y="3075"/>
                    <a:pt x="1154" y="3084"/>
                    <a:pt x="1165" y="3089"/>
                  </a:cubicBezTo>
                  <a:cubicBezTo>
                    <a:pt x="1169" y="3091"/>
                    <a:pt x="1173" y="3092"/>
                    <a:pt x="1176" y="3093"/>
                  </a:cubicBezTo>
                  <a:cubicBezTo>
                    <a:pt x="1176" y="3093"/>
                    <a:pt x="1176" y="3093"/>
                    <a:pt x="1176" y="3093"/>
                  </a:cubicBezTo>
                  <a:cubicBezTo>
                    <a:pt x="1178" y="3113"/>
                    <a:pt x="1169" y="3132"/>
                    <a:pt x="1151" y="3142"/>
                  </a:cubicBezTo>
                  <a:close/>
                  <a:moveTo>
                    <a:pt x="882" y="3167"/>
                  </a:moveTo>
                  <a:cubicBezTo>
                    <a:pt x="896" y="3187"/>
                    <a:pt x="915" y="3202"/>
                    <a:pt x="940" y="3200"/>
                  </a:cubicBezTo>
                  <a:cubicBezTo>
                    <a:pt x="940" y="3200"/>
                    <a:pt x="940" y="3200"/>
                    <a:pt x="940" y="3201"/>
                  </a:cubicBezTo>
                  <a:cubicBezTo>
                    <a:pt x="946" y="3232"/>
                    <a:pt x="920" y="3259"/>
                    <a:pt x="889" y="3255"/>
                  </a:cubicBezTo>
                  <a:cubicBezTo>
                    <a:pt x="868" y="3252"/>
                    <a:pt x="854" y="3228"/>
                    <a:pt x="842" y="3210"/>
                  </a:cubicBezTo>
                  <a:cubicBezTo>
                    <a:pt x="860" y="3203"/>
                    <a:pt x="875" y="3186"/>
                    <a:pt x="882" y="3167"/>
                  </a:cubicBezTo>
                  <a:close/>
                  <a:moveTo>
                    <a:pt x="815" y="3194"/>
                  </a:moveTo>
                  <a:cubicBezTo>
                    <a:pt x="785" y="3195"/>
                    <a:pt x="770" y="3165"/>
                    <a:pt x="759" y="3142"/>
                  </a:cubicBezTo>
                  <a:cubicBezTo>
                    <a:pt x="783" y="3136"/>
                    <a:pt x="789" y="3110"/>
                    <a:pt x="795" y="3087"/>
                  </a:cubicBezTo>
                  <a:cubicBezTo>
                    <a:pt x="806" y="3102"/>
                    <a:pt x="816" y="3119"/>
                    <a:pt x="832" y="3132"/>
                  </a:cubicBezTo>
                  <a:cubicBezTo>
                    <a:pt x="841" y="3140"/>
                    <a:pt x="852" y="3145"/>
                    <a:pt x="863" y="3147"/>
                  </a:cubicBezTo>
                  <a:cubicBezTo>
                    <a:pt x="868" y="3172"/>
                    <a:pt x="835" y="3192"/>
                    <a:pt x="815" y="3194"/>
                  </a:cubicBezTo>
                  <a:close/>
                  <a:moveTo>
                    <a:pt x="894" y="3145"/>
                  </a:moveTo>
                  <a:cubicBezTo>
                    <a:pt x="913" y="3137"/>
                    <a:pt x="924" y="3114"/>
                    <a:pt x="926" y="3092"/>
                  </a:cubicBezTo>
                  <a:cubicBezTo>
                    <a:pt x="928" y="3095"/>
                    <a:pt x="930" y="3098"/>
                    <a:pt x="932" y="3101"/>
                  </a:cubicBezTo>
                  <a:cubicBezTo>
                    <a:pt x="940" y="3111"/>
                    <a:pt x="948" y="3119"/>
                    <a:pt x="959" y="3125"/>
                  </a:cubicBezTo>
                  <a:cubicBezTo>
                    <a:pt x="963" y="3128"/>
                    <a:pt x="968" y="3130"/>
                    <a:pt x="973" y="3130"/>
                  </a:cubicBezTo>
                  <a:cubicBezTo>
                    <a:pt x="973" y="3131"/>
                    <a:pt x="973" y="3131"/>
                    <a:pt x="973" y="3132"/>
                  </a:cubicBezTo>
                  <a:cubicBezTo>
                    <a:pt x="980" y="3155"/>
                    <a:pt x="963" y="3172"/>
                    <a:pt x="942" y="3178"/>
                  </a:cubicBezTo>
                  <a:cubicBezTo>
                    <a:pt x="919" y="3184"/>
                    <a:pt x="904" y="3163"/>
                    <a:pt x="894" y="3145"/>
                  </a:cubicBezTo>
                  <a:close/>
                  <a:moveTo>
                    <a:pt x="961" y="3222"/>
                  </a:moveTo>
                  <a:cubicBezTo>
                    <a:pt x="977" y="3245"/>
                    <a:pt x="996" y="3269"/>
                    <a:pt x="1023" y="3263"/>
                  </a:cubicBezTo>
                  <a:cubicBezTo>
                    <a:pt x="1028" y="3285"/>
                    <a:pt x="1021" y="3307"/>
                    <a:pt x="997" y="3313"/>
                  </a:cubicBezTo>
                  <a:cubicBezTo>
                    <a:pt x="966" y="3321"/>
                    <a:pt x="946" y="3292"/>
                    <a:pt x="933" y="3269"/>
                  </a:cubicBezTo>
                  <a:cubicBezTo>
                    <a:pt x="932" y="3269"/>
                    <a:pt x="932" y="3268"/>
                    <a:pt x="931" y="3268"/>
                  </a:cubicBezTo>
                  <a:cubicBezTo>
                    <a:pt x="947" y="3258"/>
                    <a:pt x="958" y="3241"/>
                    <a:pt x="961" y="3222"/>
                  </a:cubicBezTo>
                  <a:close/>
                  <a:moveTo>
                    <a:pt x="967" y="3192"/>
                  </a:moveTo>
                  <a:cubicBezTo>
                    <a:pt x="981" y="3183"/>
                    <a:pt x="991" y="3169"/>
                    <a:pt x="995" y="3154"/>
                  </a:cubicBezTo>
                  <a:cubicBezTo>
                    <a:pt x="1010" y="3169"/>
                    <a:pt x="1032" y="3176"/>
                    <a:pt x="1052" y="3174"/>
                  </a:cubicBezTo>
                  <a:cubicBezTo>
                    <a:pt x="1052" y="3176"/>
                    <a:pt x="1053" y="3177"/>
                    <a:pt x="1054" y="3179"/>
                  </a:cubicBezTo>
                  <a:cubicBezTo>
                    <a:pt x="1054" y="3179"/>
                    <a:pt x="1054" y="3180"/>
                    <a:pt x="1055" y="3180"/>
                  </a:cubicBezTo>
                  <a:cubicBezTo>
                    <a:pt x="1053" y="3201"/>
                    <a:pt x="1046" y="3221"/>
                    <a:pt x="1031" y="3236"/>
                  </a:cubicBezTo>
                  <a:cubicBezTo>
                    <a:pt x="1004" y="3261"/>
                    <a:pt x="979" y="3210"/>
                    <a:pt x="967" y="3192"/>
                  </a:cubicBezTo>
                  <a:close/>
                  <a:moveTo>
                    <a:pt x="1076" y="3168"/>
                  </a:moveTo>
                  <a:cubicBezTo>
                    <a:pt x="1086" y="3163"/>
                    <a:pt x="1095" y="3154"/>
                    <a:pt x="1100" y="3142"/>
                  </a:cubicBezTo>
                  <a:cubicBezTo>
                    <a:pt x="1104" y="3148"/>
                    <a:pt x="1109" y="3154"/>
                    <a:pt x="1115" y="3159"/>
                  </a:cubicBezTo>
                  <a:cubicBezTo>
                    <a:pt x="1125" y="3166"/>
                    <a:pt x="1137" y="3168"/>
                    <a:pt x="1148" y="3166"/>
                  </a:cubicBezTo>
                  <a:cubicBezTo>
                    <a:pt x="1145" y="3184"/>
                    <a:pt x="1141" y="3206"/>
                    <a:pt x="1130" y="3220"/>
                  </a:cubicBezTo>
                  <a:cubicBezTo>
                    <a:pt x="1115" y="3239"/>
                    <a:pt x="1088" y="3194"/>
                    <a:pt x="1077" y="3175"/>
                  </a:cubicBezTo>
                  <a:cubicBezTo>
                    <a:pt x="1077" y="3174"/>
                    <a:pt x="1077" y="3174"/>
                    <a:pt x="1077" y="3173"/>
                  </a:cubicBezTo>
                  <a:cubicBezTo>
                    <a:pt x="1077" y="3171"/>
                    <a:pt x="1077" y="3169"/>
                    <a:pt x="1076" y="3168"/>
                  </a:cubicBezTo>
                  <a:close/>
                  <a:moveTo>
                    <a:pt x="1083" y="3115"/>
                  </a:moveTo>
                  <a:cubicBezTo>
                    <a:pt x="1085" y="3166"/>
                    <a:pt x="1019" y="3162"/>
                    <a:pt x="1002" y="3125"/>
                  </a:cubicBezTo>
                  <a:cubicBezTo>
                    <a:pt x="1009" y="3120"/>
                    <a:pt x="1016" y="3114"/>
                    <a:pt x="1021" y="3107"/>
                  </a:cubicBezTo>
                  <a:cubicBezTo>
                    <a:pt x="1023" y="3103"/>
                    <a:pt x="1029" y="3085"/>
                    <a:pt x="1032" y="3067"/>
                  </a:cubicBezTo>
                  <a:cubicBezTo>
                    <a:pt x="1046" y="3084"/>
                    <a:pt x="1066" y="3103"/>
                    <a:pt x="1086" y="3107"/>
                  </a:cubicBezTo>
                  <a:cubicBezTo>
                    <a:pt x="1084" y="3109"/>
                    <a:pt x="1082" y="3112"/>
                    <a:pt x="1083" y="3115"/>
                  </a:cubicBezTo>
                  <a:close/>
                  <a:moveTo>
                    <a:pt x="1072" y="3208"/>
                  </a:moveTo>
                  <a:cubicBezTo>
                    <a:pt x="1086" y="3229"/>
                    <a:pt x="1104" y="3251"/>
                    <a:pt x="1125" y="3248"/>
                  </a:cubicBezTo>
                  <a:cubicBezTo>
                    <a:pt x="1126" y="3248"/>
                    <a:pt x="1126" y="3248"/>
                    <a:pt x="1127" y="3249"/>
                  </a:cubicBezTo>
                  <a:cubicBezTo>
                    <a:pt x="1124" y="3247"/>
                    <a:pt x="1125" y="3248"/>
                    <a:pt x="1126" y="3251"/>
                  </a:cubicBezTo>
                  <a:cubicBezTo>
                    <a:pt x="1126" y="3256"/>
                    <a:pt x="1125" y="3261"/>
                    <a:pt x="1125" y="3265"/>
                  </a:cubicBezTo>
                  <a:cubicBezTo>
                    <a:pt x="1123" y="3276"/>
                    <a:pt x="1118" y="3287"/>
                    <a:pt x="1111" y="3296"/>
                  </a:cubicBezTo>
                  <a:cubicBezTo>
                    <a:pt x="1088" y="3326"/>
                    <a:pt x="1054" y="3275"/>
                    <a:pt x="1045" y="3256"/>
                  </a:cubicBezTo>
                  <a:cubicBezTo>
                    <a:pt x="1045" y="3255"/>
                    <a:pt x="1044" y="3254"/>
                    <a:pt x="1044" y="3254"/>
                  </a:cubicBezTo>
                  <a:cubicBezTo>
                    <a:pt x="1044" y="3254"/>
                    <a:pt x="1044" y="3253"/>
                    <a:pt x="1044" y="3253"/>
                  </a:cubicBezTo>
                  <a:cubicBezTo>
                    <a:pt x="1058" y="3242"/>
                    <a:pt x="1067" y="3226"/>
                    <a:pt x="1072" y="3208"/>
                  </a:cubicBezTo>
                  <a:close/>
                  <a:moveTo>
                    <a:pt x="1127" y="3312"/>
                  </a:moveTo>
                  <a:cubicBezTo>
                    <a:pt x="1133" y="3306"/>
                    <a:pt x="1140" y="3293"/>
                    <a:pt x="1144" y="3280"/>
                  </a:cubicBezTo>
                  <a:cubicBezTo>
                    <a:pt x="1156" y="3296"/>
                    <a:pt x="1173" y="3309"/>
                    <a:pt x="1192" y="3309"/>
                  </a:cubicBezTo>
                  <a:cubicBezTo>
                    <a:pt x="1192" y="3310"/>
                    <a:pt x="1192" y="3310"/>
                    <a:pt x="1192" y="3311"/>
                  </a:cubicBezTo>
                  <a:cubicBezTo>
                    <a:pt x="1197" y="3328"/>
                    <a:pt x="1186" y="3342"/>
                    <a:pt x="1170" y="3346"/>
                  </a:cubicBezTo>
                  <a:cubicBezTo>
                    <a:pt x="1152" y="3351"/>
                    <a:pt x="1132" y="3328"/>
                    <a:pt x="1125" y="3314"/>
                  </a:cubicBezTo>
                  <a:cubicBezTo>
                    <a:pt x="1125" y="3313"/>
                    <a:pt x="1126" y="3313"/>
                    <a:pt x="1127" y="3312"/>
                  </a:cubicBezTo>
                  <a:close/>
                  <a:moveTo>
                    <a:pt x="1215" y="3321"/>
                  </a:moveTo>
                  <a:cubicBezTo>
                    <a:pt x="1224" y="3330"/>
                    <a:pt x="1233" y="3341"/>
                    <a:pt x="1245" y="3346"/>
                  </a:cubicBezTo>
                  <a:cubicBezTo>
                    <a:pt x="1260" y="3351"/>
                    <a:pt x="1272" y="3351"/>
                    <a:pt x="1285" y="3346"/>
                  </a:cubicBezTo>
                  <a:cubicBezTo>
                    <a:pt x="1285" y="3346"/>
                    <a:pt x="1285" y="3347"/>
                    <a:pt x="1285" y="3347"/>
                  </a:cubicBezTo>
                  <a:cubicBezTo>
                    <a:pt x="1284" y="3371"/>
                    <a:pt x="1275" y="3394"/>
                    <a:pt x="1250" y="3401"/>
                  </a:cubicBezTo>
                  <a:cubicBezTo>
                    <a:pt x="1232" y="3406"/>
                    <a:pt x="1216" y="3393"/>
                    <a:pt x="1206" y="3379"/>
                  </a:cubicBezTo>
                  <a:cubicBezTo>
                    <a:pt x="1200" y="3372"/>
                    <a:pt x="1198" y="3366"/>
                    <a:pt x="1189" y="3364"/>
                  </a:cubicBezTo>
                  <a:cubicBezTo>
                    <a:pt x="1189" y="3363"/>
                    <a:pt x="1189" y="3363"/>
                    <a:pt x="1188" y="3363"/>
                  </a:cubicBezTo>
                  <a:cubicBezTo>
                    <a:pt x="1204" y="3355"/>
                    <a:pt x="1213" y="3338"/>
                    <a:pt x="1215" y="3321"/>
                  </a:cubicBezTo>
                  <a:close/>
                  <a:moveTo>
                    <a:pt x="1208" y="3281"/>
                  </a:moveTo>
                  <a:cubicBezTo>
                    <a:pt x="1183" y="3304"/>
                    <a:pt x="1155" y="3262"/>
                    <a:pt x="1151" y="3242"/>
                  </a:cubicBezTo>
                  <a:cubicBezTo>
                    <a:pt x="1150" y="3238"/>
                    <a:pt x="1148" y="3236"/>
                    <a:pt x="1146" y="3235"/>
                  </a:cubicBezTo>
                  <a:cubicBezTo>
                    <a:pt x="1156" y="3224"/>
                    <a:pt x="1162" y="3208"/>
                    <a:pt x="1165" y="3192"/>
                  </a:cubicBezTo>
                  <a:cubicBezTo>
                    <a:pt x="1178" y="3211"/>
                    <a:pt x="1195" y="3229"/>
                    <a:pt x="1215" y="3228"/>
                  </a:cubicBezTo>
                  <a:cubicBezTo>
                    <a:pt x="1215" y="3229"/>
                    <a:pt x="1215" y="3230"/>
                    <a:pt x="1216" y="3231"/>
                  </a:cubicBezTo>
                  <a:cubicBezTo>
                    <a:pt x="1218" y="3234"/>
                    <a:pt x="1220" y="3237"/>
                    <a:pt x="1222" y="3239"/>
                  </a:cubicBezTo>
                  <a:cubicBezTo>
                    <a:pt x="1227" y="3254"/>
                    <a:pt x="1218" y="3272"/>
                    <a:pt x="1208" y="3281"/>
                  </a:cubicBezTo>
                  <a:close/>
                  <a:moveTo>
                    <a:pt x="1109" y="3021"/>
                  </a:moveTo>
                  <a:cubicBezTo>
                    <a:pt x="1109" y="3022"/>
                    <a:pt x="1110" y="3023"/>
                    <a:pt x="1110" y="3024"/>
                  </a:cubicBezTo>
                  <a:cubicBezTo>
                    <a:pt x="1111" y="3028"/>
                    <a:pt x="1113" y="3032"/>
                    <a:pt x="1115" y="3036"/>
                  </a:cubicBezTo>
                  <a:cubicBezTo>
                    <a:pt x="1115" y="3041"/>
                    <a:pt x="1114" y="3045"/>
                    <a:pt x="1114" y="3050"/>
                  </a:cubicBezTo>
                  <a:cubicBezTo>
                    <a:pt x="1113" y="3060"/>
                    <a:pt x="1111" y="3070"/>
                    <a:pt x="1106" y="3079"/>
                  </a:cubicBezTo>
                  <a:cubicBezTo>
                    <a:pt x="1091" y="3105"/>
                    <a:pt x="1051" y="3057"/>
                    <a:pt x="1038" y="3038"/>
                  </a:cubicBezTo>
                  <a:cubicBezTo>
                    <a:pt x="1042" y="3036"/>
                    <a:pt x="1046" y="3033"/>
                    <a:pt x="1050" y="3029"/>
                  </a:cubicBezTo>
                  <a:cubicBezTo>
                    <a:pt x="1056" y="3023"/>
                    <a:pt x="1066" y="3010"/>
                    <a:pt x="1072" y="2995"/>
                  </a:cubicBezTo>
                  <a:cubicBezTo>
                    <a:pt x="1081" y="3009"/>
                    <a:pt x="1092" y="3019"/>
                    <a:pt x="1109" y="3021"/>
                  </a:cubicBezTo>
                  <a:close/>
                  <a:moveTo>
                    <a:pt x="1037" y="3011"/>
                  </a:moveTo>
                  <a:cubicBezTo>
                    <a:pt x="1013" y="3040"/>
                    <a:pt x="984" y="3013"/>
                    <a:pt x="968" y="2990"/>
                  </a:cubicBezTo>
                  <a:cubicBezTo>
                    <a:pt x="968" y="2989"/>
                    <a:pt x="968" y="2989"/>
                    <a:pt x="968" y="2989"/>
                  </a:cubicBezTo>
                  <a:cubicBezTo>
                    <a:pt x="968" y="2988"/>
                    <a:pt x="967" y="2988"/>
                    <a:pt x="967" y="2987"/>
                  </a:cubicBezTo>
                  <a:cubicBezTo>
                    <a:pt x="968" y="2987"/>
                    <a:pt x="968" y="2987"/>
                    <a:pt x="969" y="2987"/>
                  </a:cubicBezTo>
                  <a:cubicBezTo>
                    <a:pt x="987" y="2978"/>
                    <a:pt x="1002" y="2959"/>
                    <a:pt x="1006" y="2939"/>
                  </a:cubicBezTo>
                  <a:cubicBezTo>
                    <a:pt x="1017" y="2952"/>
                    <a:pt x="1031" y="2962"/>
                    <a:pt x="1050" y="2962"/>
                  </a:cubicBezTo>
                  <a:cubicBezTo>
                    <a:pt x="1052" y="2971"/>
                    <a:pt x="1041" y="3006"/>
                    <a:pt x="1037" y="3011"/>
                  </a:cubicBezTo>
                  <a:close/>
                  <a:moveTo>
                    <a:pt x="1010" y="3045"/>
                  </a:moveTo>
                  <a:cubicBezTo>
                    <a:pt x="1010" y="3046"/>
                    <a:pt x="1011" y="3048"/>
                    <a:pt x="1012" y="3049"/>
                  </a:cubicBezTo>
                  <a:cubicBezTo>
                    <a:pt x="1012" y="3050"/>
                    <a:pt x="1012" y="3051"/>
                    <a:pt x="1012" y="3053"/>
                  </a:cubicBezTo>
                  <a:cubicBezTo>
                    <a:pt x="1011" y="3059"/>
                    <a:pt x="1010" y="3065"/>
                    <a:pt x="1009" y="3071"/>
                  </a:cubicBezTo>
                  <a:cubicBezTo>
                    <a:pt x="1007" y="3086"/>
                    <a:pt x="1003" y="3097"/>
                    <a:pt x="990" y="3106"/>
                  </a:cubicBezTo>
                  <a:cubicBezTo>
                    <a:pt x="967" y="3122"/>
                    <a:pt x="944" y="3079"/>
                    <a:pt x="927" y="3057"/>
                  </a:cubicBezTo>
                  <a:cubicBezTo>
                    <a:pt x="941" y="3049"/>
                    <a:pt x="954" y="3034"/>
                    <a:pt x="962" y="3017"/>
                  </a:cubicBezTo>
                  <a:cubicBezTo>
                    <a:pt x="975" y="3032"/>
                    <a:pt x="992" y="3044"/>
                    <a:pt x="1010" y="3045"/>
                  </a:cubicBezTo>
                  <a:close/>
                  <a:moveTo>
                    <a:pt x="920" y="3034"/>
                  </a:moveTo>
                  <a:cubicBezTo>
                    <a:pt x="888" y="3057"/>
                    <a:pt x="867" y="3022"/>
                    <a:pt x="853" y="2997"/>
                  </a:cubicBezTo>
                  <a:cubicBezTo>
                    <a:pt x="874" y="2990"/>
                    <a:pt x="891" y="2974"/>
                    <a:pt x="895" y="2953"/>
                  </a:cubicBezTo>
                  <a:cubicBezTo>
                    <a:pt x="908" y="2969"/>
                    <a:pt x="924" y="2986"/>
                    <a:pt x="943" y="2990"/>
                  </a:cubicBezTo>
                  <a:cubicBezTo>
                    <a:pt x="943" y="2993"/>
                    <a:pt x="943" y="2996"/>
                    <a:pt x="945" y="2998"/>
                  </a:cubicBezTo>
                  <a:cubicBezTo>
                    <a:pt x="942" y="3012"/>
                    <a:pt x="930" y="3028"/>
                    <a:pt x="920" y="3034"/>
                  </a:cubicBezTo>
                  <a:close/>
                  <a:moveTo>
                    <a:pt x="899" y="3064"/>
                  </a:moveTo>
                  <a:cubicBezTo>
                    <a:pt x="899" y="3065"/>
                    <a:pt x="899" y="3065"/>
                    <a:pt x="900" y="3066"/>
                  </a:cubicBezTo>
                  <a:cubicBezTo>
                    <a:pt x="907" y="3076"/>
                    <a:pt x="905" y="3087"/>
                    <a:pt x="902" y="3099"/>
                  </a:cubicBezTo>
                  <a:cubicBezTo>
                    <a:pt x="897" y="3121"/>
                    <a:pt x="879" y="3132"/>
                    <a:pt x="857" y="3122"/>
                  </a:cubicBezTo>
                  <a:cubicBezTo>
                    <a:pt x="833" y="3111"/>
                    <a:pt x="822" y="3087"/>
                    <a:pt x="807" y="3068"/>
                  </a:cubicBezTo>
                  <a:cubicBezTo>
                    <a:pt x="823" y="3063"/>
                    <a:pt x="838" y="3046"/>
                    <a:pt x="846" y="3027"/>
                  </a:cubicBezTo>
                  <a:cubicBezTo>
                    <a:pt x="859" y="3047"/>
                    <a:pt x="876" y="3063"/>
                    <a:pt x="899" y="3064"/>
                  </a:cubicBezTo>
                  <a:close/>
                  <a:moveTo>
                    <a:pt x="798" y="3048"/>
                  </a:moveTo>
                  <a:cubicBezTo>
                    <a:pt x="763" y="3059"/>
                    <a:pt x="748" y="3027"/>
                    <a:pt x="728" y="3006"/>
                  </a:cubicBezTo>
                  <a:cubicBezTo>
                    <a:pt x="745" y="2998"/>
                    <a:pt x="758" y="2980"/>
                    <a:pt x="766" y="2964"/>
                  </a:cubicBezTo>
                  <a:cubicBezTo>
                    <a:pt x="777" y="2975"/>
                    <a:pt x="785" y="2988"/>
                    <a:pt x="801" y="2995"/>
                  </a:cubicBezTo>
                  <a:cubicBezTo>
                    <a:pt x="810" y="2999"/>
                    <a:pt x="820" y="3000"/>
                    <a:pt x="829" y="3000"/>
                  </a:cubicBezTo>
                  <a:cubicBezTo>
                    <a:pt x="830" y="3017"/>
                    <a:pt x="813" y="3042"/>
                    <a:pt x="798" y="3048"/>
                  </a:cubicBezTo>
                  <a:close/>
                  <a:moveTo>
                    <a:pt x="750" y="3062"/>
                  </a:moveTo>
                  <a:cubicBezTo>
                    <a:pt x="758" y="3067"/>
                    <a:pt x="767" y="3069"/>
                    <a:pt x="776" y="3070"/>
                  </a:cubicBezTo>
                  <a:cubicBezTo>
                    <a:pt x="771" y="3091"/>
                    <a:pt x="771" y="3120"/>
                    <a:pt x="744" y="3121"/>
                  </a:cubicBezTo>
                  <a:cubicBezTo>
                    <a:pt x="715" y="3122"/>
                    <a:pt x="704" y="3080"/>
                    <a:pt x="694" y="3061"/>
                  </a:cubicBezTo>
                  <a:cubicBezTo>
                    <a:pt x="705" y="3053"/>
                    <a:pt x="712" y="3040"/>
                    <a:pt x="716" y="3027"/>
                  </a:cubicBezTo>
                  <a:cubicBezTo>
                    <a:pt x="727" y="3039"/>
                    <a:pt x="735" y="3053"/>
                    <a:pt x="750" y="3062"/>
                  </a:cubicBezTo>
                  <a:close/>
                  <a:moveTo>
                    <a:pt x="697" y="3011"/>
                  </a:moveTo>
                  <a:cubicBezTo>
                    <a:pt x="695" y="3031"/>
                    <a:pt x="682" y="3050"/>
                    <a:pt x="660" y="3046"/>
                  </a:cubicBezTo>
                  <a:cubicBezTo>
                    <a:pt x="639" y="3042"/>
                    <a:pt x="630" y="3021"/>
                    <a:pt x="620" y="3004"/>
                  </a:cubicBezTo>
                  <a:cubicBezTo>
                    <a:pt x="633" y="2997"/>
                    <a:pt x="641" y="2986"/>
                    <a:pt x="647" y="2972"/>
                  </a:cubicBezTo>
                  <a:cubicBezTo>
                    <a:pt x="658" y="2992"/>
                    <a:pt x="674" y="3007"/>
                    <a:pt x="698" y="3010"/>
                  </a:cubicBezTo>
                  <a:cubicBezTo>
                    <a:pt x="698" y="3011"/>
                    <a:pt x="697" y="3011"/>
                    <a:pt x="697" y="3011"/>
                  </a:cubicBezTo>
                  <a:close/>
                  <a:moveTo>
                    <a:pt x="686" y="3114"/>
                  </a:moveTo>
                  <a:cubicBezTo>
                    <a:pt x="688" y="3109"/>
                    <a:pt x="688" y="3104"/>
                    <a:pt x="689" y="3099"/>
                  </a:cubicBezTo>
                  <a:cubicBezTo>
                    <a:pt x="700" y="3119"/>
                    <a:pt x="713" y="3137"/>
                    <a:pt x="736" y="3142"/>
                  </a:cubicBezTo>
                  <a:cubicBezTo>
                    <a:pt x="735" y="3158"/>
                    <a:pt x="730" y="3185"/>
                    <a:pt x="711" y="3187"/>
                  </a:cubicBezTo>
                  <a:cubicBezTo>
                    <a:pt x="690" y="3190"/>
                    <a:pt x="676" y="3149"/>
                    <a:pt x="668" y="3135"/>
                  </a:cubicBezTo>
                  <a:cubicBezTo>
                    <a:pt x="668" y="3134"/>
                    <a:pt x="668" y="3134"/>
                    <a:pt x="668" y="3134"/>
                  </a:cubicBezTo>
                  <a:cubicBezTo>
                    <a:pt x="676" y="3129"/>
                    <a:pt x="682" y="3122"/>
                    <a:pt x="686" y="3114"/>
                  </a:cubicBezTo>
                  <a:close/>
                  <a:moveTo>
                    <a:pt x="752" y="3174"/>
                  </a:moveTo>
                  <a:cubicBezTo>
                    <a:pt x="767" y="3198"/>
                    <a:pt x="787" y="3214"/>
                    <a:pt x="816" y="3215"/>
                  </a:cubicBezTo>
                  <a:cubicBezTo>
                    <a:pt x="812" y="3230"/>
                    <a:pt x="808" y="3244"/>
                    <a:pt x="791" y="3250"/>
                  </a:cubicBezTo>
                  <a:cubicBezTo>
                    <a:pt x="764" y="3258"/>
                    <a:pt x="744" y="3217"/>
                    <a:pt x="735" y="3199"/>
                  </a:cubicBezTo>
                  <a:cubicBezTo>
                    <a:pt x="742" y="3192"/>
                    <a:pt x="748" y="3184"/>
                    <a:pt x="752" y="3174"/>
                  </a:cubicBezTo>
                  <a:close/>
                  <a:moveTo>
                    <a:pt x="833" y="3233"/>
                  </a:moveTo>
                  <a:cubicBezTo>
                    <a:pt x="851" y="3258"/>
                    <a:pt x="870" y="3279"/>
                    <a:pt x="902" y="3277"/>
                  </a:cubicBezTo>
                  <a:cubicBezTo>
                    <a:pt x="902" y="3277"/>
                    <a:pt x="902" y="3277"/>
                    <a:pt x="903" y="3278"/>
                  </a:cubicBezTo>
                  <a:cubicBezTo>
                    <a:pt x="908" y="3286"/>
                    <a:pt x="901" y="3301"/>
                    <a:pt x="897" y="3308"/>
                  </a:cubicBezTo>
                  <a:cubicBezTo>
                    <a:pt x="891" y="3321"/>
                    <a:pt x="879" y="3326"/>
                    <a:pt x="866" y="3325"/>
                  </a:cubicBezTo>
                  <a:cubicBezTo>
                    <a:pt x="838" y="3325"/>
                    <a:pt x="816" y="3299"/>
                    <a:pt x="807" y="3275"/>
                  </a:cubicBezTo>
                  <a:cubicBezTo>
                    <a:pt x="806" y="3272"/>
                    <a:pt x="805" y="3271"/>
                    <a:pt x="803" y="3270"/>
                  </a:cubicBezTo>
                  <a:cubicBezTo>
                    <a:pt x="819" y="3264"/>
                    <a:pt x="827" y="3249"/>
                    <a:pt x="833" y="3233"/>
                  </a:cubicBezTo>
                  <a:close/>
                  <a:moveTo>
                    <a:pt x="880" y="3347"/>
                  </a:moveTo>
                  <a:cubicBezTo>
                    <a:pt x="899" y="3342"/>
                    <a:pt x="920" y="3321"/>
                    <a:pt x="926" y="3299"/>
                  </a:cubicBezTo>
                  <a:cubicBezTo>
                    <a:pt x="939" y="3316"/>
                    <a:pt x="954" y="3329"/>
                    <a:pt x="974" y="3334"/>
                  </a:cubicBezTo>
                  <a:cubicBezTo>
                    <a:pt x="973" y="3336"/>
                    <a:pt x="973" y="3338"/>
                    <a:pt x="974" y="3340"/>
                  </a:cubicBezTo>
                  <a:cubicBezTo>
                    <a:pt x="964" y="3393"/>
                    <a:pt x="904" y="3384"/>
                    <a:pt x="876" y="3347"/>
                  </a:cubicBezTo>
                  <a:cubicBezTo>
                    <a:pt x="878" y="3347"/>
                    <a:pt x="879" y="3347"/>
                    <a:pt x="880" y="3347"/>
                  </a:cubicBezTo>
                  <a:close/>
                  <a:moveTo>
                    <a:pt x="993" y="3353"/>
                  </a:moveTo>
                  <a:cubicBezTo>
                    <a:pt x="1007" y="3378"/>
                    <a:pt x="1025" y="3402"/>
                    <a:pt x="1054" y="3401"/>
                  </a:cubicBezTo>
                  <a:cubicBezTo>
                    <a:pt x="1052" y="3421"/>
                    <a:pt x="1034" y="3434"/>
                    <a:pt x="1014" y="3437"/>
                  </a:cubicBezTo>
                  <a:cubicBezTo>
                    <a:pt x="989" y="3440"/>
                    <a:pt x="971" y="3416"/>
                    <a:pt x="959" y="3398"/>
                  </a:cubicBezTo>
                  <a:cubicBezTo>
                    <a:pt x="959" y="3397"/>
                    <a:pt x="958" y="3397"/>
                    <a:pt x="958" y="3396"/>
                  </a:cubicBezTo>
                  <a:cubicBezTo>
                    <a:pt x="976" y="3389"/>
                    <a:pt x="988" y="3372"/>
                    <a:pt x="993" y="3353"/>
                  </a:cubicBezTo>
                  <a:close/>
                  <a:moveTo>
                    <a:pt x="1045" y="3378"/>
                  </a:moveTo>
                  <a:cubicBezTo>
                    <a:pt x="1024" y="3374"/>
                    <a:pt x="1016" y="3351"/>
                    <a:pt x="1008" y="3333"/>
                  </a:cubicBezTo>
                  <a:cubicBezTo>
                    <a:pt x="1028" y="3328"/>
                    <a:pt x="1039" y="3313"/>
                    <a:pt x="1044" y="3295"/>
                  </a:cubicBezTo>
                  <a:cubicBezTo>
                    <a:pt x="1057" y="3311"/>
                    <a:pt x="1074" y="3324"/>
                    <a:pt x="1091" y="3326"/>
                  </a:cubicBezTo>
                  <a:cubicBezTo>
                    <a:pt x="1092" y="3327"/>
                    <a:pt x="1092" y="3328"/>
                    <a:pt x="1092" y="3328"/>
                  </a:cubicBezTo>
                  <a:cubicBezTo>
                    <a:pt x="1106" y="3350"/>
                    <a:pt x="1063" y="3382"/>
                    <a:pt x="1045" y="3378"/>
                  </a:cubicBezTo>
                  <a:close/>
                  <a:moveTo>
                    <a:pt x="1116" y="3341"/>
                  </a:moveTo>
                  <a:cubicBezTo>
                    <a:pt x="1129" y="3357"/>
                    <a:pt x="1148" y="3368"/>
                    <a:pt x="1168" y="3368"/>
                  </a:cubicBezTo>
                  <a:cubicBezTo>
                    <a:pt x="1168" y="3368"/>
                    <a:pt x="1168" y="3368"/>
                    <a:pt x="1168" y="3368"/>
                  </a:cubicBezTo>
                  <a:cubicBezTo>
                    <a:pt x="1167" y="3388"/>
                    <a:pt x="1158" y="3411"/>
                    <a:pt x="1138" y="3419"/>
                  </a:cubicBezTo>
                  <a:cubicBezTo>
                    <a:pt x="1120" y="3426"/>
                    <a:pt x="1091" y="3407"/>
                    <a:pt x="1080" y="3392"/>
                  </a:cubicBezTo>
                  <a:cubicBezTo>
                    <a:pt x="1080" y="3392"/>
                    <a:pt x="1080" y="3392"/>
                    <a:pt x="1080" y="3392"/>
                  </a:cubicBezTo>
                  <a:cubicBezTo>
                    <a:pt x="1097" y="3381"/>
                    <a:pt x="1113" y="3361"/>
                    <a:pt x="1116" y="3341"/>
                  </a:cubicBezTo>
                  <a:close/>
                  <a:moveTo>
                    <a:pt x="1187" y="3389"/>
                  </a:moveTo>
                  <a:cubicBezTo>
                    <a:pt x="1190" y="3393"/>
                    <a:pt x="1193" y="3399"/>
                    <a:pt x="1195" y="3401"/>
                  </a:cubicBezTo>
                  <a:cubicBezTo>
                    <a:pt x="1202" y="3408"/>
                    <a:pt x="1210" y="3414"/>
                    <a:pt x="1219" y="3418"/>
                  </a:cubicBezTo>
                  <a:cubicBezTo>
                    <a:pt x="1231" y="3425"/>
                    <a:pt x="1244" y="3425"/>
                    <a:pt x="1257" y="3422"/>
                  </a:cubicBezTo>
                  <a:cubicBezTo>
                    <a:pt x="1239" y="3475"/>
                    <a:pt x="1186" y="3486"/>
                    <a:pt x="1159" y="3432"/>
                  </a:cubicBezTo>
                  <a:cubicBezTo>
                    <a:pt x="1173" y="3422"/>
                    <a:pt x="1182" y="3406"/>
                    <a:pt x="1187" y="3389"/>
                  </a:cubicBezTo>
                  <a:close/>
                  <a:moveTo>
                    <a:pt x="1271" y="3446"/>
                  </a:moveTo>
                  <a:cubicBezTo>
                    <a:pt x="1285" y="3458"/>
                    <a:pt x="1308" y="3463"/>
                    <a:pt x="1327" y="3465"/>
                  </a:cubicBezTo>
                  <a:cubicBezTo>
                    <a:pt x="1335" y="3465"/>
                    <a:pt x="1343" y="3464"/>
                    <a:pt x="1351" y="3461"/>
                  </a:cubicBezTo>
                  <a:cubicBezTo>
                    <a:pt x="1350" y="3489"/>
                    <a:pt x="1327" y="3503"/>
                    <a:pt x="1283" y="3501"/>
                  </a:cubicBezTo>
                  <a:cubicBezTo>
                    <a:pt x="1271" y="3493"/>
                    <a:pt x="1260" y="3484"/>
                    <a:pt x="1251" y="3473"/>
                  </a:cubicBezTo>
                  <a:cubicBezTo>
                    <a:pt x="1259" y="3466"/>
                    <a:pt x="1266" y="3457"/>
                    <a:pt x="1271" y="3446"/>
                  </a:cubicBezTo>
                  <a:close/>
                  <a:moveTo>
                    <a:pt x="1314" y="3275"/>
                  </a:moveTo>
                  <a:cubicBezTo>
                    <a:pt x="1317" y="3280"/>
                    <a:pt x="1308" y="3293"/>
                    <a:pt x="1306" y="3297"/>
                  </a:cubicBezTo>
                  <a:cubicBezTo>
                    <a:pt x="1299" y="3309"/>
                    <a:pt x="1291" y="3318"/>
                    <a:pt x="1279" y="3325"/>
                  </a:cubicBezTo>
                  <a:cubicBezTo>
                    <a:pt x="1256" y="3339"/>
                    <a:pt x="1239" y="3312"/>
                    <a:pt x="1222" y="3299"/>
                  </a:cubicBezTo>
                  <a:cubicBezTo>
                    <a:pt x="1233" y="3290"/>
                    <a:pt x="1241" y="3276"/>
                    <a:pt x="1244" y="3262"/>
                  </a:cubicBezTo>
                  <a:cubicBezTo>
                    <a:pt x="1265" y="3279"/>
                    <a:pt x="1291" y="3288"/>
                    <a:pt x="1313" y="3272"/>
                  </a:cubicBezTo>
                  <a:cubicBezTo>
                    <a:pt x="1313" y="3273"/>
                    <a:pt x="1314" y="3274"/>
                    <a:pt x="1314" y="3275"/>
                  </a:cubicBezTo>
                  <a:close/>
                  <a:moveTo>
                    <a:pt x="1229" y="3197"/>
                  </a:moveTo>
                  <a:cubicBezTo>
                    <a:pt x="1205" y="3224"/>
                    <a:pt x="1181" y="3177"/>
                    <a:pt x="1172" y="3159"/>
                  </a:cubicBezTo>
                  <a:cubicBezTo>
                    <a:pt x="1171" y="3158"/>
                    <a:pt x="1170" y="3158"/>
                    <a:pt x="1170" y="3157"/>
                  </a:cubicBezTo>
                  <a:cubicBezTo>
                    <a:pt x="1181" y="3149"/>
                    <a:pt x="1190" y="3136"/>
                    <a:pt x="1194" y="3122"/>
                  </a:cubicBezTo>
                  <a:cubicBezTo>
                    <a:pt x="1210" y="3140"/>
                    <a:pt x="1230" y="3153"/>
                    <a:pt x="1253" y="3147"/>
                  </a:cubicBezTo>
                  <a:cubicBezTo>
                    <a:pt x="1248" y="3165"/>
                    <a:pt x="1241" y="3183"/>
                    <a:pt x="1229" y="3197"/>
                  </a:cubicBezTo>
                  <a:close/>
                  <a:moveTo>
                    <a:pt x="1172" y="3068"/>
                  </a:moveTo>
                  <a:cubicBezTo>
                    <a:pt x="1162" y="3063"/>
                    <a:pt x="1153" y="3052"/>
                    <a:pt x="1146" y="3044"/>
                  </a:cubicBezTo>
                  <a:cubicBezTo>
                    <a:pt x="1142" y="3040"/>
                    <a:pt x="1140" y="3036"/>
                    <a:pt x="1138" y="3032"/>
                  </a:cubicBezTo>
                  <a:cubicBezTo>
                    <a:pt x="1138" y="3026"/>
                    <a:pt x="1137" y="3021"/>
                    <a:pt x="1135" y="3017"/>
                  </a:cubicBezTo>
                  <a:cubicBezTo>
                    <a:pt x="1147" y="3011"/>
                    <a:pt x="1155" y="2999"/>
                    <a:pt x="1161" y="2986"/>
                  </a:cubicBezTo>
                  <a:cubicBezTo>
                    <a:pt x="1170" y="3007"/>
                    <a:pt x="1187" y="3023"/>
                    <a:pt x="1215" y="3022"/>
                  </a:cubicBezTo>
                  <a:cubicBezTo>
                    <a:pt x="1215" y="3022"/>
                    <a:pt x="1215" y="3022"/>
                    <a:pt x="1216" y="3022"/>
                  </a:cubicBezTo>
                  <a:cubicBezTo>
                    <a:pt x="1215" y="3022"/>
                    <a:pt x="1214" y="3023"/>
                    <a:pt x="1213" y="3025"/>
                  </a:cubicBezTo>
                  <a:cubicBezTo>
                    <a:pt x="1206" y="3039"/>
                    <a:pt x="1195" y="3080"/>
                    <a:pt x="1172" y="3068"/>
                  </a:cubicBezTo>
                  <a:close/>
                  <a:moveTo>
                    <a:pt x="1215" y="3000"/>
                  </a:moveTo>
                  <a:cubicBezTo>
                    <a:pt x="1183" y="3001"/>
                    <a:pt x="1176" y="2971"/>
                    <a:pt x="1173" y="2945"/>
                  </a:cubicBezTo>
                  <a:cubicBezTo>
                    <a:pt x="1173" y="2943"/>
                    <a:pt x="1172" y="2941"/>
                    <a:pt x="1171" y="2939"/>
                  </a:cubicBezTo>
                  <a:cubicBezTo>
                    <a:pt x="1185" y="2933"/>
                    <a:pt x="1195" y="2920"/>
                    <a:pt x="1206" y="2907"/>
                  </a:cubicBezTo>
                  <a:cubicBezTo>
                    <a:pt x="1206" y="2937"/>
                    <a:pt x="1210" y="2968"/>
                    <a:pt x="1216" y="3000"/>
                  </a:cubicBezTo>
                  <a:cubicBezTo>
                    <a:pt x="1215" y="3000"/>
                    <a:pt x="1215" y="3000"/>
                    <a:pt x="1215" y="3000"/>
                  </a:cubicBezTo>
                  <a:close/>
                  <a:moveTo>
                    <a:pt x="1206" y="2875"/>
                  </a:moveTo>
                  <a:cubicBezTo>
                    <a:pt x="1205" y="2876"/>
                    <a:pt x="1205" y="2876"/>
                    <a:pt x="1204" y="2877"/>
                  </a:cubicBezTo>
                  <a:cubicBezTo>
                    <a:pt x="1193" y="2887"/>
                    <a:pt x="1184" y="2900"/>
                    <a:pt x="1172" y="2912"/>
                  </a:cubicBezTo>
                  <a:cubicBezTo>
                    <a:pt x="1150" y="2934"/>
                    <a:pt x="1131" y="2909"/>
                    <a:pt x="1124" y="2886"/>
                  </a:cubicBezTo>
                  <a:cubicBezTo>
                    <a:pt x="1138" y="2879"/>
                    <a:pt x="1151" y="2864"/>
                    <a:pt x="1158" y="2847"/>
                  </a:cubicBezTo>
                  <a:cubicBezTo>
                    <a:pt x="1158" y="2848"/>
                    <a:pt x="1158" y="2848"/>
                    <a:pt x="1159" y="2848"/>
                  </a:cubicBezTo>
                  <a:cubicBezTo>
                    <a:pt x="1166" y="2853"/>
                    <a:pt x="1174" y="2855"/>
                    <a:pt x="1183" y="2856"/>
                  </a:cubicBezTo>
                  <a:cubicBezTo>
                    <a:pt x="1191" y="2857"/>
                    <a:pt x="1200" y="2856"/>
                    <a:pt x="1208" y="2854"/>
                  </a:cubicBezTo>
                  <a:cubicBezTo>
                    <a:pt x="1207" y="2861"/>
                    <a:pt x="1206" y="2868"/>
                    <a:pt x="1206" y="2875"/>
                  </a:cubicBezTo>
                  <a:close/>
                  <a:moveTo>
                    <a:pt x="1116" y="2865"/>
                  </a:moveTo>
                  <a:cubicBezTo>
                    <a:pt x="1098" y="2877"/>
                    <a:pt x="1065" y="2861"/>
                    <a:pt x="1062" y="2839"/>
                  </a:cubicBezTo>
                  <a:cubicBezTo>
                    <a:pt x="1088" y="2833"/>
                    <a:pt x="1112" y="2825"/>
                    <a:pt x="1136" y="2816"/>
                  </a:cubicBezTo>
                  <a:cubicBezTo>
                    <a:pt x="1136" y="2818"/>
                    <a:pt x="1137" y="2819"/>
                    <a:pt x="1138" y="2821"/>
                  </a:cubicBezTo>
                  <a:cubicBezTo>
                    <a:pt x="1139" y="2822"/>
                    <a:pt x="1140" y="2824"/>
                    <a:pt x="1142" y="2825"/>
                  </a:cubicBezTo>
                  <a:cubicBezTo>
                    <a:pt x="1141" y="2840"/>
                    <a:pt x="1126" y="2859"/>
                    <a:pt x="1116" y="2865"/>
                  </a:cubicBezTo>
                  <a:close/>
                  <a:moveTo>
                    <a:pt x="1092" y="2890"/>
                  </a:moveTo>
                  <a:cubicBezTo>
                    <a:pt x="1087" y="2909"/>
                    <a:pt x="1078" y="2928"/>
                    <a:pt x="1060" y="2938"/>
                  </a:cubicBezTo>
                  <a:cubicBezTo>
                    <a:pt x="1041" y="2949"/>
                    <a:pt x="1026" y="2931"/>
                    <a:pt x="1016" y="2916"/>
                  </a:cubicBezTo>
                  <a:cubicBezTo>
                    <a:pt x="1034" y="2906"/>
                    <a:pt x="1046" y="2886"/>
                    <a:pt x="1051" y="2866"/>
                  </a:cubicBezTo>
                  <a:cubicBezTo>
                    <a:pt x="1061" y="2879"/>
                    <a:pt x="1076" y="2887"/>
                    <a:pt x="1092" y="2890"/>
                  </a:cubicBezTo>
                  <a:close/>
                  <a:moveTo>
                    <a:pt x="1008" y="2895"/>
                  </a:moveTo>
                  <a:cubicBezTo>
                    <a:pt x="984" y="2913"/>
                    <a:pt x="962" y="2884"/>
                    <a:pt x="958" y="2862"/>
                  </a:cubicBezTo>
                  <a:cubicBezTo>
                    <a:pt x="983" y="2857"/>
                    <a:pt x="1008" y="2852"/>
                    <a:pt x="1032" y="2847"/>
                  </a:cubicBezTo>
                  <a:cubicBezTo>
                    <a:pt x="1031" y="2865"/>
                    <a:pt x="1022" y="2884"/>
                    <a:pt x="1008" y="2895"/>
                  </a:cubicBezTo>
                  <a:close/>
                  <a:moveTo>
                    <a:pt x="984" y="2921"/>
                  </a:moveTo>
                  <a:cubicBezTo>
                    <a:pt x="989" y="2940"/>
                    <a:pt x="971" y="2967"/>
                    <a:pt x="952" y="2969"/>
                  </a:cubicBezTo>
                  <a:cubicBezTo>
                    <a:pt x="934" y="2970"/>
                    <a:pt x="917" y="2947"/>
                    <a:pt x="905" y="2932"/>
                  </a:cubicBezTo>
                  <a:cubicBezTo>
                    <a:pt x="921" y="2923"/>
                    <a:pt x="937" y="2907"/>
                    <a:pt x="945" y="2891"/>
                  </a:cubicBezTo>
                  <a:cubicBezTo>
                    <a:pt x="954" y="2906"/>
                    <a:pt x="967" y="2918"/>
                    <a:pt x="984" y="2921"/>
                  </a:cubicBezTo>
                  <a:close/>
                  <a:moveTo>
                    <a:pt x="894" y="2914"/>
                  </a:moveTo>
                  <a:cubicBezTo>
                    <a:pt x="869" y="2930"/>
                    <a:pt x="833" y="2904"/>
                    <a:pt x="831" y="2877"/>
                  </a:cubicBezTo>
                  <a:cubicBezTo>
                    <a:pt x="863" y="2874"/>
                    <a:pt x="896" y="2871"/>
                    <a:pt x="929" y="2866"/>
                  </a:cubicBezTo>
                  <a:cubicBezTo>
                    <a:pt x="930" y="2883"/>
                    <a:pt x="905" y="2907"/>
                    <a:pt x="894" y="2914"/>
                  </a:cubicBezTo>
                  <a:close/>
                  <a:moveTo>
                    <a:pt x="874" y="2940"/>
                  </a:moveTo>
                  <a:cubicBezTo>
                    <a:pt x="875" y="2961"/>
                    <a:pt x="858" y="2973"/>
                    <a:pt x="837" y="2978"/>
                  </a:cubicBezTo>
                  <a:cubicBezTo>
                    <a:pt x="810" y="2984"/>
                    <a:pt x="797" y="2964"/>
                    <a:pt x="782" y="2947"/>
                  </a:cubicBezTo>
                  <a:cubicBezTo>
                    <a:pt x="797" y="2940"/>
                    <a:pt x="813" y="2927"/>
                    <a:pt x="821" y="2911"/>
                  </a:cubicBezTo>
                  <a:cubicBezTo>
                    <a:pt x="833" y="2928"/>
                    <a:pt x="853" y="2939"/>
                    <a:pt x="874" y="2940"/>
                  </a:cubicBezTo>
                  <a:close/>
                  <a:moveTo>
                    <a:pt x="766" y="2930"/>
                  </a:moveTo>
                  <a:cubicBezTo>
                    <a:pt x="738" y="2940"/>
                    <a:pt x="725" y="2907"/>
                    <a:pt x="721" y="2883"/>
                  </a:cubicBezTo>
                  <a:cubicBezTo>
                    <a:pt x="747" y="2883"/>
                    <a:pt x="774" y="2881"/>
                    <a:pt x="800" y="2880"/>
                  </a:cubicBezTo>
                  <a:cubicBezTo>
                    <a:pt x="800" y="2880"/>
                    <a:pt x="800" y="2880"/>
                    <a:pt x="801" y="2881"/>
                  </a:cubicBezTo>
                  <a:cubicBezTo>
                    <a:pt x="815" y="2902"/>
                    <a:pt x="784" y="2923"/>
                    <a:pt x="766" y="2930"/>
                  </a:cubicBezTo>
                  <a:close/>
                  <a:moveTo>
                    <a:pt x="748" y="2952"/>
                  </a:moveTo>
                  <a:cubicBezTo>
                    <a:pt x="740" y="2967"/>
                    <a:pt x="730" y="2981"/>
                    <a:pt x="714" y="2988"/>
                  </a:cubicBezTo>
                  <a:cubicBezTo>
                    <a:pt x="687" y="2998"/>
                    <a:pt x="667" y="2969"/>
                    <a:pt x="659" y="2948"/>
                  </a:cubicBezTo>
                  <a:cubicBezTo>
                    <a:pt x="680" y="2942"/>
                    <a:pt x="693" y="2925"/>
                    <a:pt x="704" y="2905"/>
                  </a:cubicBezTo>
                  <a:cubicBezTo>
                    <a:pt x="712" y="2928"/>
                    <a:pt x="726" y="2948"/>
                    <a:pt x="748" y="2952"/>
                  </a:cubicBezTo>
                  <a:close/>
                  <a:moveTo>
                    <a:pt x="652" y="2927"/>
                  </a:moveTo>
                  <a:cubicBezTo>
                    <a:pt x="622" y="2936"/>
                    <a:pt x="614" y="2906"/>
                    <a:pt x="610" y="2884"/>
                  </a:cubicBezTo>
                  <a:cubicBezTo>
                    <a:pt x="628" y="2884"/>
                    <a:pt x="646" y="2884"/>
                    <a:pt x="664" y="2884"/>
                  </a:cubicBezTo>
                  <a:cubicBezTo>
                    <a:pt x="673" y="2884"/>
                    <a:pt x="682" y="2884"/>
                    <a:pt x="691" y="2884"/>
                  </a:cubicBezTo>
                  <a:cubicBezTo>
                    <a:pt x="682" y="2902"/>
                    <a:pt x="673" y="2921"/>
                    <a:pt x="652" y="2927"/>
                  </a:cubicBezTo>
                  <a:close/>
                  <a:moveTo>
                    <a:pt x="631" y="2949"/>
                  </a:moveTo>
                  <a:cubicBezTo>
                    <a:pt x="628" y="2968"/>
                    <a:pt x="618" y="2984"/>
                    <a:pt x="599" y="2990"/>
                  </a:cubicBezTo>
                  <a:cubicBezTo>
                    <a:pt x="576" y="2996"/>
                    <a:pt x="559" y="2974"/>
                    <a:pt x="552" y="2954"/>
                  </a:cubicBezTo>
                  <a:cubicBezTo>
                    <a:pt x="571" y="2948"/>
                    <a:pt x="585" y="2929"/>
                    <a:pt x="594" y="2909"/>
                  </a:cubicBezTo>
                  <a:cubicBezTo>
                    <a:pt x="600" y="2928"/>
                    <a:pt x="611" y="2944"/>
                    <a:pt x="631" y="2949"/>
                  </a:cubicBezTo>
                  <a:close/>
                  <a:moveTo>
                    <a:pt x="531" y="2933"/>
                  </a:moveTo>
                  <a:cubicBezTo>
                    <a:pt x="506" y="2928"/>
                    <a:pt x="503" y="2899"/>
                    <a:pt x="502" y="2877"/>
                  </a:cubicBezTo>
                  <a:cubicBezTo>
                    <a:pt x="526" y="2879"/>
                    <a:pt x="552" y="2881"/>
                    <a:pt x="580" y="2882"/>
                  </a:cubicBezTo>
                  <a:cubicBezTo>
                    <a:pt x="573" y="2905"/>
                    <a:pt x="561" y="2938"/>
                    <a:pt x="531" y="2933"/>
                  </a:cubicBezTo>
                  <a:close/>
                  <a:moveTo>
                    <a:pt x="522" y="2953"/>
                  </a:moveTo>
                  <a:cubicBezTo>
                    <a:pt x="521" y="2953"/>
                    <a:pt x="521" y="2953"/>
                    <a:pt x="521" y="2953"/>
                  </a:cubicBezTo>
                  <a:cubicBezTo>
                    <a:pt x="521" y="2964"/>
                    <a:pt x="520" y="2981"/>
                    <a:pt x="513" y="2990"/>
                  </a:cubicBezTo>
                  <a:cubicBezTo>
                    <a:pt x="499" y="3008"/>
                    <a:pt x="469" y="2955"/>
                    <a:pt x="461" y="2942"/>
                  </a:cubicBezTo>
                  <a:cubicBezTo>
                    <a:pt x="471" y="2935"/>
                    <a:pt x="480" y="2924"/>
                    <a:pt x="486" y="2913"/>
                  </a:cubicBezTo>
                  <a:cubicBezTo>
                    <a:pt x="491" y="2931"/>
                    <a:pt x="502" y="2946"/>
                    <a:pt x="522" y="2953"/>
                  </a:cubicBezTo>
                  <a:close/>
                  <a:moveTo>
                    <a:pt x="508" y="3064"/>
                  </a:moveTo>
                  <a:cubicBezTo>
                    <a:pt x="514" y="3059"/>
                    <a:pt x="516" y="3051"/>
                    <a:pt x="518" y="3044"/>
                  </a:cubicBezTo>
                  <a:cubicBezTo>
                    <a:pt x="524" y="3053"/>
                    <a:pt x="531" y="3060"/>
                    <a:pt x="541" y="3067"/>
                  </a:cubicBezTo>
                  <a:cubicBezTo>
                    <a:pt x="547" y="3071"/>
                    <a:pt x="553" y="3074"/>
                    <a:pt x="560" y="3077"/>
                  </a:cubicBezTo>
                  <a:cubicBezTo>
                    <a:pt x="560" y="3079"/>
                    <a:pt x="561" y="3082"/>
                    <a:pt x="563" y="3085"/>
                  </a:cubicBezTo>
                  <a:cubicBezTo>
                    <a:pt x="564" y="3085"/>
                    <a:pt x="564" y="3086"/>
                    <a:pt x="564" y="3086"/>
                  </a:cubicBezTo>
                  <a:cubicBezTo>
                    <a:pt x="560" y="3093"/>
                    <a:pt x="555" y="3100"/>
                    <a:pt x="549" y="3106"/>
                  </a:cubicBezTo>
                  <a:cubicBezTo>
                    <a:pt x="541" y="3113"/>
                    <a:pt x="522" y="3119"/>
                    <a:pt x="517" y="3106"/>
                  </a:cubicBezTo>
                  <a:cubicBezTo>
                    <a:pt x="514" y="3097"/>
                    <a:pt x="509" y="3078"/>
                    <a:pt x="501" y="3070"/>
                  </a:cubicBezTo>
                  <a:cubicBezTo>
                    <a:pt x="504" y="3068"/>
                    <a:pt x="506" y="3067"/>
                    <a:pt x="508" y="3064"/>
                  </a:cubicBezTo>
                  <a:close/>
                  <a:moveTo>
                    <a:pt x="543" y="3040"/>
                  </a:moveTo>
                  <a:cubicBezTo>
                    <a:pt x="534" y="3030"/>
                    <a:pt x="529" y="3021"/>
                    <a:pt x="524" y="3009"/>
                  </a:cubicBezTo>
                  <a:cubicBezTo>
                    <a:pt x="533" y="3003"/>
                    <a:pt x="538" y="2992"/>
                    <a:pt x="540" y="2980"/>
                  </a:cubicBezTo>
                  <a:cubicBezTo>
                    <a:pt x="552" y="2999"/>
                    <a:pt x="571" y="3013"/>
                    <a:pt x="594" y="3012"/>
                  </a:cubicBezTo>
                  <a:cubicBezTo>
                    <a:pt x="594" y="3014"/>
                    <a:pt x="595" y="3015"/>
                    <a:pt x="596" y="3016"/>
                  </a:cubicBezTo>
                  <a:cubicBezTo>
                    <a:pt x="596" y="3017"/>
                    <a:pt x="596" y="3017"/>
                    <a:pt x="596" y="3018"/>
                  </a:cubicBezTo>
                  <a:cubicBezTo>
                    <a:pt x="595" y="3023"/>
                    <a:pt x="594" y="3027"/>
                    <a:pt x="592" y="3032"/>
                  </a:cubicBezTo>
                  <a:cubicBezTo>
                    <a:pt x="590" y="3040"/>
                    <a:pt x="586" y="3048"/>
                    <a:pt x="581" y="3055"/>
                  </a:cubicBezTo>
                  <a:cubicBezTo>
                    <a:pt x="571" y="3066"/>
                    <a:pt x="549" y="3046"/>
                    <a:pt x="543" y="3040"/>
                  </a:cubicBezTo>
                  <a:close/>
                  <a:moveTo>
                    <a:pt x="580" y="3103"/>
                  </a:moveTo>
                  <a:cubicBezTo>
                    <a:pt x="597" y="3120"/>
                    <a:pt x="617" y="3139"/>
                    <a:pt x="640" y="3141"/>
                  </a:cubicBezTo>
                  <a:cubicBezTo>
                    <a:pt x="640" y="3142"/>
                    <a:pt x="640" y="3142"/>
                    <a:pt x="640" y="3143"/>
                  </a:cubicBezTo>
                  <a:cubicBezTo>
                    <a:pt x="651" y="3176"/>
                    <a:pt x="584" y="3181"/>
                    <a:pt x="579" y="3143"/>
                  </a:cubicBezTo>
                  <a:cubicBezTo>
                    <a:pt x="579" y="3138"/>
                    <a:pt x="576" y="3134"/>
                    <a:pt x="572" y="3133"/>
                  </a:cubicBezTo>
                  <a:cubicBezTo>
                    <a:pt x="570" y="3130"/>
                    <a:pt x="569" y="3127"/>
                    <a:pt x="567" y="3124"/>
                  </a:cubicBezTo>
                  <a:cubicBezTo>
                    <a:pt x="566" y="3123"/>
                    <a:pt x="565" y="3122"/>
                    <a:pt x="565" y="3121"/>
                  </a:cubicBezTo>
                  <a:cubicBezTo>
                    <a:pt x="570" y="3116"/>
                    <a:pt x="576" y="3110"/>
                    <a:pt x="580" y="3103"/>
                  </a:cubicBezTo>
                  <a:close/>
                  <a:moveTo>
                    <a:pt x="660" y="3165"/>
                  </a:moveTo>
                  <a:cubicBezTo>
                    <a:pt x="670" y="3185"/>
                    <a:pt x="684" y="3206"/>
                    <a:pt x="703" y="3209"/>
                  </a:cubicBezTo>
                  <a:cubicBezTo>
                    <a:pt x="706" y="3226"/>
                    <a:pt x="697" y="3248"/>
                    <a:pt x="679" y="3253"/>
                  </a:cubicBezTo>
                  <a:cubicBezTo>
                    <a:pt x="657" y="3259"/>
                    <a:pt x="642" y="3201"/>
                    <a:pt x="639" y="3187"/>
                  </a:cubicBezTo>
                  <a:cubicBezTo>
                    <a:pt x="639" y="3186"/>
                    <a:pt x="639" y="3186"/>
                    <a:pt x="639" y="3185"/>
                  </a:cubicBezTo>
                  <a:cubicBezTo>
                    <a:pt x="648" y="3181"/>
                    <a:pt x="656" y="3174"/>
                    <a:pt x="660" y="3165"/>
                  </a:cubicBezTo>
                  <a:close/>
                  <a:moveTo>
                    <a:pt x="725" y="3226"/>
                  </a:moveTo>
                  <a:cubicBezTo>
                    <a:pt x="737" y="3248"/>
                    <a:pt x="754" y="3268"/>
                    <a:pt x="780" y="3271"/>
                  </a:cubicBezTo>
                  <a:cubicBezTo>
                    <a:pt x="779" y="3273"/>
                    <a:pt x="777" y="3275"/>
                    <a:pt x="777" y="3278"/>
                  </a:cubicBezTo>
                  <a:cubicBezTo>
                    <a:pt x="775" y="3303"/>
                    <a:pt x="759" y="3332"/>
                    <a:pt x="730" y="3318"/>
                  </a:cubicBezTo>
                  <a:cubicBezTo>
                    <a:pt x="707" y="3307"/>
                    <a:pt x="710" y="3285"/>
                    <a:pt x="695" y="3270"/>
                  </a:cubicBezTo>
                  <a:cubicBezTo>
                    <a:pt x="711" y="3262"/>
                    <a:pt x="722" y="3244"/>
                    <a:pt x="725" y="3226"/>
                  </a:cubicBezTo>
                  <a:close/>
                  <a:moveTo>
                    <a:pt x="795" y="3299"/>
                  </a:moveTo>
                  <a:cubicBezTo>
                    <a:pt x="807" y="3320"/>
                    <a:pt x="826" y="3338"/>
                    <a:pt x="848" y="3345"/>
                  </a:cubicBezTo>
                  <a:cubicBezTo>
                    <a:pt x="845" y="3347"/>
                    <a:pt x="843" y="3349"/>
                    <a:pt x="843" y="3354"/>
                  </a:cubicBezTo>
                  <a:cubicBezTo>
                    <a:pt x="845" y="3371"/>
                    <a:pt x="845" y="3387"/>
                    <a:pt x="832" y="3401"/>
                  </a:cubicBezTo>
                  <a:cubicBezTo>
                    <a:pt x="819" y="3414"/>
                    <a:pt x="802" y="3412"/>
                    <a:pt x="789" y="3402"/>
                  </a:cubicBezTo>
                  <a:cubicBezTo>
                    <a:pt x="771" y="3388"/>
                    <a:pt x="760" y="3364"/>
                    <a:pt x="753" y="3342"/>
                  </a:cubicBezTo>
                  <a:cubicBezTo>
                    <a:pt x="775" y="3338"/>
                    <a:pt x="789" y="3320"/>
                    <a:pt x="795" y="3299"/>
                  </a:cubicBezTo>
                  <a:close/>
                  <a:moveTo>
                    <a:pt x="847" y="3417"/>
                  </a:moveTo>
                  <a:cubicBezTo>
                    <a:pt x="862" y="3405"/>
                    <a:pt x="866" y="3387"/>
                    <a:pt x="866" y="3369"/>
                  </a:cubicBezTo>
                  <a:cubicBezTo>
                    <a:pt x="884" y="3389"/>
                    <a:pt x="908" y="3401"/>
                    <a:pt x="936" y="3401"/>
                  </a:cubicBezTo>
                  <a:cubicBezTo>
                    <a:pt x="937" y="3401"/>
                    <a:pt x="937" y="3401"/>
                    <a:pt x="938" y="3401"/>
                  </a:cubicBezTo>
                  <a:cubicBezTo>
                    <a:pt x="937" y="3402"/>
                    <a:pt x="937" y="3403"/>
                    <a:pt x="937" y="3405"/>
                  </a:cubicBezTo>
                  <a:cubicBezTo>
                    <a:pt x="934" y="3433"/>
                    <a:pt x="933" y="3457"/>
                    <a:pt x="898" y="3458"/>
                  </a:cubicBezTo>
                  <a:cubicBezTo>
                    <a:pt x="877" y="3459"/>
                    <a:pt x="853" y="3444"/>
                    <a:pt x="844" y="3425"/>
                  </a:cubicBezTo>
                  <a:cubicBezTo>
                    <a:pt x="843" y="3424"/>
                    <a:pt x="842" y="3422"/>
                    <a:pt x="841" y="3421"/>
                  </a:cubicBezTo>
                  <a:cubicBezTo>
                    <a:pt x="843" y="3420"/>
                    <a:pt x="845" y="3418"/>
                    <a:pt x="847" y="3417"/>
                  </a:cubicBezTo>
                  <a:close/>
                  <a:moveTo>
                    <a:pt x="956" y="3429"/>
                  </a:moveTo>
                  <a:cubicBezTo>
                    <a:pt x="971" y="3447"/>
                    <a:pt x="991" y="3461"/>
                    <a:pt x="1015" y="3459"/>
                  </a:cubicBezTo>
                  <a:cubicBezTo>
                    <a:pt x="1012" y="3468"/>
                    <a:pt x="1009" y="3477"/>
                    <a:pt x="1006" y="3486"/>
                  </a:cubicBezTo>
                  <a:cubicBezTo>
                    <a:pt x="987" y="3542"/>
                    <a:pt x="943" y="3495"/>
                    <a:pt x="924" y="3476"/>
                  </a:cubicBezTo>
                  <a:cubicBezTo>
                    <a:pt x="944" y="3468"/>
                    <a:pt x="952" y="3450"/>
                    <a:pt x="956" y="3429"/>
                  </a:cubicBezTo>
                  <a:close/>
                  <a:moveTo>
                    <a:pt x="1030" y="3482"/>
                  </a:moveTo>
                  <a:cubicBezTo>
                    <a:pt x="1047" y="3504"/>
                    <a:pt x="1068" y="3524"/>
                    <a:pt x="1097" y="3520"/>
                  </a:cubicBezTo>
                  <a:cubicBezTo>
                    <a:pt x="1088" y="3573"/>
                    <a:pt x="1025" y="3568"/>
                    <a:pt x="997" y="3530"/>
                  </a:cubicBezTo>
                  <a:cubicBezTo>
                    <a:pt x="1015" y="3521"/>
                    <a:pt x="1023" y="3502"/>
                    <a:pt x="1030" y="3482"/>
                  </a:cubicBezTo>
                  <a:close/>
                  <a:moveTo>
                    <a:pt x="1036" y="3453"/>
                  </a:moveTo>
                  <a:cubicBezTo>
                    <a:pt x="1053" y="3446"/>
                    <a:pt x="1067" y="3433"/>
                    <a:pt x="1073" y="3416"/>
                  </a:cubicBezTo>
                  <a:cubicBezTo>
                    <a:pt x="1089" y="3432"/>
                    <a:pt x="1115" y="3446"/>
                    <a:pt x="1136" y="3442"/>
                  </a:cubicBezTo>
                  <a:cubicBezTo>
                    <a:pt x="1131" y="3509"/>
                    <a:pt x="1069" y="3501"/>
                    <a:pt x="1036" y="3453"/>
                  </a:cubicBezTo>
                  <a:close/>
                  <a:moveTo>
                    <a:pt x="1154" y="3466"/>
                  </a:moveTo>
                  <a:cubicBezTo>
                    <a:pt x="1176" y="3492"/>
                    <a:pt x="1204" y="3498"/>
                    <a:pt x="1229" y="3487"/>
                  </a:cubicBezTo>
                  <a:cubicBezTo>
                    <a:pt x="1217" y="3548"/>
                    <a:pt x="1188" y="3565"/>
                    <a:pt x="1143" y="3539"/>
                  </a:cubicBezTo>
                  <a:cubicBezTo>
                    <a:pt x="1135" y="3530"/>
                    <a:pt x="1128" y="3521"/>
                    <a:pt x="1122" y="3511"/>
                  </a:cubicBezTo>
                  <a:cubicBezTo>
                    <a:pt x="1139" y="3501"/>
                    <a:pt x="1149" y="3484"/>
                    <a:pt x="1154" y="3466"/>
                  </a:cubicBezTo>
                  <a:close/>
                  <a:moveTo>
                    <a:pt x="1252" y="3503"/>
                  </a:moveTo>
                  <a:cubicBezTo>
                    <a:pt x="1275" y="3521"/>
                    <a:pt x="1301" y="3528"/>
                    <a:pt x="1323" y="3524"/>
                  </a:cubicBezTo>
                  <a:cubicBezTo>
                    <a:pt x="1319" y="3551"/>
                    <a:pt x="1302" y="3573"/>
                    <a:pt x="1275" y="3581"/>
                  </a:cubicBezTo>
                  <a:cubicBezTo>
                    <a:pt x="1252" y="3587"/>
                    <a:pt x="1233" y="3573"/>
                    <a:pt x="1213" y="3563"/>
                  </a:cubicBezTo>
                  <a:cubicBezTo>
                    <a:pt x="1235" y="3550"/>
                    <a:pt x="1248" y="3527"/>
                    <a:pt x="1252" y="3503"/>
                  </a:cubicBezTo>
                  <a:close/>
                  <a:moveTo>
                    <a:pt x="1297" y="3596"/>
                  </a:moveTo>
                  <a:cubicBezTo>
                    <a:pt x="1319" y="3584"/>
                    <a:pt x="1334" y="3565"/>
                    <a:pt x="1341" y="3542"/>
                  </a:cubicBezTo>
                  <a:cubicBezTo>
                    <a:pt x="1358" y="3560"/>
                    <a:pt x="1381" y="3577"/>
                    <a:pt x="1405" y="3570"/>
                  </a:cubicBezTo>
                  <a:cubicBezTo>
                    <a:pt x="1409" y="3569"/>
                    <a:pt x="1412" y="3568"/>
                    <a:pt x="1415" y="3567"/>
                  </a:cubicBezTo>
                  <a:cubicBezTo>
                    <a:pt x="1415" y="3567"/>
                    <a:pt x="1415" y="3567"/>
                    <a:pt x="1415" y="3567"/>
                  </a:cubicBezTo>
                  <a:cubicBezTo>
                    <a:pt x="1427" y="3584"/>
                    <a:pt x="1381" y="3606"/>
                    <a:pt x="1370" y="3612"/>
                  </a:cubicBezTo>
                  <a:cubicBezTo>
                    <a:pt x="1338" y="3628"/>
                    <a:pt x="1312" y="3618"/>
                    <a:pt x="1283" y="3602"/>
                  </a:cubicBezTo>
                  <a:cubicBezTo>
                    <a:pt x="1287" y="3600"/>
                    <a:pt x="1292" y="3599"/>
                    <a:pt x="1297" y="3596"/>
                  </a:cubicBezTo>
                  <a:close/>
                  <a:moveTo>
                    <a:pt x="1376" y="3543"/>
                  </a:moveTo>
                  <a:cubicBezTo>
                    <a:pt x="1365" y="3536"/>
                    <a:pt x="1355" y="3526"/>
                    <a:pt x="1348" y="3515"/>
                  </a:cubicBezTo>
                  <a:cubicBezTo>
                    <a:pt x="1347" y="3515"/>
                    <a:pt x="1347" y="3514"/>
                    <a:pt x="1346" y="3514"/>
                  </a:cubicBezTo>
                  <a:cubicBezTo>
                    <a:pt x="1357" y="3505"/>
                    <a:pt x="1365" y="3493"/>
                    <a:pt x="1370" y="3475"/>
                  </a:cubicBezTo>
                  <a:cubicBezTo>
                    <a:pt x="1383" y="3489"/>
                    <a:pt x="1404" y="3495"/>
                    <a:pt x="1422" y="3499"/>
                  </a:cubicBezTo>
                  <a:cubicBezTo>
                    <a:pt x="1429" y="3501"/>
                    <a:pt x="1436" y="3501"/>
                    <a:pt x="1443" y="3501"/>
                  </a:cubicBezTo>
                  <a:cubicBezTo>
                    <a:pt x="1437" y="3537"/>
                    <a:pt x="1415" y="3551"/>
                    <a:pt x="1376" y="3543"/>
                  </a:cubicBezTo>
                  <a:close/>
                  <a:moveTo>
                    <a:pt x="1459" y="3522"/>
                  </a:moveTo>
                  <a:cubicBezTo>
                    <a:pt x="1474" y="3539"/>
                    <a:pt x="1490" y="3557"/>
                    <a:pt x="1513" y="3556"/>
                  </a:cubicBezTo>
                  <a:cubicBezTo>
                    <a:pt x="1518" y="3555"/>
                    <a:pt x="1523" y="3555"/>
                    <a:pt x="1528" y="3554"/>
                  </a:cubicBezTo>
                  <a:cubicBezTo>
                    <a:pt x="1528" y="3554"/>
                    <a:pt x="1528" y="3554"/>
                    <a:pt x="1528" y="3554"/>
                  </a:cubicBezTo>
                  <a:cubicBezTo>
                    <a:pt x="1524" y="3577"/>
                    <a:pt x="1506" y="3584"/>
                    <a:pt x="1486" y="3584"/>
                  </a:cubicBezTo>
                  <a:cubicBezTo>
                    <a:pt x="1462" y="3584"/>
                    <a:pt x="1452" y="3567"/>
                    <a:pt x="1437" y="3554"/>
                  </a:cubicBezTo>
                  <a:cubicBezTo>
                    <a:pt x="1447" y="3545"/>
                    <a:pt x="1455" y="3535"/>
                    <a:pt x="1459" y="3522"/>
                  </a:cubicBezTo>
                  <a:close/>
                  <a:moveTo>
                    <a:pt x="1545" y="3574"/>
                  </a:moveTo>
                  <a:cubicBezTo>
                    <a:pt x="1575" y="3589"/>
                    <a:pt x="1603" y="3595"/>
                    <a:pt x="1632" y="3569"/>
                  </a:cubicBezTo>
                  <a:cubicBezTo>
                    <a:pt x="1633" y="3569"/>
                    <a:pt x="1633" y="3568"/>
                    <a:pt x="1633" y="3567"/>
                  </a:cubicBezTo>
                  <a:cubicBezTo>
                    <a:pt x="1634" y="3568"/>
                    <a:pt x="1635" y="3568"/>
                    <a:pt x="1636" y="3569"/>
                  </a:cubicBezTo>
                  <a:cubicBezTo>
                    <a:pt x="1633" y="3570"/>
                    <a:pt x="1632" y="3573"/>
                    <a:pt x="1632" y="3578"/>
                  </a:cubicBezTo>
                  <a:cubicBezTo>
                    <a:pt x="1634" y="3610"/>
                    <a:pt x="1606" y="3627"/>
                    <a:pt x="1577" y="3630"/>
                  </a:cubicBezTo>
                  <a:cubicBezTo>
                    <a:pt x="1567" y="3631"/>
                    <a:pt x="1554" y="3631"/>
                    <a:pt x="1544" y="3626"/>
                  </a:cubicBezTo>
                  <a:cubicBezTo>
                    <a:pt x="1539" y="3624"/>
                    <a:pt x="1520" y="3605"/>
                    <a:pt x="1516" y="3602"/>
                  </a:cubicBezTo>
                  <a:cubicBezTo>
                    <a:pt x="1529" y="3596"/>
                    <a:pt x="1539" y="3587"/>
                    <a:pt x="1545" y="3574"/>
                  </a:cubicBezTo>
                  <a:close/>
                  <a:moveTo>
                    <a:pt x="1613" y="3556"/>
                  </a:moveTo>
                  <a:cubicBezTo>
                    <a:pt x="1591" y="3574"/>
                    <a:pt x="1568" y="3562"/>
                    <a:pt x="1546" y="3549"/>
                  </a:cubicBezTo>
                  <a:cubicBezTo>
                    <a:pt x="1558" y="3545"/>
                    <a:pt x="1569" y="3539"/>
                    <a:pt x="1577" y="3529"/>
                  </a:cubicBezTo>
                  <a:cubicBezTo>
                    <a:pt x="1590" y="3538"/>
                    <a:pt x="1602" y="3546"/>
                    <a:pt x="1615" y="3555"/>
                  </a:cubicBezTo>
                  <a:cubicBezTo>
                    <a:pt x="1614" y="3555"/>
                    <a:pt x="1613" y="3556"/>
                    <a:pt x="1613" y="3556"/>
                  </a:cubicBezTo>
                  <a:close/>
                  <a:moveTo>
                    <a:pt x="1557" y="3519"/>
                  </a:moveTo>
                  <a:cubicBezTo>
                    <a:pt x="1542" y="3532"/>
                    <a:pt x="1514" y="3536"/>
                    <a:pt x="1497" y="3528"/>
                  </a:cubicBezTo>
                  <a:cubicBezTo>
                    <a:pt x="1485" y="3523"/>
                    <a:pt x="1474" y="3505"/>
                    <a:pt x="1464" y="3495"/>
                  </a:cubicBezTo>
                  <a:cubicBezTo>
                    <a:pt x="1477" y="3488"/>
                    <a:pt x="1489" y="3478"/>
                    <a:pt x="1498" y="3466"/>
                  </a:cubicBezTo>
                  <a:cubicBezTo>
                    <a:pt x="1499" y="3466"/>
                    <a:pt x="1499" y="3466"/>
                    <a:pt x="1499" y="3465"/>
                  </a:cubicBezTo>
                  <a:cubicBezTo>
                    <a:pt x="1518" y="3482"/>
                    <a:pt x="1537" y="3498"/>
                    <a:pt x="1558" y="3514"/>
                  </a:cubicBezTo>
                  <a:cubicBezTo>
                    <a:pt x="1557" y="3516"/>
                    <a:pt x="1557" y="3517"/>
                    <a:pt x="1557" y="3519"/>
                  </a:cubicBezTo>
                  <a:close/>
                  <a:moveTo>
                    <a:pt x="1407" y="3331"/>
                  </a:moveTo>
                  <a:cubicBezTo>
                    <a:pt x="1378" y="3294"/>
                    <a:pt x="1352" y="3257"/>
                    <a:pt x="1330" y="3219"/>
                  </a:cubicBezTo>
                  <a:cubicBezTo>
                    <a:pt x="1358" y="3217"/>
                    <a:pt x="1384" y="3213"/>
                    <a:pt x="1410" y="3209"/>
                  </a:cubicBezTo>
                  <a:cubicBezTo>
                    <a:pt x="1405" y="3235"/>
                    <a:pt x="1400" y="3280"/>
                    <a:pt x="1407" y="3331"/>
                  </a:cubicBezTo>
                  <a:close/>
                  <a:moveTo>
                    <a:pt x="1241" y="3228"/>
                  </a:moveTo>
                  <a:cubicBezTo>
                    <a:pt x="1240" y="3225"/>
                    <a:pt x="1238" y="3222"/>
                    <a:pt x="1237" y="3219"/>
                  </a:cubicBezTo>
                  <a:cubicBezTo>
                    <a:pt x="1253" y="3207"/>
                    <a:pt x="1264" y="3186"/>
                    <a:pt x="1271" y="3165"/>
                  </a:cubicBezTo>
                  <a:cubicBezTo>
                    <a:pt x="1283" y="3190"/>
                    <a:pt x="1297" y="3216"/>
                    <a:pt x="1312" y="3242"/>
                  </a:cubicBezTo>
                  <a:cubicBezTo>
                    <a:pt x="1290" y="3276"/>
                    <a:pt x="1260" y="3252"/>
                    <a:pt x="1241" y="3228"/>
                  </a:cubicBezTo>
                  <a:close/>
                  <a:moveTo>
                    <a:pt x="1199" y="3091"/>
                  </a:moveTo>
                  <a:cubicBezTo>
                    <a:pt x="1199" y="3089"/>
                    <a:pt x="1198" y="3089"/>
                    <a:pt x="1197" y="3088"/>
                  </a:cubicBezTo>
                  <a:cubicBezTo>
                    <a:pt x="1210" y="3080"/>
                    <a:pt x="1220" y="3062"/>
                    <a:pt x="1227" y="3047"/>
                  </a:cubicBezTo>
                  <a:cubicBezTo>
                    <a:pt x="1234" y="3072"/>
                    <a:pt x="1242" y="3097"/>
                    <a:pt x="1253" y="3123"/>
                  </a:cubicBezTo>
                  <a:cubicBezTo>
                    <a:pt x="1229" y="3134"/>
                    <a:pt x="1211" y="3111"/>
                    <a:pt x="1199" y="3091"/>
                  </a:cubicBezTo>
                  <a:close/>
                  <a:moveTo>
                    <a:pt x="1238" y="2729"/>
                  </a:moveTo>
                  <a:cubicBezTo>
                    <a:pt x="1236" y="2734"/>
                    <a:pt x="1234" y="2739"/>
                    <a:pt x="1232" y="2744"/>
                  </a:cubicBezTo>
                  <a:cubicBezTo>
                    <a:pt x="1231" y="2742"/>
                    <a:pt x="1231" y="2742"/>
                    <a:pt x="1231" y="2742"/>
                  </a:cubicBezTo>
                  <a:cubicBezTo>
                    <a:pt x="1217" y="2752"/>
                    <a:pt x="1202" y="2762"/>
                    <a:pt x="1185" y="2770"/>
                  </a:cubicBezTo>
                  <a:cubicBezTo>
                    <a:pt x="1185" y="2741"/>
                    <a:pt x="1186" y="2712"/>
                    <a:pt x="1186" y="2683"/>
                  </a:cubicBezTo>
                  <a:cubicBezTo>
                    <a:pt x="1206" y="2695"/>
                    <a:pt x="1219" y="2716"/>
                    <a:pt x="1238" y="2729"/>
                  </a:cubicBezTo>
                  <a:close/>
                  <a:moveTo>
                    <a:pt x="1222" y="2774"/>
                  </a:moveTo>
                  <a:cubicBezTo>
                    <a:pt x="1218" y="2790"/>
                    <a:pt x="1214" y="2807"/>
                    <a:pt x="1211" y="2824"/>
                  </a:cubicBezTo>
                  <a:cubicBezTo>
                    <a:pt x="1210" y="2825"/>
                    <a:pt x="1209" y="2826"/>
                    <a:pt x="1208" y="2827"/>
                  </a:cubicBezTo>
                  <a:cubicBezTo>
                    <a:pt x="1203" y="2837"/>
                    <a:pt x="1188" y="2835"/>
                    <a:pt x="1180" y="2833"/>
                  </a:cubicBezTo>
                  <a:cubicBezTo>
                    <a:pt x="1172" y="2832"/>
                    <a:pt x="1167" y="2825"/>
                    <a:pt x="1163" y="2818"/>
                  </a:cubicBezTo>
                  <a:cubicBezTo>
                    <a:pt x="1162" y="2814"/>
                    <a:pt x="1161" y="2810"/>
                    <a:pt x="1159" y="2807"/>
                  </a:cubicBezTo>
                  <a:cubicBezTo>
                    <a:pt x="1182" y="2797"/>
                    <a:pt x="1203" y="2786"/>
                    <a:pt x="1222" y="2774"/>
                  </a:cubicBezTo>
                  <a:close/>
                  <a:moveTo>
                    <a:pt x="1174" y="2771"/>
                  </a:moveTo>
                  <a:cubicBezTo>
                    <a:pt x="1165" y="2761"/>
                    <a:pt x="1155" y="2752"/>
                    <a:pt x="1145" y="2744"/>
                  </a:cubicBezTo>
                  <a:cubicBezTo>
                    <a:pt x="1134" y="2735"/>
                    <a:pt x="1124" y="2726"/>
                    <a:pt x="1113" y="2718"/>
                  </a:cubicBezTo>
                  <a:cubicBezTo>
                    <a:pt x="1134" y="2708"/>
                    <a:pt x="1155" y="2698"/>
                    <a:pt x="1175" y="2686"/>
                  </a:cubicBezTo>
                  <a:cubicBezTo>
                    <a:pt x="1175" y="2715"/>
                    <a:pt x="1174" y="2743"/>
                    <a:pt x="1174" y="2771"/>
                  </a:cubicBezTo>
                  <a:close/>
                  <a:moveTo>
                    <a:pt x="1133" y="2748"/>
                  </a:moveTo>
                  <a:cubicBezTo>
                    <a:pt x="1145" y="2758"/>
                    <a:pt x="1157" y="2768"/>
                    <a:pt x="1166" y="2779"/>
                  </a:cubicBezTo>
                  <a:cubicBezTo>
                    <a:pt x="1143" y="2790"/>
                    <a:pt x="1117" y="2800"/>
                    <a:pt x="1089" y="2808"/>
                  </a:cubicBezTo>
                  <a:cubicBezTo>
                    <a:pt x="1091" y="2801"/>
                    <a:pt x="1091" y="2794"/>
                    <a:pt x="1092" y="2787"/>
                  </a:cubicBezTo>
                  <a:cubicBezTo>
                    <a:pt x="1093" y="2775"/>
                    <a:pt x="1095" y="2763"/>
                    <a:pt x="1098" y="2752"/>
                  </a:cubicBezTo>
                  <a:cubicBezTo>
                    <a:pt x="1100" y="2744"/>
                    <a:pt x="1100" y="2733"/>
                    <a:pt x="1103" y="2725"/>
                  </a:cubicBezTo>
                  <a:cubicBezTo>
                    <a:pt x="1114" y="2732"/>
                    <a:pt x="1123" y="2740"/>
                    <a:pt x="1133" y="2748"/>
                  </a:cubicBezTo>
                  <a:close/>
                  <a:moveTo>
                    <a:pt x="1091" y="2734"/>
                  </a:moveTo>
                  <a:cubicBezTo>
                    <a:pt x="1088" y="2746"/>
                    <a:pt x="1085" y="2758"/>
                    <a:pt x="1083" y="2770"/>
                  </a:cubicBezTo>
                  <a:cubicBezTo>
                    <a:pt x="1080" y="2782"/>
                    <a:pt x="1082" y="2797"/>
                    <a:pt x="1078" y="2810"/>
                  </a:cubicBezTo>
                  <a:cubicBezTo>
                    <a:pt x="1060" y="2793"/>
                    <a:pt x="1053" y="2766"/>
                    <a:pt x="1040" y="2745"/>
                  </a:cubicBezTo>
                  <a:cubicBezTo>
                    <a:pt x="1058" y="2739"/>
                    <a:pt x="1075" y="2733"/>
                    <a:pt x="1092" y="2726"/>
                  </a:cubicBezTo>
                  <a:cubicBezTo>
                    <a:pt x="1092" y="2728"/>
                    <a:pt x="1091" y="2731"/>
                    <a:pt x="1091" y="2734"/>
                  </a:cubicBezTo>
                  <a:close/>
                  <a:moveTo>
                    <a:pt x="1068" y="2815"/>
                  </a:moveTo>
                  <a:cubicBezTo>
                    <a:pt x="1045" y="2821"/>
                    <a:pt x="1022" y="2826"/>
                    <a:pt x="999" y="2831"/>
                  </a:cubicBezTo>
                  <a:cubicBezTo>
                    <a:pt x="1010" y="2805"/>
                    <a:pt x="1026" y="2781"/>
                    <a:pt x="1033" y="2753"/>
                  </a:cubicBezTo>
                  <a:cubicBezTo>
                    <a:pt x="1045" y="2773"/>
                    <a:pt x="1052" y="2797"/>
                    <a:pt x="1068" y="2815"/>
                  </a:cubicBezTo>
                  <a:close/>
                  <a:moveTo>
                    <a:pt x="986" y="2833"/>
                  </a:moveTo>
                  <a:cubicBezTo>
                    <a:pt x="986" y="2833"/>
                    <a:pt x="985" y="2832"/>
                    <a:pt x="985" y="2832"/>
                  </a:cubicBezTo>
                  <a:cubicBezTo>
                    <a:pt x="983" y="2828"/>
                    <a:pt x="981" y="2825"/>
                    <a:pt x="980" y="2821"/>
                  </a:cubicBezTo>
                  <a:cubicBezTo>
                    <a:pt x="976" y="2813"/>
                    <a:pt x="971" y="2804"/>
                    <a:pt x="967" y="2796"/>
                  </a:cubicBezTo>
                  <a:cubicBezTo>
                    <a:pt x="963" y="2787"/>
                    <a:pt x="958" y="2776"/>
                    <a:pt x="952" y="2768"/>
                  </a:cubicBezTo>
                  <a:cubicBezTo>
                    <a:pt x="976" y="2763"/>
                    <a:pt x="999" y="2757"/>
                    <a:pt x="1023" y="2750"/>
                  </a:cubicBezTo>
                  <a:cubicBezTo>
                    <a:pt x="1016" y="2780"/>
                    <a:pt x="998" y="2805"/>
                    <a:pt x="986" y="2833"/>
                  </a:cubicBezTo>
                  <a:close/>
                  <a:moveTo>
                    <a:pt x="965" y="2816"/>
                  </a:moveTo>
                  <a:cubicBezTo>
                    <a:pt x="967" y="2820"/>
                    <a:pt x="970" y="2829"/>
                    <a:pt x="974" y="2836"/>
                  </a:cubicBezTo>
                  <a:cubicBezTo>
                    <a:pt x="953" y="2840"/>
                    <a:pt x="932" y="2843"/>
                    <a:pt x="911" y="2846"/>
                  </a:cubicBezTo>
                  <a:cubicBezTo>
                    <a:pt x="919" y="2821"/>
                    <a:pt x="933" y="2797"/>
                    <a:pt x="941" y="2772"/>
                  </a:cubicBezTo>
                  <a:cubicBezTo>
                    <a:pt x="952" y="2783"/>
                    <a:pt x="959" y="2804"/>
                    <a:pt x="965" y="2816"/>
                  </a:cubicBezTo>
                  <a:close/>
                  <a:moveTo>
                    <a:pt x="899" y="2846"/>
                  </a:moveTo>
                  <a:cubicBezTo>
                    <a:pt x="891" y="2833"/>
                    <a:pt x="888" y="2818"/>
                    <a:pt x="883" y="2804"/>
                  </a:cubicBezTo>
                  <a:cubicBezTo>
                    <a:pt x="879" y="2796"/>
                    <a:pt x="875" y="2789"/>
                    <a:pt x="870" y="2782"/>
                  </a:cubicBezTo>
                  <a:cubicBezTo>
                    <a:pt x="890" y="2779"/>
                    <a:pt x="909" y="2776"/>
                    <a:pt x="929" y="2772"/>
                  </a:cubicBezTo>
                  <a:cubicBezTo>
                    <a:pt x="921" y="2798"/>
                    <a:pt x="907" y="2821"/>
                    <a:pt x="899" y="2846"/>
                  </a:cubicBezTo>
                  <a:close/>
                  <a:moveTo>
                    <a:pt x="888" y="2849"/>
                  </a:moveTo>
                  <a:cubicBezTo>
                    <a:pt x="866" y="2851"/>
                    <a:pt x="844" y="2853"/>
                    <a:pt x="822" y="2855"/>
                  </a:cubicBezTo>
                  <a:cubicBezTo>
                    <a:pt x="827" y="2847"/>
                    <a:pt x="831" y="2837"/>
                    <a:pt x="836" y="2829"/>
                  </a:cubicBezTo>
                  <a:cubicBezTo>
                    <a:pt x="844" y="2815"/>
                    <a:pt x="854" y="2801"/>
                    <a:pt x="858" y="2785"/>
                  </a:cubicBezTo>
                  <a:cubicBezTo>
                    <a:pt x="873" y="2804"/>
                    <a:pt x="876" y="2828"/>
                    <a:pt x="888" y="2849"/>
                  </a:cubicBezTo>
                  <a:close/>
                  <a:moveTo>
                    <a:pt x="826" y="2823"/>
                  </a:moveTo>
                  <a:cubicBezTo>
                    <a:pt x="820" y="2833"/>
                    <a:pt x="816" y="2847"/>
                    <a:pt x="808" y="2856"/>
                  </a:cubicBezTo>
                  <a:cubicBezTo>
                    <a:pt x="807" y="2856"/>
                    <a:pt x="807" y="2856"/>
                    <a:pt x="806" y="2856"/>
                  </a:cubicBezTo>
                  <a:cubicBezTo>
                    <a:pt x="793" y="2836"/>
                    <a:pt x="789" y="2810"/>
                    <a:pt x="775" y="2790"/>
                  </a:cubicBezTo>
                  <a:cubicBezTo>
                    <a:pt x="799" y="2789"/>
                    <a:pt x="823" y="2787"/>
                    <a:pt x="847" y="2784"/>
                  </a:cubicBezTo>
                  <a:cubicBezTo>
                    <a:pt x="842" y="2798"/>
                    <a:pt x="834" y="2811"/>
                    <a:pt x="826" y="2823"/>
                  </a:cubicBezTo>
                  <a:close/>
                  <a:moveTo>
                    <a:pt x="794" y="2857"/>
                  </a:moveTo>
                  <a:cubicBezTo>
                    <a:pt x="770" y="2859"/>
                    <a:pt x="747" y="2860"/>
                    <a:pt x="725" y="2861"/>
                  </a:cubicBezTo>
                  <a:cubicBezTo>
                    <a:pt x="738" y="2838"/>
                    <a:pt x="749" y="2814"/>
                    <a:pt x="763" y="2792"/>
                  </a:cubicBezTo>
                  <a:cubicBezTo>
                    <a:pt x="778" y="2811"/>
                    <a:pt x="782" y="2836"/>
                    <a:pt x="794" y="2857"/>
                  </a:cubicBezTo>
                  <a:close/>
                  <a:moveTo>
                    <a:pt x="712" y="2860"/>
                  </a:moveTo>
                  <a:cubicBezTo>
                    <a:pt x="706" y="2835"/>
                    <a:pt x="697" y="2812"/>
                    <a:pt x="683" y="2791"/>
                  </a:cubicBezTo>
                  <a:cubicBezTo>
                    <a:pt x="692" y="2792"/>
                    <a:pt x="701" y="2792"/>
                    <a:pt x="711" y="2792"/>
                  </a:cubicBezTo>
                  <a:cubicBezTo>
                    <a:pt x="724" y="2792"/>
                    <a:pt x="737" y="2791"/>
                    <a:pt x="750" y="2791"/>
                  </a:cubicBezTo>
                  <a:cubicBezTo>
                    <a:pt x="737" y="2814"/>
                    <a:pt x="726" y="2837"/>
                    <a:pt x="712" y="2860"/>
                  </a:cubicBezTo>
                  <a:close/>
                  <a:moveTo>
                    <a:pt x="701" y="2861"/>
                  </a:moveTo>
                  <a:cubicBezTo>
                    <a:pt x="679" y="2862"/>
                    <a:pt x="656" y="2862"/>
                    <a:pt x="634" y="2862"/>
                  </a:cubicBezTo>
                  <a:cubicBezTo>
                    <a:pt x="649" y="2840"/>
                    <a:pt x="651" y="2809"/>
                    <a:pt x="669" y="2791"/>
                  </a:cubicBezTo>
                  <a:cubicBezTo>
                    <a:pt x="669" y="2791"/>
                    <a:pt x="669" y="2791"/>
                    <a:pt x="669" y="2791"/>
                  </a:cubicBezTo>
                  <a:cubicBezTo>
                    <a:pt x="686" y="2812"/>
                    <a:pt x="695" y="2836"/>
                    <a:pt x="701" y="2861"/>
                  </a:cubicBezTo>
                  <a:close/>
                  <a:moveTo>
                    <a:pt x="623" y="2859"/>
                  </a:moveTo>
                  <a:cubicBezTo>
                    <a:pt x="619" y="2842"/>
                    <a:pt x="608" y="2806"/>
                    <a:pt x="598" y="2787"/>
                  </a:cubicBezTo>
                  <a:cubicBezTo>
                    <a:pt x="617" y="2788"/>
                    <a:pt x="636" y="2790"/>
                    <a:pt x="656" y="2790"/>
                  </a:cubicBezTo>
                  <a:cubicBezTo>
                    <a:pt x="641" y="2811"/>
                    <a:pt x="640" y="2841"/>
                    <a:pt x="623" y="2859"/>
                  </a:cubicBezTo>
                  <a:close/>
                  <a:moveTo>
                    <a:pt x="601" y="2826"/>
                  </a:moveTo>
                  <a:cubicBezTo>
                    <a:pt x="605" y="2838"/>
                    <a:pt x="609" y="2849"/>
                    <a:pt x="612" y="2861"/>
                  </a:cubicBezTo>
                  <a:cubicBezTo>
                    <a:pt x="586" y="2860"/>
                    <a:pt x="562" y="2859"/>
                    <a:pt x="539" y="2858"/>
                  </a:cubicBezTo>
                  <a:cubicBezTo>
                    <a:pt x="552" y="2833"/>
                    <a:pt x="569" y="2810"/>
                    <a:pt x="586" y="2787"/>
                  </a:cubicBezTo>
                  <a:cubicBezTo>
                    <a:pt x="586" y="2788"/>
                    <a:pt x="586" y="2788"/>
                    <a:pt x="587" y="2789"/>
                  </a:cubicBezTo>
                  <a:cubicBezTo>
                    <a:pt x="589" y="2792"/>
                    <a:pt x="590" y="2796"/>
                    <a:pt x="592" y="2800"/>
                  </a:cubicBezTo>
                  <a:cubicBezTo>
                    <a:pt x="595" y="2809"/>
                    <a:pt x="598" y="2817"/>
                    <a:pt x="601" y="2826"/>
                  </a:cubicBezTo>
                  <a:close/>
                  <a:moveTo>
                    <a:pt x="527" y="2855"/>
                  </a:moveTo>
                  <a:cubicBezTo>
                    <a:pt x="526" y="2829"/>
                    <a:pt x="521" y="2801"/>
                    <a:pt x="512" y="2776"/>
                  </a:cubicBezTo>
                  <a:cubicBezTo>
                    <a:pt x="531" y="2780"/>
                    <a:pt x="552" y="2782"/>
                    <a:pt x="574" y="2785"/>
                  </a:cubicBezTo>
                  <a:cubicBezTo>
                    <a:pt x="557" y="2807"/>
                    <a:pt x="541" y="2831"/>
                    <a:pt x="527" y="2855"/>
                  </a:cubicBezTo>
                  <a:close/>
                  <a:moveTo>
                    <a:pt x="516" y="2856"/>
                  </a:moveTo>
                  <a:cubicBezTo>
                    <a:pt x="492" y="2854"/>
                    <a:pt x="469" y="2852"/>
                    <a:pt x="449" y="2849"/>
                  </a:cubicBezTo>
                  <a:cubicBezTo>
                    <a:pt x="459" y="2836"/>
                    <a:pt x="468" y="2822"/>
                    <a:pt x="479" y="2809"/>
                  </a:cubicBezTo>
                  <a:cubicBezTo>
                    <a:pt x="487" y="2800"/>
                    <a:pt x="496" y="2790"/>
                    <a:pt x="501" y="2779"/>
                  </a:cubicBezTo>
                  <a:cubicBezTo>
                    <a:pt x="511" y="2802"/>
                    <a:pt x="515" y="2831"/>
                    <a:pt x="516" y="2856"/>
                  </a:cubicBezTo>
                  <a:close/>
                  <a:moveTo>
                    <a:pt x="468" y="2805"/>
                  </a:moveTo>
                  <a:cubicBezTo>
                    <a:pt x="457" y="2818"/>
                    <a:pt x="448" y="2833"/>
                    <a:pt x="437" y="2846"/>
                  </a:cubicBezTo>
                  <a:cubicBezTo>
                    <a:pt x="430" y="2819"/>
                    <a:pt x="438" y="2788"/>
                    <a:pt x="433" y="2761"/>
                  </a:cubicBezTo>
                  <a:cubicBezTo>
                    <a:pt x="451" y="2765"/>
                    <a:pt x="471" y="2769"/>
                    <a:pt x="491" y="2773"/>
                  </a:cubicBezTo>
                  <a:cubicBezTo>
                    <a:pt x="487" y="2785"/>
                    <a:pt x="476" y="2795"/>
                    <a:pt x="468" y="2805"/>
                  </a:cubicBezTo>
                  <a:close/>
                  <a:moveTo>
                    <a:pt x="476" y="2874"/>
                  </a:moveTo>
                  <a:cubicBezTo>
                    <a:pt x="473" y="2895"/>
                    <a:pt x="461" y="2919"/>
                    <a:pt x="441" y="2926"/>
                  </a:cubicBezTo>
                  <a:cubicBezTo>
                    <a:pt x="409" y="2937"/>
                    <a:pt x="402" y="2885"/>
                    <a:pt x="406" y="2865"/>
                  </a:cubicBezTo>
                  <a:cubicBezTo>
                    <a:pt x="407" y="2865"/>
                    <a:pt x="406" y="2864"/>
                    <a:pt x="406" y="2864"/>
                  </a:cubicBezTo>
                  <a:cubicBezTo>
                    <a:pt x="426" y="2868"/>
                    <a:pt x="449" y="2871"/>
                    <a:pt x="476" y="2874"/>
                  </a:cubicBezTo>
                  <a:close/>
                  <a:moveTo>
                    <a:pt x="399" y="2782"/>
                  </a:moveTo>
                  <a:cubicBezTo>
                    <a:pt x="391" y="2798"/>
                    <a:pt x="383" y="2814"/>
                    <a:pt x="375" y="2830"/>
                  </a:cubicBezTo>
                  <a:cubicBezTo>
                    <a:pt x="366" y="2797"/>
                    <a:pt x="359" y="2766"/>
                    <a:pt x="353" y="2734"/>
                  </a:cubicBezTo>
                  <a:cubicBezTo>
                    <a:pt x="369" y="2742"/>
                    <a:pt x="389" y="2749"/>
                    <a:pt x="412" y="2755"/>
                  </a:cubicBezTo>
                  <a:cubicBezTo>
                    <a:pt x="406" y="2763"/>
                    <a:pt x="402" y="2773"/>
                    <a:pt x="399" y="2782"/>
                  </a:cubicBezTo>
                  <a:close/>
                  <a:moveTo>
                    <a:pt x="386" y="2859"/>
                  </a:moveTo>
                  <a:cubicBezTo>
                    <a:pt x="385" y="2859"/>
                    <a:pt x="385" y="2859"/>
                    <a:pt x="385" y="2859"/>
                  </a:cubicBezTo>
                  <a:cubicBezTo>
                    <a:pt x="385" y="2860"/>
                    <a:pt x="385" y="2862"/>
                    <a:pt x="385" y="2863"/>
                  </a:cubicBezTo>
                  <a:cubicBezTo>
                    <a:pt x="384" y="2861"/>
                    <a:pt x="384" y="2860"/>
                    <a:pt x="383" y="2858"/>
                  </a:cubicBezTo>
                  <a:cubicBezTo>
                    <a:pt x="384" y="2858"/>
                    <a:pt x="385" y="2859"/>
                    <a:pt x="386" y="2859"/>
                  </a:cubicBezTo>
                  <a:close/>
                  <a:moveTo>
                    <a:pt x="433" y="2949"/>
                  </a:moveTo>
                  <a:cubicBezTo>
                    <a:pt x="433" y="2956"/>
                    <a:pt x="433" y="2964"/>
                    <a:pt x="431" y="2971"/>
                  </a:cubicBezTo>
                  <a:cubicBezTo>
                    <a:pt x="431" y="2975"/>
                    <a:pt x="430" y="2980"/>
                    <a:pt x="429" y="2984"/>
                  </a:cubicBezTo>
                  <a:cubicBezTo>
                    <a:pt x="423" y="2970"/>
                    <a:pt x="417" y="2956"/>
                    <a:pt x="412" y="2942"/>
                  </a:cubicBezTo>
                  <a:cubicBezTo>
                    <a:pt x="418" y="2945"/>
                    <a:pt x="425" y="2948"/>
                    <a:pt x="433" y="2949"/>
                  </a:cubicBezTo>
                  <a:close/>
                  <a:moveTo>
                    <a:pt x="454" y="2972"/>
                  </a:moveTo>
                  <a:cubicBezTo>
                    <a:pt x="466" y="2991"/>
                    <a:pt x="480" y="3012"/>
                    <a:pt x="500" y="3015"/>
                  </a:cubicBezTo>
                  <a:cubicBezTo>
                    <a:pt x="498" y="3022"/>
                    <a:pt x="498" y="3030"/>
                    <a:pt x="497" y="3037"/>
                  </a:cubicBezTo>
                  <a:cubicBezTo>
                    <a:pt x="496" y="3042"/>
                    <a:pt x="495" y="3048"/>
                    <a:pt x="491" y="3051"/>
                  </a:cubicBezTo>
                  <a:cubicBezTo>
                    <a:pt x="481" y="3057"/>
                    <a:pt x="468" y="3049"/>
                    <a:pt x="462" y="3041"/>
                  </a:cubicBezTo>
                  <a:cubicBezTo>
                    <a:pt x="460" y="3038"/>
                    <a:pt x="456" y="3036"/>
                    <a:pt x="452" y="3036"/>
                  </a:cubicBezTo>
                  <a:cubicBezTo>
                    <a:pt x="448" y="3027"/>
                    <a:pt x="444" y="3018"/>
                    <a:pt x="440" y="3009"/>
                  </a:cubicBezTo>
                  <a:cubicBezTo>
                    <a:pt x="448" y="3002"/>
                    <a:pt x="452" y="2987"/>
                    <a:pt x="454" y="2972"/>
                  </a:cubicBezTo>
                  <a:close/>
                  <a:moveTo>
                    <a:pt x="562" y="3161"/>
                  </a:moveTo>
                  <a:cubicBezTo>
                    <a:pt x="571" y="3180"/>
                    <a:pt x="588" y="3192"/>
                    <a:pt x="610" y="3192"/>
                  </a:cubicBezTo>
                  <a:cubicBezTo>
                    <a:pt x="605" y="3205"/>
                    <a:pt x="601" y="3217"/>
                    <a:pt x="594" y="3229"/>
                  </a:cubicBezTo>
                  <a:cubicBezTo>
                    <a:pt x="591" y="3235"/>
                    <a:pt x="584" y="3246"/>
                    <a:pt x="576" y="3244"/>
                  </a:cubicBezTo>
                  <a:cubicBezTo>
                    <a:pt x="575" y="3244"/>
                    <a:pt x="573" y="3244"/>
                    <a:pt x="572" y="3243"/>
                  </a:cubicBezTo>
                  <a:cubicBezTo>
                    <a:pt x="563" y="3230"/>
                    <a:pt x="555" y="3218"/>
                    <a:pt x="547" y="3205"/>
                  </a:cubicBezTo>
                  <a:cubicBezTo>
                    <a:pt x="555" y="3191"/>
                    <a:pt x="560" y="3176"/>
                    <a:pt x="562" y="3161"/>
                  </a:cubicBezTo>
                  <a:close/>
                  <a:moveTo>
                    <a:pt x="594" y="3261"/>
                  </a:moveTo>
                  <a:cubicBezTo>
                    <a:pt x="609" y="3253"/>
                    <a:pt x="618" y="3236"/>
                    <a:pt x="625" y="3218"/>
                  </a:cubicBezTo>
                  <a:cubicBezTo>
                    <a:pt x="632" y="3240"/>
                    <a:pt x="644" y="3264"/>
                    <a:pt x="663" y="3272"/>
                  </a:cubicBezTo>
                  <a:cubicBezTo>
                    <a:pt x="662" y="3274"/>
                    <a:pt x="662" y="3276"/>
                    <a:pt x="662" y="3278"/>
                  </a:cubicBezTo>
                  <a:cubicBezTo>
                    <a:pt x="664" y="3291"/>
                    <a:pt x="658" y="3305"/>
                    <a:pt x="646" y="3310"/>
                  </a:cubicBezTo>
                  <a:cubicBezTo>
                    <a:pt x="640" y="3313"/>
                    <a:pt x="635" y="3314"/>
                    <a:pt x="629" y="3315"/>
                  </a:cubicBezTo>
                  <a:cubicBezTo>
                    <a:pt x="629" y="3315"/>
                    <a:pt x="628" y="3316"/>
                    <a:pt x="626" y="3316"/>
                  </a:cubicBezTo>
                  <a:cubicBezTo>
                    <a:pt x="613" y="3300"/>
                    <a:pt x="600" y="3282"/>
                    <a:pt x="587" y="3265"/>
                  </a:cubicBezTo>
                  <a:cubicBezTo>
                    <a:pt x="589" y="3264"/>
                    <a:pt x="592" y="3263"/>
                    <a:pt x="594" y="3261"/>
                  </a:cubicBezTo>
                  <a:close/>
                  <a:moveTo>
                    <a:pt x="649" y="3333"/>
                  </a:moveTo>
                  <a:cubicBezTo>
                    <a:pt x="669" y="3326"/>
                    <a:pt x="681" y="3310"/>
                    <a:pt x="683" y="3291"/>
                  </a:cubicBezTo>
                  <a:cubicBezTo>
                    <a:pt x="688" y="3299"/>
                    <a:pt x="690" y="3311"/>
                    <a:pt x="696" y="3318"/>
                  </a:cubicBezTo>
                  <a:cubicBezTo>
                    <a:pt x="704" y="3327"/>
                    <a:pt x="714" y="3336"/>
                    <a:pt x="726" y="3340"/>
                  </a:cubicBezTo>
                  <a:cubicBezTo>
                    <a:pt x="726" y="3341"/>
                    <a:pt x="726" y="3341"/>
                    <a:pt x="726" y="3341"/>
                  </a:cubicBezTo>
                  <a:cubicBezTo>
                    <a:pt x="726" y="3352"/>
                    <a:pt x="713" y="3390"/>
                    <a:pt x="697" y="3396"/>
                  </a:cubicBezTo>
                  <a:cubicBezTo>
                    <a:pt x="678" y="3377"/>
                    <a:pt x="659" y="3356"/>
                    <a:pt x="641" y="3335"/>
                  </a:cubicBezTo>
                  <a:cubicBezTo>
                    <a:pt x="645" y="3334"/>
                    <a:pt x="647" y="3333"/>
                    <a:pt x="649" y="3333"/>
                  </a:cubicBezTo>
                  <a:close/>
                  <a:moveTo>
                    <a:pt x="742" y="3374"/>
                  </a:moveTo>
                  <a:cubicBezTo>
                    <a:pt x="753" y="3399"/>
                    <a:pt x="771" y="3423"/>
                    <a:pt x="798" y="3431"/>
                  </a:cubicBezTo>
                  <a:cubicBezTo>
                    <a:pt x="803" y="3432"/>
                    <a:pt x="808" y="3433"/>
                    <a:pt x="812" y="3432"/>
                  </a:cubicBezTo>
                  <a:cubicBezTo>
                    <a:pt x="806" y="3445"/>
                    <a:pt x="794" y="3467"/>
                    <a:pt x="779" y="3473"/>
                  </a:cubicBezTo>
                  <a:cubicBezTo>
                    <a:pt x="756" y="3453"/>
                    <a:pt x="733" y="3432"/>
                    <a:pt x="710" y="3410"/>
                  </a:cubicBezTo>
                  <a:cubicBezTo>
                    <a:pt x="724" y="3405"/>
                    <a:pt x="735" y="3390"/>
                    <a:pt x="742" y="3374"/>
                  </a:cubicBezTo>
                  <a:close/>
                  <a:moveTo>
                    <a:pt x="915" y="3498"/>
                  </a:moveTo>
                  <a:cubicBezTo>
                    <a:pt x="931" y="3514"/>
                    <a:pt x="948" y="3533"/>
                    <a:pt x="970" y="3535"/>
                  </a:cubicBezTo>
                  <a:cubicBezTo>
                    <a:pt x="963" y="3547"/>
                    <a:pt x="944" y="3567"/>
                    <a:pt x="927" y="3575"/>
                  </a:cubicBezTo>
                  <a:cubicBezTo>
                    <a:pt x="909" y="3565"/>
                    <a:pt x="891" y="3554"/>
                    <a:pt x="874" y="3543"/>
                  </a:cubicBezTo>
                  <a:cubicBezTo>
                    <a:pt x="893" y="3534"/>
                    <a:pt x="906" y="3518"/>
                    <a:pt x="915" y="3498"/>
                  </a:cubicBezTo>
                  <a:close/>
                  <a:moveTo>
                    <a:pt x="1061" y="3586"/>
                  </a:moveTo>
                  <a:cubicBezTo>
                    <a:pt x="1089" y="3578"/>
                    <a:pt x="1107" y="3562"/>
                    <a:pt x="1115" y="3539"/>
                  </a:cubicBezTo>
                  <a:cubicBezTo>
                    <a:pt x="1133" y="3561"/>
                    <a:pt x="1154" y="3576"/>
                    <a:pt x="1185" y="3572"/>
                  </a:cubicBezTo>
                  <a:cubicBezTo>
                    <a:pt x="1175" y="3587"/>
                    <a:pt x="1165" y="3600"/>
                    <a:pt x="1149" y="3609"/>
                  </a:cubicBezTo>
                  <a:cubicBezTo>
                    <a:pt x="1115" y="3630"/>
                    <a:pt x="1086" y="3607"/>
                    <a:pt x="1061" y="3586"/>
                  </a:cubicBezTo>
                  <a:close/>
                  <a:moveTo>
                    <a:pt x="1204" y="3583"/>
                  </a:moveTo>
                  <a:cubicBezTo>
                    <a:pt x="1223" y="3590"/>
                    <a:pt x="1239" y="3600"/>
                    <a:pt x="1257" y="3603"/>
                  </a:cubicBezTo>
                  <a:cubicBezTo>
                    <a:pt x="1256" y="3604"/>
                    <a:pt x="1256" y="3605"/>
                    <a:pt x="1256" y="3607"/>
                  </a:cubicBezTo>
                  <a:cubicBezTo>
                    <a:pt x="1254" y="3637"/>
                    <a:pt x="1220" y="3647"/>
                    <a:pt x="1195" y="3649"/>
                  </a:cubicBezTo>
                  <a:cubicBezTo>
                    <a:pt x="1175" y="3651"/>
                    <a:pt x="1159" y="3643"/>
                    <a:pt x="1142" y="3636"/>
                  </a:cubicBezTo>
                  <a:cubicBezTo>
                    <a:pt x="1169" y="3629"/>
                    <a:pt x="1189" y="3606"/>
                    <a:pt x="1204" y="3583"/>
                  </a:cubicBezTo>
                  <a:close/>
                  <a:moveTo>
                    <a:pt x="1224" y="3666"/>
                  </a:moveTo>
                  <a:cubicBezTo>
                    <a:pt x="1247" y="3660"/>
                    <a:pt x="1267" y="3644"/>
                    <a:pt x="1275" y="3622"/>
                  </a:cubicBezTo>
                  <a:cubicBezTo>
                    <a:pt x="1299" y="3636"/>
                    <a:pt x="1321" y="3643"/>
                    <a:pt x="1344" y="3641"/>
                  </a:cubicBezTo>
                  <a:cubicBezTo>
                    <a:pt x="1344" y="3642"/>
                    <a:pt x="1344" y="3643"/>
                    <a:pt x="1344" y="3644"/>
                  </a:cubicBezTo>
                  <a:cubicBezTo>
                    <a:pt x="1345" y="3667"/>
                    <a:pt x="1313" y="3675"/>
                    <a:pt x="1294" y="3679"/>
                  </a:cubicBezTo>
                  <a:cubicBezTo>
                    <a:pt x="1269" y="3685"/>
                    <a:pt x="1238" y="3685"/>
                    <a:pt x="1216" y="3668"/>
                  </a:cubicBezTo>
                  <a:cubicBezTo>
                    <a:pt x="1218" y="3668"/>
                    <a:pt x="1221" y="3667"/>
                    <a:pt x="1224" y="3666"/>
                  </a:cubicBezTo>
                  <a:close/>
                  <a:moveTo>
                    <a:pt x="1437" y="3661"/>
                  </a:moveTo>
                  <a:cubicBezTo>
                    <a:pt x="1412" y="3664"/>
                    <a:pt x="1388" y="3645"/>
                    <a:pt x="1365" y="3637"/>
                  </a:cubicBezTo>
                  <a:cubicBezTo>
                    <a:pt x="1372" y="3634"/>
                    <a:pt x="1379" y="3632"/>
                    <a:pt x="1387" y="3628"/>
                  </a:cubicBezTo>
                  <a:cubicBezTo>
                    <a:pt x="1402" y="3620"/>
                    <a:pt x="1429" y="3603"/>
                    <a:pt x="1437" y="3584"/>
                  </a:cubicBezTo>
                  <a:cubicBezTo>
                    <a:pt x="1453" y="3597"/>
                    <a:pt x="1466" y="3606"/>
                    <a:pt x="1494" y="3606"/>
                  </a:cubicBezTo>
                  <a:cubicBezTo>
                    <a:pt x="1494" y="3606"/>
                    <a:pt x="1494" y="3606"/>
                    <a:pt x="1494" y="3606"/>
                  </a:cubicBezTo>
                  <a:cubicBezTo>
                    <a:pt x="1494" y="3606"/>
                    <a:pt x="1494" y="3607"/>
                    <a:pt x="1494" y="3607"/>
                  </a:cubicBezTo>
                  <a:cubicBezTo>
                    <a:pt x="1495" y="3639"/>
                    <a:pt x="1466" y="3657"/>
                    <a:pt x="1437" y="3661"/>
                  </a:cubicBezTo>
                  <a:close/>
                  <a:moveTo>
                    <a:pt x="1511" y="3634"/>
                  </a:moveTo>
                  <a:cubicBezTo>
                    <a:pt x="1528" y="3646"/>
                    <a:pt x="1559" y="3653"/>
                    <a:pt x="1571" y="3653"/>
                  </a:cubicBezTo>
                  <a:cubicBezTo>
                    <a:pt x="1577" y="3653"/>
                    <a:pt x="1584" y="3652"/>
                    <a:pt x="1590" y="3651"/>
                  </a:cubicBezTo>
                  <a:cubicBezTo>
                    <a:pt x="1589" y="3652"/>
                    <a:pt x="1589" y="3652"/>
                    <a:pt x="1588" y="3653"/>
                  </a:cubicBezTo>
                  <a:cubicBezTo>
                    <a:pt x="1572" y="3705"/>
                    <a:pt x="1510" y="3703"/>
                    <a:pt x="1474" y="3676"/>
                  </a:cubicBezTo>
                  <a:cubicBezTo>
                    <a:pt x="1473" y="3675"/>
                    <a:pt x="1471" y="3675"/>
                    <a:pt x="1470" y="3674"/>
                  </a:cubicBezTo>
                  <a:cubicBezTo>
                    <a:pt x="1489" y="3666"/>
                    <a:pt x="1504" y="3652"/>
                    <a:pt x="1511" y="3634"/>
                  </a:cubicBezTo>
                  <a:close/>
                  <a:moveTo>
                    <a:pt x="1536" y="3726"/>
                  </a:moveTo>
                  <a:cubicBezTo>
                    <a:pt x="1538" y="3725"/>
                    <a:pt x="1539" y="3724"/>
                    <a:pt x="1540" y="3722"/>
                  </a:cubicBezTo>
                  <a:cubicBezTo>
                    <a:pt x="1541" y="3723"/>
                    <a:pt x="1542" y="3724"/>
                    <a:pt x="1544" y="3725"/>
                  </a:cubicBezTo>
                  <a:cubicBezTo>
                    <a:pt x="1552" y="3729"/>
                    <a:pt x="1562" y="3733"/>
                    <a:pt x="1572" y="3737"/>
                  </a:cubicBezTo>
                  <a:cubicBezTo>
                    <a:pt x="1556" y="3737"/>
                    <a:pt x="1541" y="3737"/>
                    <a:pt x="1525" y="3737"/>
                  </a:cubicBezTo>
                  <a:cubicBezTo>
                    <a:pt x="1529" y="3733"/>
                    <a:pt x="1532" y="3729"/>
                    <a:pt x="1536" y="3726"/>
                  </a:cubicBezTo>
                  <a:close/>
                  <a:moveTo>
                    <a:pt x="1625" y="3721"/>
                  </a:moveTo>
                  <a:cubicBezTo>
                    <a:pt x="1607" y="3727"/>
                    <a:pt x="1581" y="3718"/>
                    <a:pt x="1563" y="3710"/>
                  </a:cubicBezTo>
                  <a:cubicBezTo>
                    <a:pt x="1581" y="3702"/>
                    <a:pt x="1597" y="3689"/>
                    <a:pt x="1606" y="3669"/>
                  </a:cubicBezTo>
                  <a:cubicBezTo>
                    <a:pt x="1621" y="3682"/>
                    <a:pt x="1642" y="3687"/>
                    <a:pt x="1662" y="3685"/>
                  </a:cubicBezTo>
                  <a:cubicBezTo>
                    <a:pt x="1652" y="3699"/>
                    <a:pt x="1641" y="3715"/>
                    <a:pt x="1625" y="3721"/>
                  </a:cubicBezTo>
                  <a:close/>
                  <a:moveTo>
                    <a:pt x="1557" y="3479"/>
                  </a:moveTo>
                  <a:cubicBezTo>
                    <a:pt x="1518" y="3372"/>
                    <a:pt x="1523" y="3235"/>
                    <a:pt x="1527" y="3177"/>
                  </a:cubicBezTo>
                  <a:cubicBezTo>
                    <a:pt x="1558" y="3166"/>
                    <a:pt x="1586" y="3152"/>
                    <a:pt x="1612" y="3136"/>
                  </a:cubicBezTo>
                  <a:cubicBezTo>
                    <a:pt x="1615" y="3215"/>
                    <a:pt x="1630" y="3433"/>
                    <a:pt x="1717" y="3585"/>
                  </a:cubicBezTo>
                  <a:cubicBezTo>
                    <a:pt x="1658" y="3553"/>
                    <a:pt x="1605" y="3518"/>
                    <a:pt x="1557" y="3479"/>
                  </a:cubicBezTo>
                  <a:close/>
                  <a:moveTo>
                    <a:pt x="1307" y="2924"/>
                  </a:moveTo>
                  <a:cubicBezTo>
                    <a:pt x="1323" y="2927"/>
                    <a:pt x="1339" y="2916"/>
                    <a:pt x="1343" y="2900"/>
                  </a:cubicBezTo>
                  <a:cubicBezTo>
                    <a:pt x="1344" y="2894"/>
                    <a:pt x="1343" y="2889"/>
                    <a:pt x="1341" y="2883"/>
                  </a:cubicBezTo>
                  <a:cubicBezTo>
                    <a:pt x="1359" y="2882"/>
                    <a:pt x="1376" y="2878"/>
                    <a:pt x="1392" y="2874"/>
                  </a:cubicBezTo>
                  <a:cubicBezTo>
                    <a:pt x="1393" y="2876"/>
                    <a:pt x="1395" y="2879"/>
                    <a:pt x="1396" y="2881"/>
                  </a:cubicBezTo>
                  <a:cubicBezTo>
                    <a:pt x="1402" y="2928"/>
                    <a:pt x="1374" y="3007"/>
                    <a:pt x="1313" y="2973"/>
                  </a:cubicBezTo>
                  <a:cubicBezTo>
                    <a:pt x="1279" y="2954"/>
                    <a:pt x="1257" y="2920"/>
                    <a:pt x="1247" y="2883"/>
                  </a:cubicBezTo>
                  <a:cubicBezTo>
                    <a:pt x="1260" y="2884"/>
                    <a:pt x="1272" y="2885"/>
                    <a:pt x="1284" y="2885"/>
                  </a:cubicBezTo>
                  <a:cubicBezTo>
                    <a:pt x="1283" y="2886"/>
                    <a:pt x="1283" y="2887"/>
                    <a:pt x="1283" y="2888"/>
                  </a:cubicBezTo>
                  <a:cubicBezTo>
                    <a:pt x="1280" y="2905"/>
                    <a:pt x="1291" y="2921"/>
                    <a:pt x="1307" y="2924"/>
                  </a:cubicBezTo>
                  <a:close/>
                  <a:moveTo>
                    <a:pt x="1492" y="2819"/>
                  </a:moveTo>
                  <a:cubicBezTo>
                    <a:pt x="1493" y="2818"/>
                    <a:pt x="1494" y="2818"/>
                    <a:pt x="1495" y="2817"/>
                  </a:cubicBezTo>
                  <a:cubicBezTo>
                    <a:pt x="1507" y="2805"/>
                    <a:pt x="1518" y="2791"/>
                    <a:pt x="1527" y="2778"/>
                  </a:cubicBezTo>
                  <a:cubicBezTo>
                    <a:pt x="1540" y="2800"/>
                    <a:pt x="1562" y="2824"/>
                    <a:pt x="1561" y="2851"/>
                  </a:cubicBezTo>
                  <a:cubicBezTo>
                    <a:pt x="1561" y="2878"/>
                    <a:pt x="1547" y="2903"/>
                    <a:pt x="1523" y="2917"/>
                  </a:cubicBezTo>
                  <a:cubicBezTo>
                    <a:pt x="1472" y="2946"/>
                    <a:pt x="1436" y="2916"/>
                    <a:pt x="1409" y="2875"/>
                  </a:cubicBezTo>
                  <a:cubicBezTo>
                    <a:pt x="1409" y="2873"/>
                    <a:pt x="1408" y="2871"/>
                    <a:pt x="1408" y="2869"/>
                  </a:cubicBezTo>
                  <a:cubicBezTo>
                    <a:pt x="1422" y="2864"/>
                    <a:pt x="1435" y="2859"/>
                    <a:pt x="1448" y="2852"/>
                  </a:cubicBezTo>
                  <a:cubicBezTo>
                    <a:pt x="1450" y="2863"/>
                    <a:pt x="1459" y="2873"/>
                    <a:pt x="1471" y="2875"/>
                  </a:cubicBezTo>
                  <a:cubicBezTo>
                    <a:pt x="1488" y="2878"/>
                    <a:pt x="1504" y="2867"/>
                    <a:pt x="1507" y="2851"/>
                  </a:cubicBezTo>
                  <a:cubicBezTo>
                    <a:pt x="1510" y="2838"/>
                    <a:pt x="1503" y="2825"/>
                    <a:pt x="1492" y="2819"/>
                  </a:cubicBezTo>
                  <a:close/>
                  <a:moveTo>
                    <a:pt x="1589" y="2555"/>
                  </a:moveTo>
                  <a:cubicBezTo>
                    <a:pt x="1584" y="2554"/>
                    <a:pt x="1580" y="2555"/>
                    <a:pt x="1575" y="2556"/>
                  </a:cubicBezTo>
                  <a:cubicBezTo>
                    <a:pt x="1575" y="2553"/>
                    <a:pt x="1575" y="2550"/>
                    <a:pt x="1575" y="2548"/>
                  </a:cubicBezTo>
                  <a:cubicBezTo>
                    <a:pt x="1603" y="2549"/>
                    <a:pt x="1633" y="2552"/>
                    <a:pt x="1665" y="2558"/>
                  </a:cubicBezTo>
                  <a:cubicBezTo>
                    <a:pt x="1677" y="2578"/>
                    <a:pt x="1680" y="2605"/>
                    <a:pt x="1667" y="2625"/>
                  </a:cubicBezTo>
                  <a:cubicBezTo>
                    <a:pt x="1646" y="2656"/>
                    <a:pt x="1605" y="2647"/>
                    <a:pt x="1574" y="2633"/>
                  </a:cubicBezTo>
                  <a:cubicBezTo>
                    <a:pt x="1575" y="2627"/>
                    <a:pt x="1575" y="2621"/>
                    <a:pt x="1576" y="2615"/>
                  </a:cubicBezTo>
                  <a:cubicBezTo>
                    <a:pt x="1576" y="2615"/>
                    <a:pt x="1577" y="2615"/>
                    <a:pt x="1577" y="2615"/>
                  </a:cubicBezTo>
                  <a:cubicBezTo>
                    <a:pt x="1594" y="2618"/>
                    <a:pt x="1609" y="2607"/>
                    <a:pt x="1613" y="2591"/>
                  </a:cubicBezTo>
                  <a:cubicBezTo>
                    <a:pt x="1616" y="2575"/>
                    <a:pt x="1605" y="2559"/>
                    <a:pt x="1589" y="2555"/>
                  </a:cubicBezTo>
                  <a:close/>
                  <a:moveTo>
                    <a:pt x="1563" y="2741"/>
                  </a:moveTo>
                  <a:cubicBezTo>
                    <a:pt x="1579" y="2745"/>
                    <a:pt x="1595" y="2734"/>
                    <a:pt x="1598" y="2717"/>
                  </a:cubicBezTo>
                  <a:cubicBezTo>
                    <a:pt x="1602" y="2701"/>
                    <a:pt x="1591" y="2685"/>
                    <a:pt x="1574" y="2682"/>
                  </a:cubicBezTo>
                  <a:cubicBezTo>
                    <a:pt x="1572" y="2681"/>
                    <a:pt x="1569" y="2681"/>
                    <a:pt x="1567" y="2681"/>
                  </a:cubicBezTo>
                  <a:cubicBezTo>
                    <a:pt x="1569" y="2670"/>
                    <a:pt x="1571" y="2659"/>
                    <a:pt x="1573" y="2648"/>
                  </a:cubicBezTo>
                  <a:cubicBezTo>
                    <a:pt x="1589" y="2655"/>
                    <a:pt x="1608" y="2660"/>
                    <a:pt x="1626" y="2659"/>
                  </a:cubicBezTo>
                  <a:cubicBezTo>
                    <a:pt x="1626" y="2662"/>
                    <a:pt x="1626" y="2664"/>
                    <a:pt x="1629" y="2666"/>
                  </a:cubicBezTo>
                  <a:cubicBezTo>
                    <a:pt x="1663" y="2689"/>
                    <a:pt x="1675" y="2745"/>
                    <a:pt x="1645" y="2776"/>
                  </a:cubicBezTo>
                  <a:cubicBezTo>
                    <a:pt x="1613" y="2807"/>
                    <a:pt x="1566" y="2789"/>
                    <a:pt x="1536" y="2766"/>
                  </a:cubicBezTo>
                  <a:cubicBezTo>
                    <a:pt x="1535" y="2766"/>
                    <a:pt x="1535" y="2766"/>
                    <a:pt x="1535" y="2766"/>
                  </a:cubicBezTo>
                  <a:cubicBezTo>
                    <a:pt x="1541" y="2756"/>
                    <a:pt x="1545" y="2745"/>
                    <a:pt x="1550" y="2735"/>
                  </a:cubicBezTo>
                  <a:cubicBezTo>
                    <a:pt x="1553" y="2738"/>
                    <a:pt x="1558" y="2740"/>
                    <a:pt x="1563" y="2741"/>
                  </a:cubicBezTo>
                  <a:close/>
                  <a:moveTo>
                    <a:pt x="1497" y="2553"/>
                  </a:moveTo>
                  <a:cubicBezTo>
                    <a:pt x="1509" y="2551"/>
                    <a:pt x="1521" y="2549"/>
                    <a:pt x="1534" y="2548"/>
                  </a:cubicBezTo>
                  <a:cubicBezTo>
                    <a:pt x="1539" y="2605"/>
                    <a:pt x="1538" y="2719"/>
                    <a:pt x="1466" y="2788"/>
                  </a:cubicBezTo>
                  <a:cubicBezTo>
                    <a:pt x="1416" y="2837"/>
                    <a:pt x="1338" y="2854"/>
                    <a:pt x="1235" y="2841"/>
                  </a:cubicBezTo>
                  <a:cubicBezTo>
                    <a:pt x="1238" y="2821"/>
                    <a:pt x="1241" y="2803"/>
                    <a:pt x="1246" y="2785"/>
                  </a:cubicBezTo>
                  <a:cubicBezTo>
                    <a:pt x="1508" y="2851"/>
                    <a:pt x="1501" y="2602"/>
                    <a:pt x="1497" y="2553"/>
                  </a:cubicBezTo>
                  <a:close/>
                  <a:moveTo>
                    <a:pt x="1255" y="2695"/>
                  </a:moveTo>
                  <a:cubicBezTo>
                    <a:pt x="1254" y="2693"/>
                    <a:pt x="1254" y="2690"/>
                    <a:pt x="1254" y="2687"/>
                  </a:cubicBezTo>
                  <a:cubicBezTo>
                    <a:pt x="1252" y="2670"/>
                    <a:pt x="1251" y="2654"/>
                    <a:pt x="1252" y="2637"/>
                  </a:cubicBezTo>
                  <a:cubicBezTo>
                    <a:pt x="1252" y="2636"/>
                    <a:pt x="1252" y="2635"/>
                    <a:pt x="1252" y="2634"/>
                  </a:cubicBezTo>
                  <a:cubicBezTo>
                    <a:pt x="1263" y="2642"/>
                    <a:pt x="1274" y="2648"/>
                    <a:pt x="1283" y="2652"/>
                  </a:cubicBezTo>
                  <a:cubicBezTo>
                    <a:pt x="1272" y="2666"/>
                    <a:pt x="1263" y="2680"/>
                    <a:pt x="1255" y="2695"/>
                  </a:cubicBezTo>
                  <a:close/>
                  <a:moveTo>
                    <a:pt x="1232" y="2620"/>
                  </a:moveTo>
                  <a:cubicBezTo>
                    <a:pt x="984" y="2827"/>
                    <a:pt x="495" y="2783"/>
                    <a:pt x="348" y="2708"/>
                  </a:cubicBezTo>
                  <a:cubicBezTo>
                    <a:pt x="343" y="2679"/>
                    <a:pt x="339" y="2651"/>
                    <a:pt x="337" y="2623"/>
                  </a:cubicBezTo>
                  <a:cubicBezTo>
                    <a:pt x="399" y="2652"/>
                    <a:pt x="549" y="2694"/>
                    <a:pt x="729" y="2694"/>
                  </a:cubicBezTo>
                  <a:cubicBezTo>
                    <a:pt x="874" y="2694"/>
                    <a:pt x="1039" y="2667"/>
                    <a:pt x="1194" y="2585"/>
                  </a:cubicBezTo>
                  <a:cubicBezTo>
                    <a:pt x="1207" y="2599"/>
                    <a:pt x="1220" y="2610"/>
                    <a:pt x="1232" y="2620"/>
                  </a:cubicBezTo>
                  <a:close/>
                  <a:moveTo>
                    <a:pt x="467" y="2011"/>
                  </a:moveTo>
                  <a:cubicBezTo>
                    <a:pt x="630" y="1740"/>
                    <a:pt x="900" y="1710"/>
                    <a:pt x="1083" y="1768"/>
                  </a:cubicBezTo>
                  <a:cubicBezTo>
                    <a:pt x="1274" y="1828"/>
                    <a:pt x="1395" y="1984"/>
                    <a:pt x="1383" y="2156"/>
                  </a:cubicBezTo>
                  <a:cubicBezTo>
                    <a:pt x="1369" y="2353"/>
                    <a:pt x="1243" y="2452"/>
                    <a:pt x="1140" y="2500"/>
                  </a:cubicBezTo>
                  <a:cubicBezTo>
                    <a:pt x="995" y="2568"/>
                    <a:pt x="843" y="2562"/>
                    <a:pt x="827" y="2549"/>
                  </a:cubicBezTo>
                  <a:cubicBezTo>
                    <a:pt x="811" y="2571"/>
                    <a:pt x="811" y="2571"/>
                    <a:pt x="811" y="2571"/>
                  </a:cubicBezTo>
                  <a:cubicBezTo>
                    <a:pt x="843" y="2595"/>
                    <a:pt x="1009" y="2591"/>
                    <a:pt x="1151" y="2524"/>
                  </a:cubicBezTo>
                  <a:cubicBezTo>
                    <a:pt x="1151" y="2524"/>
                    <a:pt x="1152" y="2524"/>
                    <a:pt x="1152" y="2524"/>
                  </a:cubicBezTo>
                  <a:cubicBezTo>
                    <a:pt x="1160" y="2541"/>
                    <a:pt x="1170" y="2555"/>
                    <a:pt x="1180" y="2568"/>
                  </a:cubicBezTo>
                  <a:cubicBezTo>
                    <a:pt x="1050" y="2635"/>
                    <a:pt x="912" y="2663"/>
                    <a:pt x="786" y="2669"/>
                  </a:cubicBezTo>
                  <a:cubicBezTo>
                    <a:pt x="754" y="2666"/>
                    <a:pt x="732" y="2638"/>
                    <a:pt x="737" y="2605"/>
                  </a:cubicBezTo>
                  <a:cubicBezTo>
                    <a:pt x="740" y="2589"/>
                    <a:pt x="753" y="2569"/>
                    <a:pt x="772" y="2578"/>
                  </a:cubicBezTo>
                  <a:cubicBezTo>
                    <a:pt x="787" y="2585"/>
                    <a:pt x="782" y="2607"/>
                    <a:pt x="771" y="2606"/>
                  </a:cubicBezTo>
                  <a:cubicBezTo>
                    <a:pt x="770" y="2600"/>
                    <a:pt x="767" y="2598"/>
                    <a:pt x="759" y="2600"/>
                  </a:cubicBezTo>
                  <a:cubicBezTo>
                    <a:pt x="755" y="2602"/>
                    <a:pt x="754" y="2606"/>
                    <a:pt x="757" y="2610"/>
                  </a:cubicBezTo>
                  <a:cubicBezTo>
                    <a:pt x="758" y="2611"/>
                    <a:pt x="760" y="2612"/>
                    <a:pt x="761" y="2613"/>
                  </a:cubicBezTo>
                  <a:cubicBezTo>
                    <a:pt x="762" y="2616"/>
                    <a:pt x="765" y="2617"/>
                    <a:pt x="767" y="2616"/>
                  </a:cubicBezTo>
                  <a:cubicBezTo>
                    <a:pt x="778" y="2620"/>
                    <a:pt x="789" y="2613"/>
                    <a:pt x="793" y="2599"/>
                  </a:cubicBezTo>
                  <a:cubicBezTo>
                    <a:pt x="798" y="2577"/>
                    <a:pt x="774" y="2561"/>
                    <a:pt x="754" y="2565"/>
                  </a:cubicBezTo>
                  <a:cubicBezTo>
                    <a:pt x="727" y="2571"/>
                    <a:pt x="723" y="2611"/>
                    <a:pt x="728" y="2632"/>
                  </a:cubicBezTo>
                  <a:cubicBezTo>
                    <a:pt x="731" y="2649"/>
                    <a:pt x="742" y="2662"/>
                    <a:pt x="756" y="2670"/>
                  </a:cubicBezTo>
                  <a:cubicBezTo>
                    <a:pt x="713" y="2671"/>
                    <a:pt x="672" y="2670"/>
                    <a:pt x="632" y="2667"/>
                  </a:cubicBezTo>
                  <a:cubicBezTo>
                    <a:pt x="604" y="2654"/>
                    <a:pt x="595" y="2609"/>
                    <a:pt x="608" y="2583"/>
                  </a:cubicBezTo>
                  <a:cubicBezTo>
                    <a:pt x="613" y="2572"/>
                    <a:pt x="628" y="2566"/>
                    <a:pt x="639" y="2565"/>
                  </a:cubicBezTo>
                  <a:cubicBezTo>
                    <a:pt x="653" y="2565"/>
                    <a:pt x="658" y="2579"/>
                    <a:pt x="656" y="2590"/>
                  </a:cubicBezTo>
                  <a:cubicBezTo>
                    <a:pt x="654" y="2597"/>
                    <a:pt x="650" y="2601"/>
                    <a:pt x="643" y="2603"/>
                  </a:cubicBezTo>
                  <a:cubicBezTo>
                    <a:pt x="641" y="2604"/>
                    <a:pt x="639" y="2604"/>
                    <a:pt x="638" y="2604"/>
                  </a:cubicBezTo>
                  <a:cubicBezTo>
                    <a:pt x="638" y="2603"/>
                    <a:pt x="638" y="2603"/>
                    <a:pt x="638" y="2602"/>
                  </a:cubicBezTo>
                  <a:cubicBezTo>
                    <a:pt x="638" y="2596"/>
                    <a:pt x="638" y="2596"/>
                    <a:pt x="638" y="2596"/>
                  </a:cubicBezTo>
                  <a:cubicBezTo>
                    <a:pt x="638" y="2591"/>
                    <a:pt x="631" y="2589"/>
                    <a:pt x="628" y="2594"/>
                  </a:cubicBezTo>
                  <a:cubicBezTo>
                    <a:pt x="613" y="2615"/>
                    <a:pt x="645" y="2616"/>
                    <a:pt x="657" y="2608"/>
                  </a:cubicBezTo>
                  <a:cubicBezTo>
                    <a:pt x="679" y="2593"/>
                    <a:pt x="666" y="2561"/>
                    <a:pt x="645" y="2555"/>
                  </a:cubicBezTo>
                  <a:cubicBezTo>
                    <a:pt x="620" y="2548"/>
                    <a:pt x="595" y="2573"/>
                    <a:pt x="592" y="2595"/>
                  </a:cubicBezTo>
                  <a:cubicBezTo>
                    <a:pt x="589" y="2619"/>
                    <a:pt x="595" y="2647"/>
                    <a:pt x="612" y="2665"/>
                  </a:cubicBezTo>
                  <a:cubicBezTo>
                    <a:pt x="574" y="2661"/>
                    <a:pt x="539" y="2656"/>
                    <a:pt x="507" y="2650"/>
                  </a:cubicBezTo>
                  <a:cubicBezTo>
                    <a:pt x="487" y="2631"/>
                    <a:pt x="473" y="2595"/>
                    <a:pt x="487" y="2571"/>
                  </a:cubicBezTo>
                  <a:cubicBezTo>
                    <a:pt x="492" y="2563"/>
                    <a:pt x="501" y="2558"/>
                    <a:pt x="510" y="2557"/>
                  </a:cubicBezTo>
                  <a:cubicBezTo>
                    <a:pt x="520" y="2556"/>
                    <a:pt x="534" y="2570"/>
                    <a:pt x="530" y="2580"/>
                  </a:cubicBezTo>
                  <a:cubicBezTo>
                    <a:pt x="528" y="2583"/>
                    <a:pt x="522" y="2587"/>
                    <a:pt x="516" y="2588"/>
                  </a:cubicBezTo>
                  <a:cubicBezTo>
                    <a:pt x="516" y="2587"/>
                    <a:pt x="516" y="2587"/>
                    <a:pt x="516" y="2586"/>
                  </a:cubicBezTo>
                  <a:cubicBezTo>
                    <a:pt x="514" y="2581"/>
                    <a:pt x="514" y="2582"/>
                    <a:pt x="510" y="2578"/>
                  </a:cubicBezTo>
                  <a:cubicBezTo>
                    <a:pt x="507" y="2575"/>
                    <a:pt x="501" y="2576"/>
                    <a:pt x="501" y="2580"/>
                  </a:cubicBezTo>
                  <a:cubicBezTo>
                    <a:pt x="497" y="2597"/>
                    <a:pt x="513" y="2602"/>
                    <a:pt x="527" y="2597"/>
                  </a:cubicBezTo>
                  <a:cubicBezTo>
                    <a:pt x="549" y="2588"/>
                    <a:pt x="542" y="2565"/>
                    <a:pt x="528" y="2552"/>
                  </a:cubicBezTo>
                  <a:cubicBezTo>
                    <a:pt x="506" y="2532"/>
                    <a:pt x="477" y="2559"/>
                    <a:pt x="471" y="2580"/>
                  </a:cubicBezTo>
                  <a:cubicBezTo>
                    <a:pt x="466" y="2602"/>
                    <a:pt x="475" y="2628"/>
                    <a:pt x="490" y="2646"/>
                  </a:cubicBezTo>
                  <a:cubicBezTo>
                    <a:pt x="454" y="2639"/>
                    <a:pt x="423" y="2631"/>
                    <a:pt x="397" y="2622"/>
                  </a:cubicBezTo>
                  <a:cubicBezTo>
                    <a:pt x="395" y="2621"/>
                    <a:pt x="393" y="2619"/>
                    <a:pt x="391" y="2617"/>
                  </a:cubicBezTo>
                  <a:cubicBezTo>
                    <a:pt x="381" y="2607"/>
                    <a:pt x="379" y="2590"/>
                    <a:pt x="379" y="2577"/>
                  </a:cubicBezTo>
                  <a:cubicBezTo>
                    <a:pt x="379" y="2562"/>
                    <a:pt x="385" y="2548"/>
                    <a:pt x="397" y="2539"/>
                  </a:cubicBezTo>
                  <a:cubicBezTo>
                    <a:pt x="408" y="2531"/>
                    <a:pt x="422" y="2533"/>
                    <a:pt x="427" y="2547"/>
                  </a:cubicBezTo>
                  <a:cubicBezTo>
                    <a:pt x="428" y="2550"/>
                    <a:pt x="428" y="2554"/>
                    <a:pt x="428" y="2558"/>
                  </a:cubicBezTo>
                  <a:cubicBezTo>
                    <a:pt x="421" y="2569"/>
                    <a:pt x="417" y="2573"/>
                    <a:pt x="414" y="2569"/>
                  </a:cubicBezTo>
                  <a:cubicBezTo>
                    <a:pt x="414" y="2569"/>
                    <a:pt x="414" y="2568"/>
                    <a:pt x="414" y="2567"/>
                  </a:cubicBezTo>
                  <a:cubicBezTo>
                    <a:pt x="414" y="2562"/>
                    <a:pt x="414" y="2561"/>
                    <a:pt x="412" y="2557"/>
                  </a:cubicBezTo>
                  <a:cubicBezTo>
                    <a:pt x="410" y="2553"/>
                    <a:pt x="404" y="2553"/>
                    <a:pt x="402" y="2557"/>
                  </a:cubicBezTo>
                  <a:cubicBezTo>
                    <a:pt x="390" y="2579"/>
                    <a:pt x="420" y="2588"/>
                    <a:pt x="434" y="2573"/>
                  </a:cubicBezTo>
                  <a:cubicBezTo>
                    <a:pt x="451" y="2555"/>
                    <a:pt x="431" y="2524"/>
                    <a:pt x="410" y="2523"/>
                  </a:cubicBezTo>
                  <a:cubicBezTo>
                    <a:pt x="382" y="2522"/>
                    <a:pt x="369" y="2555"/>
                    <a:pt x="368" y="2577"/>
                  </a:cubicBezTo>
                  <a:cubicBezTo>
                    <a:pt x="367" y="2590"/>
                    <a:pt x="371" y="2604"/>
                    <a:pt x="377" y="2615"/>
                  </a:cubicBezTo>
                  <a:cubicBezTo>
                    <a:pt x="358" y="2609"/>
                    <a:pt x="344" y="2602"/>
                    <a:pt x="334" y="2597"/>
                  </a:cubicBezTo>
                  <a:cubicBezTo>
                    <a:pt x="318" y="2365"/>
                    <a:pt x="377" y="2161"/>
                    <a:pt x="467" y="2011"/>
                  </a:cubicBezTo>
                  <a:close/>
                  <a:moveTo>
                    <a:pt x="339" y="2055"/>
                  </a:moveTo>
                  <a:cubicBezTo>
                    <a:pt x="345" y="2037"/>
                    <a:pt x="355" y="2016"/>
                    <a:pt x="372" y="2006"/>
                  </a:cubicBezTo>
                  <a:cubicBezTo>
                    <a:pt x="390" y="1996"/>
                    <a:pt x="421" y="1993"/>
                    <a:pt x="435" y="2012"/>
                  </a:cubicBezTo>
                  <a:cubicBezTo>
                    <a:pt x="428" y="2024"/>
                    <a:pt x="422" y="2037"/>
                    <a:pt x="415" y="2049"/>
                  </a:cubicBezTo>
                  <a:cubicBezTo>
                    <a:pt x="411" y="2046"/>
                    <a:pt x="406" y="2043"/>
                    <a:pt x="400" y="2042"/>
                  </a:cubicBezTo>
                  <a:cubicBezTo>
                    <a:pt x="383" y="2038"/>
                    <a:pt x="367" y="2049"/>
                    <a:pt x="364" y="2066"/>
                  </a:cubicBezTo>
                  <a:cubicBezTo>
                    <a:pt x="361" y="2082"/>
                    <a:pt x="372" y="2098"/>
                    <a:pt x="388" y="2101"/>
                  </a:cubicBezTo>
                  <a:cubicBezTo>
                    <a:pt x="389" y="2101"/>
                    <a:pt x="390" y="2101"/>
                    <a:pt x="390" y="2102"/>
                  </a:cubicBezTo>
                  <a:cubicBezTo>
                    <a:pt x="380" y="2124"/>
                    <a:pt x="371" y="2148"/>
                    <a:pt x="363" y="2173"/>
                  </a:cubicBezTo>
                  <a:cubicBezTo>
                    <a:pt x="329" y="2147"/>
                    <a:pt x="327" y="2092"/>
                    <a:pt x="339" y="2055"/>
                  </a:cubicBezTo>
                  <a:close/>
                  <a:moveTo>
                    <a:pt x="277" y="2233"/>
                  </a:moveTo>
                  <a:cubicBezTo>
                    <a:pt x="286" y="2196"/>
                    <a:pt x="321" y="2170"/>
                    <a:pt x="358" y="2188"/>
                  </a:cubicBezTo>
                  <a:cubicBezTo>
                    <a:pt x="353" y="2201"/>
                    <a:pt x="349" y="2214"/>
                    <a:pt x="345" y="2227"/>
                  </a:cubicBezTo>
                  <a:cubicBezTo>
                    <a:pt x="341" y="2222"/>
                    <a:pt x="335" y="2218"/>
                    <a:pt x="328" y="2217"/>
                  </a:cubicBezTo>
                  <a:cubicBezTo>
                    <a:pt x="311" y="2214"/>
                    <a:pt x="295" y="2224"/>
                    <a:pt x="292" y="2241"/>
                  </a:cubicBezTo>
                  <a:cubicBezTo>
                    <a:pt x="289" y="2257"/>
                    <a:pt x="300" y="2273"/>
                    <a:pt x="316" y="2277"/>
                  </a:cubicBezTo>
                  <a:cubicBezTo>
                    <a:pt x="322" y="2278"/>
                    <a:pt x="328" y="2277"/>
                    <a:pt x="333" y="2275"/>
                  </a:cubicBezTo>
                  <a:cubicBezTo>
                    <a:pt x="329" y="2291"/>
                    <a:pt x="326" y="2307"/>
                    <a:pt x="323" y="2323"/>
                  </a:cubicBezTo>
                  <a:cubicBezTo>
                    <a:pt x="292" y="2303"/>
                    <a:pt x="266" y="2273"/>
                    <a:pt x="277" y="2233"/>
                  </a:cubicBezTo>
                  <a:close/>
                  <a:moveTo>
                    <a:pt x="237" y="2398"/>
                  </a:moveTo>
                  <a:cubicBezTo>
                    <a:pt x="237" y="2354"/>
                    <a:pt x="281" y="2327"/>
                    <a:pt x="320" y="2342"/>
                  </a:cubicBezTo>
                  <a:cubicBezTo>
                    <a:pt x="318" y="2353"/>
                    <a:pt x="316" y="2365"/>
                    <a:pt x="314" y="2376"/>
                  </a:cubicBezTo>
                  <a:cubicBezTo>
                    <a:pt x="311" y="2373"/>
                    <a:pt x="306" y="2371"/>
                    <a:pt x="302" y="2370"/>
                  </a:cubicBezTo>
                  <a:cubicBezTo>
                    <a:pt x="285" y="2367"/>
                    <a:pt x="269" y="2378"/>
                    <a:pt x="266" y="2394"/>
                  </a:cubicBezTo>
                  <a:cubicBezTo>
                    <a:pt x="263" y="2411"/>
                    <a:pt x="273" y="2427"/>
                    <a:pt x="290" y="2430"/>
                  </a:cubicBezTo>
                  <a:cubicBezTo>
                    <a:pt x="297" y="2431"/>
                    <a:pt x="303" y="2430"/>
                    <a:pt x="309" y="2427"/>
                  </a:cubicBezTo>
                  <a:cubicBezTo>
                    <a:pt x="307" y="2444"/>
                    <a:pt x="306" y="2460"/>
                    <a:pt x="306" y="2477"/>
                  </a:cubicBezTo>
                  <a:cubicBezTo>
                    <a:pt x="271" y="2466"/>
                    <a:pt x="237" y="2437"/>
                    <a:pt x="237" y="2398"/>
                  </a:cubicBezTo>
                  <a:close/>
                  <a:moveTo>
                    <a:pt x="238" y="2561"/>
                  </a:moveTo>
                  <a:cubicBezTo>
                    <a:pt x="243" y="2542"/>
                    <a:pt x="253" y="2523"/>
                    <a:pt x="271" y="2513"/>
                  </a:cubicBezTo>
                  <a:cubicBezTo>
                    <a:pt x="275" y="2510"/>
                    <a:pt x="293" y="2499"/>
                    <a:pt x="305" y="2496"/>
                  </a:cubicBezTo>
                  <a:cubicBezTo>
                    <a:pt x="305" y="2515"/>
                    <a:pt x="305" y="2533"/>
                    <a:pt x="305" y="2552"/>
                  </a:cubicBezTo>
                  <a:cubicBezTo>
                    <a:pt x="302" y="2550"/>
                    <a:pt x="298" y="2548"/>
                    <a:pt x="294" y="2548"/>
                  </a:cubicBezTo>
                  <a:cubicBezTo>
                    <a:pt x="278" y="2544"/>
                    <a:pt x="262" y="2555"/>
                    <a:pt x="259" y="2572"/>
                  </a:cubicBezTo>
                  <a:cubicBezTo>
                    <a:pt x="256" y="2588"/>
                    <a:pt x="266" y="2604"/>
                    <a:pt x="283" y="2607"/>
                  </a:cubicBezTo>
                  <a:cubicBezTo>
                    <a:pt x="292" y="2609"/>
                    <a:pt x="301" y="2606"/>
                    <a:pt x="308" y="2601"/>
                  </a:cubicBezTo>
                  <a:cubicBezTo>
                    <a:pt x="309" y="2622"/>
                    <a:pt x="311" y="2643"/>
                    <a:pt x="314" y="2665"/>
                  </a:cubicBezTo>
                  <a:cubicBezTo>
                    <a:pt x="264" y="2654"/>
                    <a:pt x="222" y="2617"/>
                    <a:pt x="238" y="2561"/>
                  </a:cubicBezTo>
                  <a:close/>
                  <a:moveTo>
                    <a:pt x="248" y="2765"/>
                  </a:moveTo>
                  <a:cubicBezTo>
                    <a:pt x="249" y="2723"/>
                    <a:pt x="275" y="2688"/>
                    <a:pt x="317" y="2683"/>
                  </a:cubicBezTo>
                  <a:cubicBezTo>
                    <a:pt x="319" y="2700"/>
                    <a:pt x="322" y="2717"/>
                    <a:pt x="325" y="2734"/>
                  </a:cubicBezTo>
                  <a:cubicBezTo>
                    <a:pt x="322" y="2733"/>
                    <a:pt x="320" y="2732"/>
                    <a:pt x="317" y="2731"/>
                  </a:cubicBezTo>
                  <a:cubicBezTo>
                    <a:pt x="301" y="2728"/>
                    <a:pt x="285" y="2739"/>
                    <a:pt x="282" y="2755"/>
                  </a:cubicBezTo>
                  <a:cubicBezTo>
                    <a:pt x="278" y="2772"/>
                    <a:pt x="289" y="2788"/>
                    <a:pt x="306" y="2791"/>
                  </a:cubicBezTo>
                  <a:cubicBezTo>
                    <a:pt x="317" y="2793"/>
                    <a:pt x="328" y="2789"/>
                    <a:pt x="335" y="2780"/>
                  </a:cubicBezTo>
                  <a:cubicBezTo>
                    <a:pt x="339" y="2799"/>
                    <a:pt x="344" y="2818"/>
                    <a:pt x="349" y="2837"/>
                  </a:cubicBezTo>
                  <a:cubicBezTo>
                    <a:pt x="301" y="2839"/>
                    <a:pt x="247" y="2824"/>
                    <a:pt x="248" y="2765"/>
                  </a:cubicBezTo>
                  <a:close/>
                  <a:moveTo>
                    <a:pt x="306" y="2937"/>
                  </a:moveTo>
                  <a:cubicBezTo>
                    <a:pt x="306" y="2910"/>
                    <a:pt x="323" y="2862"/>
                    <a:pt x="354" y="2855"/>
                  </a:cubicBezTo>
                  <a:cubicBezTo>
                    <a:pt x="360" y="2876"/>
                    <a:pt x="367" y="2897"/>
                    <a:pt x="375" y="2918"/>
                  </a:cubicBezTo>
                  <a:cubicBezTo>
                    <a:pt x="373" y="2918"/>
                    <a:pt x="372" y="2917"/>
                    <a:pt x="371" y="2917"/>
                  </a:cubicBezTo>
                  <a:cubicBezTo>
                    <a:pt x="354" y="2914"/>
                    <a:pt x="338" y="2924"/>
                    <a:pt x="335" y="2941"/>
                  </a:cubicBezTo>
                  <a:cubicBezTo>
                    <a:pt x="332" y="2957"/>
                    <a:pt x="342" y="2973"/>
                    <a:pt x="359" y="2977"/>
                  </a:cubicBezTo>
                  <a:cubicBezTo>
                    <a:pt x="372" y="2979"/>
                    <a:pt x="385" y="2973"/>
                    <a:pt x="391" y="2962"/>
                  </a:cubicBezTo>
                  <a:cubicBezTo>
                    <a:pt x="397" y="2978"/>
                    <a:pt x="404" y="2994"/>
                    <a:pt x="411" y="3010"/>
                  </a:cubicBezTo>
                  <a:cubicBezTo>
                    <a:pt x="362" y="3021"/>
                    <a:pt x="306" y="2994"/>
                    <a:pt x="306" y="2937"/>
                  </a:cubicBezTo>
                  <a:close/>
                  <a:moveTo>
                    <a:pt x="388" y="3127"/>
                  </a:moveTo>
                  <a:cubicBezTo>
                    <a:pt x="377" y="3086"/>
                    <a:pt x="382" y="3049"/>
                    <a:pt x="417" y="3024"/>
                  </a:cubicBezTo>
                  <a:cubicBezTo>
                    <a:pt x="426" y="3043"/>
                    <a:pt x="435" y="3063"/>
                    <a:pt x="445" y="3083"/>
                  </a:cubicBezTo>
                  <a:cubicBezTo>
                    <a:pt x="445" y="3083"/>
                    <a:pt x="445" y="3083"/>
                    <a:pt x="445" y="3083"/>
                  </a:cubicBezTo>
                  <a:cubicBezTo>
                    <a:pt x="428" y="3080"/>
                    <a:pt x="412" y="3090"/>
                    <a:pt x="409" y="3107"/>
                  </a:cubicBezTo>
                  <a:cubicBezTo>
                    <a:pt x="406" y="3123"/>
                    <a:pt x="417" y="3139"/>
                    <a:pt x="433" y="3142"/>
                  </a:cubicBezTo>
                  <a:cubicBezTo>
                    <a:pt x="448" y="3145"/>
                    <a:pt x="462" y="3137"/>
                    <a:pt x="467" y="3124"/>
                  </a:cubicBezTo>
                  <a:cubicBezTo>
                    <a:pt x="475" y="3138"/>
                    <a:pt x="483" y="3152"/>
                    <a:pt x="491" y="3166"/>
                  </a:cubicBezTo>
                  <a:cubicBezTo>
                    <a:pt x="448" y="3196"/>
                    <a:pt x="402" y="3182"/>
                    <a:pt x="388" y="3127"/>
                  </a:cubicBezTo>
                  <a:close/>
                  <a:moveTo>
                    <a:pt x="468" y="3271"/>
                  </a:moveTo>
                  <a:cubicBezTo>
                    <a:pt x="462" y="3245"/>
                    <a:pt x="466" y="3223"/>
                    <a:pt x="483" y="3204"/>
                  </a:cubicBezTo>
                  <a:cubicBezTo>
                    <a:pt x="486" y="3200"/>
                    <a:pt x="496" y="3190"/>
                    <a:pt x="501" y="3183"/>
                  </a:cubicBezTo>
                  <a:cubicBezTo>
                    <a:pt x="511" y="3200"/>
                    <a:pt x="521" y="3216"/>
                    <a:pt x="532" y="3232"/>
                  </a:cubicBezTo>
                  <a:cubicBezTo>
                    <a:pt x="533" y="3233"/>
                    <a:pt x="534" y="3235"/>
                    <a:pt x="535" y="3236"/>
                  </a:cubicBezTo>
                  <a:cubicBezTo>
                    <a:pt x="535" y="3237"/>
                    <a:pt x="536" y="3238"/>
                    <a:pt x="537" y="3239"/>
                  </a:cubicBezTo>
                  <a:cubicBezTo>
                    <a:pt x="522" y="3239"/>
                    <a:pt x="509" y="3249"/>
                    <a:pt x="506" y="3263"/>
                  </a:cubicBezTo>
                  <a:cubicBezTo>
                    <a:pt x="503" y="3280"/>
                    <a:pt x="514" y="3296"/>
                    <a:pt x="530" y="3299"/>
                  </a:cubicBezTo>
                  <a:cubicBezTo>
                    <a:pt x="545" y="3302"/>
                    <a:pt x="559" y="3293"/>
                    <a:pt x="564" y="3280"/>
                  </a:cubicBezTo>
                  <a:cubicBezTo>
                    <a:pt x="576" y="3296"/>
                    <a:pt x="589" y="3313"/>
                    <a:pt x="601" y="3328"/>
                  </a:cubicBezTo>
                  <a:cubicBezTo>
                    <a:pt x="551" y="3360"/>
                    <a:pt x="483" y="3329"/>
                    <a:pt x="468" y="3271"/>
                  </a:cubicBezTo>
                  <a:close/>
                  <a:moveTo>
                    <a:pt x="606" y="3414"/>
                  </a:moveTo>
                  <a:cubicBezTo>
                    <a:pt x="600" y="3398"/>
                    <a:pt x="598" y="3380"/>
                    <a:pt x="603" y="3363"/>
                  </a:cubicBezTo>
                  <a:cubicBezTo>
                    <a:pt x="604" y="3360"/>
                    <a:pt x="608" y="3349"/>
                    <a:pt x="612" y="3342"/>
                  </a:cubicBezTo>
                  <a:cubicBezTo>
                    <a:pt x="621" y="3352"/>
                    <a:pt x="629" y="3363"/>
                    <a:pt x="638" y="3373"/>
                  </a:cubicBezTo>
                  <a:cubicBezTo>
                    <a:pt x="628" y="3376"/>
                    <a:pt x="620" y="3384"/>
                    <a:pt x="618" y="3395"/>
                  </a:cubicBezTo>
                  <a:cubicBezTo>
                    <a:pt x="615" y="3412"/>
                    <a:pt x="626" y="3428"/>
                    <a:pt x="642" y="3431"/>
                  </a:cubicBezTo>
                  <a:cubicBezTo>
                    <a:pt x="656" y="3434"/>
                    <a:pt x="670" y="3426"/>
                    <a:pt x="676" y="3413"/>
                  </a:cubicBezTo>
                  <a:cubicBezTo>
                    <a:pt x="685" y="3423"/>
                    <a:pt x="695" y="3433"/>
                    <a:pt x="705" y="3442"/>
                  </a:cubicBezTo>
                  <a:cubicBezTo>
                    <a:pt x="671" y="3469"/>
                    <a:pt x="621" y="3459"/>
                    <a:pt x="606" y="3414"/>
                  </a:cubicBezTo>
                  <a:close/>
                  <a:moveTo>
                    <a:pt x="727" y="3547"/>
                  </a:moveTo>
                  <a:cubicBezTo>
                    <a:pt x="715" y="3530"/>
                    <a:pt x="705" y="3509"/>
                    <a:pt x="711" y="3487"/>
                  </a:cubicBezTo>
                  <a:cubicBezTo>
                    <a:pt x="714" y="3477"/>
                    <a:pt x="718" y="3468"/>
                    <a:pt x="721" y="3458"/>
                  </a:cubicBezTo>
                  <a:cubicBezTo>
                    <a:pt x="736" y="3471"/>
                    <a:pt x="750" y="3483"/>
                    <a:pt x="765" y="3495"/>
                  </a:cubicBezTo>
                  <a:cubicBezTo>
                    <a:pt x="754" y="3498"/>
                    <a:pt x="744" y="3507"/>
                    <a:pt x="742" y="3519"/>
                  </a:cubicBezTo>
                  <a:cubicBezTo>
                    <a:pt x="739" y="3536"/>
                    <a:pt x="749" y="3552"/>
                    <a:pt x="766" y="3555"/>
                  </a:cubicBezTo>
                  <a:cubicBezTo>
                    <a:pt x="782" y="3558"/>
                    <a:pt x="798" y="3547"/>
                    <a:pt x="802" y="3531"/>
                  </a:cubicBezTo>
                  <a:cubicBezTo>
                    <a:pt x="802" y="3529"/>
                    <a:pt x="802" y="3527"/>
                    <a:pt x="802" y="3525"/>
                  </a:cubicBezTo>
                  <a:cubicBezTo>
                    <a:pt x="816" y="3535"/>
                    <a:pt x="830" y="3546"/>
                    <a:pt x="845" y="3555"/>
                  </a:cubicBezTo>
                  <a:cubicBezTo>
                    <a:pt x="814" y="3601"/>
                    <a:pt x="757" y="3591"/>
                    <a:pt x="727" y="3547"/>
                  </a:cubicBezTo>
                  <a:close/>
                  <a:moveTo>
                    <a:pt x="884" y="3657"/>
                  </a:moveTo>
                  <a:cubicBezTo>
                    <a:pt x="856" y="3629"/>
                    <a:pt x="857" y="3601"/>
                    <a:pt x="862" y="3567"/>
                  </a:cubicBezTo>
                  <a:cubicBezTo>
                    <a:pt x="876" y="3576"/>
                    <a:pt x="890" y="3585"/>
                    <a:pt x="904" y="3593"/>
                  </a:cubicBezTo>
                  <a:cubicBezTo>
                    <a:pt x="895" y="3597"/>
                    <a:pt x="887" y="3605"/>
                    <a:pt x="885" y="3616"/>
                  </a:cubicBezTo>
                  <a:cubicBezTo>
                    <a:pt x="882" y="3632"/>
                    <a:pt x="892" y="3648"/>
                    <a:pt x="909" y="3652"/>
                  </a:cubicBezTo>
                  <a:cubicBezTo>
                    <a:pt x="925" y="3655"/>
                    <a:pt x="941" y="3644"/>
                    <a:pt x="945" y="3627"/>
                  </a:cubicBezTo>
                  <a:cubicBezTo>
                    <a:pt x="945" y="3624"/>
                    <a:pt x="945" y="3620"/>
                    <a:pt x="945" y="3616"/>
                  </a:cubicBezTo>
                  <a:cubicBezTo>
                    <a:pt x="957" y="3623"/>
                    <a:pt x="969" y="3629"/>
                    <a:pt x="981" y="3635"/>
                  </a:cubicBezTo>
                  <a:cubicBezTo>
                    <a:pt x="964" y="3678"/>
                    <a:pt x="921" y="3693"/>
                    <a:pt x="884" y="3657"/>
                  </a:cubicBezTo>
                  <a:close/>
                  <a:moveTo>
                    <a:pt x="1032" y="3741"/>
                  </a:moveTo>
                  <a:cubicBezTo>
                    <a:pt x="1002" y="3715"/>
                    <a:pt x="1000" y="3682"/>
                    <a:pt x="1005" y="3646"/>
                  </a:cubicBezTo>
                  <a:cubicBezTo>
                    <a:pt x="1020" y="3654"/>
                    <a:pt x="1036" y="3660"/>
                    <a:pt x="1051" y="3667"/>
                  </a:cubicBezTo>
                  <a:cubicBezTo>
                    <a:pt x="1042" y="3670"/>
                    <a:pt x="1034" y="3679"/>
                    <a:pt x="1032" y="3689"/>
                  </a:cubicBezTo>
                  <a:cubicBezTo>
                    <a:pt x="1029" y="3706"/>
                    <a:pt x="1040" y="3722"/>
                    <a:pt x="1056" y="3725"/>
                  </a:cubicBezTo>
                  <a:cubicBezTo>
                    <a:pt x="1073" y="3728"/>
                    <a:pt x="1089" y="3717"/>
                    <a:pt x="1092" y="3701"/>
                  </a:cubicBezTo>
                  <a:cubicBezTo>
                    <a:pt x="1093" y="3694"/>
                    <a:pt x="1092" y="3688"/>
                    <a:pt x="1089" y="3682"/>
                  </a:cubicBezTo>
                  <a:cubicBezTo>
                    <a:pt x="1110" y="3689"/>
                    <a:pt x="1130" y="3696"/>
                    <a:pt x="1151" y="3703"/>
                  </a:cubicBezTo>
                  <a:cubicBezTo>
                    <a:pt x="1144" y="3757"/>
                    <a:pt x="1069" y="3773"/>
                    <a:pt x="1032" y="3741"/>
                  </a:cubicBezTo>
                  <a:close/>
                  <a:moveTo>
                    <a:pt x="1113" y="3662"/>
                  </a:moveTo>
                  <a:cubicBezTo>
                    <a:pt x="1116" y="3659"/>
                    <a:pt x="1119" y="3656"/>
                    <a:pt x="1121" y="3652"/>
                  </a:cubicBezTo>
                  <a:cubicBezTo>
                    <a:pt x="1139" y="3658"/>
                    <a:pt x="1155" y="3668"/>
                    <a:pt x="1174" y="3671"/>
                  </a:cubicBezTo>
                  <a:cubicBezTo>
                    <a:pt x="1181" y="3672"/>
                    <a:pt x="1188" y="3672"/>
                    <a:pt x="1196" y="3671"/>
                  </a:cubicBezTo>
                  <a:cubicBezTo>
                    <a:pt x="1194" y="3675"/>
                    <a:pt x="1194" y="3679"/>
                    <a:pt x="1199" y="3682"/>
                  </a:cubicBezTo>
                  <a:cubicBezTo>
                    <a:pt x="1205" y="3688"/>
                    <a:pt x="1211" y="3691"/>
                    <a:pt x="1218" y="3695"/>
                  </a:cubicBezTo>
                  <a:cubicBezTo>
                    <a:pt x="1183" y="3685"/>
                    <a:pt x="1148" y="3675"/>
                    <a:pt x="1113" y="3662"/>
                  </a:cubicBezTo>
                  <a:close/>
                  <a:moveTo>
                    <a:pt x="1205" y="3782"/>
                  </a:moveTo>
                  <a:cubicBezTo>
                    <a:pt x="1182" y="3763"/>
                    <a:pt x="1167" y="3737"/>
                    <a:pt x="1170" y="3709"/>
                  </a:cubicBezTo>
                  <a:cubicBezTo>
                    <a:pt x="1185" y="3713"/>
                    <a:pt x="1199" y="3717"/>
                    <a:pt x="1214" y="3721"/>
                  </a:cubicBezTo>
                  <a:cubicBezTo>
                    <a:pt x="1210" y="3725"/>
                    <a:pt x="1207" y="3731"/>
                    <a:pt x="1205" y="3737"/>
                  </a:cubicBezTo>
                  <a:cubicBezTo>
                    <a:pt x="1202" y="3753"/>
                    <a:pt x="1213" y="3769"/>
                    <a:pt x="1229" y="3772"/>
                  </a:cubicBezTo>
                  <a:cubicBezTo>
                    <a:pt x="1246" y="3776"/>
                    <a:pt x="1262" y="3765"/>
                    <a:pt x="1265" y="3748"/>
                  </a:cubicBezTo>
                  <a:cubicBezTo>
                    <a:pt x="1266" y="3743"/>
                    <a:pt x="1266" y="3738"/>
                    <a:pt x="1264" y="3733"/>
                  </a:cubicBezTo>
                  <a:cubicBezTo>
                    <a:pt x="1273" y="3735"/>
                    <a:pt x="1282" y="3737"/>
                    <a:pt x="1291" y="3739"/>
                  </a:cubicBezTo>
                  <a:cubicBezTo>
                    <a:pt x="1294" y="3739"/>
                    <a:pt x="1296" y="3740"/>
                    <a:pt x="1298" y="3740"/>
                  </a:cubicBezTo>
                  <a:cubicBezTo>
                    <a:pt x="1293" y="3786"/>
                    <a:pt x="1244" y="3813"/>
                    <a:pt x="1205" y="3782"/>
                  </a:cubicBezTo>
                  <a:close/>
                  <a:moveTo>
                    <a:pt x="1255" y="3704"/>
                  </a:moveTo>
                  <a:cubicBezTo>
                    <a:pt x="1269" y="3705"/>
                    <a:pt x="1284" y="3703"/>
                    <a:pt x="1298" y="3701"/>
                  </a:cubicBezTo>
                  <a:cubicBezTo>
                    <a:pt x="1298" y="3704"/>
                    <a:pt x="1300" y="3706"/>
                    <a:pt x="1303" y="3708"/>
                  </a:cubicBezTo>
                  <a:cubicBezTo>
                    <a:pt x="1308" y="3710"/>
                    <a:pt x="1311" y="3713"/>
                    <a:pt x="1315" y="3716"/>
                  </a:cubicBezTo>
                  <a:cubicBezTo>
                    <a:pt x="1295" y="3712"/>
                    <a:pt x="1275" y="3708"/>
                    <a:pt x="1255" y="3704"/>
                  </a:cubicBezTo>
                  <a:close/>
                  <a:moveTo>
                    <a:pt x="1420" y="3811"/>
                  </a:moveTo>
                  <a:cubicBezTo>
                    <a:pt x="1404" y="3820"/>
                    <a:pt x="1384" y="3821"/>
                    <a:pt x="1366" y="3813"/>
                  </a:cubicBezTo>
                  <a:cubicBezTo>
                    <a:pt x="1336" y="3798"/>
                    <a:pt x="1328" y="3772"/>
                    <a:pt x="1320" y="3744"/>
                  </a:cubicBezTo>
                  <a:cubicBezTo>
                    <a:pt x="1335" y="3746"/>
                    <a:pt x="1351" y="3749"/>
                    <a:pt x="1366" y="3751"/>
                  </a:cubicBezTo>
                  <a:cubicBezTo>
                    <a:pt x="1362" y="3755"/>
                    <a:pt x="1359" y="3760"/>
                    <a:pt x="1358" y="3767"/>
                  </a:cubicBezTo>
                  <a:cubicBezTo>
                    <a:pt x="1355" y="3783"/>
                    <a:pt x="1365" y="3799"/>
                    <a:pt x="1382" y="3802"/>
                  </a:cubicBezTo>
                  <a:cubicBezTo>
                    <a:pt x="1398" y="3805"/>
                    <a:pt x="1414" y="3795"/>
                    <a:pt x="1418" y="3778"/>
                  </a:cubicBezTo>
                  <a:cubicBezTo>
                    <a:pt x="1419" y="3770"/>
                    <a:pt x="1417" y="3763"/>
                    <a:pt x="1414" y="3757"/>
                  </a:cubicBezTo>
                  <a:cubicBezTo>
                    <a:pt x="1425" y="3758"/>
                    <a:pt x="1436" y="3758"/>
                    <a:pt x="1447" y="3759"/>
                  </a:cubicBezTo>
                  <a:cubicBezTo>
                    <a:pt x="1444" y="3779"/>
                    <a:pt x="1440" y="3801"/>
                    <a:pt x="1420" y="3811"/>
                  </a:cubicBezTo>
                  <a:close/>
                  <a:moveTo>
                    <a:pt x="1419" y="3730"/>
                  </a:moveTo>
                  <a:cubicBezTo>
                    <a:pt x="1435" y="3721"/>
                    <a:pt x="1449" y="3707"/>
                    <a:pt x="1462" y="3694"/>
                  </a:cubicBezTo>
                  <a:cubicBezTo>
                    <a:pt x="1462" y="3694"/>
                    <a:pt x="1462" y="3695"/>
                    <a:pt x="1463" y="3695"/>
                  </a:cubicBezTo>
                  <a:cubicBezTo>
                    <a:pt x="1478" y="3707"/>
                    <a:pt x="1497" y="3714"/>
                    <a:pt x="1515" y="3716"/>
                  </a:cubicBezTo>
                  <a:cubicBezTo>
                    <a:pt x="1511" y="3720"/>
                    <a:pt x="1506" y="3725"/>
                    <a:pt x="1501" y="3729"/>
                  </a:cubicBezTo>
                  <a:cubicBezTo>
                    <a:pt x="1499" y="3731"/>
                    <a:pt x="1498" y="3734"/>
                    <a:pt x="1498" y="3736"/>
                  </a:cubicBezTo>
                  <a:cubicBezTo>
                    <a:pt x="1472" y="3735"/>
                    <a:pt x="1445" y="3733"/>
                    <a:pt x="1419" y="3730"/>
                  </a:cubicBezTo>
                  <a:close/>
                  <a:moveTo>
                    <a:pt x="1562" y="3823"/>
                  </a:moveTo>
                  <a:cubicBezTo>
                    <a:pt x="1521" y="3824"/>
                    <a:pt x="1492" y="3793"/>
                    <a:pt x="1470" y="3761"/>
                  </a:cubicBezTo>
                  <a:cubicBezTo>
                    <a:pt x="1487" y="3762"/>
                    <a:pt x="1503" y="3763"/>
                    <a:pt x="1519" y="3763"/>
                  </a:cubicBezTo>
                  <a:cubicBezTo>
                    <a:pt x="1517" y="3766"/>
                    <a:pt x="1516" y="3769"/>
                    <a:pt x="1515" y="3773"/>
                  </a:cubicBezTo>
                  <a:cubicBezTo>
                    <a:pt x="1512" y="3789"/>
                    <a:pt x="1523" y="3805"/>
                    <a:pt x="1539" y="3809"/>
                  </a:cubicBezTo>
                  <a:cubicBezTo>
                    <a:pt x="1555" y="3812"/>
                    <a:pt x="1571" y="3801"/>
                    <a:pt x="1575" y="3785"/>
                  </a:cubicBezTo>
                  <a:cubicBezTo>
                    <a:pt x="1576" y="3777"/>
                    <a:pt x="1575" y="3770"/>
                    <a:pt x="1571" y="3764"/>
                  </a:cubicBezTo>
                  <a:cubicBezTo>
                    <a:pt x="1581" y="3763"/>
                    <a:pt x="1590" y="3763"/>
                    <a:pt x="1599" y="3763"/>
                  </a:cubicBezTo>
                  <a:cubicBezTo>
                    <a:pt x="1598" y="3789"/>
                    <a:pt x="1592" y="3823"/>
                    <a:pt x="1562" y="3823"/>
                  </a:cubicBezTo>
                  <a:close/>
                  <a:moveTo>
                    <a:pt x="1721" y="3815"/>
                  </a:moveTo>
                  <a:cubicBezTo>
                    <a:pt x="1700" y="3826"/>
                    <a:pt x="1674" y="3817"/>
                    <a:pt x="1658" y="3801"/>
                  </a:cubicBezTo>
                  <a:cubicBezTo>
                    <a:pt x="1647" y="3790"/>
                    <a:pt x="1639" y="3774"/>
                    <a:pt x="1630" y="3761"/>
                  </a:cubicBezTo>
                  <a:cubicBezTo>
                    <a:pt x="1642" y="3761"/>
                    <a:pt x="1654" y="3760"/>
                    <a:pt x="1666" y="3759"/>
                  </a:cubicBezTo>
                  <a:cubicBezTo>
                    <a:pt x="1666" y="3761"/>
                    <a:pt x="1665" y="3762"/>
                    <a:pt x="1665" y="3764"/>
                  </a:cubicBezTo>
                  <a:cubicBezTo>
                    <a:pt x="1661" y="3781"/>
                    <a:pt x="1672" y="3797"/>
                    <a:pt x="1689" y="3800"/>
                  </a:cubicBezTo>
                  <a:cubicBezTo>
                    <a:pt x="1705" y="3803"/>
                    <a:pt x="1721" y="3792"/>
                    <a:pt x="1724" y="3776"/>
                  </a:cubicBezTo>
                  <a:cubicBezTo>
                    <a:pt x="1726" y="3768"/>
                    <a:pt x="1724" y="3760"/>
                    <a:pt x="1720" y="3753"/>
                  </a:cubicBezTo>
                  <a:cubicBezTo>
                    <a:pt x="1727" y="3752"/>
                    <a:pt x="1734" y="3751"/>
                    <a:pt x="1741" y="3750"/>
                  </a:cubicBezTo>
                  <a:cubicBezTo>
                    <a:pt x="1746" y="3772"/>
                    <a:pt x="1741" y="3804"/>
                    <a:pt x="1721" y="3815"/>
                  </a:cubicBezTo>
                  <a:close/>
                  <a:moveTo>
                    <a:pt x="1647" y="3734"/>
                  </a:moveTo>
                  <a:cubicBezTo>
                    <a:pt x="1652" y="3730"/>
                    <a:pt x="1657" y="3726"/>
                    <a:pt x="1661" y="3721"/>
                  </a:cubicBezTo>
                  <a:cubicBezTo>
                    <a:pt x="1661" y="3721"/>
                    <a:pt x="1661" y="3721"/>
                    <a:pt x="1661" y="3721"/>
                  </a:cubicBezTo>
                  <a:cubicBezTo>
                    <a:pt x="1687" y="3735"/>
                    <a:pt x="1735" y="3729"/>
                    <a:pt x="1756" y="3705"/>
                  </a:cubicBezTo>
                  <a:cubicBezTo>
                    <a:pt x="1760" y="3710"/>
                    <a:pt x="1766" y="3714"/>
                    <a:pt x="1769" y="3719"/>
                  </a:cubicBezTo>
                  <a:cubicBezTo>
                    <a:pt x="1730" y="3726"/>
                    <a:pt x="1689" y="3731"/>
                    <a:pt x="1647" y="3734"/>
                  </a:cubicBezTo>
                  <a:close/>
                  <a:moveTo>
                    <a:pt x="1836" y="3796"/>
                  </a:moveTo>
                  <a:cubicBezTo>
                    <a:pt x="1803" y="3790"/>
                    <a:pt x="1782" y="3772"/>
                    <a:pt x="1766" y="3747"/>
                  </a:cubicBezTo>
                  <a:cubicBezTo>
                    <a:pt x="1783" y="3744"/>
                    <a:pt x="1799" y="3741"/>
                    <a:pt x="1814" y="3738"/>
                  </a:cubicBezTo>
                  <a:cubicBezTo>
                    <a:pt x="1814" y="3738"/>
                    <a:pt x="1814" y="3738"/>
                    <a:pt x="1814" y="3738"/>
                  </a:cubicBezTo>
                  <a:cubicBezTo>
                    <a:pt x="1811" y="3755"/>
                    <a:pt x="1822" y="3771"/>
                    <a:pt x="1838" y="3774"/>
                  </a:cubicBezTo>
                  <a:cubicBezTo>
                    <a:pt x="1855" y="3777"/>
                    <a:pt x="1871" y="3766"/>
                    <a:pt x="1874" y="3750"/>
                  </a:cubicBezTo>
                  <a:cubicBezTo>
                    <a:pt x="1876" y="3741"/>
                    <a:pt x="1873" y="3732"/>
                    <a:pt x="1868" y="3725"/>
                  </a:cubicBezTo>
                  <a:cubicBezTo>
                    <a:pt x="1879" y="3722"/>
                    <a:pt x="1891" y="3719"/>
                    <a:pt x="1902" y="3716"/>
                  </a:cubicBezTo>
                  <a:cubicBezTo>
                    <a:pt x="1915" y="3759"/>
                    <a:pt x="1884" y="3804"/>
                    <a:pt x="1836" y="3796"/>
                  </a:cubicBezTo>
                  <a:close/>
                  <a:moveTo>
                    <a:pt x="1985" y="3683"/>
                  </a:moveTo>
                  <a:cubicBezTo>
                    <a:pt x="1958" y="3678"/>
                    <a:pt x="1931" y="3671"/>
                    <a:pt x="1906" y="3663"/>
                  </a:cubicBezTo>
                  <a:cubicBezTo>
                    <a:pt x="1847" y="3645"/>
                    <a:pt x="1792" y="3623"/>
                    <a:pt x="1740" y="3597"/>
                  </a:cubicBezTo>
                  <a:cubicBezTo>
                    <a:pt x="1641" y="3442"/>
                    <a:pt x="1627" y="3200"/>
                    <a:pt x="1626" y="3128"/>
                  </a:cubicBezTo>
                  <a:cubicBezTo>
                    <a:pt x="1626" y="3127"/>
                    <a:pt x="1627" y="3127"/>
                    <a:pt x="1627" y="3126"/>
                  </a:cubicBezTo>
                  <a:cubicBezTo>
                    <a:pt x="1657" y="3142"/>
                    <a:pt x="1687" y="3157"/>
                    <a:pt x="1716" y="3171"/>
                  </a:cubicBezTo>
                  <a:cubicBezTo>
                    <a:pt x="1725" y="3235"/>
                    <a:pt x="1775" y="3492"/>
                    <a:pt x="1996" y="3685"/>
                  </a:cubicBezTo>
                  <a:cubicBezTo>
                    <a:pt x="1992" y="3685"/>
                    <a:pt x="1988" y="3684"/>
                    <a:pt x="1985" y="3683"/>
                  </a:cubicBezTo>
                  <a:close/>
                  <a:moveTo>
                    <a:pt x="2022" y="3689"/>
                  </a:moveTo>
                  <a:cubicBezTo>
                    <a:pt x="1799" y="3505"/>
                    <a:pt x="1743" y="3254"/>
                    <a:pt x="1731" y="3178"/>
                  </a:cubicBezTo>
                  <a:cubicBezTo>
                    <a:pt x="1762" y="3192"/>
                    <a:pt x="1792" y="3205"/>
                    <a:pt x="1822" y="3218"/>
                  </a:cubicBezTo>
                  <a:cubicBezTo>
                    <a:pt x="1843" y="3276"/>
                    <a:pt x="1951" y="3533"/>
                    <a:pt x="2242" y="3694"/>
                  </a:cubicBezTo>
                  <a:cubicBezTo>
                    <a:pt x="2166" y="3701"/>
                    <a:pt x="2092" y="3700"/>
                    <a:pt x="2022" y="3689"/>
                  </a:cubicBezTo>
                  <a:close/>
                  <a:moveTo>
                    <a:pt x="2266" y="3692"/>
                  </a:moveTo>
                  <a:cubicBezTo>
                    <a:pt x="1982" y="3542"/>
                    <a:pt x="1868" y="3299"/>
                    <a:pt x="1839" y="3224"/>
                  </a:cubicBezTo>
                  <a:cubicBezTo>
                    <a:pt x="1887" y="3243"/>
                    <a:pt x="1935" y="3260"/>
                    <a:pt x="1981" y="3274"/>
                  </a:cubicBezTo>
                  <a:cubicBezTo>
                    <a:pt x="2003" y="3322"/>
                    <a:pt x="2121" y="3542"/>
                    <a:pt x="2469" y="3653"/>
                  </a:cubicBezTo>
                  <a:cubicBezTo>
                    <a:pt x="2400" y="3672"/>
                    <a:pt x="2332" y="3685"/>
                    <a:pt x="2266" y="3692"/>
                  </a:cubicBezTo>
                  <a:close/>
                  <a:moveTo>
                    <a:pt x="2493" y="3646"/>
                  </a:moveTo>
                  <a:cubicBezTo>
                    <a:pt x="2156" y="3546"/>
                    <a:pt x="2030" y="3342"/>
                    <a:pt x="1998" y="3279"/>
                  </a:cubicBezTo>
                  <a:cubicBezTo>
                    <a:pt x="2046" y="3293"/>
                    <a:pt x="2093" y="3304"/>
                    <a:pt x="2139" y="3313"/>
                  </a:cubicBezTo>
                  <a:cubicBezTo>
                    <a:pt x="2145" y="3314"/>
                    <a:pt x="2150" y="3315"/>
                    <a:pt x="2156" y="3316"/>
                  </a:cubicBezTo>
                  <a:cubicBezTo>
                    <a:pt x="2188" y="3353"/>
                    <a:pt x="2346" y="3522"/>
                    <a:pt x="2654" y="3587"/>
                  </a:cubicBezTo>
                  <a:cubicBezTo>
                    <a:pt x="2600" y="3610"/>
                    <a:pt x="2546" y="3630"/>
                    <a:pt x="2493" y="3646"/>
                  </a:cubicBezTo>
                  <a:close/>
                  <a:moveTo>
                    <a:pt x="2675" y="3578"/>
                  </a:moveTo>
                  <a:cubicBezTo>
                    <a:pt x="2386" y="3522"/>
                    <a:pt x="2227" y="3373"/>
                    <a:pt x="2178" y="3320"/>
                  </a:cubicBezTo>
                  <a:cubicBezTo>
                    <a:pt x="2247" y="3331"/>
                    <a:pt x="2313" y="3338"/>
                    <a:pt x="2375" y="3339"/>
                  </a:cubicBezTo>
                  <a:cubicBezTo>
                    <a:pt x="2393" y="3357"/>
                    <a:pt x="2508" y="3463"/>
                    <a:pt x="2701" y="3500"/>
                  </a:cubicBezTo>
                  <a:cubicBezTo>
                    <a:pt x="2734" y="3507"/>
                    <a:pt x="2769" y="3511"/>
                    <a:pt x="2806" y="3513"/>
                  </a:cubicBezTo>
                  <a:cubicBezTo>
                    <a:pt x="2763" y="3537"/>
                    <a:pt x="2720" y="3558"/>
                    <a:pt x="2675" y="3578"/>
                  </a:cubicBezTo>
                  <a:close/>
                  <a:moveTo>
                    <a:pt x="2829" y="3500"/>
                  </a:moveTo>
                  <a:cubicBezTo>
                    <a:pt x="2591" y="3496"/>
                    <a:pt x="2439" y="3378"/>
                    <a:pt x="2395" y="3339"/>
                  </a:cubicBezTo>
                  <a:cubicBezTo>
                    <a:pt x="2459" y="3340"/>
                    <a:pt x="2520" y="3336"/>
                    <a:pt x="2577" y="3328"/>
                  </a:cubicBezTo>
                  <a:cubicBezTo>
                    <a:pt x="2596" y="3339"/>
                    <a:pt x="2701" y="3400"/>
                    <a:pt x="2825" y="3424"/>
                  </a:cubicBezTo>
                  <a:cubicBezTo>
                    <a:pt x="2860" y="3431"/>
                    <a:pt x="2897" y="3434"/>
                    <a:pt x="2934" y="3434"/>
                  </a:cubicBezTo>
                  <a:cubicBezTo>
                    <a:pt x="2900" y="3457"/>
                    <a:pt x="2865" y="3479"/>
                    <a:pt x="2829" y="3500"/>
                  </a:cubicBezTo>
                  <a:close/>
                  <a:moveTo>
                    <a:pt x="2993" y="3392"/>
                  </a:moveTo>
                  <a:cubicBezTo>
                    <a:pt x="2980" y="3401"/>
                    <a:pt x="2968" y="3410"/>
                    <a:pt x="2955" y="3419"/>
                  </a:cubicBezTo>
                  <a:cubicBezTo>
                    <a:pt x="2806" y="3431"/>
                    <a:pt x="2650" y="3353"/>
                    <a:pt x="2598" y="3325"/>
                  </a:cubicBezTo>
                  <a:cubicBezTo>
                    <a:pt x="2649" y="3317"/>
                    <a:pt x="2697" y="3306"/>
                    <a:pt x="2742" y="3294"/>
                  </a:cubicBezTo>
                  <a:cubicBezTo>
                    <a:pt x="2758" y="3301"/>
                    <a:pt x="2816" y="3326"/>
                    <a:pt x="2890" y="3341"/>
                  </a:cubicBezTo>
                  <a:cubicBezTo>
                    <a:pt x="2939" y="3350"/>
                    <a:pt x="2995" y="3355"/>
                    <a:pt x="3050" y="3347"/>
                  </a:cubicBezTo>
                  <a:cubicBezTo>
                    <a:pt x="3031" y="3362"/>
                    <a:pt x="3013" y="3377"/>
                    <a:pt x="2993" y="3392"/>
                  </a:cubicBezTo>
                  <a:close/>
                  <a:moveTo>
                    <a:pt x="3070" y="3330"/>
                  </a:moveTo>
                  <a:cubicBezTo>
                    <a:pt x="2945" y="3356"/>
                    <a:pt x="2810" y="3308"/>
                    <a:pt x="2762" y="3288"/>
                  </a:cubicBezTo>
                  <a:cubicBezTo>
                    <a:pt x="2805" y="3275"/>
                    <a:pt x="2844" y="3260"/>
                    <a:pt x="2881" y="3245"/>
                  </a:cubicBezTo>
                  <a:cubicBezTo>
                    <a:pt x="2891" y="3248"/>
                    <a:pt x="2915" y="3255"/>
                    <a:pt x="2947" y="3261"/>
                  </a:cubicBezTo>
                  <a:cubicBezTo>
                    <a:pt x="2998" y="3271"/>
                    <a:pt x="3072" y="3279"/>
                    <a:pt x="3142" y="3265"/>
                  </a:cubicBezTo>
                  <a:cubicBezTo>
                    <a:pt x="3119" y="3287"/>
                    <a:pt x="3095" y="3309"/>
                    <a:pt x="3070" y="3330"/>
                  </a:cubicBezTo>
                  <a:close/>
                  <a:moveTo>
                    <a:pt x="3160" y="3247"/>
                  </a:moveTo>
                  <a:cubicBezTo>
                    <a:pt x="3061" y="3274"/>
                    <a:pt x="2946" y="3249"/>
                    <a:pt x="2900" y="3236"/>
                  </a:cubicBezTo>
                  <a:cubicBezTo>
                    <a:pt x="2935" y="3221"/>
                    <a:pt x="2967" y="3204"/>
                    <a:pt x="2998" y="3187"/>
                  </a:cubicBezTo>
                  <a:cubicBezTo>
                    <a:pt x="3005" y="3190"/>
                    <a:pt x="3017" y="3193"/>
                    <a:pt x="3031" y="3195"/>
                  </a:cubicBezTo>
                  <a:cubicBezTo>
                    <a:pt x="3076" y="3204"/>
                    <a:pt x="3147" y="3211"/>
                    <a:pt x="3213" y="3191"/>
                  </a:cubicBezTo>
                  <a:cubicBezTo>
                    <a:pt x="3196" y="3210"/>
                    <a:pt x="3179" y="3228"/>
                    <a:pt x="3160" y="324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fltVal val="0"/>
                                          </p:val>
                                        </p:tav>
                                        <p:tav tm="100000">
                                          <p:val>
                                            <p:strVal val="#ppt_w"/>
                                          </p:val>
                                        </p:tav>
                                      </p:tavLst>
                                    </p:anim>
                                    <p:anim calcmode="lin" valueType="num">
                                      <p:cBhvr>
                                        <p:cTn id="15" dur="1000" fill="hold"/>
                                        <p:tgtEl>
                                          <p:spTgt spid="31"/>
                                        </p:tgtEl>
                                        <p:attrNameLst>
                                          <p:attrName>ppt_h</p:attrName>
                                        </p:attrNameLst>
                                      </p:cBhvr>
                                      <p:tavLst>
                                        <p:tav tm="0">
                                          <p:val>
                                            <p:fltVal val="0"/>
                                          </p:val>
                                        </p:tav>
                                        <p:tav tm="100000">
                                          <p:val>
                                            <p:strVal val="#ppt_h"/>
                                          </p:val>
                                        </p:tav>
                                      </p:tavLst>
                                    </p:anim>
                                    <p:anim calcmode="lin" valueType="num">
                                      <p:cBhvr>
                                        <p:cTn id="16" dur="1000" fill="hold"/>
                                        <p:tgtEl>
                                          <p:spTgt spid="31"/>
                                        </p:tgtEl>
                                        <p:attrNameLst>
                                          <p:attrName>style.rotation</p:attrName>
                                        </p:attrNameLst>
                                      </p:cBhvr>
                                      <p:tavLst>
                                        <p:tav tm="0">
                                          <p:val>
                                            <p:fltVal val="90"/>
                                          </p:val>
                                        </p:tav>
                                        <p:tav tm="100000">
                                          <p:val>
                                            <p:fltVal val="0"/>
                                          </p:val>
                                        </p:tav>
                                      </p:tavLst>
                                    </p:anim>
                                    <p:animEffect transition="in" filter="fade">
                                      <p:cBhvr>
                                        <p:cTn id="17" dur="1000"/>
                                        <p:tgtEl>
                                          <p:spTgt spid="31"/>
                                        </p:tgtEl>
                                      </p:cBhvr>
                                    </p:animEffect>
                                  </p:childTnLst>
                                </p:cTn>
                              </p:par>
                              <p:par>
                                <p:cTn id="18" presetID="3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 calcmode="lin" valueType="num">
                                      <p:cBhvr>
                                        <p:cTn id="22" dur="1000" fill="hold"/>
                                        <p:tgtEl>
                                          <p:spTgt spid="34"/>
                                        </p:tgtEl>
                                        <p:attrNameLst>
                                          <p:attrName>style.rotation</p:attrName>
                                        </p:attrNameLst>
                                      </p:cBhvr>
                                      <p:tavLst>
                                        <p:tav tm="0">
                                          <p:val>
                                            <p:fltVal val="90"/>
                                          </p:val>
                                        </p:tav>
                                        <p:tav tm="100000">
                                          <p:val>
                                            <p:fltVal val="0"/>
                                          </p:val>
                                        </p:tav>
                                      </p:tavLst>
                                    </p:anim>
                                    <p:animEffect transition="in" filter="fade">
                                      <p:cBhvr>
                                        <p:cTn id="23" dur="1000"/>
                                        <p:tgtEl>
                                          <p:spTgt spid="34"/>
                                        </p:tgtEl>
                                      </p:cBhvr>
                                    </p:animEffect>
                                  </p:childTnLst>
                                </p:cTn>
                              </p:par>
                              <p:par>
                                <p:cTn id="24" presetID="3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fltVal val="0"/>
                                          </p:val>
                                        </p:tav>
                                        <p:tav tm="100000">
                                          <p:val>
                                            <p:strVal val="#ppt_w"/>
                                          </p:val>
                                        </p:tav>
                                      </p:tavLst>
                                    </p:anim>
                                    <p:anim calcmode="lin" valueType="num">
                                      <p:cBhvr>
                                        <p:cTn id="27" dur="1000" fill="hold"/>
                                        <p:tgtEl>
                                          <p:spTgt spid="37"/>
                                        </p:tgtEl>
                                        <p:attrNameLst>
                                          <p:attrName>ppt_h</p:attrName>
                                        </p:attrNameLst>
                                      </p:cBhvr>
                                      <p:tavLst>
                                        <p:tav tm="0">
                                          <p:val>
                                            <p:fltVal val="0"/>
                                          </p:val>
                                        </p:tav>
                                        <p:tav tm="100000">
                                          <p:val>
                                            <p:strVal val="#ppt_h"/>
                                          </p:val>
                                        </p:tav>
                                      </p:tavLst>
                                    </p:anim>
                                    <p:anim calcmode="lin" valueType="num">
                                      <p:cBhvr>
                                        <p:cTn id="28" dur="1000" fill="hold"/>
                                        <p:tgtEl>
                                          <p:spTgt spid="37"/>
                                        </p:tgtEl>
                                        <p:attrNameLst>
                                          <p:attrName>style.rotation</p:attrName>
                                        </p:attrNameLst>
                                      </p:cBhvr>
                                      <p:tavLst>
                                        <p:tav tm="0">
                                          <p:val>
                                            <p:fltVal val="90"/>
                                          </p:val>
                                        </p:tav>
                                        <p:tav tm="100000">
                                          <p:val>
                                            <p:fltVal val="0"/>
                                          </p:val>
                                        </p:tav>
                                      </p:tavLst>
                                    </p:anim>
                                    <p:animEffect transition="in" filter="fade">
                                      <p:cBhvr>
                                        <p:cTn id="29" dur="1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214" name="组合 213"/>
          <p:cNvGrpSpPr/>
          <p:nvPr/>
        </p:nvGrpSpPr>
        <p:grpSpPr>
          <a:xfrm>
            <a:off x="3565672" y="1878228"/>
            <a:ext cx="1242943" cy="4148828"/>
            <a:chOff x="5975009" y="1387621"/>
            <a:chExt cx="1242943" cy="4148828"/>
          </a:xfrm>
          <a:effectLst/>
        </p:grpSpPr>
        <p:grpSp>
          <p:nvGrpSpPr>
            <p:cNvPr id="215" name="组合 214"/>
            <p:cNvGrpSpPr/>
            <p:nvPr/>
          </p:nvGrpSpPr>
          <p:grpSpPr>
            <a:xfrm>
              <a:off x="5975009" y="1387621"/>
              <a:ext cx="1242943" cy="4148828"/>
              <a:chOff x="2112201" y="1883096"/>
              <a:chExt cx="1242943" cy="4148828"/>
            </a:xfrm>
          </p:grpSpPr>
          <p:sp>
            <p:nvSpPr>
              <p:cNvPr id="219" name="矩形 218"/>
              <p:cNvSpPr/>
              <p:nvPr/>
            </p:nvSpPr>
            <p:spPr>
              <a:xfrm>
                <a:off x="2112201" y="1883096"/>
                <a:ext cx="1241006" cy="414882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0" name="矩形 219"/>
              <p:cNvSpPr/>
              <p:nvPr/>
            </p:nvSpPr>
            <p:spPr>
              <a:xfrm>
                <a:off x="2154815" y="2867341"/>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16" name="组合 215"/>
            <p:cNvGrpSpPr/>
            <p:nvPr/>
          </p:nvGrpSpPr>
          <p:grpSpPr>
            <a:xfrm>
              <a:off x="6290539" y="1554230"/>
              <a:ext cx="654916" cy="654916"/>
              <a:chOff x="4333875" y="219075"/>
              <a:chExt cx="654916" cy="654916"/>
            </a:xfrm>
          </p:grpSpPr>
          <p:sp>
            <p:nvSpPr>
              <p:cNvPr id="217" name="椭圆 216"/>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8" name="文本框 217"/>
              <p:cNvSpPr txBox="1"/>
              <p:nvPr/>
            </p:nvSpPr>
            <p:spPr>
              <a:xfrm>
                <a:off x="4374706" y="225570"/>
                <a:ext cx="595035" cy="584775"/>
              </a:xfrm>
              <a:prstGeom prst="rect">
                <a:avLst/>
              </a:prstGeom>
              <a:noFill/>
            </p:spPr>
            <p:txBody>
              <a:bodyPr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壹</a:t>
                </a:r>
              </a:p>
            </p:txBody>
          </p:sp>
        </p:grpSp>
      </p:grpSp>
      <p:grpSp>
        <p:nvGrpSpPr>
          <p:cNvPr id="221" name="组合 220"/>
          <p:cNvGrpSpPr/>
          <p:nvPr/>
        </p:nvGrpSpPr>
        <p:grpSpPr>
          <a:xfrm>
            <a:off x="5497824" y="1565236"/>
            <a:ext cx="1254538" cy="4486860"/>
            <a:chOff x="5975009" y="1387621"/>
            <a:chExt cx="1254538" cy="4723068"/>
          </a:xfrm>
        </p:grpSpPr>
        <p:grpSp>
          <p:nvGrpSpPr>
            <p:cNvPr id="222" name="组合 221"/>
            <p:cNvGrpSpPr/>
            <p:nvPr/>
          </p:nvGrpSpPr>
          <p:grpSpPr>
            <a:xfrm>
              <a:off x="5975009" y="1387621"/>
              <a:ext cx="1254538" cy="4723068"/>
              <a:chOff x="2112201" y="1883096"/>
              <a:chExt cx="1254538" cy="4723068"/>
            </a:xfrm>
          </p:grpSpPr>
          <p:sp>
            <p:nvSpPr>
              <p:cNvPr id="226" name="矩形 225"/>
              <p:cNvSpPr/>
              <p:nvPr/>
            </p:nvSpPr>
            <p:spPr>
              <a:xfrm>
                <a:off x="2112201" y="1883096"/>
                <a:ext cx="1241006" cy="472306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7" name="矩形 226"/>
              <p:cNvSpPr/>
              <p:nvPr/>
            </p:nvSpPr>
            <p:spPr>
              <a:xfrm>
                <a:off x="2166410" y="3053654"/>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23" name="组合 222"/>
            <p:cNvGrpSpPr/>
            <p:nvPr/>
          </p:nvGrpSpPr>
          <p:grpSpPr>
            <a:xfrm>
              <a:off x="6290539" y="1554230"/>
              <a:ext cx="654916" cy="654916"/>
              <a:chOff x="4333875" y="219075"/>
              <a:chExt cx="654916" cy="654916"/>
            </a:xfrm>
          </p:grpSpPr>
          <p:sp>
            <p:nvSpPr>
              <p:cNvPr id="224" name="椭圆 223"/>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5" name="文本框 224"/>
              <p:cNvSpPr txBox="1"/>
              <p:nvPr/>
            </p:nvSpPr>
            <p:spPr>
              <a:xfrm>
                <a:off x="4374706" y="225570"/>
                <a:ext cx="595035" cy="584775"/>
              </a:xfrm>
              <a:prstGeom prst="rect">
                <a:avLst/>
              </a:prstGeom>
              <a:noFill/>
            </p:spPr>
            <p:txBody>
              <a:bodyPr vert="horz"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贰</a:t>
                </a:r>
              </a:p>
            </p:txBody>
          </p:sp>
        </p:grpSp>
      </p:grpSp>
      <p:grpSp>
        <p:nvGrpSpPr>
          <p:cNvPr id="228" name="组合 227"/>
          <p:cNvGrpSpPr/>
          <p:nvPr/>
        </p:nvGrpSpPr>
        <p:grpSpPr>
          <a:xfrm>
            <a:off x="7510291" y="1903268"/>
            <a:ext cx="1252629" cy="4148828"/>
            <a:chOff x="5975009" y="1387621"/>
            <a:chExt cx="1252629" cy="4148828"/>
          </a:xfrm>
        </p:grpSpPr>
        <p:grpSp>
          <p:nvGrpSpPr>
            <p:cNvPr id="229" name="组合 228"/>
            <p:cNvGrpSpPr/>
            <p:nvPr/>
          </p:nvGrpSpPr>
          <p:grpSpPr>
            <a:xfrm>
              <a:off x="5975009" y="1387621"/>
              <a:ext cx="1252629" cy="4148828"/>
              <a:chOff x="2112201" y="1883096"/>
              <a:chExt cx="1252629" cy="4148828"/>
            </a:xfrm>
          </p:grpSpPr>
          <p:sp>
            <p:nvSpPr>
              <p:cNvPr id="233" name="矩形 232"/>
              <p:cNvSpPr/>
              <p:nvPr/>
            </p:nvSpPr>
            <p:spPr>
              <a:xfrm>
                <a:off x="2112201" y="1883096"/>
                <a:ext cx="1241006" cy="414882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4" name="矩形 233"/>
              <p:cNvSpPr/>
              <p:nvPr/>
            </p:nvSpPr>
            <p:spPr>
              <a:xfrm>
                <a:off x="2164501" y="2844769"/>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30" name="组合 229"/>
            <p:cNvGrpSpPr/>
            <p:nvPr/>
          </p:nvGrpSpPr>
          <p:grpSpPr>
            <a:xfrm>
              <a:off x="6290539" y="1554230"/>
              <a:ext cx="654916" cy="654916"/>
              <a:chOff x="4333875" y="219075"/>
              <a:chExt cx="654916" cy="654916"/>
            </a:xfrm>
          </p:grpSpPr>
          <p:sp>
            <p:nvSpPr>
              <p:cNvPr id="231" name="椭圆 230"/>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2" name="文本框 231"/>
              <p:cNvSpPr txBox="1"/>
              <p:nvPr/>
            </p:nvSpPr>
            <p:spPr>
              <a:xfrm>
                <a:off x="4374706" y="225570"/>
                <a:ext cx="595035" cy="584775"/>
              </a:xfrm>
              <a:prstGeom prst="rect">
                <a:avLst/>
              </a:prstGeom>
              <a:noFill/>
            </p:spPr>
            <p:txBody>
              <a:bodyPr vert="horz"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叁</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14:presetBounceEnd="54000">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14:bounceEnd="54000">
                                          <p:cBhvr additive="base">
                                            <p:cTn id="13" dur="1500" fill="hold"/>
                                            <p:tgtEl>
                                              <p:spTgt spid="214"/>
                                            </p:tgtEl>
                                            <p:attrNameLst>
                                              <p:attrName>ppt_x</p:attrName>
                                            </p:attrNameLst>
                                          </p:cBhvr>
                                          <p:tavLst>
                                            <p:tav tm="0">
                                              <p:val>
                                                <p:strVal val="#ppt_x"/>
                                              </p:val>
                                            </p:tav>
                                            <p:tav tm="100000">
                                              <p:val>
                                                <p:strVal val="#ppt_x"/>
                                              </p:val>
                                            </p:tav>
                                          </p:tavLst>
                                        </p:anim>
                                        <p:anim calcmode="lin" valueType="num" p14:bounceEnd="54000">
                                          <p:cBhvr additive="base">
                                            <p:cTn id="14" dur="1500" fill="hold"/>
                                            <p:tgtEl>
                                              <p:spTgt spid="21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1" fill="hold" nodeType="afterEffect" p14:presetBounceEnd="54000">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14:bounceEnd="54000">
                                          <p:cBhvr additive="base">
                                            <p:cTn id="18" dur="1500" fill="hold"/>
                                            <p:tgtEl>
                                              <p:spTgt spid="221"/>
                                            </p:tgtEl>
                                            <p:attrNameLst>
                                              <p:attrName>ppt_x</p:attrName>
                                            </p:attrNameLst>
                                          </p:cBhvr>
                                          <p:tavLst>
                                            <p:tav tm="0">
                                              <p:val>
                                                <p:strVal val="#ppt_x"/>
                                              </p:val>
                                            </p:tav>
                                            <p:tav tm="100000">
                                              <p:val>
                                                <p:strVal val="#ppt_x"/>
                                              </p:val>
                                            </p:tav>
                                          </p:tavLst>
                                        </p:anim>
                                        <p:anim calcmode="lin" valueType="num" p14:bounceEnd="54000">
                                          <p:cBhvr additive="base">
                                            <p:cTn id="19" dur="1500" fill="hold"/>
                                            <p:tgtEl>
                                              <p:spTgt spid="221"/>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14:presetBounceEnd="54000">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14:bounceEnd="54000">
                                          <p:cBhvr additive="base">
                                            <p:cTn id="23" dur="1500" fill="hold"/>
                                            <p:tgtEl>
                                              <p:spTgt spid="228"/>
                                            </p:tgtEl>
                                            <p:attrNameLst>
                                              <p:attrName>ppt_x</p:attrName>
                                            </p:attrNameLst>
                                          </p:cBhvr>
                                          <p:tavLst>
                                            <p:tav tm="0">
                                              <p:val>
                                                <p:strVal val="#ppt_x"/>
                                              </p:val>
                                            </p:tav>
                                            <p:tav tm="100000">
                                              <p:val>
                                                <p:strVal val="#ppt_x"/>
                                              </p:val>
                                            </p:tav>
                                          </p:tavLst>
                                        </p:anim>
                                        <p:anim calcmode="lin" valueType="num" p14:bounceEnd="54000">
                                          <p:cBhvr additive="base">
                                            <p:cTn id="24" dur="1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cBhvr additive="base">
                                            <p:cTn id="13" dur="1500" fill="hold"/>
                                            <p:tgtEl>
                                              <p:spTgt spid="214"/>
                                            </p:tgtEl>
                                            <p:attrNameLst>
                                              <p:attrName>ppt_x</p:attrName>
                                            </p:attrNameLst>
                                          </p:cBhvr>
                                          <p:tavLst>
                                            <p:tav tm="0">
                                              <p:val>
                                                <p:strVal val="#ppt_x"/>
                                              </p:val>
                                            </p:tav>
                                            <p:tav tm="100000">
                                              <p:val>
                                                <p:strVal val="#ppt_x"/>
                                              </p:val>
                                            </p:tav>
                                          </p:tavLst>
                                        </p:anim>
                                        <p:anim calcmode="lin" valueType="num">
                                          <p:cBhvr additive="base">
                                            <p:cTn id="14" dur="1500" fill="hold"/>
                                            <p:tgtEl>
                                              <p:spTgt spid="21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1" fill="hold" nodeType="after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1500" fill="hold"/>
                                            <p:tgtEl>
                                              <p:spTgt spid="221"/>
                                            </p:tgtEl>
                                            <p:attrNameLst>
                                              <p:attrName>ppt_x</p:attrName>
                                            </p:attrNameLst>
                                          </p:cBhvr>
                                          <p:tavLst>
                                            <p:tav tm="0">
                                              <p:val>
                                                <p:strVal val="#ppt_x"/>
                                              </p:val>
                                            </p:tav>
                                            <p:tav tm="100000">
                                              <p:val>
                                                <p:strVal val="#ppt_x"/>
                                              </p:val>
                                            </p:tav>
                                          </p:tavLst>
                                        </p:anim>
                                        <p:anim calcmode="lin" valueType="num">
                                          <p:cBhvr additive="base">
                                            <p:cTn id="19" dur="1500" fill="hold"/>
                                            <p:tgtEl>
                                              <p:spTgt spid="221"/>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additive="base">
                                            <p:cTn id="23" dur="1500" fill="hold"/>
                                            <p:tgtEl>
                                              <p:spTgt spid="228"/>
                                            </p:tgtEl>
                                            <p:attrNameLst>
                                              <p:attrName>ppt_x</p:attrName>
                                            </p:attrNameLst>
                                          </p:cBhvr>
                                          <p:tavLst>
                                            <p:tav tm="0">
                                              <p:val>
                                                <p:strVal val="#ppt_x"/>
                                              </p:val>
                                            </p:tav>
                                            <p:tav tm="100000">
                                              <p:val>
                                                <p:strVal val="#ppt_x"/>
                                              </p:val>
                                            </p:tav>
                                          </p:tavLst>
                                        </p:anim>
                                        <p:anim calcmode="lin" valueType="num">
                                          <p:cBhvr additive="base">
                                            <p:cTn id="24" dur="1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贰</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p:txBody>
      </p:sp>
      <p:pic>
        <p:nvPicPr>
          <p:cNvPr id="9" name="图片 8"/>
          <p:cNvPicPr>
            <a:picLocks noChangeAspect="1"/>
          </p:cNvPicPr>
          <p:nvPr/>
        </p:nvPicPr>
        <p:blipFill>
          <a:blip r:embed="rId4" cstate="screen"/>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3" name="图片 72"/>
          <p:cNvPicPr>
            <a:picLocks noChangeAspect="1"/>
          </p:cNvPicPr>
          <p:nvPr/>
        </p:nvPicPr>
        <p:blipFill>
          <a:blip r:embed="rId3" cstate="screen"/>
          <a:stretch>
            <a:fillRect/>
          </a:stretch>
        </p:blipFill>
        <p:spPr>
          <a:xfrm>
            <a:off x="-14282" y="747287"/>
            <a:ext cx="3556046" cy="5928545"/>
          </a:xfrm>
          <a:prstGeom prst="rect">
            <a:avLst/>
          </a:prstGeom>
        </p:spPr>
      </p:pic>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sp>
        <p:nvSpPr>
          <p:cNvPr id="31" name="文本框 30"/>
          <p:cNvSpPr txBox="1">
            <a:spLocks noChangeArrowheads="1"/>
          </p:cNvSpPr>
          <p:nvPr/>
        </p:nvSpPr>
        <p:spPr bwMode="auto">
          <a:xfrm>
            <a:off x="4223536" y="2277969"/>
            <a:ext cx="2591563" cy="3427926"/>
          </a:xfrm>
          <a:prstGeom prst="rect">
            <a:avLst/>
          </a:prstGeom>
          <a:noFill/>
          <a:ln w="9525">
            <a:noFill/>
            <a:miter lim="800000"/>
          </a:ln>
        </p:spPr>
        <p:txBody>
          <a:bodyPr wrap="square">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a:p>
            <a:pPr>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较早有关重阳节的传说，见于梁朝吴均的</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续齐谐记</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：汝南桓景随费长房游学累年，长房谓曰：“九月九日，汝家中当有灾。宜急去，令家人各作绛囊，盛茱萸，以系臂，登高饮菊花酒，此祸可除。”</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2" name="文本框 31"/>
          <p:cNvSpPr txBox="1">
            <a:spLocks noChangeArrowheads="1"/>
          </p:cNvSpPr>
          <p:nvPr/>
        </p:nvSpPr>
        <p:spPr bwMode="auto">
          <a:xfrm>
            <a:off x="7922532" y="2277969"/>
            <a:ext cx="2716213" cy="3427926"/>
          </a:xfrm>
          <a:prstGeom prst="rect">
            <a:avLst/>
          </a:prstGeom>
          <a:noFill/>
          <a:ln w="9525">
            <a:noFill/>
            <a:miter lim="800000"/>
          </a:ln>
        </p:spPr>
        <p:txBody>
          <a:bodyPr>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a:p>
            <a:pPr>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较早有关重阳节的传说，见于梁朝吴均的</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续齐谐记</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：汝南桓景随费长房游学累年，长房谓曰：“九月九日，汝家中当有灾。宜急去，令家人各作绛囊，盛茱萸，以系臂，登高饮菊花酒，此祸可除。”</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35" name="组合 34"/>
          <p:cNvGrpSpPr/>
          <p:nvPr/>
        </p:nvGrpSpPr>
        <p:grpSpPr bwMode="auto">
          <a:xfrm>
            <a:off x="3685373" y="2435339"/>
            <a:ext cx="538163" cy="538162"/>
            <a:chOff x="4870151" y="2570251"/>
            <a:chExt cx="538709" cy="538709"/>
          </a:xfrm>
        </p:grpSpPr>
        <p:sp>
          <p:nvSpPr>
            <p:cNvPr id="36" name="矩形 35"/>
            <p:cNvSpPr/>
            <p:nvPr/>
          </p:nvSpPr>
          <p:spPr>
            <a:xfrm>
              <a:off x="4870151" y="2570251"/>
              <a:ext cx="538709" cy="538709"/>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chemeClr val="tx1"/>
                </a:solidFill>
                <a:latin typeface="阿里巴巴普惠体 L" panose="00020600040101010101" pitchFamily="18" charset="-122"/>
                <a:ea typeface="阿里巴巴普惠体 L" panose="00020600040101010101" pitchFamily="18" charset="-122"/>
              </a:endParaRPr>
            </a:p>
          </p:txBody>
        </p:sp>
        <p:grpSp>
          <p:nvGrpSpPr>
            <p:cNvPr id="37" name="Group 101"/>
            <p:cNvGrpSpPr/>
            <p:nvPr/>
          </p:nvGrpSpPr>
          <p:grpSpPr bwMode="auto">
            <a:xfrm>
              <a:off x="4993784" y="2661805"/>
              <a:ext cx="288925" cy="355600"/>
              <a:chOff x="1543" y="2379"/>
              <a:chExt cx="156" cy="192"/>
            </a:xfrm>
          </p:grpSpPr>
          <p:sp>
            <p:nvSpPr>
              <p:cNvPr id="38" name="Freeform 70"/>
              <p:cNvSpPr/>
              <p:nvPr/>
            </p:nvSpPr>
            <p:spPr bwMode="auto">
              <a:xfrm>
                <a:off x="1549" y="2515"/>
                <a:ext cx="144" cy="24"/>
              </a:xfrm>
              <a:custGeom>
                <a:avLst/>
                <a:gdLst>
                  <a:gd name="T0" fmla="*/ 4608 w 72"/>
                  <a:gd name="T1" fmla="*/ 384 h 12"/>
                  <a:gd name="T2" fmla="*/ 4096 w 72"/>
                  <a:gd name="T3" fmla="*/ 768 h 12"/>
                  <a:gd name="T4" fmla="*/ 512 w 72"/>
                  <a:gd name="T5" fmla="*/ 768 h 12"/>
                  <a:gd name="T6" fmla="*/ 0 w 72"/>
                  <a:gd name="T7" fmla="*/ 384 h 12"/>
                  <a:gd name="T8" fmla="*/ 0 w 72"/>
                  <a:gd name="T9" fmla="*/ 384 h 12"/>
                  <a:gd name="T10" fmla="*/ 512 w 72"/>
                  <a:gd name="T11" fmla="*/ 0 h 12"/>
                  <a:gd name="T12" fmla="*/ 4096 w 72"/>
                  <a:gd name="T13" fmla="*/ 0 h 12"/>
                  <a:gd name="T14" fmla="*/ 4608 w 7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
                  <a:gd name="T26" fmla="*/ 72 w 7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
                    <a:moveTo>
                      <a:pt x="72" y="6"/>
                    </a:moveTo>
                    <a:cubicBezTo>
                      <a:pt x="72" y="9"/>
                      <a:pt x="68" y="12"/>
                      <a:pt x="64" y="12"/>
                    </a:cubicBezTo>
                    <a:cubicBezTo>
                      <a:pt x="8" y="12"/>
                      <a:pt x="8" y="12"/>
                      <a:pt x="8" y="12"/>
                    </a:cubicBezTo>
                    <a:cubicBezTo>
                      <a:pt x="4" y="12"/>
                      <a:pt x="0" y="9"/>
                      <a:pt x="0" y="6"/>
                    </a:cubicBezTo>
                    <a:cubicBezTo>
                      <a:pt x="0" y="6"/>
                      <a:pt x="0" y="6"/>
                      <a:pt x="0" y="6"/>
                    </a:cubicBezTo>
                    <a:cubicBezTo>
                      <a:pt x="0" y="3"/>
                      <a:pt x="4" y="0"/>
                      <a:pt x="8" y="0"/>
                    </a:cubicBezTo>
                    <a:cubicBezTo>
                      <a:pt x="64" y="0"/>
                      <a:pt x="64" y="0"/>
                      <a:pt x="64" y="0"/>
                    </a:cubicBezTo>
                    <a:cubicBezTo>
                      <a:pt x="68" y="0"/>
                      <a:pt x="72" y="3"/>
                      <a:pt x="72" y="6"/>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39" name="Freeform 71"/>
              <p:cNvSpPr/>
              <p:nvPr/>
            </p:nvSpPr>
            <p:spPr bwMode="auto">
              <a:xfrm>
                <a:off x="1589" y="2443"/>
                <a:ext cx="64" cy="24"/>
              </a:xfrm>
              <a:custGeom>
                <a:avLst/>
                <a:gdLst>
                  <a:gd name="T0" fmla="*/ 2048 w 32"/>
                  <a:gd name="T1" fmla="*/ 384 h 12"/>
                  <a:gd name="T2" fmla="*/ 1536 w 32"/>
                  <a:gd name="T3" fmla="*/ 768 h 12"/>
                  <a:gd name="T4" fmla="*/ 512 w 32"/>
                  <a:gd name="T5" fmla="*/ 768 h 12"/>
                  <a:gd name="T6" fmla="*/ 0 w 32"/>
                  <a:gd name="T7" fmla="*/ 384 h 12"/>
                  <a:gd name="T8" fmla="*/ 0 w 32"/>
                  <a:gd name="T9" fmla="*/ 384 h 12"/>
                  <a:gd name="T10" fmla="*/ 512 w 32"/>
                  <a:gd name="T11" fmla="*/ 0 h 12"/>
                  <a:gd name="T12" fmla="*/ 1536 w 32"/>
                  <a:gd name="T13" fmla="*/ 0 h 12"/>
                  <a:gd name="T14" fmla="*/ 2048 w 3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2"/>
                  <a:gd name="T26" fmla="*/ 32 w 3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2">
                    <a:moveTo>
                      <a:pt x="32" y="6"/>
                    </a:moveTo>
                    <a:cubicBezTo>
                      <a:pt x="32" y="9"/>
                      <a:pt x="28" y="12"/>
                      <a:pt x="24" y="12"/>
                    </a:cubicBezTo>
                    <a:cubicBezTo>
                      <a:pt x="8" y="12"/>
                      <a:pt x="8" y="12"/>
                      <a:pt x="8" y="12"/>
                    </a:cubicBezTo>
                    <a:cubicBezTo>
                      <a:pt x="4" y="12"/>
                      <a:pt x="0" y="9"/>
                      <a:pt x="0" y="6"/>
                    </a:cubicBezTo>
                    <a:cubicBezTo>
                      <a:pt x="0" y="6"/>
                      <a:pt x="0" y="6"/>
                      <a:pt x="0" y="6"/>
                    </a:cubicBezTo>
                    <a:cubicBezTo>
                      <a:pt x="0" y="3"/>
                      <a:pt x="4" y="0"/>
                      <a:pt x="8" y="0"/>
                    </a:cubicBezTo>
                    <a:cubicBezTo>
                      <a:pt x="24" y="0"/>
                      <a:pt x="24" y="0"/>
                      <a:pt x="24" y="0"/>
                    </a:cubicBezTo>
                    <a:cubicBezTo>
                      <a:pt x="28" y="0"/>
                      <a:pt x="32" y="3"/>
                      <a:pt x="32" y="6"/>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0" name="Freeform 73"/>
              <p:cNvSpPr/>
              <p:nvPr/>
            </p:nvSpPr>
            <p:spPr bwMode="auto">
              <a:xfrm>
                <a:off x="1543" y="2523"/>
                <a:ext cx="156" cy="48"/>
              </a:xfrm>
              <a:custGeom>
                <a:avLst/>
                <a:gdLst>
                  <a:gd name="T0" fmla="*/ 4288 w 78"/>
                  <a:gd name="T1" fmla="*/ 576 h 24"/>
                  <a:gd name="T2" fmla="*/ 4544 w 78"/>
                  <a:gd name="T3" fmla="*/ 1536 h 24"/>
                  <a:gd name="T4" fmla="*/ 448 w 78"/>
                  <a:gd name="T5" fmla="*/ 1536 h 24"/>
                  <a:gd name="T6" fmla="*/ 704 w 78"/>
                  <a:gd name="T7" fmla="*/ 576 h 24"/>
                  <a:gd name="T8" fmla="*/ 960 w 78"/>
                  <a:gd name="T9" fmla="*/ 320 h 24"/>
                  <a:gd name="T10" fmla="*/ 1664 w 78"/>
                  <a:gd name="T11" fmla="*/ 0 h 24"/>
                  <a:gd name="T12" fmla="*/ 3328 w 78"/>
                  <a:gd name="T13" fmla="*/ 0 h 24"/>
                  <a:gd name="T14" fmla="*/ 4032 w 78"/>
                  <a:gd name="T15" fmla="*/ 320 h 24"/>
                  <a:gd name="T16" fmla="*/ 4288 w 78"/>
                  <a:gd name="T17" fmla="*/ 57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67" y="9"/>
                    </a:moveTo>
                    <a:cubicBezTo>
                      <a:pt x="74" y="16"/>
                      <a:pt x="78" y="24"/>
                      <a:pt x="71" y="24"/>
                    </a:cubicBezTo>
                    <a:cubicBezTo>
                      <a:pt x="7" y="24"/>
                      <a:pt x="7" y="24"/>
                      <a:pt x="7" y="24"/>
                    </a:cubicBezTo>
                    <a:cubicBezTo>
                      <a:pt x="0" y="24"/>
                      <a:pt x="4" y="16"/>
                      <a:pt x="11" y="9"/>
                    </a:cubicBezTo>
                    <a:cubicBezTo>
                      <a:pt x="15" y="5"/>
                      <a:pt x="15" y="5"/>
                      <a:pt x="15" y="5"/>
                    </a:cubicBezTo>
                    <a:cubicBezTo>
                      <a:pt x="19" y="2"/>
                      <a:pt x="23" y="0"/>
                      <a:pt x="26" y="0"/>
                    </a:cubicBezTo>
                    <a:cubicBezTo>
                      <a:pt x="52" y="0"/>
                      <a:pt x="52" y="0"/>
                      <a:pt x="52" y="0"/>
                    </a:cubicBezTo>
                    <a:cubicBezTo>
                      <a:pt x="55" y="0"/>
                      <a:pt x="59" y="2"/>
                      <a:pt x="63" y="5"/>
                    </a:cubicBezTo>
                    <a:lnTo>
                      <a:pt x="67" y="9"/>
                    </a:ln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1" name="Freeform 74"/>
              <p:cNvSpPr/>
              <p:nvPr/>
            </p:nvSpPr>
            <p:spPr bwMode="auto">
              <a:xfrm>
                <a:off x="1573" y="2403"/>
                <a:ext cx="96" cy="112"/>
              </a:xfrm>
              <a:custGeom>
                <a:avLst/>
                <a:gdLst>
                  <a:gd name="T0" fmla="*/ 2048 w 48"/>
                  <a:gd name="T1" fmla="*/ 1280 h 56"/>
                  <a:gd name="T2" fmla="*/ 1024 w 48"/>
                  <a:gd name="T3" fmla="*/ 1280 h 56"/>
                  <a:gd name="T4" fmla="*/ 0 w 48"/>
                  <a:gd name="T5" fmla="*/ 3584 h 56"/>
                  <a:gd name="T6" fmla="*/ 3072 w 48"/>
                  <a:gd name="T7" fmla="*/ 3584 h 56"/>
                  <a:gd name="T8" fmla="*/ 2048 w 48"/>
                  <a:gd name="T9" fmla="*/ 1280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32" y="20"/>
                    </a:moveTo>
                    <a:cubicBezTo>
                      <a:pt x="32" y="0"/>
                      <a:pt x="16" y="0"/>
                      <a:pt x="16" y="20"/>
                    </a:cubicBezTo>
                    <a:cubicBezTo>
                      <a:pt x="16" y="48"/>
                      <a:pt x="0" y="48"/>
                      <a:pt x="0" y="56"/>
                    </a:cubicBezTo>
                    <a:cubicBezTo>
                      <a:pt x="48" y="56"/>
                      <a:pt x="48" y="56"/>
                      <a:pt x="48" y="56"/>
                    </a:cubicBezTo>
                    <a:cubicBezTo>
                      <a:pt x="48" y="48"/>
                      <a:pt x="32" y="48"/>
                      <a:pt x="32" y="20"/>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2" name="Freeform 79"/>
              <p:cNvSpPr/>
              <p:nvPr/>
            </p:nvSpPr>
            <p:spPr bwMode="auto">
              <a:xfrm>
                <a:off x="1573" y="2379"/>
                <a:ext cx="96" cy="56"/>
              </a:xfrm>
              <a:custGeom>
                <a:avLst/>
                <a:gdLst>
                  <a:gd name="T0" fmla="*/ 2816 w 48"/>
                  <a:gd name="T1" fmla="*/ 0 h 28"/>
                  <a:gd name="T2" fmla="*/ 2560 w 48"/>
                  <a:gd name="T3" fmla="*/ 0 h 28"/>
                  <a:gd name="T4" fmla="*/ 2560 w 48"/>
                  <a:gd name="T5" fmla="*/ 512 h 28"/>
                  <a:gd name="T6" fmla="*/ 2304 w 48"/>
                  <a:gd name="T7" fmla="*/ 768 h 28"/>
                  <a:gd name="T8" fmla="*/ 2048 w 48"/>
                  <a:gd name="T9" fmla="*/ 512 h 28"/>
                  <a:gd name="T10" fmla="*/ 2048 w 48"/>
                  <a:gd name="T11" fmla="*/ 0 h 28"/>
                  <a:gd name="T12" fmla="*/ 1024 w 48"/>
                  <a:gd name="T13" fmla="*/ 0 h 28"/>
                  <a:gd name="T14" fmla="*/ 1024 w 48"/>
                  <a:gd name="T15" fmla="*/ 512 h 28"/>
                  <a:gd name="T16" fmla="*/ 768 w 48"/>
                  <a:gd name="T17" fmla="*/ 768 h 28"/>
                  <a:gd name="T18" fmla="*/ 512 w 48"/>
                  <a:gd name="T19" fmla="*/ 512 h 28"/>
                  <a:gd name="T20" fmla="*/ 512 w 48"/>
                  <a:gd name="T21" fmla="*/ 0 h 28"/>
                  <a:gd name="T22" fmla="*/ 256 w 48"/>
                  <a:gd name="T23" fmla="*/ 0 h 28"/>
                  <a:gd name="T24" fmla="*/ 0 w 48"/>
                  <a:gd name="T25" fmla="*/ 256 h 28"/>
                  <a:gd name="T26" fmla="*/ 0 w 48"/>
                  <a:gd name="T27" fmla="*/ 1536 h 28"/>
                  <a:gd name="T28" fmla="*/ 256 w 48"/>
                  <a:gd name="T29" fmla="*/ 1792 h 28"/>
                  <a:gd name="T30" fmla="*/ 2816 w 48"/>
                  <a:gd name="T31" fmla="*/ 1792 h 28"/>
                  <a:gd name="T32" fmla="*/ 3072 w 48"/>
                  <a:gd name="T33" fmla="*/ 1536 h 28"/>
                  <a:gd name="T34" fmla="*/ 3072 w 48"/>
                  <a:gd name="T35" fmla="*/ 256 h 28"/>
                  <a:gd name="T36" fmla="*/ 2816 w 48"/>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28"/>
                  <a:gd name="T59" fmla="*/ 48 w 4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28">
                    <a:moveTo>
                      <a:pt x="44" y="0"/>
                    </a:moveTo>
                    <a:cubicBezTo>
                      <a:pt x="40" y="0"/>
                      <a:pt x="40" y="0"/>
                      <a:pt x="40" y="0"/>
                    </a:cubicBezTo>
                    <a:cubicBezTo>
                      <a:pt x="40" y="8"/>
                      <a:pt x="40" y="8"/>
                      <a:pt x="40" y="8"/>
                    </a:cubicBezTo>
                    <a:cubicBezTo>
                      <a:pt x="40" y="8"/>
                      <a:pt x="40" y="12"/>
                      <a:pt x="36" y="12"/>
                    </a:cubicBezTo>
                    <a:cubicBezTo>
                      <a:pt x="32" y="12"/>
                      <a:pt x="32" y="8"/>
                      <a:pt x="32" y="8"/>
                    </a:cubicBezTo>
                    <a:cubicBezTo>
                      <a:pt x="32" y="0"/>
                      <a:pt x="32" y="0"/>
                      <a:pt x="32" y="0"/>
                    </a:cubicBezTo>
                    <a:cubicBezTo>
                      <a:pt x="16" y="0"/>
                      <a:pt x="16" y="0"/>
                      <a:pt x="16" y="0"/>
                    </a:cubicBezTo>
                    <a:cubicBezTo>
                      <a:pt x="16" y="8"/>
                      <a:pt x="16" y="8"/>
                      <a:pt x="16" y="8"/>
                    </a:cubicBezTo>
                    <a:cubicBezTo>
                      <a:pt x="16" y="8"/>
                      <a:pt x="16" y="12"/>
                      <a:pt x="12" y="12"/>
                    </a:cubicBezTo>
                    <a:cubicBezTo>
                      <a:pt x="8" y="12"/>
                      <a:pt x="8" y="8"/>
                      <a:pt x="8" y="8"/>
                    </a:cubicBezTo>
                    <a:cubicBezTo>
                      <a:pt x="8" y="0"/>
                      <a:pt x="8" y="0"/>
                      <a:pt x="8" y="0"/>
                    </a:cubicBezTo>
                    <a:cubicBezTo>
                      <a:pt x="4" y="0"/>
                      <a:pt x="4" y="0"/>
                      <a:pt x="4" y="0"/>
                    </a:cubicBezTo>
                    <a:cubicBezTo>
                      <a:pt x="2" y="0"/>
                      <a:pt x="0" y="2"/>
                      <a:pt x="0" y="4"/>
                    </a:cubicBezTo>
                    <a:cubicBezTo>
                      <a:pt x="0" y="24"/>
                      <a:pt x="0" y="24"/>
                      <a:pt x="0" y="24"/>
                    </a:cubicBezTo>
                    <a:cubicBezTo>
                      <a:pt x="0" y="26"/>
                      <a:pt x="2" y="28"/>
                      <a:pt x="4" y="28"/>
                    </a:cubicBezTo>
                    <a:cubicBezTo>
                      <a:pt x="44" y="28"/>
                      <a:pt x="44" y="28"/>
                      <a:pt x="44" y="28"/>
                    </a:cubicBezTo>
                    <a:cubicBezTo>
                      <a:pt x="46" y="28"/>
                      <a:pt x="48" y="26"/>
                      <a:pt x="48" y="24"/>
                    </a:cubicBezTo>
                    <a:cubicBezTo>
                      <a:pt x="48" y="4"/>
                      <a:pt x="48" y="4"/>
                      <a:pt x="48" y="4"/>
                    </a:cubicBezTo>
                    <a:cubicBezTo>
                      <a:pt x="48" y="2"/>
                      <a:pt x="46" y="0"/>
                      <a:pt x="44" y="0"/>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grpSp>
      </p:grpSp>
      <p:grpSp>
        <p:nvGrpSpPr>
          <p:cNvPr id="63" name="组合 62"/>
          <p:cNvGrpSpPr/>
          <p:nvPr/>
        </p:nvGrpSpPr>
        <p:grpSpPr bwMode="auto">
          <a:xfrm>
            <a:off x="7345612" y="2429954"/>
            <a:ext cx="538162" cy="538162"/>
            <a:chOff x="8237295" y="2570251"/>
            <a:chExt cx="538709" cy="538709"/>
          </a:xfrm>
          <a:solidFill>
            <a:schemeClr val="bg1"/>
          </a:solidFill>
        </p:grpSpPr>
        <p:sp>
          <p:nvSpPr>
            <p:cNvPr id="64" name="矩形 63"/>
            <p:cNvSpPr/>
            <p:nvPr/>
          </p:nvSpPr>
          <p:spPr>
            <a:xfrm>
              <a:off x="8237295" y="2570251"/>
              <a:ext cx="538709" cy="538709"/>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chemeClr val="tx1"/>
                </a:solidFill>
                <a:latin typeface="阿里巴巴普惠体 L" panose="00020600040101010101" pitchFamily="18" charset="-122"/>
                <a:ea typeface="阿里巴巴普惠体 L" panose="00020600040101010101" pitchFamily="18" charset="-122"/>
              </a:endParaRPr>
            </a:p>
          </p:txBody>
        </p:sp>
        <p:grpSp>
          <p:nvGrpSpPr>
            <p:cNvPr id="65" name="Group 104"/>
            <p:cNvGrpSpPr/>
            <p:nvPr/>
          </p:nvGrpSpPr>
          <p:grpSpPr bwMode="auto">
            <a:xfrm>
              <a:off x="8365797" y="2635485"/>
              <a:ext cx="288925" cy="381000"/>
              <a:chOff x="2647" y="2365"/>
              <a:chExt cx="156" cy="206"/>
            </a:xfrm>
            <a:grpFill/>
          </p:grpSpPr>
          <p:sp>
            <p:nvSpPr>
              <p:cNvPr id="66" name="Freeform 90"/>
              <p:cNvSpPr/>
              <p:nvPr/>
            </p:nvSpPr>
            <p:spPr bwMode="auto">
              <a:xfrm>
                <a:off x="2677" y="2451"/>
                <a:ext cx="96" cy="24"/>
              </a:xfrm>
              <a:custGeom>
                <a:avLst/>
                <a:gdLst>
                  <a:gd name="T0" fmla="*/ 3072 w 48"/>
                  <a:gd name="T1" fmla="*/ 384 h 12"/>
                  <a:gd name="T2" fmla="*/ 2560 w 48"/>
                  <a:gd name="T3" fmla="*/ 768 h 12"/>
                  <a:gd name="T4" fmla="*/ 512 w 48"/>
                  <a:gd name="T5" fmla="*/ 768 h 12"/>
                  <a:gd name="T6" fmla="*/ 0 w 48"/>
                  <a:gd name="T7" fmla="*/ 384 h 12"/>
                  <a:gd name="T8" fmla="*/ 0 w 48"/>
                  <a:gd name="T9" fmla="*/ 384 h 12"/>
                  <a:gd name="T10" fmla="*/ 512 w 48"/>
                  <a:gd name="T11" fmla="*/ 0 h 12"/>
                  <a:gd name="T12" fmla="*/ 2560 w 48"/>
                  <a:gd name="T13" fmla="*/ 0 h 12"/>
                  <a:gd name="T14" fmla="*/ 3072 w 48"/>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2"/>
                  <a:gd name="T26" fmla="*/ 48 w 4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2">
                    <a:moveTo>
                      <a:pt x="48" y="6"/>
                    </a:moveTo>
                    <a:cubicBezTo>
                      <a:pt x="48" y="9"/>
                      <a:pt x="44" y="12"/>
                      <a:pt x="40" y="12"/>
                    </a:cubicBezTo>
                    <a:cubicBezTo>
                      <a:pt x="8" y="12"/>
                      <a:pt x="8" y="12"/>
                      <a:pt x="8" y="12"/>
                    </a:cubicBezTo>
                    <a:cubicBezTo>
                      <a:pt x="4" y="12"/>
                      <a:pt x="0" y="9"/>
                      <a:pt x="0" y="6"/>
                    </a:cubicBezTo>
                    <a:cubicBezTo>
                      <a:pt x="0" y="6"/>
                      <a:pt x="0" y="6"/>
                      <a:pt x="0" y="6"/>
                    </a:cubicBezTo>
                    <a:cubicBezTo>
                      <a:pt x="0" y="3"/>
                      <a:pt x="4" y="0"/>
                      <a:pt x="8" y="0"/>
                    </a:cubicBezTo>
                    <a:cubicBezTo>
                      <a:pt x="40" y="0"/>
                      <a:pt x="40" y="0"/>
                      <a:pt x="40" y="0"/>
                    </a:cubicBezTo>
                    <a:cubicBezTo>
                      <a:pt x="44" y="0"/>
                      <a:pt x="48" y="3"/>
                      <a:pt x="48" y="6"/>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67" name="Oval 91"/>
              <p:cNvSpPr>
                <a:spLocks noChangeArrowheads="1"/>
              </p:cNvSpPr>
              <p:nvPr/>
            </p:nvSpPr>
            <p:spPr bwMode="auto">
              <a:xfrm>
                <a:off x="2711" y="2365"/>
                <a:ext cx="28" cy="28"/>
              </a:xfrm>
              <a:prstGeom prst="ellipse">
                <a:avLst/>
              </a:prstGeom>
              <a:grpFill/>
              <a:ln w="9525">
                <a:noFill/>
                <a:round/>
              </a:ln>
            </p:spPr>
            <p:txBody>
              <a:bodyPr/>
              <a:lstStyle/>
              <a:p>
                <a:endParaRPr lang="zh-CN" altLang="en-US" sz="1900" b="1" dirty="0">
                  <a:latin typeface="阿里巴巴普惠体 L" panose="00020600040101010101" pitchFamily="18" charset="-122"/>
                  <a:ea typeface="阿里巴巴普惠体 L" panose="00020600040101010101" pitchFamily="18" charset="-122"/>
                </a:endParaRPr>
              </a:p>
            </p:txBody>
          </p:sp>
          <p:sp>
            <p:nvSpPr>
              <p:cNvPr id="68" name="Freeform 92"/>
              <p:cNvSpPr/>
              <p:nvPr/>
            </p:nvSpPr>
            <p:spPr bwMode="auto">
              <a:xfrm>
                <a:off x="2653" y="2515"/>
                <a:ext cx="144" cy="24"/>
              </a:xfrm>
              <a:custGeom>
                <a:avLst/>
                <a:gdLst>
                  <a:gd name="T0" fmla="*/ 4608 w 72"/>
                  <a:gd name="T1" fmla="*/ 384 h 12"/>
                  <a:gd name="T2" fmla="*/ 4096 w 72"/>
                  <a:gd name="T3" fmla="*/ 768 h 12"/>
                  <a:gd name="T4" fmla="*/ 512 w 72"/>
                  <a:gd name="T5" fmla="*/ 768 h 12"/>
                  <a:gd name="T6" fmla="*/ 0 w 72"/>
                  <a:gd name="T7" fmla="*/ 384 h 12"/>
                  <a:gd name="T8" fmla="*/ 0 w 72"/>
                  <a:gd name="T9" fmla="*/ 384 h 12"/>
                  <a:gd name="T10" fmla="*/ 512 w 72"/>
                  <a:gd name="T11" fmla="*/ 0 h 12"/>
                  <a:gd name="T12" fmla="*/ 4096 w 72"/>
                  <a:gd name="T13" fmla="*/ 0 h 12"/>
                  <a:gd name="T14" fmla="*/ 4608 w 7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
                  <a:gd name="T26" fmla="*/ 72 w 7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
                    <a:moveTo>
                      <a:pt x="72" y="6"/>
                    </a:moveTo>
                    <a:cubicBezTo>
                      <a:pt x="72" y="9"/>
                      <a:pt x="68" y="12"/>
                      <a:pt x="64" y="12"/>
                    </a:cubicBezTo>
                    <a:cubicBezTo>
                      <a:pt x="8" y="12"/>
                      <a:pt x="8" y="12"/>
                      <a:pt x="8" y="12"/>
                    </a:cubicBezTo>
                    <a:cubicBezTo>
                      <a:pt x="4" y="12"/>
                      <a:pt x="0" y="9"/>
                      <a:pt x="0" y="6"/>
                    </a:cubicBezTo>
                    <a:cubicBezTo>
                      <a:pt x="0" y="6"/>
                      <a:pt x="0" y="6"/>
                      <a:pt x="0" y="6"/>
                    </a:cubicBezTo>
                    <a:cubicBezTo>
                      <a:pt x="0" y="3"/>
                      <a:pt x="4" y="0"/>
                      <a:pt x="8" y="0"/>
                    </a:cubicBezTo>
                    <a:cubicBezTo>
                      <a:pt x="64" y="0"/>
                      <a:pt x="64" y="0"/>
                      <a:pt x="64" y="0"/>
                    </a:cubicBezTo>
                    <a:cubicBezTo>
                      <a:pt x="68" y="0"/>
                      <a:pt x="72" y="3"/>
                      <a:pt x="72" y="6"/>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69" name="Freeform 93"/>
              <p:cNvSpPr/>
              <p:nvPr/>
            </p:nvSpPr>
            <p:spPr bwMode="auto">
              <a:xfrm>
                <a:off x="2647" y="2523"/>
                <a:ext cx="156" cy="48"/>
              </a:xfrm>
              <a:custGeom>
                <a:avLst/>
                <a:gdLst>
                  <a:gd name="T0" fmla="*/ 4288 w 78"/>
                  <a:gd name="T1" fmla="*/ 576 h 24"/>
                  <a:gd name="T2" fmla="*/ 4544 w 78"/>
                  <a:gd name="T3" fmla="*/ 1536 h 24"/>
                  <a:gd name="T4" fmla="*/ 448 w 78"/>
                  <a:gd name="T5" fmla="*/ 1536 h 24"/>
                  <a:gd name="T6" fmla="*/ 704 w 78"/>
                  <a:gd name="T7" fmla="*/ 576 h 24"/>
                  <a:gd name="T8" fmla="*/ 960 w 78"/>
                  <a:gd name="T9" fmla="*/ 320 h 24"/>
                  <a:gd name="T10" fmla="*/ 1664 w 78"/>
                  <a:gd name="T11" fmla="*/ 0 h 24"/>
                  <a:gd name="T12" fmla="*/ 3328 w 78"/>
                  <a:gd name="T13" fmla="*/ 0 h 24"/>
                  <a:gd name="T14" fmla="*/ 4032 w 78"/>
                  <a:gd name="T15" fmla="*/ 320 h 24"/>
                  <a:gd name="T16" fmla="*/ 4288 w 78"/>
                  <a:gd name="T17" fmla="*/ 57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67" y="9"/>
                    </a:moveTo>
                    <a:cubicBezTo>
                      <a:pt x="74" y="16"/>
                      <a:pt x="78" y="24"/>
                      <a:pt x="71" y="24"/>
                    </a:cubicBezTo>
                    <a:cubicBezTo>
                      <a:pt x="7" y="24"/>
                      <a:pt x="7" y="24"/>
                      <a:pt x="7" y="24"/>
                    </a:cubicBezTo>
                    <a:cubicBezTo>
                      <a:pt x="0" y="24"/>
                      <a:pt x="4" y="16"/>
                      <a:pt x="11" y="9"/>
                    </a:cubicBezTo>
                    <a:cubicBezTo>
                      <a:pt x="15" y="5"/>
                      <a:pt x="15" y="5"/>
                      <a:pt x="15" y="5"/>
                    </a:cubicBezTo>
                    <a:cubicBezTo>
                      <a:pt x="19" y="2"/>
                      <a:pt x="23" y="0"/>
                      <a:pt x="26" y="0"/>
                    </a:cubicBezTo>
                    <a:cubicBezTo>
                      <a:pt x="52" y="0"/>
                      <a:pt x="52" y="0"/>
                      <a:pt x="52" y="0"/>
                    </a:cubicBezTo>
                    <a:cubicBezTo>
                      <a:pt x="55" y="0"/>
                      <a:pt x="59" y="2"/>
                      <a:pt x="63" y="5"/>
                    </a:cubicBezTo>
                    <a:lnTo>
                      <a:pt x="67" y="9"/>
                    </a:ln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70" name="Freeform 94"/>
              <p:cNvSpPr/>
              <p:nvPr/>
            </p:nvSpPr>
            <p:spPr bwMode="auto">
              <a:xfrm>
                <a:off x="2657" y="2395"/>
                <a:ext cx="136" cy="48"/>
              </a:xfrm>
              <a:custGeom>
                <a:avLst/>
                <a:gdLst>
                  <a:gd name="T0" fmla="*/ 512 w 68"/>
                  <a:gd name="T1" fmla="*/ 960 h 24"/>
                  <a:gd name="T2" fmla="*/ 320 w 68"/>
                  <a:gd name="T3" fmla="*/ 0 h 24"/>
                  <a:gd name="T4" fmla="*/ 4032 w 68"/>
                  <a:gd name="T5" fmla="*/ 0 h 24"/>
                  <a:gd name="T6" fmla="*/ 3840 w 68"/>
                  <a:gd name="T7" fmla="*/ 960 h 24"/>
                  <a:gd name="T8" fmla="*/ 3584 w 68"/>
                  <a:gd name="T9" fmla="*/ 1216 h 24"/>
                  <a:gd name="T10" fmla="*/ 3072 w 68"/>
                  <a:gd name="T11" fmla="*/ 1536 h 24"/>
                  <a:gd name="T12" fmla="*/ 1280 w 68"/>
                  <a:gd name="T13" fmla="*/ 1536 h 24"/>
                  <a:gd name="T14" fmla="*/ 768 w 68"/>
                  <a:gd name="T15" fmla="*/ 1216 h 24"/>
                  <a:gd name="T16" fmla="*/ 512 w 68"/>
                  <a:gd name="T17" fmla="*/ 96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4"/>
                  <a:gd name="T29" fmla="*/ 68 w 6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4">
                    <a:moveTo>
                      <a:pt x="8" y="15"/>
                    </a:moveTo>
                    <a:cubicBezTo>
                      <a:pt x="2" y="8"/>
                      <a:pt x="0" y="0"/>
                      <a:pt x="5" y="0"/>
                    </a:cubicBezTo>
                    <a:cubicBezTo>
                      <a:pt x="63" y="0"/>
                      <a:pt x="63" y="0"/>
                      <a:pt x="63" y="0"/>
                    </a:cubicBezTo>
                    <a:cubicBezTo>
                      <a:pt x="68" y="0"/>
                      <a:pt x="66" y="8"/>
                      <a:pt x="60" y="15"/>
                    </a:cubicBezTo>
                    <a:cubicBezTo>
                      <a:pt x="56" y="19"/>
                      <a:pt x="56" y="19"/>
                      <a:pt x="56" y="19"/>
                    </a:cubicBezTo>
                    <a:cubicBezTo>
                      <a:pt x="54" y="22"/>
                      <a:pt x="50" y="24"/>
                      <a:pt x="48" y="24"/>
                    </a:cubicBezTo>
                    <a:cubicBezTo>
                      <a:pt x="20" y="24"/>
                      <a:pt x="20" y="24"/>
                      <a:pt x="20" y="24"/>
                    </a:cubicBezTo>
                    <a:cubicBezTo>
                      <a:pt x="18" y="24"/>
                      <a:pt x="14" y="22"/>
                      <a:pt x="12" y="19"/>
                    </a:cubicBezTo>
                    <a:lnTo>
                      <a:pt x="8" y="15"/>
                    </a:ln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71" name="Freeform 95"/>
              <p:cNvSpPr/>
              <p:nvPr/>
            </p:nvSpPr>
            <p:spPr bwMode="auto">
              <a:xfrm>
                <a:off x="2677" y="2451"/>
                <a:ext cx="96" cy="72"/>
              </a:xfrm>
              <a:custGeom>
                <a:avLst/>
                <a:gdLst>
                  <a:gd name="T0" fmla="*/ 2048 w 48"/>
                  <a:gd name="T1" fmla="*/ 0 h 36"/>
                  <a:gd name="T2" fmla="*/ 1024 w 48"/>
                  <a:gd name="T3" fmla="*/ 0 h 36"/>
                  <a:gd name="T4" fmla="*/ 0 w 48"/>
                  <a:gd name="T5" fmla="*/ 2048 h 36"/>
                  <a:gd name="T6" fmla="*/ 1536 w 48"/>
                  <a:gd name="T7" fmla="*/ 2304 h 36"/>
                  <a:gd name="T8" fmla="*/ 3072 w 48"/>
                  <a:gd name="T9" fmla="*/ 2048 h 36"/>
                  <a:gd name="T10" fmla="*/ 2048 w 48"/>
                  <a:gd name="T11" fmla="*/ 0 h 36"/>
                  <a:gd name="T12" fmla="*/ 0 60000 65536"/>
                  <a:gd name="T13" fmla="*/ 0 60000 65536"/>
                  <a:gd name="T14" fmla="*/ 0 60000 65536"/>
                  <a:gd name="T15" fmla="*/ 0 60000 65536"/>
                  <a:gd name="T16" fmla="*/ 0 60000 65536"/>
                  <a:gd name="T17" fmla="*/ 0 60000 65536"/>
                  <a:gd name="T18" fmla="*/ 0 w 48"/>
                  <a:gd name="T19" fmla="*/ 0 h 36"/>
                  <a:gd name="T20" fmla="*/ 48 w 4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8" h="36">
                    <a:moveTo>
                      <a:pt x="32" y="0"/>
                    </a:moveTo>
                    <a:cubicBezTo>
                      <a:pt x="16" y="0"/>
                      <a:pt x="16" y="0"/>
                      <a:pt x="16" y="0"/>
                    </a:cubicBezTo>
                    <a:cubicBezTo>
                      <a:pt x="16" y="28"/>
                      <a:pt x="0" y="24"/>
                      <a:pt x="0" y="32"/>
                    </a:cubicBezTo>
                    <a:cubicBezTo>
                      <a:pt x="24" y="36"/>
                      <a:pt x="24" y="36"/>
                      <a:pt x="24" y="36"/>
                    </a:cubicBezTo>
                    <a:cubicBezTo>
                      <a:pt x="48" y="32"/>
                      <a:pt x="48" y="32"/>
                      <a:pt x="48" y="32"/>
                    </a:cubicBezTo>
                    <a:cubicBezTo>
                      <a:pt x="48" y="24"/>
                      <a:pt x="32" y="28"/>
                      <a:pt x="32" y="0"/>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childTnLst>
                          </p:cTn>
                        </p:par>
                        <p:par>
                          <p:cTn id="17" fill="hold">
                            <p:stCondLst>
                              <p:cond delay="20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par>
                          <p:cTn id="22" fill="hold">
                            <p:stCondLst>
                              <p:cond delay="7099"/>
                            </p:stCondLst>
                            <p:childTnLst>
                              <p:par>
                                <p:cTn id="23" presetID="31"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1000" fill="hold"/>
                                        <p:tgtEl>
                                          <p:spTgt spid="63"/>
                                        </p:tgtEl>
                                        <p:attrNameLst>
                                          <p:attrName>ppt_w</p:attrName>
                                        </p:attrNameLst>
                                      </p:cBhvr>
                                      <p:tavLst>
                                        <p:tav tm="0">
                                          <p:val>
                                            <p:fltVal val="0"/>
                                          </p:val>
                                        </p:tav>
                                        <p:tav tm="100000">
                                          <p:val>
                                            <p:strVal val="#ppt_w"/>
                                          </p:val>
                                        </p:tav>
                                      </p:tavLst>
                                    </p:anim>
                                    <p:anim calcmode="lin" valueType="num">
                                      <p:cBhvr>
                                        <p:cTn id="26" dur="1000" fill="hold"/>
                                        <p:tgtEl>
                                          <p:spTgt spid="63"/>
                                        </p:tgtEl>
                                        <p:attrNameLst>
                                          <p:attrName>ppt_h</p:attrName>
                                        </p:attrNameLst>
                                      </p:cBhvr>
                                      <p:tavLst>
                                        <p:tav tm="0">
                                          <p:val>
                                            <p:fltVal val="0"/>
                                          </p:val>
                                        </p:tav>
                                        <p:tav tm="100000">
                                          <p:val>
                                            <p:strVal val="#ppt_h"/>
                                          </p:val>
                                        </p:tav>
                                      </p:tavLst>
                                    </p:anim>
                                    <p:anim calcmode="lin" valueType="num">
                                      <p:cBhvr>
                                        <p:cTn id="27" dur="1000" fill="hold"/>
                                        <p:tgtEl>
                                          <p:spTgt spid="63"/>
                                        </p:tgtEl>
                                        <p:attrNameLst>
                                          <p:attrName>style.rotation</p:attrName>
                                        </p:attrNameLst>
                                      </p:cBhvr>
                                      <p:tavLst>
                                        <p:tav tm="0">
                                          <p:val>
                                            <p:fltVal val="90"/>
                                          </p:val>
                                        </p:tav>
                                        <p:tav tm="100000">
                                          <p:val>
                                            <p:fltVal val="0"/>
                                          </p:val>
                                        </p:tav>
                                      </p:tavLst>
                                    </p:anim>
                                    <p:animEffect transition="in" filter="fade">
                                      <p:cBhvr>
                                        <p:cTn id="28" dur="1000"/>
                                        <p:tgtEl>
                                          <p:spTgt spid="63"/>
                                        </p:tgtEl>
                                      </p:cBhvr>
                                    </p:animEffect>
                                  </p:childTnLst>
                                </p:cTn>
                              </p:par>
                            </p:childTnLst>
                          </p:cTn>
                        </p:par>
                        <p:par>
                          <p:cTn id="29" fill="hold">
                            <p:stCondLst>
                              <p:cond delay="8099"/>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a7217220-1745-47b5-98bf-da14d92bc934"/>
</p:tagLst>
</file>

<file path=ppt/tags/tag2.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heme/theme1.xml><?xml version="1.0" encoding="utf-8"?>
<a:theme xmlns:a="http://schemas.openxmlformats.org/drawingml/2006/main" name=" 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宽屏</PresentationFormat>
  <Paragraphs>114</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B</vt:lpstr>
      <vt:lpstr>阿里巴巴普惠体 L</vt:lpstr>
      <vt:lpstr>阿里巴巴普惠体 M</vt:lpstr>
      <vt:lpstr>阿里巴巴普惠体 R</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2022-03-07T06:13:24Z</dcterms:created>
  <dcterms:modified xsi:type="dcterms:W3CDTF">2023-01-10T05:54:06Z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6EA651528C2C49FBA811003C1BA77A4E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