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9" r:id="rId2"/>
    <p:sldId id="257" r:id="rId3"/>
    <p:sldId id="258" r:id="rId4"/>
    <p:sldId id="263" r:id="rId5"/>
    <p:sldId id="264" r:id="rId6"/>
    <p:sldId id="265" r:id="rId7"/>
    <p:sldId id="266" r:id="rId8"/>
    <p:sldId id="268" r:id="rId9"/>
    <p:sldId id="260" r:id="rId10"/>
    <p:sldId id="270" r:id="rId11"/>
    <p:sldId id="271" r:id="rId12"/>
    <p:sldId id="269" r:id="rId13"/>
    <p:sldId id="273" r:id="rId14"/>
    <p:sldId id="284" r:id="rId15"/>
    <p:sldId id="261" r:id="rId16"/>
    <p:sldId id="285" r:id="rId17"/>
    <p:sldId id="274" r:id="rId18"/>
    <p:sldId id="275" r:id="rId19"/>
    <p:sldId id="277" r:id="rId20"/>
    <p:sldId id="262" r:id="rId21"/>
    <p:sldId id="280" r:id="rId22"/>
    <p:sldId id="281" r:id="rId23"/>
    <p:sldId id="282" r:id="rId24"/>
    <p:sldId id="283" r:id="rId25"/>
    <p:sldId id="300" r:id="rId26"/>
  </p:sldIdLst>
  <p:sldSz cx="9147175"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5">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C8E"/>
    <a:srgbClr val="E16165"/>
    <a:srgbClr val="FEDAE2"/>
    <a:srgbClr val="213C55"/>
    <a:srgbClr val="90B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6"/>
      </p:cViewPr>
      <p:guideLst>
        <p:guide orient="horz" pos="1605"/>
        <p:guide pos="2881"/>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30831692913598E-2"/>
          <c:y val="3.6668058767958998E-2"/>
          <c:w val="0.94398166830708696"/>
          <c:h val="0.76900586718585995"/>
        </c:manualLayout>
      </c:layout>
      <c:barChart>
        <c:barDir val="col"/>
        <c:grouping val="clustered"/>
        <c:varyColors val="0"/>
        <c:ser>
          <c:idx val="0"/>
          <c:order val="0"/>
          <c:tx>
            <c:strRef>
              <c:f>Sheet1!$B$1</c:f>
              <c:strCache>
                <c:ptCount val="1"/>
                <c:pt idx="0">
                  <c:v>系列 1</c:v>
                </c:pt>
              </c:strCache>
            </c:strRef>
          </c:tx>
          <c:spPr>
            <a:solidFill>
              <a:srgbClr val="E66C8E"/>
            </a:solidFill>
            <a:ln w="25271">
              <a:noFill/>
            </a:ln>
          </c:spPr>
          <c:invertIfNegative val="0"/>
          <c:cat>
            <c:strRef>
              <c:f>Sheet1!$A$2:$A$5</c:f>
              <c:strCache>
                <c:ptCount val="4"/>
                <c:pt idx="0">
                  <c:v>项目1</c:v>
                </c:pt>
                <c:pt idx="1">
                  <c:v>项目2</c:v>
                </c:pt>
                <c:pt idx="2">
                  <c:v>项目3</c:v>
                </c:pt>
                <c:pt idx="3">
                  <c:v>项目4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0CF-4541-8715-42000D3BBC3C}"/>
            </c:ext>
          </c:extLst>
        </c:ser>
        <c:ser>
          <c:idx val="1"/>
          <c:order val="1"/>
          <c:tx>
            <c:strRef>
              <c:f>Sheet1!$C$1</c:f>
              <c:strCache>
                <c:ptCount val="1"/>
                <c:pt idx="0">
                  <c:v>系列 2</c:v>
                </c:pt>
              </c:strCache>
            </c:strRef>
          </c:tx>
          <c:spPr>
            <a:solidFill>
              <a:srgbClr val="90BED6"/>
            </a:solidFill>
            <a:ln w="25292">
              <a:noFill/>
            </a:ln>
          </c:spPr>
          <c:invertIfNegative val="0"/>
          <c:cat>
            <c:strRef>
              <c:f>Sheet1!$A$2:$A$5</c:f>
              <c:strCache>
                <c:ptCount val="4"/>
                <c:pt idx="0">
                  <c:v>项目1</c:v>
                </c:pt>
                <c:pt idx="1">
                  <c:v>项目2</c:v>
                </c:pt>
                <c:pt idx="2">
                  <c:v>项目3</c:v>
                </c:pt>
                <c:pt idx="3">
                  <c:v>项目4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0CF-4541-8715-42000D3BBC3C}"/>
            </c:ext>
          </c:extLst>
        </c:ser>
        <c:ser>
          <c:idx val="2"/>
          <c:order val="2"/>
          <c:tx>
            <c:strRef>
              <c:f>Sheet1!$D$1</c:f>
              <c:strCache>
                <c:ptCount val="1"/>
                <c:pt idx="0">
                  <c:v>系列 3</c:v>
                </c:pt>
              </c:strCache>
            </c:strRef>
          </c:tx>
          <c:spPr>
            <a:solidFill>
              <a:srgbClr val="213C55"/>
            </a:solidFill>
            <a:ln w="25292">
              <a:noFill/>
            </a:ln>
          </c:spPr>
          <c:invertIfNegative val="0"/>
          <c:cat>
            <c:strRef>
              <c:f>Sheet1!$A$2:$A$5</c:f>
              <c:strCache>
                <c:ptCount val="4"/>
                <c:pt idx="0">
                  <c:v>项目1</c:v>
                </c:pt>
                <c:pt idx="1">
                  <c:v>项目2</c:v>
                </c:pt>
                <c:pt idx="2">
                  <c:v>项目3</c:v>
                </c:pt>
                <c:pt idx="3">
                  <c:v>项目4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0CF-4541-8715-42000D3BBC3C}"/>
            </c:ext>
          </c:extLst>
        </c:ser>
        <c:dLbls>
          <c:showLegendKey val="0"/>
          <c:showVal val="0"/>
          <c:showCatName val="0"/>
          <c:showSerName val="0"/>
          <c:showPercent val="0"/>
          <c:showBubbleSize val="0"/>
        </c:dLbls>
        <c:gapWidth val="219"/>
        <c:overlap val="-27"/>
        <c:axId val="494444544"/>
        <c:axId val="494446080"/>
      </c:barChart>
      <c:catAx>
        <c:axId val="494444544"/>
        <c:scaling>
          <c:orientation val="minMax"/>
        </c:scaling>
        <c:delete val="0"/>
        <c:axPos val="b"/>
        <c:numFmt formatCode="General" sourceLinked="1"/>
        <c:majorTickMark val="none"/>
        <c:minorTickMark val="none"/>
        <c:tickLblPos val="nextTo"/>
        <c:spPr>
          <a:noFill/>
          <a:ln w="9476" cap="flat" cmpd="sng" algn="ctr">
            <a:solidFill>
              <a:schemeClr val="bg2">
                <a:lumMod val="90000"/>
              </a:schemeClr>
            </a:solidFill>
            <a:prstDash val="solid"/>
            <a:round/>
          </a:ln>
          <a:effectLst/>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endParaRPr lang="zh-CN"/>
          </a:p>
        </c:txPr>
        <c:crossAx val="494446080"/>
        <c:crosses val="autoZero"/>
        <c:auto val="1"/>
        <c:lblAlgn val="ctr"/>
        <c:lblOffset val="100"/>
        <c:noMultiLvlLbl val="0"/>
      </c:catAx>
      <c:valAx>
        <c:axId val="494446080"/>
        <c:scaling>
          <c:orientation val="minMax"/>
        </c:scaling>
        <c:delete val="0"/>
        <c:axPos val="l"/>
        <c:numFmt formatCode="General" sourceLinked="1"/>
        <c:majorTickMark val="none"/>
        <c:minorTickMark val="none"/>
        <c:tickLblPos val="nextTo"/>
        <c:spPr>
          <a:ln w="6318" cap="flat" cmpd="sng" algn="ctr">
            <a:noFill/>
            <a:prstDash val="solid"/>
            <a:round/>
          </a:ln>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endParaRPr lang="zh-CN"/>
          </a:p>
        </c:txPr>
        <c:crossAx val="494444544"/>
        <c:crosses val="autoZero"/>
        <c:crossBetween val="between"/>
      </c:valAx>
      <c:spPr>
        <a:noFill/>
        <a:ln w="25358">
          <a:noFill/>
        </a:ln>
      </c:spPr>
    </c:plotArea>
    <c:legend>
      <c:legendPos val="b"/>
      <c:overlay val="0"/>
      <c:spPr>
        <a:noFill/>
        <a:ln w="25271">
          <a:noFill/>
        </a:ln>
      </c:spPr>
      <c:txPr>
        <a:bodyPr rot="0" spcFirstLastPara="0" vertOverflow="ellipsis" vert="horz" wrap="square" anchor="ctr" anchorCtr="1"/>
        <a:lstStyle/>
        <a:p>
          <a:pPr>
            <a:defRPr lang="zh-CN" sz="1095" b="0" i="0" u="none" strike="noStrike" kern="1200" baseline="0">
              <a:solidFill>
                <a:srgbClr val="333333"/>
              </a:solidFill>
              <a:latin typeface="微软雅黑 Light" panose="020B0502040204020203" pitchFamily="34" charset="-122"/>
              <a:ea typeface="微软雅黑 Light" panose="020B0502040204020203" pitchFamily="34" charset="-122"/>
              <a:cs typeface="微软雅黑 Light" panose="020B0502040204020203" pitchFamily="34" charset="-122"/>
            </a:defRPr>
          </a:pPr>
          <a:endParaRPr lang="zh-CN"/>
        </a:p>
      </c:txPr>
    </c:legend>
    <c:plotVisOnly val="1"/>
    <c:dispBlanksAs val="gap"/>
    <c:showDLblsOverMax val="0"/>
  </c:chart>
  <c:spPr>
    <a:noFill/>
    <a:ln>
      <a:noFill/>
    </a:ln>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F80CD-DC66-4791-B2DF-BAECFE01D5D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BEA94-228D-418E-9CF9-2985FBFAD1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73B8E4-7711-4245-A930-FC36A44B4B6A}"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t>15</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t>20</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4BEA94-228D-418E-9CF9-2985FBFAD11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t>3</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t>9</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947" y="273928"/>
            <a:ext cx="1972360" cy="436022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868" y="273928"/>
            <a:ext cx="5802739" cy="436022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4185" y="4723360"/>
            <a:ext cx="43299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3" name="TextBox 15"/>
          <p:cNvSpPr txBox="1"/>
          <p:nvPr userDrawn="1"/>
        </p:nvSpPr>
        <p:spPr>
          <a:xfrm>
            <a:off x="8788326" y="4860173"/>
            <a:ext cx="340943"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100" dirty="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4104" y="1282700"/>
            <a:ext cx="7889438"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4104" y="3443160"/>
            <a:ext cx="7889438"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2235"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868" y="1369642"/>
            <a:ext cx="3887549" cy="326451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30758" y="1369642"/>
            <a:ext cx="3887549" cy="326451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30060" y="273929"/>
            <a:ext cx="7889438"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30060" y="1261261"/>
            <a:ext cx="3869683"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30060" y="1879386"/>
            <a:ext cx="3869683" cy="276429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30757" y="1261261"/>
            <a:ext cx="388874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30757" y="1879386"/>
            <a:ext cx="3888741" cy="276429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D0542FC-8415-4267-8C0D-2804302A562F}" type="slidenum">
              <a:rPr lang="zh-CN" altLang="en-US" smtClean="0"/>
              <a:t>‹#›</a:t>
            </a:fld>
            <a:endParaRPr lang="zh-CN" altLang="en-US"/>
          </a:p>
        </p:txBody>
      </p:sp>
      <p:sp>
        <p:nvSpPr>
          <p:cNvPr id="5" name="TextBox 4"/>
          <p:cNvSpPr txBox="1"/>
          <p:nvPr userDrawn="1"/>
        </p:nvSpPr>
        <p:spPr>
          <a:xfrm>
            <a:off x="287624" y="196280"/>
            <a:ext cx="2032030" cy="369332"/>
          </a:xfrm>
          <a:prstGeom prst="rect">
            <a:avLst/>
          </a:prstGeom>
          <a:noFill/>
        </p:spPr>
        <p:txBody>
          <a:bodyPr wrap="none" rtlCol="0">
            <a:spAutoFit/>
          </a:bodyPr>
          <a:lstStyle/>
          <a:p>
            <a:r>
              <a:rPr lang="zh-CN" altLang="en-US" sz="1800" dirty="0" smtClean="0">
                <a:solidFill>
                  <a:schemeClr val="tx1">
                    <a:lumMod val="75000"/>
                    <a:lumOff val="25000"/>
                  </a:schemeClr>
                </a:solidFill>
              </a:rPr>
              <a:t>单击此处添加标题</a:t>
            </a:r>
            <a:endParaRPr lang="zh-CN" altLang="en-US" sz="18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8741" y="740798"/>
            <a:ext cx="4630757"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30060" y="1543526"/>
            <a:ext cx="2950202"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8741" y="740798"/>
            <a:ext cx="4630757"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30060" y="1543526"/>
            <a:ext cx="2950202"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F751B4B-5E3F-4C3B-A8A2-EC9450109A8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0542FC-8415-4267-8C0D-2804302A562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69" y="273929"/>
            <a:ext cx="7889438"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869" y="1369642"/>
            <a:ext cx="7889438" cy="3264511"/>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868" y="4768735"/>
            <a:ext cx="2058114"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5F751B4B-5E3F-4C3B-A8A2-EC9450109A81}" type="datetimeFigureOut">
              <a:rPr lang="zh-CN" altLang="en-US" smtClean="0"/>
              <a:t>2023-01-10</a:t>
            </a:fld>
            <a:endParaRPr lang="zh-CN" altLang="en-US"/>
          </a:p>
        </p:txBody>
      </p:sp>
      <p:sp>
        <p:nvSpPr>
          <p:cNvPr id="5" name="Footer Placeholder 4"/>
          <p:cNvSpPr>
            <a:spLocks noGrp="1"/>
          </p:cNvSpPr>
          <p:nvPr>
            <p:ph type="ftr" sz="quarter" idx="3"/>
          </p:nvPr>
        </p:nvSpPr>
        <p:spPr>
          <a:xfrm>
            <a:off x="3030002" y="4768735"/>
            <a:ext cx="3087172"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60193" y="4768735"/>
            <a:ext cx="2058114"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D0542FC-8415-4267-8C0D-2804302A562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7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6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7302" y="-26035"/>
            <a:ext cx="9132570" cy="3439795"/>
          </a:xfrm>
          <a:prstGeom prst="rect">
            <a:avLst/>
          </a:prstGeom>
        </p:spPr>
      </p:pic>
      <p:pic>
        <p:nvPicPr>
          <p:cNvPr id="5" name="图片 4" descr="munv"/>
          <p:cNvPicPr>
            <a:picLocks noChangeAspect="1"/>
          </p:cNvPicPr>
          <p:nvPr/>
        </p:nvPicPr>
        <p:blipFill>
          <a:blip r:embed="rId4" cstate="email"/>
          <a:stretch>
            <a:fillRect/>
          </a:stretch>
        </p:blipFill>
        <p:spPr>
          <a:xfrm>
            <a:off x="4654867" y="1283335"/>
            <a:ext cx="4351020" cy="3836670"/>
          </a:xfrm>
          <a:prstGeom prst="rect">
            <a:avLst/>
          </a:prstGeom>
        </p:spPr>
      </p:pic>
      <p:sp>
        <p:nvSpPr>
          <p:cNvPr id="9" name="矩形 8"/>
          <p:cNvSpPr/>
          <p:nvPr/>
        </p:nvSpPr>
        <p:spPr>
          <a:xfrm>
            <a:off x="779011" y="3317973"/>
            <a:ext cx="4695516" cy="646331"/>
          </a:xfrm>
          <a:prstGeom prst="rect">
            <a:avLst/>
          </a:prstGeom>
        </p:spPr>
        <p:txBody>
          <a:bodyPr wrap="none">
            <a:spAutoFit/>
          </a:bodyPr>
          <a:lstStyle/>
          <a:p>
            <a:pPr>
              <a:defRPr/>
            </a:pPr>
            <a:r>
              <a:rPr lang="zh-CN" altLang="en-US" sz="3600" b="1" spc="300" dirty="0">
                <a:solidFill>
                  <a:srgbClr val="E66C8E"/>
                </a:solidFill>
                <a:latin typeface="微软雅黑" panose="020B0503020204020204" pitchFamily="34" charset="-122"/>
                <a:ea typeface="微软雅黑" panose="020B0503020204020204" pitchFamily="34" charset="-122"/>
                <a:sym typeface="微软雅黑" panose="020B0503020204020204" pitchFamily="34" charset="-122"/>
              </a:rPr>
              <a:t>感恩母亲节</a:t>
            </a:r>
            <a:r>
              <a:rPr lang="en-US" altLang="zh-CN" sz="3600" b="1" spc="300" dirty="0">
                <a:solidFill>
                  <a:srgbClr val="E66C8E"/>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spc="300" dirty="0">
                <a:solidFill>
                  <a:srgbClr val="E66C8E"/>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pic>
        <p:nvPicPr>
          <p:cNvPr id="3" name="图片 2" descr="97e455159a96ebd20100178bf86119d6"/>
          <p:cNvPicPr>
            <a:picLocks noChangeAspect="1"/>
          </p:cNvPicPr>
          <p:nvPr/>
        </p:nvPicPr>
        <p:blipFill>
          <a:blip r:embed="rId5" cstate="email"/>
          <a:stretch>
            <a:fillRect/>
          </a:stretch>
        </p:blipFill>
        <p:spPr>
          <a:xfrm>
            <a:off x="870902" y="659765"/>
            <a:ext cx="4030980" cy="4030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1147845" y="2135829"/>
            <a:ext cx="7131844" cy="1505415"/>
            <a:chOff x="1362075" y="2755900"/>
            <a:chExt cx="9509125" cy="2006600"/>
          </a:xfrm>
        </p:grpSpPr>
        <p:grpSp>
          <p:nvGrpSpPr>
            <p:cNvPr id="9" name="组合 10"/>
            <p:cNvGrpSpPr/>
            <p:nvPr/>
          </p:nvGrpSpPr>
          <p:grpSpPr>
            <a:xfrm>
              <a:off x="1703539" y="2755900"/>
              <a:ext cx="8826197" cy="2006600"/>
              <a:chOff x="1703539" y="2755900"/>
              <a:chExt cx="8826197" cy="2006600"/>
            </a:xfrm>
          </p:grpSpPr>
          <p:cxnSp>
            <p:nvCxnSpPr>
              <p:cNvPr id="22" name="直接连接符 21"/>
              <p:cNvCxnSpPr/>
              <p:nvPr/>
            </p:nvCxnSpPr>
            <p:spPr>
              <a:xfrm>
                <a:off x="8785225" y="2844800"/>
                <a:ext cx="1479550" cy="19177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组合 8"/>
              <p:cNvGrpSpPr/>
              <p:nvPr/>
            </p:nvGrpSpPr>
            <p:grpSpPr>
              <a:xfrm>
                <a:off x="1703539" y="2755900"/>
                <a:ext cx="8826197" cy="2006600"/>
                <a:chOff x="1703539" y="2755900"/>
                <a:chExt cx="8826197" cy="2006600"/>
              </a:xfrm>
            </p:grpSpPr>
            <p:cxnSp>
              <p:nvCxnSpPr>
                <p:cNvPr id="10" name="直接连接符 9"/>
                <p:cNvCxnSpPr>
                  <a:stCxn id="8" idx="5"/>
                </p:cNvCxnSpPr>
                <p:nvPr/>
              </p:nvCxnSpPr>
              <p:spPr>
                <a:xfrm flipV="1">
                  <a:off x="1703539" y="2755900"/>
                  <a:ext cx="658661" cy="9602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62200" y="2755900"/>
                  <a:ext cx="1357313" cy="18986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19513" y="2755900"/>
                  <a:ext cx="1969293" cy="18986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88806" y="2755900"/>
                  <a:ext cx="2210594" cy="20066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891066" y="2844800"/>
                  <a:ext cx="894159" cy="19177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7" idx="1"/>
                </p:cNvCxnSpPr>
                <p:nvPr/>
              </p:nvCxnSpPr>
              <p:spPr>
                <a:xfrm flipV="1">
                  <a:off x="10264775" y="4005414"/>
                  <a:ext cx="264961" cy="7570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7" name="椭圆 6"/>
            <p:cNvSpPr/>
            <p:nvPr/>
          </p:nvSpPr>
          <p:spPr>
            <a:xfrm flipV="1">
              <a:off x="10471150" y="3663950"/>
              <a:ext cx="400050" cy="400050"/>
            </a:xfrm>
            <a:prstGeom prst="ellipse">
              <a:avLst/>
            </a:prstGeom>
            <a:solidFill>
              <a:srgbClr val="E1616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sp>
          <p:nvSpPr>
            <p:cNvPr id="8" name="椭圆 7"/>
            <p:cNvSpPr/>
            <p:nvPr/>
          </p:nvSpPr>
          <p:spPr>
            <a:xfrm flipV="1">
              <a:off x="1362075" y="3657600"/>
              <a:ext cx="400050" cy="400050"/>
            </a:xfrm>
            <a:prstGeom prst="ellipse">
              <a:avLst/>
            </a:prstGeom>
            <a:solidFill>
              <a:srgbClr val="E1616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grpSp>
      <p:grpSp>
        <p:nvGrpSpPr>
          <p:cNvPr id="13" name="组合 13"/>
          <p:cNvGrpSpPr/>
          <p:nvPr/>
        </p:nvGrpSpPr>
        <p:grpSpPr>
          <a:xfrm>
            <a:off x="3412417" y="2483602"/>
            <a:ext cx="957263" cy="957559"/>
            <a:chOff x="4381500" y="3219450"/>
            <a:chExt cx="1276350" cy="1276350"/>
          </a:xfrm>
        </p:grpSpPr>
        <p:sp>
          <p:nvSpPr>
            <p:cNvPr id="4" name="椭圆 3"/>
            <p:cNvSpPr/>
            <p:nvPr/>
          </p:nvSpPr>
          <p:spPr>
            <a:xfrm>
              <a:off x="4381500" y="3219450"/>
              <a:ext cx="1276350" cy="1276350"/>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sp>
          <p:nvSpPr>
            <p:cNvPr id="42"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900" dirty="0">
                <a:solidFill>
                  <a:schemeClr val="bg1">
                    <a:lumMod val="95000"/>
                  </a:schemeClr>
                </a:solidFill>
              </a:endParaRPr>
            </a:p>
          </p:txBody>
        </p:sp>
      </p:grpSp>
      <p:grpSp>
        <p:nvGrpSpPr>
          <p:cNvPr id="14" name="组合 35"/>
          <p:cNvGrpSpPr/>
          <p:nvPr/>
        </p:nvGrpSpPr>
        <p:grpSpPr>
          <a:xfrm>
            <a:off x="6791411" y="2483602"/>
            <a:ext cx="957263" cy="957559"/>
            <a:chOff x="8886825" y="3219450"/>
            <a:chExt cx="1276350" cy="1276350"/>
          </a:xfrm>
        </p:grpSpPr>
        <p:sp>
          <p:nvSpPr>
            <p:cNvPr id="6" name="椭圆 5"/>
            <p:cNvSpPr/>
            <p:nvPr/>
          </p:nvSpPr>
          <p:spPr>
            <a:xfrm>
              <a:off x="8886825" y="3219450"/>
              <a:ext cx="1276350" cy="1276350"/>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sp>
          <p:nvSpPr>
            <p:cNvPr id="43"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900" dirty="0">
                <a:solidFill>
                  <a:schemeClr val="bg1">
                    <a:lumMod val="95000"/>
                  </a:schemeClr>
                </a:solidFill>
              </a:endParaRPr>
            </a:p>
          </p:txBody>
        </p:sp>
      </p:grpSp>
      <p:grpSp>
        <p:nvGrpSpPr>
          <p:cNvPr id="16" name="组合 12"/>
          <p:cNvGrpSpPr/>
          <p:nvPr/>
        </p:nvGrpSpPr>
        <p:grpSpPr>
          <a:xfrm>
            <a:off x="1783643" y="2483602"/>
            <a:ext cx="957263" cy="957559"/>
            <a:chOff x="2209800" y="3219450"/>
            <a:chExt cx="1276350" cy="1276350"/>
          </a:xfrm>
        </p:grpSpPr>
        <p:sp>
          <p:nvSpPr>
            <p:cNvPr id="3" name="椭圆 2"/>
            <p:cNvSpPr/>
            <p:nvPr/>
          </p:nvSpPr>
          <p:spPr>
            <a:xfrm>
              <a:off x="2209800" y="3219450"/>
              <a:ext cx="1276350" cy="1276350"/>
            </a:xfrm>
            <a:prstGeom prst="ellipse">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sp>
          <p:nvSpPr>
            <p:cNvPr id="44"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900" dirty="0">
                <a:solidFill>
                  <a:schemeClr val="bg1">
                    <a:lumMod val="95000"/>
                  </a:schemeClr>
                </a:solidFill>
              </a:endParaRPr>
            </a:p>
          </p:txBody>
        </p:sp>
      </p:grpSp>
      <p:grpSp>
        <p:nvGrpSpPr>
          <p:cNvPr id="17" name="组合 15"/>
          <p:cNvGrpSpPr/>
          <p:nvPr/>
        </p:nvGrpSpPr>
        <p:grpSpPr>
          <a:xfrm>
            <a:off x="5169779" y="2483602"/>
            <a:ext cx="957263" cy="957559"/>
            <a:chOff x="6724650" y="3219450"/>
            <a:chExt cx="1276350" cy="1276350"/>
          </a:xfrm>
        </p:grpSpPr>
        <p:sp>
          <p:nvSpPr>
            <p:cNvPr id="5" name="椭圆 4"/>
            <p:cNvSpPr/>
            <p:nvPr/>
          </p:nvSpPr>
          <p:spPr>
            <a:xfrm>
              <a:off x="6724650" y="3219450"/>
              <a:ext cx="1276350" cy="1276350"/>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endParaRPr>
            </a:p>
          </p:txBody>
        </p:sp>
        <p:sp>
          <p:nvSpPr>
            <p:cNvPr id="4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900" dirty="0">
                <a:solidFill>
                  <a:schemeClr val="bg1">
                    <a:lumMod val="95000"/>
                  </a:schemeClr>
                </a:solidFill>
              </a:endParaRPr>
            </a:p>
          </p:txBody>
        </p:sp>
      </p:grpSp>
      <p:sp>
        <p:nvSpPr>
          <p:cNvPr id="54" name="矩形 53"/>
          <p:cNvSpPr/>
          <p:nvPr/>
        </p:nvSpPr>
        <p:spPr>
          <a:xfrm>
            <a:off x="1549660" y="1190553"/>
            <a:ext cx="754038" cy="253910"/>
          </a:xfrm>
          <a:prstGeom prst="rect">
            <a:avLst/>
          </a:prstGeom>
        </p:spPr>
        <p:txBody>
          <a:bodyPr wrap="non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937183" y="1481304"/>
            <a:ext cx="195249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56" name="矩形 55"/>
          <p:cNvSpPr/>
          <p:nvPr/>
        </p:nvSpPr>
        <p:spPr>
          <a:xfrm>
            <a:off x="2547321" y="3699364"/>
            <a:ext cx="754038" cy="253910"/>
          </a:xfrm>
          <a:prstGeom prst="rect">
            <a:avLst/>
          </a:prstGeom>
        </p:spPr>
        <p:txBody>
          <a:bodyPr wrap="non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1936844" y="4001944"/>
            <a:ext cx="19475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58" name="矩形 57"/>
          <p:cNvSpPr/>
          <p:nvPr/>
        </p:nvSpPr>
        <p:spPr>
          <a:xfrm>
            <a:off x="4030006" y="1190553"/>
            <a:ext cx="754038" cy="253910"/>
          </a:xfrm>
          <a:prstGeom prst="rect">
            <a:avLst/>
          </a:prstGeom>
        </p:spPr>
        <p:txBody>
          <a:bodyPr wrap="non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3497537" y="1481304"/>
            <a:ext cx="18551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60" name="矩形 59"/>
          <p:cNvSpPr/>
          <p:nvPr/>
        </p:nvSpPr>
        <p:spPr>
          <a:xfrm>
            <a:off x="6403649" y="1190553"/>
            <a:ext cx="754038" cy="253910"/>
          </a:xfrm>
          <a:prstGeom prst="rect">
            <a:avLst/>
          </a:prstGeom>
        </p:spPr>
        <p:txBody>
          <a:bodyPr wrap="non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5959363" y="1481304"/>
            <a:ext cx="1818580"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62" name="矩形 61"/>
          <p:cNvSpPr/>
          <p:nvPr/>
        </p:nvSpPr>
        <p:spPr>
          <a:xfrm>
            <a:off x="5654744" y="3699364"/>
            <a:ext cx="754038" cy="253910"/>
          </a:xfrm>
          <a:prstGeom prst="rect">
            <a:avLst/>
          </a:prstGeom>
        </p:spPr>
        <p:txBody>
          <a:bodyPr wrap="non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47"/>
          <p:cNvSpPr>
            <a:spLocks noChangeArrowheads="1"/>
          </p:cNvSpPr>
          <p:nvPr/>
        </p:nvSpPr>
        <p:spPr bwMode="auto">
          <a:xfrm>
            <a:off x="5155130" y="4001945"/>
            <a:ext cx="194304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54"/>
                                        </p:tgtEl>
                                        <p:attrNameLst>
                                          <p:attrName>style.visibility</p:attrName>
                                        </p:attrNameLst>
                                      </p:cBhvr>
                                      <p:to>
                                        <p:strVal val="visible"/>
                                      </p:to>
                                    </p:set>
                                    <p:anim calcmode="lin" valueType="num">
                                      <p:cBhvr>
                                        <p:cTn id="10" dur="500" fill="hold"/>
                                        <p:tgtEl>
                                          <p:spTgt spid="54"/>
                                        </p:tgtEl>
                                        <p:attrNameLst>
                                          <p:attrName>ppt_w</p:attrName>
                                        </p:attrNameLst>
                                      </p:cBhvr>
                                      <p:tavLst>
                                        <p:tav tm="0">
                                          <p:val>
                                            <p:fltVal val="0"/>
                                          </p:val>
                                        </p:tav>
                                        <p:tav tm="100000">
                                          <p:val>
                                            <p:strVal val="#ppt_w"/>
                                          </p:val>
                                        </p:tav>
                                      </p:tavLst>
                                    </p:anim>
                                    <p:anim calcmode="lin" valueType="num">
                                      <p:cBhvr>
                                        <p:cTn id="11" dur="500" fill="hold"/>
                                        <p:tgtEl>
                                          <p:spTgt spid="54"/>
                                        </p:tgtEl>
                                        <p:attrNameLst>
                                          <p:attrName>ppt_h</p:attrName>
                                        </p:attrNameLst>
                                      </p:cBhvr>
                                      <p:tavLst>
                                        <p:tav tm="0">
                                          <p:val>
                                            <p:fltVal val="0"/>
                                          </p:val>
                                        </p:tav>
                                        <p:tav tm="100000">
                                          <p:val>
                                            <p:strVal val="#ppt_h"/>
                                          </p:val>
                                        </p:tav>
                                      </p:tavLst>
                                    </p:anim>
                                    <p:animEffect transition="in" filter="fade">
                                      <p:cBhvr>
                                        <p:cTn id="12" dur="500"/>
                                        <p:tgtEl>
                                          <p:spTgt spid="54"/>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53" presetClass="entr" presetSubtype="16" fill="hold" nodeType="withEffect">
                                  <p:stCondLst>
                                    <p:cond delay="175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par>
                                <p:cTn id="48" presetID="53" presetClass="entr" presetSubtype="16" fill="hold" nodeType="withEffect">
                                  <p:stCondLst>
                                    <p:cond delay="375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61"/>
                                        </p:tgtEl>
                                        <p:attrNameLst>
                                          <p:attrName>style.visibility</p:attrName>
                                        </p:attrNameLst>
                                      </p:cBhvr>
                                      <p:to>
                                        <p:strVal val="visible"/>
                                      </p:to>
                                    </p:set>
                                    <p:anim calcmode="lin" valueType="num">
                                      <p:cBhvr>
                                        <p:cTn id="70" dur="500" fill="hold"/>
                                        <p:tgtEl>
                                          <p:spTgt spid="61"/>
                                        </p:tgtEl>
                                        <p:attrNameLst>
                                          <p:attrName>ppt_w</p:attrName>
                                        </p:attrNameLst>
                                      </p:cBhvr>
                                      <p:tavLst>
                                        <p:tav tm="0">
                                          <p:val>
                                            <p:fltVal val="0"/>
                                          </p:val>
                                        </p:tav>
                                        <p:tav tm="100000">
                                          <p:val>
                                            <p:strVal val="#ppt_w"/>
                                          </p:val>
                                        </p:tav>
                                      </p:tavLst>
                                    </p:anim>
                                    <p:anim calcmode="lin" valueType="num">
                                      <p:cBhvr>
                                        <p:cTn id="71" dur="500" fill="hold"/>
                                        <p:tgtEl>
                                          <p:spTgt spid="61"/>
                                        </p:tgtEl>
                                        <p:attrNameLst>
                                          <p:attrName>ppt_h</p:attrName>
                                        </p:attrNameLst>
                                      </p:cBhvr>
                                      <p:tavLst>
                                        <p:tav tm="0">
                                          <p:val>
                                            <p:fltVal val="0"/>
                                          </p:val>
                                        </p:tav>
                                        <p:tav tm="100000">
                                          <p:val>
                                            <p:strVal val="#ppt_h"/>
                                          </p:val>
                                        </p:tav>
                                      </p:tavLst>
                                    </p:anim>
                                    <p:animEffect transition="in" filter="fade">
                                      <p:cBhvr>
                                        <p:cTn id="72" dur="500"/>
                                        <p:tgtEl>
                                          <p:spTgt spid="61"/>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114974" y="2420624"/>
            <a:ext cx="2964657" cy="331338"/>
            <a:chOff x="1173162" y="3209924"/>
            <a:chExt cx="3952876" cy="441648"/>
          </a:xfrm>
        </p:grpSpPr>
        <p:sp>
          <p:nvSpPr>
            <p:cNvPr id="3" name="圆角矩形 2"/>
            <p:cNvSpPr/>
            <p:nvPr/>
          </p:nvSpPr>
          <p:spPr>
            <a:xfrm>
              <a:off x="2178050" y="3209924"/>
              <a:ext cx="1952625" cy="428625"/>
            </a:xfrm>
            <a:prstGeom prst="roundRect">
              <a:avLst>
                <a:gd name="adj" fmla="val 50000"/>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圆角矩形 3"/>
            <p:cNvSpPr/>
            <p:nvPr/>
          </p:nvSpPr>
          <p:spPr>
            <a:xfrm>
              <a:off x="1173162" y="32099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圆角矩形 4"/>
            <p:cNvSpPr/>
            <p:nvPr/>
          </p:nvSpPr>
          <p:spPr>
            <a:xfrm>
              <a:off x="4302125" y="322294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2330342" y="3254958"/>
              <a:ext cx="1648044" cy="369218"/>
            </a:xfrm>
            <a:prstGeom prst="rect">
              <a:avLst/>
            </a:prstGeom>
            <a:noFill/>
          </p:spPr>
          <p:txBody>
            <a:bodyPr wrap="squar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302125" y="3253037"/>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1173162" y="3240011"/>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
          <p:cNvGrpSpPr/>
          <p:nvPr/>
        </p:nvGrpSpPr>
        <p:grpSpPr>
          <a:xfrm>
            <a:off x="1114974" y="2958274"/>
            <a:ext cx="2964657" cy="325141"/>
            <a:chOff x="1173162" y="3857624"/>
            <a:chExt cx="3952876" cy="433388"/>
          </a:xfrm>
        </p:grpSpPr>
        <p:sp>
          <p:nvSpPr>
            <p:cNvPr id="8" name="圆角矩形 7"/>
            <p:cNvSpPr/>
            <p:nvPr/>
          </p:nvSpPr>
          <p:spPr>
            <a:xfrm>
              <a:off x="2178050" y="3857624"/>
              <a:ext cx="1952625" cy="428625"/>
            </a:xfrm>
            <a:prstGeom prst="roundRect">
              <a:avLst>
                <a:gd name="adj" fmla="val 50000"/>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圆角矩形 8"/>
            <p:cNvSpPr/>
            <p:nvPr/>
          </p:nvSpPr>
          <p:spPr>
            <a:xfrm>
              <a:off x="1173162" y="38576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4302125" y="386238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2330342" y="3902659"/>
              <a:ext cx="1648044" cy="369218"/>
            </a:xfrm>
            <a:prstGeom prst="rect">
              <a:avLst/>
            </a:prstGeom>
            <a:noFill/>
          </p:spPr>
          <p:txBody>
            <a:bodyPr wrap="squar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302125" y="3892477"/>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1173162" y="3887712"/>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16"/>
          <p:cNvGrpSpPr/>
          <p:nvPr/>
        </p:nvGrpSpPr>
        <p:grpSpPr>
          <a:xfrm>
            <a:off x="1114974" y="3489725"/>
            <a:ext cx="2964657" cy="325141"/>
            <a:chOff x="1173162" y="4440236"/>
            <a:chExt cx="3952876" cy="433388"/>
          </a:xfrm>
        </p:grpSpPr>
        <p:sp>
          <p:nvSpPr>
            <p:cNvPr id="11" name="圆角矩形 10"/>
            <p:cNvSpPr/>
            <p:nvPr/>
          </p:nvSpPr>
          <p:spPr>
            <a:xfrm>
              <a:off x="2178050" y="4440236"/>
              <a:ext cx="1952625" cy="428625"/>
            </a:xfrm>
            <a:prstGeom prst="roundRect">
              <a:avLst>
                <a:gd name="adj" fmla="val 50000"/>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圆角矩形 11"/>
            <p:cNvSpPr/>
            <p:nvPr/>
          </p:nvSpPr>
          <p:spPr>
            <a:xfrm>
              <a:off x="1173162" y="4440236"/>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4302125" y="4444999"/>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2330342" y="4485271"/>
              <a:ext cx="1648044" cy="369218"/>
            </a:xfrm>
            <a:prstGeom prst="rect">
              <a:avLst/>
            </a:prstGeom>
            <a:noFill/>
          </p:spPr>
          <p:txBody>
            <a:bodyPr wrap="squar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302125" y="4475089"/>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173162" y="4470327"/>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7"/>
          <p:cNvGrpSpPr/>
          <p:nvPr/>
        </p:nvGrpSpPr>
        <p:grpSpPr>
          <a:xfrm>
            <a:off x="1114974" y="4021180"/>
            <a:ext cx="2964657" cy="323355"/>
            <a:chOff x="1173162" y="5048248"/>
            <a:chExt cx="3952876" cy="431007"/>
          </a:xfrm>
        </p:grpSpPr>
        <p:sp>
          <p:nvSpPr>
            <p:cNvPr id="14" name="圆角矩形 13"/>
            <p:cNvSpPr/>
            <p:nvPr/>
          </p:nvSpPr>
          <p:spPr>
            <a:xfrm>
              <a:off x="2178050" y="5048248"/>
              <a:ext cx="1952625" cy="428625"/>
            </a:xfrm>
            <a:prstGeom prst="roundRect">
              <a:avLst>
                <a:gd name="adj" fmla="val 50000"/>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1173162" y="5048248"/>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4302125" y="5050630"/>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2330342" y="5093283"/>
              <a:ext cx="1648044" cy="369218"/>
            </a:xfrm>
            <a:prstGeom prst="rect">
              <a:avLst/>
            </a:prstGeom>
            <a:noFill/>
          </p:spPr>
          <p:txBody>
            <a:bodyPr wrap="squar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302125" y="5080721"/>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1173162" y="5078336"/>
              <a:ext cx="823913" cy="369218"/>
            </a:xfrm>
            <a:prstGeom prst="rect">
              <a:avLst/>
            </a:prstGeom>
            <a:noFill/>
          </p:spPr>
          <p:txBody>
            <a:bodyPr wrap="square" rtlCol="0">
              <a:spAutoFit/>
            </a:bodyPr>
            <a:lstStyle/>
            <a:p>
              <a:pPr algn="ctr">
                <a:lnSpc>
                  <a:spcPct val="120000"/>
                </a:lnSpc>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7" name="矩形 47"/>
          <p:cNvSpPr>
            <a:spLocks noChangeArrowheads="1"/>
          </p:cNvSpPr>
          <p:nvPr/>
        </p:nvSpPr>
        <p:spPr bwMode="auto">
          <a:xfrm>
            <a:off x="1051593" y="1197361"/>
            <a:ext cx="7131468"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p:nvPr/>
        </p:nvSpPr>
        <p:spPr>
          <a:xfrm>
            <a:off x="4456510" y="2350924"/>
            <a:ext cx="1163825"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4456510" y="2666309"/>
            <a:ext cx="179325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1" name="矩形 50"/>
          <p:cNvSpPr/>
          <p:nvPr/>
        </p:nvSpPr>
        <p:spPr>
          <a:xfrm>
            <a:off x="6363984" y="2350924"/>
            <a:ext cx="1163825"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6363985" y="2666309"/>
            <a:ext cx="177612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5" name="矩形 54"/>
          <p:cNvSpPr/>
          <p:nvPr/>
        </p:nvSpPr>
        <p:spPr>
          <a:xfrm>
            <a:off x="4456510" y="3464230"/>
            <a:ext cx="1163825"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4456510" y="3779614"/>
            <a:ext cx="179325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7" name="矩形 56"/>
          <p:cNvSpPr/>
          <p:nvPr/>
        </p:nvSpPr>
        <p:spPr>
          <a:xfrm>
            <a:off x="6363984" y="3464230"/>
            <a:ext cx="1163825"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6363985" y="3779614"/>
            <a:ext cx="177612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750"/>
                            </p:stCondLst>
                            <p:childTnLst>
                              <p:par>
                                <p:cTn id="9" presetID="12" presetClass="entr" presetSubtype="4"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400"/>
                                        <p:tgtEl>
                                          <p:spTgt spid="2"/>
                                        </p:tgtEl>
                                        <p:attrNameLst>
                                          <p:attrName>ppt_y</p:attrName>
                                        </p:attrNameLst>
                                      </p:cBhvr>
                                      <p:tavLst>
                                        <p:tav tm="0">
                                          <p:val>
                                            <p:strVal val="#ppt_y+#ppt_h*1.125000"/>
                                          </p:val>
                                        </p:tav>
                                        <p:tav tm="100000">
                                          <p:val>
                                            <p:strVal val="#ppt_y"/>
                                          </p:val>
                                        </p:tav>
                                      </p:tavLst>
                                    </p:anim>
                                    <p:animEffect transition="in" filter="wipe(up)">
                                      <p:cBhvr>
                                        <p:cTn id="12" dur="400"/>
                                        <p:tgtEl>
                                          <p:spTgt spid="2"/>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400"/>
                                        <p:tgtEl>
                                          <p:spTgt spid="49"/>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400"/>
                                        <p:tgtEl>
                                          <p:spTgt spid="50"/>
                                        </p:tgtEl>
                                      </p:cBhvr>
                                    </p:animEffect>
                                  </p:childTnLst>
                                </p:cTn>
                              </p:par>
                              <p:par>
                                <p:cTn id="19" presetID="12" presetClass="entr" presetSubtype="4" fill="hold" nodeType="withEffect">
                                  <p:stCondLst>
                                    <p:cond delay="165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p:tgtEl>
                                          <p:spTgt spid="6"/>
                                        </p:tgtEl>
                                        <p:attrNameLst>
                                          <p:attrName>ppt_y</p:attrName>
                                        </p:attrNameLst>
                                      </p:cBhvr>
                                      <p:tavLst>
                                        <p:tav tm="0">
                                          <p:val>
                                            <p:strVal val="#ppt_y+#ppt_h*1.125000"/>
                                          </p:val>
                                        </p:tav>
                                        <p:tav tm="100000">
                                          <p:val>
                                            <p:strVal val="#ppt_y"/>
                                          </p:val>
                                        </p:tav>
                                      </p:tavLst>
                                    </p:anim>
                                    <p:animEffect transition="in" filter="wipe(up)">
                                      <p:cBhvr>
                                        <p:cTn id="22" dur="400"/>
                                        <p:tgtEl>
                                          <p:spTgt spid="6"/>
                                        </p:tgtEl>
                                      </p:cBhvr>
                                    </p:animEffect>
                                  </p:childTnLst>
                                </p:cTn>
                              </p:par>
                              <p:par>
                                <p:cTn id="23" presetID="14" presetClass="entr" presetSubtype="10" fill="hold" grpId="0" nodeType="withEffect">
                                  <p:stCondLst>
                                    <p:cond delay="2250"/>
                                  </p:stCondLst>
                                  <p:childTnLst>
                                    <p:set>
                                      <p:cBhvr>
                                        <p:cTn id="24" dur="1" fill="hold">
                                          <p:stCondLst>
                                            <p:cond delay="0"/>
                                          </p:stCondLst>
                                        </p:cTn>
                                        <p:tgtEl>
                                          <p:spTgt spid="51"/>
                                        </p:tgtEl>
                                        <p:attrNameLst>
                                          <p:attrName>style.visibility</p:attrName>
                                        </p:attrNameLst>
                                      </p:cBhvr>
                                      <p:to>
                                        <p:strVal val="visible"/>
                                      </p:to>
                                    </p:set>
                                    <p:animEffect transition="in" filter="randombar(horizontal)">
                                      <p:cBhvr>
                                        <p:cTn id="25" dur="400"/>
                                        <p:tgtEl>
                                          <p:spTgt spid="51"/>
                                        </p:tgtEl>
                                      </p:cBhvr>
                                    </p:animEffect>
                                  </p:childTnLst>
                                </p:cTn>
                              </p:par>
                              <p:par>
                                <p:cTn id="26" presetID="14" presetClass="entr" presetSubtype="10" fill="hold" grpId="0" nodeType="withEffect">
                                  <p:stCondLst>
                                    <p:cond delay="225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400"/>
                                        <p:tgtEl>
                                          <p:spTgt spid="54"/>
                                        </p:tgtEl>
                                      </p:cBhvr>
                                    </p:animEffect>
                                  </p:childTnLst>
                                </p:cTn>
                              </p:par>
                              <p:par>
                                <p:cTn id="29" presetID="12" presetClass="entr" presetSubtype="4" fill="hold" nodeType="withEffect">
                                  <p:stCondLst>
                                    <p:cond delay="30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p:tgtEl>
                                          <p:spTgt spid="7"/>
                                        </p:tgtEl>
                                        <p:attrNameLst>
                                          <p:attrName>ppt_y</p:attrName>
                                        </p:attrNameLst>
                                      </p:cBhvr>
                                      <p:tavLst>
                                        <p:tav tm="0">
                                          <p:val>
                                            <p:strVal val="#ppt_y+#ppt_h*1.125000"/>
                                          </p:val>
                                        </p:tav>
                                        <p:tav tm="100000">
                                          <p:val>
                                            <p:strVal val="#ppt_y"/>
                                          </p:val>
                                        </p:tav>
                                      </p:tavLst>
                                    </p:anim>
                                    <p:animEffect transition="in" filter="wipe(up)">
                                      <p:cBhvr>
                                        <p:cTn id="32" dur="400"/>
                                        <p:tgtEl>
                                          <p:spTgt spid="7"/>
                                        </p:tgtEl>
                                      </p:cBhvr>
                                    </p:animEffect>
                                  </p:childTnLst>
                                </p:cTn>
                              </p:par>
                              <p:par>
                                <p:cTn id="33" presetID="14" presetClass="entr" presetSubtype="10" fill="hold" grpId="0" nodeType="withEffect">
                                  <p:stCondLst>
                                    <p:cond delay="350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400"/>
                                        <p:tgtEl>
                                          <p:spTgt spid="55"/>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56"/>
                                        </p:tgtEl>
                                        <p:attrNameLst>
                                          <p:attrName>style.visibility</p:attrName>
                                        </p:attrNameLst>
                                      </p:cBhvr>
                                      <p:to>
                                        <p:strVal val="visible"/>
                                      </p:to>
                                    </p:set>
                                    <p:animEffect transition="in" filter="randombar(horizontal)">
                                      <p:cBhvr>
                                        <p:cTn id="38" dur="400"/>
                                        <p:tgtEl>
                                          <p:spTgt spid="56"/>
                                        </p:tgtEl>
                                      </p:cBhvr>
                                    </p:animEffect>
                                  </p:childTnLst>
                                </p:cTn>
                              </p:par>
                              <p:par>
                                <p:cTn id="39" presetID="12" presetClass="entr" presetSubtype="4" fill="hold" nodeType="withEffect">
                                  <p:stCondLst>
                                    <p:cond delay="44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p:tgtEl>
                                          <p:spTgt spid="17"/>
                                        </p:tgtEl>
                                        <p:attrNameLst>
                                          <p:attrName>ppt_y</p:attrName>
                                        </p:attrNameLst>
                                      </p:cBhvr>
                                      <p:tavLst>
                                        <p:tav tm="0">
                                          <p:val>
                                            <p:strVal val="#ppt_y+#ppt_h*1.125000"/>
                                          </p:val>
                                        </p:tav>
                                        <p:tav tm="100000">
                                          <p:val>
                                            <p:strVal val="#ppt_y"/>
                                          </p:val>
                                        </p:tav>
                                      </p:tavLst>
                                    </p:anim>
                                    <p:animEffect transition="in" filter="wipe(up)">
                                      <p:cBhvr>
                                        <p:cTn id="42" dur="400"/>
                                        <p:tgtEl>
                                          <p:spTgt spid="17"/>
                                        </p:tgtEl>
                                      </p:cBhvr>
                                    </p:animEffect>
                                  </p:childTnLst>
                                </p:cTn>
                              </p:par>
                              <p:par>
                                <p:cTn id="43" presetID="14" presetClass="entr" presetSubtype="10" fill="hold" grpId="0" nodeType="withEffect">
                                  <p:stCondLst>
                                    <p:cond delay="500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400"/>
                                        <p:tgtEl>
                                          <p:spTgt spid="57"/>
                                        </p:tgtEl>
                                      </p:cBhvr>
                                    </p:animEffect>
                                  </p:childTnLst>
                                </p:cTn>
                              </p:par>
                              <p:par>
                                <p:cTn id="46" presetID="14" presetClass="entr" presetSubtype="10" fill="hold" grpId="0" nodeType="withEffect">
                                  <p:stCondLst>
                                    <p:cond delay="500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4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a:endCxn id="30" idx="1"/>
          </p:cNvCxnSpPr>
          <p:nvPr/>
        </p:nvCxnSpPr>
        <p:spPr>
          <a:xfrm flipV="1">
            <a:off x="2776936" y="1593414"/>
            <a:ext cx="1151876" cy="10970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0" idx="5"/>
            <a:endCxn id="34" idx="1"/>
          </p:cNvCxnSpPr>
          <p:nvPr/>
        </p:nvCxnSpPr>
        <p:spPr>
          <a:xfrm flipV="1">
            <a:off x="5174825" y="1721117"/>
            <a:ext cx="1244537" cy="1118689"/>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2" name="组合 28"/>
          <p:cNvGrpSpPr/>
          <p:nvPr/>
        </p:nvGrpSpPr>
        <p:grpSpPr>
          <a:xfrm>
            <a:off x="3670756" y="1335276"/>
            <a:ext cx="1762124" cy="1762668"/>
            <a:chOff x="4892222" y="1779814"/>
            <a:chExt cx="2349499" cy="2349499"/>
          </a:xfrm>
        </p:grpSpPr>
        <p:sp>
          <p:nvSpPr>
            <p:cNvPr id="30" name="椭圆 29"/>
            <p:cNvSpPr/>
            <p:nvPr/>
          </p:nvSpPr>
          <p:spPr>
            <a:xfrm>
              <a:off x="4892222" y="1779814"/>
              <a:ext cx="2349499" cy="2349499"/>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514"/>
            <p:cNvSpPr>
              <a:spLocks noChangeAspect="1" noEditPoints="1"/>
            </p:cNvSpPr>
            <p:nvPr/>
          </p:nvSpPr>
          <p:spPr bwMode="auto">
            <a:xfrm>
              <a:off x="5558500" y="2202811"/>
              <a:ext cx="1016943" cy="720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tx2">
                <a:lumMod val="50000"/>
              </a:schemeClr>
            </a:solidFill>
            <a:ln>
              <a:noFill/>
            </a:ln>
          </p:spPr>
          <p:txBody>
            <a:bodyPr vert="horz" wrap="square" lIns="121920" tIns="60960" rIns="121920" bIns="60960" numCol="1" anchor="t" anchorCtr="0" compatLnSpc="1"/>
            <a:lstStyle/>
            <a:p>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p:cNvSpPr txBox="1"/>
            <p:nvPr/>
          </p:nvSpPr>
          <p:spPr>
            <a:xfrm>
              <a:off x="5305887" y="3169347"/>
              <a:ext cx="1522166" cy="566135"/>
            </a:xfrm>
            <a:prstGeom prst="rect">
              <a:avLst/>
            </a:prstGeom>
            <a:noFill/>
          </p:spPr>
          <p:txBody>
            <a:bodyPr wrap="square" rtlCol="0">
              <a:spAutoFit/>
            </a:bodyPr>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32"/>
          <p:cNvGrpSpPr/>
          <p:nvPr/>
        </p:nvGrpSpPr>
        <p:grpSpPr>
          <a:xfrm>
            <a:off x="6218695" y="1520391"/>
            <a:ext cx="1370239" cy="1370663"/>
            <a:chOff x="8289471" y="2026556"/>
            <a:chExt cx="1826985" cy="1826985"/>
          </a:xfrm>
        </p:grpSpPr>
        <p:sp>
          <p:nvSpPr>
            <p:cNvPr id="34" name="椭圆 33"/>
            <p:cNvSpPr/>
            <p:nvPr/>
          </p:nvSpPr>
          <p:spPr>
            <a:xfrm>
              <a:off x="8289471" y="2026556"/>
              <a:ext cx="1826985" cy="1826985"/>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427"/>
            <p:cNvSpPr>
              <a:spLocks noChangeAspect="1" noEditPoints="1"/>
            </p:cNvSpPr>
            <p:nvPr/>
          </p:nvSpPr>
          <p:spPr bwMode="auto">
            <a:xfrm>
              <a:off x="8886142" y="2382811"/>
              <a:ext cx="633643" cy="540000"/>
            </a:xfrm>
            <a:custGeom>
              <a:avLst/>
              <a:gdLst>
                <a:gd name="T0" fmla="*/ 76 w 86"/>
                <a:gd name="T1" fmla="*/ 9 h 73"/>
                <a:gd name="T2" fmla="*/ 73 w 86"/>
                <a:gd name="T3" fmla="*/ 0 h 73"/>
                <a:gd name="T4" fmla="*/ 61 w 86"/>
                <a:gd name="T5" fmla="*/ 3 h 73"/>
                <a:gd name="T6" fmla="*/ 54 w 86"/>
                <a:gd name="T7" fmla="*/ 9 h 73"/>
                <a:gd name="T8" fmla="*/ 51 w 86"/>
                <a:gd name="T9" fmla="*/ 69 h 73"/>
                <a:gd name="T10" fmla="*/ 83 w 86"/>
                <a:gd name="T11" fmla="*/ 72 h 73"/>
                <a:gd name="T12" fmla="*/ 86 w 86"/>
                <a:gd name="T13" fmla="*/ 12 h 73"/>
                <a:gd name="T14" fmla="*/ 80 w 86"/>
                <a:gd name="T15" fmla="*/ 63 h 73"/>
                <a:gd name="T16" fmla="*/ 60 w 86"/>
                <a:gd name="T17" fmla="*/ 66 h 73"/>
                <a:gd name="T18" fmla="*/ 57 w 86"/>
                <a:gd name="T19" fmla="*/ 59 h 73"/>
                <a:gd name="T20" fmla="*/ 77 w 86"/>
                <a:gd name="T21" fmla="*/ 56 h 73"/>
                <a:gd name="T22" fmla="*/ 80 w 86"/>
                <a:gd name="T23" fmla="*/ 63 h 73"/>
                <a:gd name="T24" fmla="*/ 77 w 86"/>
                <a:gd name="T25" fmla="*/ 53 h 73"/>
                <a:gd name="T26" fmla="*/ 57 w 86"/>
                <a:gd name="T27" fmla="*/ 50 h 73"/>
                <a:gd name="T28" fmla="*/ 60 w 86"/>
                <a:gd name="T29" fmla="*/ 43 h 73"/>
                <a:gd name="T30" fmla="*/ 80 w 86"/>
                <a:gd name="T31" fmla="*/ 46 h 73"/>
                <a:gd name="T32" fmla="*/ 80 w 86"/>
                <a:gd name="T33" fmla="*/ 36 h 73"/>
                <a:gd name="T34" fmla="*/ 60 w 86"/>
                <a:gd name="T35" fmla="*/ 39 h 73"/>
                <a:gd name="T36" fmla="*/ 57 w 86"/>
                <a:gd name="T37" fmla="*/ 32 h 73"/>
                <a:gd name="T38" fmla="*/ 77 w 86"/>
                <a:gd name="T39" fmla="*/ 29 h 73"/>
                <a:gd name="T40" fmla="*/ 80 w 86"/>
                <a:gd name="T41" fmla="*/ 36 h 73"/>
                <a:gd name="T42" fmla="*/ 77 w 86"/>
                <a:gd name="T43" fmla="*/ 25 h 73"/>
                <a:gd name="T44" fmla="*/ 57 w 86"/>
                <a:gd name="T45" fmla="*/ 23 h 73"/>
                <a:gd name="T46" fmla="*/ 60 w 86"/>
                <a:gd name="T47" fmla="*/ 16 h 73"/>
                <a:gd name="T48" fmla="*/ 80 w 86"/>
                <a:gd name="T49" fmla="*/ 18 h 73"/>
                <a:gd name="T50" fmla="*/ 33 w 86"/>
                <a:gd name="T51" fmla="*/ 1 h 73"/>
                <a:gd name="T52" fmla="*/ 0 w 86"/>
                <a:gd name="T53" fmla="*/ 4 h 73"/>
                <a:gd name="T54" fmla="*/ 3 w 86"/>
                <a:gd name="T55" fmla="*/ 64 h 73"/>
                <a:gd name="T56" fmla="*/ 10 w 86"/>
                <a:gd name="T57" fmla="*/ 70 h 73"/>
                <a:gd name="T58" fmla="*/ 22 w 86"/>
                <a:gd name="T59" fmla="*/ 73 h 73"/>
                <a:gd name="T60" fmla="*/ 25 w 86"/>
                <a:gd name="T61" fmla="*/ 64 h 73"/>
                <a:gd name="T62" fmla="*/ 35 w 86"/>
                <a:gd name="T63" fmla="*/ 61 h 73"/>
                <a:gd name="T64" fmla="*/ 33 w 86"/>
                <a:gd name="T65" fmla="*/ 1 h 73"/>
                <a:gd name="T66" fmla="*/ 26 w 86"/>
                <a:gd name="T67" fmla="*/ 17 h 73"/>
                <a:gd name="T68" fmla="*/ 7 w 86"/>
                <a:gd name="T69" fmla="*/ 14 h 73"/>
                <a:gd name="T70" fmla="*/ 10 w 86"/>
                <a:gd name="T71" fmla="*/ 7 h 73"/>
                <a:gd name="T72" fmla="*/ 29 w 86"/>
                <a:gd name="T7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73">
                  <a:moveTo>
                    <a:pt x="83" y="9"/>
                  </a:moveTo>
                  <a:cubicBezTo>
                    <a:pt x="76" y="9"/>
                    <a:pt x="76" y="9"/>
                    <a:pt x="76" y="9"/>
                  </a:cubicBezTo>
                  <a:cubicBezTo>
                    <a:pt x="76" y="3"/>
                    <a:pt x="76" y="3"/>
                    <a:pt x="76" y="3"/>
                  </a:cubicBezTo>
                  <a:cubicBezTo>
                    <a:pt x="76" y="1"/>
                    <a:pt x="75" y="0"/>
                    <a:pt x="73" y="0"/>
                  </a:cubicBezTo>
                  <a:cubicBezTo>
                    <a:pt x="64" y="0"/>
                    <a:pt x="64" y="0"/>
                    <a:pt x="64" y="0"/>
                  </a:cubicBezTo>
                  <a:cubicBezTo>
                    <a:pt x="62" y="0"/>
                    <a:pt x="61" y="1"/>
                    <a:pt x="61" y="3"/>
                  </a:cubicBezTo>
                  <a:cubicBezTo>
                    <a:pt x="61" y="9"/>
                    <a:pt x="61" y="9"/>
                    <a:pt x="61" y="9"/>
                  </a:cubicBezTo>
                  <a:cubicBezTo>
                    <a:pt x="54" y="9"/>
                    <a:pt x="54" y="9"/>
                    <a:pt x="54" y="9"/>
                  </a:cubicBezTo>
                  <a:cubicBezTo>
                    <a:pt x="52" y="9"/>
                    <a:pt x="51" y="10"/>
                    <a:pt x="51" y="12"/>
                  </a:cubicBezTo>
                  <a:cubicBezTo>
                    <a:pt x="51" y="69"/>
                    <a:pt x="51" y="69"/>
                    <a:pt x="51" y="69"/>
                  </a:cubicBezTo>
                  <a:cubicBezTo>
                    <a:pt x="51" y="71"/>
                    <a:pt x="52" y="72"/>
                    <a:pt x="54" y="72"/>
                  </a:cubicBezTo>
                  <a:cubicBezTo>
                    <a:pt x="83" y="72"/>
                    <a:pt x="83" y="72"/>
                    <a:pt x="83" y="72"/>
                  </a:cubicBezTo>
                  <a:cubicBezTo>
                    <a:pt x="85" y="72"/>
                    <a:pt x="86" y="71"/>
                    <a:pt x="86" y="69"/>
                  </a:cubicBezTo>
                  <a:cubicBezTo>
                    <a:pt x="86" y="12"/>
                    <a:pt x="86" y="12"/>
                    <a:pt x="86" y="12"/>
                  </a:cubicBezTo>
                  <a:cubicBezTo>
                    <a:pt x="86" y="10"/>
                    <a:pt x="85" y="9"/>
                    <a:pt x="83" y="9"/>
                  </a:cubicBezTo>
                  <a:close/>
                  <a:moveTo>
                    <a:pt x="80" y="63"/>
                  </a:moveTo>
                  <a:cubicBezTo>
                    <a:pt x="80" y="65"/>
                    <a:pt x="78" y="66"/>
                    <a:pt x="77" y="66"/>
                  </a:cubicBezTo>
                  <a:cubicBezTo>
                    <a:pt x="60" y="66"/>
                    <a:pt x="60" y="66"/>
                    <a:pt x="60" y="66"/>
                  </a:cubicBezTo>
                  <a:cubicBezTo>
                    <a:pt x="59" y="66"/>
                    <a:pt x="57" y="65"/>
                    <a:pt x="57" y="63"/>
                  </a:cubicBezTo>
                  <a:cubicBezTo>
                    <a:pt x="57" y="59"/>
                    <a:pt x="57" y="59"/>
                    <a:pt x="57" y="59"/>
                  </a:cubicBezTo>
                  <a:cubicBezTo>
                    <a:pt x="57" y="58"/>
                    <a:pt x="59" y="56"/>
                    <a:pt x="60" y="56"/>
                  </a:cubicBezTo>
                  <a:cubicBezTo>
                    <a:pt x="77" y="56"/>
                    <a:pt x="77" y="56"/>
                    <a:pt x="77" y="56"/>
                  </a:cubicBezTo>
                  <a:cubicBezTo>
                    <a:pt x="78" y="56"/>
                    <a:pt x="80" y="58"/>
                    <a:pt x="80" y="59"/>
                  </a:cubicBezTo>
                  <a:lnTo>
                    <a:pt x="80" y="63"/>
                  </a:lnTo>
                  <a:close/>
                  <a:moveTo>
                    <a:pt x="80" y="50"/>
                  </a:moveTo>
                  <a:cubicBezTo>
                    <a:pt x="80" y="51"/>
                    <a:pt x="78" y="53"/>
                    <a:pt x="77" y="53"/>
                  </a:cubicBezTo>
                  <a:cubicBezTo>
                    <a:pt x="60" y="53"/>
                    <a:pt x="60" y="53"/>
                    <a:pt x="60" y="53"/>
                  </a:cubicBezTo>
                  <a:cubicBezTo>
                    <a:pt x="59" y="53"/>
                    <a:pt x="57" y="51"/>
                    <a:pt x="57" y="50"/>
                  </a:cubicBezTo>
                  <a:cubicBezTo>
                    <a:pt x="57" y="46"/>
                    <a:pt x="57" y="46"/>
                    <a:pt x="57" y="46"/>
                  </a:cubicBezTo>
                  <a:cubicBezTo>
                    <a:pt x="57" y="44"/>
                    <a:pt x="59" y="43"/>
                    <a:pt x="60" y="43"/>
                  </a:cubicBezTo>
                  <a:cubicBezTo>
                    <a:pt x="77" y="43"/>
                    <a:pt x="77" y="43"/>
                    <a:pt x="77" y="43"/>
                  </a:cubicBezTo>
                  <a:cubicBezTo>
                    <a:pt x="78" y="43"/>
                    <a:pt x="80" y="44"/>
                    <a:pt x="80" y="46"/>
                  </a:cubicBezTo>
                  <a:lnTo>
                    <a:pt x="80" y="50"/>
                  </a:lnTo>
                  <a:close/>
                  <a:moveTo>
                    <a:pt x="80" y="36"/>
                  </a:moveTo>
                  <a:cubicBezTo>
                    <a:pt x="80" y="38"/>
                    <a:pt x="78" y="39"/>
                    <a:pt x="77" y="39"/>
                  </a:cubicBezTo>
                  <a:cubicBezTo>
                    <a:pt x="60" y="39"/>
                    <a:pt x="60" y="39"/>
                    <a:pt x="60" y="39"/>
                  </a:cubicBezTo>
                  <a:cubicBezTo>
                    <a:pt x="59" y="39"/>
                    <a:pt x="57" y="38"/>
                    <a:pt x="57" y="36"/>
                  </a:cubicBezTo>
                  <a:cubicBezTo>
                    <a:pt x="57" y="32"/>
                    <a:pt x="57" y="32"/>
                    <a:pt x="57" y="32"/>
                  </a:cubicBezTo>
                  <a:cubicBezTo>
                    <a:pt x="57" y="30"/>
                    <a:pt x="59" y="29"/>
                    <a:pt x="60" y="29"/>
                  </a:cubicBezTo>
                  <a:cubicBezTo>
                    <a:pt x="77" y="29"/>
                    <a:pt x="77" y="29"/>
                    <a:pt x="77" y="29"/>
                  </a:cubicBezTo>
                  <a:cubicBezTo>
                    <a:pt x="78" y="29"/>
                    <a:pt x="80" y="30"/>
                    <a:pt x="80" y="32"/>
                  </a:cubicBezTo>
                  <a:lnTo>
                    <a:pt x="80" y="36"/>
                  </a:lnTo>
                  <a:close/>
                  <a:moveTo>
                    <a:pt x="80" y="23"/>
                  </a:moveTo>
                  <a:cubicBezTo>
                    <a:pt x="80" y="24"/>
                    <a:pt x="78" y="25"/>
                    <a:pt x="77" y="25"/>
                  </a:cubicBezTo>
                  <a:cubicBezTo>
                    <a:pt x="60" y="25"/>
                    <a:pt x="60" y="25"/>
                    <a:pt x="60" y="25"/>
                  </a:cubicBezTo>
                  <a:cubicBezTo>
                    <a:pt x="59" y="25"/>
                    <a:pt x="57" y="24"/>
                    <a:pt x="57" y="23"/>
                  </a:cubicBezTo>
                  <a:cubicBezTo>
                    <a:pt x="57" y="18"/>
                    <a:pt x="57" y="18"/>
                    <a:pt x="57" y="18"/>
                  </a:cubicBezTo>
                  <a:cubicBezTo>
                    <a:pt x="57" y="17"/>
                    <a:pt x="59" y="16"/>
                    <a:pt x="60" y="16"/>
                  </a:cubicBezTo>
                  <a:cubicBezTo>
                    <a:pt x="77" y="16"/>
                    <a:pt x="77" y="16"/>
                    <a:pt x="77" y="16"/>
                  </a:cubicBezTo>
                  <a:cubicBezTo>
                    <a:pt x="78" y="16"/>
                    <a:pt x="80" y="17"/>
                    <a:pt x="80" y="18"/>
                  </a:cubicBezTo>
                  <a:lnTo>
                    <a:pt x="80" y="23"/>
                  </a:lnTo>
                  <a:close/>
                  <a:moveTo>
                    <a:pt x="33" y="1"/>
                  </a:moveTo>
                  <a:cubicBezTo>
                    <a:pt x="3" y="1"/>
                    <a:pt x="3" y="1"/>
                    <a:pt x="3" y="1"/>
                  </a:cubicBezTo>
                  <a:cubicBezTo>
                    <a:pt x="2" y="1"/>
                    <a:pt x="0" y="2"/>
                    <a:pt x="0" y="4"/>
                  </a:cubicBezTo>
                  <a:cubicBezTo>
                    <a:pt x="0" y="61"/>
                    <a:pt x="0" y="61"/>
                    <a:pt x="0" y="61"/>
                  </a:cubicBezTo>
                  <a:cubicBezTo>
                    <a:pt x="0" y="63"/>
                    <a:pt x="2" y="64"/>
                    <a:pt x="3" y="64"/>
                  </a:cubicBezTo>
                  <a:cubicBezTo>
                    <a:pt x="10" y="64"/>
                    <a:pt x="10" y="64"/>
                    <a:pt x="10" y="64"/>
                  </a:cubicBezTo>
                  <a:cubicBezTo>
                    <a:pt x="10" y="70"/>
                    <a:pt x="10" y="70"/>
                    <a:pt x="10" y="70"/>
                  </a:cubicBezTo>
                  <a:cubicBezTo>
                    <a:pt x="10" y="72"/>
                    <a:pt x="12" y="73"/>
                    <a:pt x="13" y="73"/>
                  </a:cubicBezTo>
                  <a:cubicBezTo>
                    <a:pt x="22" y="73"/>
                    <a:pt x="22" y="73"/>
                    <a:pt x="22" y="73"/>
                  </a:cubicBezTo>
                  <a:cubicBezTo>
                    <a:pt x="24" y="73"/>
                    <a:pt x="25" y="72"/>
                    <a:pt x="25" y="70"/>
                  </a:cubicBezTo>
                  <a:cubicBezTo>
                    <a:pt x="25" y="64"/>
                    <a:pt x="25" y="64"/>
                    <a:pt x="25" y="64"/>
                  </a:cubicBezTo>
                  <a:cubicBezTo>
                    <a:pt x="33" y="64"/>
                    <a:pt x="33" y="64"/>
                    <a:pt x="33" y="64"/>
                  </a:cubicBezTo>
                  <a:cubicBezTo>
                    <a:pt x="34" y="64"/>
                    <a:pt x="35" y="63"/>
                    <a:pt x="35" y="61"/>
                  </a:cubicBezTo>
                  <a:cubicBezTo>
                    <a:pt x="35" y="4"/>
                    <a:pt x="35" y="4"/>
                    <a:pt x="35" y="4"/>
                  </a:cubicBezTo>
                  <a:cubicBezTo>
                    <a:pt x="35" y="2"/>
                    <a:pt x="34" y="1"/>
                    <a:pt x="33" y="1"/>
                  </a:cubicBezTo>
                  <a:close/>
                  <a:moveTo>
                    <a:pt x="29" y="14"/>
                  </a:moveTo>
                  <a:cubicBezTo>
                    <a:pt x="29" y="15"/>
                    <a:pt x="28" y="17"/>
                    <a:pt x="26" y="17"/>
                  </a:cubicBezTo>
                  <a:cubicBezTo>
                    <a:pt x="10" y="17"/>
                    <a:pt x="10" y="17"/>
                    <a:pt x="10" y="17"/>
                  </a:cubicBezTo>
                  <a:cubicBezTo>
                    <a:pt x="8" y="17"/>
                    <a:pt x="7" y="15"/>
                    <a:pt x="7" y="14"/>
                  </a:cubicBezTo>
                  <a:cubicBezTo>
                    <a:pt x="7" y="10"/>
                    <a:pt x="7" y="10"/>
                    <a:pt x="7" y="10"/>
                  </a:cubicBezTo>
                  <a:cubicBezTo>
                    <a:pt x="7" y="8"/>
                    <a:pt x="8" y="7"/>
                    <a:pt x="10" y="7"/>
                  </a:cubicBezTo>
                  <a:cubicBezTo>
                    <a:pt x="26" y="7"/>
                    <a:pt x="26" y="7"/>
                    <a:pt x="26" y="7"/>
                  </a:cubicBezTo>
                  <a:cubicBezTo>
                    <a:pt x="28" y="7"/>
                    <a:pt x="29" y="8"/>
                    <a:pt x="29" y="10"/>
                  </a:cubicBezTo>
                  <a:lnTo>
                    <a:pt x="29" y="14"/>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8441880" y="3072230"/>
              <a:ext cx="1522166" cy="566134"/>
            </a:xfrm>
            <a:prstGeom prst="rect">
              <a:avLst/>
            </a:prstGeom>
            <a:noFill/>
          </p:spPr>
          <p:txBody>
            <a:bodyPr wrap="square" rtlCol="0">
              <a:spAutoFit/>
            </a:bodyPr>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36"/>
          <p:cNvGrpSpPr/>
          <p:nvPr/>
        </p:nvGrpSpPr>
        <p:grpSpPr>
          <a:xfrm>
            <a:off x="1625861" y="1520389"/>
            <a:ext cx="1370239" cy="1370662"/>
            <a:chOff x="2149928" y="2026556"/>
            <a:chExt cx="1826985" cy="1826985"/>
          </a:xfrm>
        </p:grpSpPr>
        <p:sp>
          <p:nvSpPr>
            <p:cNvPr id="38" name="椭圆 37"/>
            <p:cNvSpPr/>
            <p:nvPr/>
          </p:nvSpPr>
          <p:spPr>
            <a:xfrm>
              <a:off x="2149928" y="2026556"/>
              <a:ext cx="1826985" cy="1826985"/>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315"/>
            <p:cNvSpPr>
              <a:spLocks noChangeAspect="1"/>
            </p:cNvSpPr>
            <p:nvPr/>
          </p:nvSpPr>
          <p:spPr bwMode="auto">
            <a:xfrm>
              <a:off x="2664773" y="2382811"/>
              <a:ext cx="797295" cy="540000"/>
            </a:xfrm>
            <a:custGeom>
              <a:avLst/>
              <a:gdLst>
                <a:gd name="T0" fmla="*/ 103 w 106"/>
                <a:gd name="T1" fmla="*/ 44 h 72"/>
                <a:gd name="T2" fmla="*/ 92 w 106"/>
                <a:gd name="T3" fmla="*/ 44 h 72"/>
                <a:gd name="T4" fmla="*/ 92 w 106"/>
                <a:gd name="T5" fmla="*/ 18 h 72"/>
                <a:gd name="T6" fmla="*/ 86 w 106"/>
                <a:gd name="T7" fmla="*/ 12 h 72"/>
                <a:gd name="T8" fmla="*/ 68 w 106"/>
                <a:gd name="T9" fmla="*/ 12 h 72"/>
                <a:gd name="T10" fmla="*/ 68 w 106"/>
                <a:gd name="T11" fmla="*/ 2 h 72"/>
                <a:gd name="T12" fmla="*/ 66 w 106"/>
                <a:gd name="T13" fmla="*/ 0 h 72"/>
                <a:gd name="T14" fmla="*/ 40 w 106"/>
                <a:gd name="T15" fmla="*/ 0 h 72"/>
                <a:gd name="T16" fmla="*/ 38 w 106"/>
                <a:gd name="T17" fmla="*/ 2 h 72"/>
                <a:gd name="T18" fmla="*/ 38 w 106"/>
                <a:gd name="T19" fmla="*/ 12 h 72"/>
                <a:gd name="T20" fmla="*/ 20 w 106"/>
                <a:gd name="T21" fmla="*/ 12 h 72"/>
                <a:gd name="T22" fmla="*/ 14 w 106"/>
                <a:gd name="T23" fmla="*/ 18 h 72"/>
                <a:gd name="T24" fmla="*/ 14 w 106"/>
                <a:gd name="T25" fmla="*/ 44 h 72"/>
                <a:gd name="T26" fmla="*/ 3 w 106"/>
                <a:gd name="T27" fmla="*/ 44 h 72"/>
                <a:gd name="T28" fmla="*/ 0 w 106"/>
                <a:gd name="T29" fmla="*/ 47 h 72"/>
                <a:gd name="T30" fmla="*/ 0 w 106"/>
                <a:gd name="T31" fmla="*/ 70 h 72"/>
                <a:gd name="T32" fmla="*/ 3 w 106"/>
                <a:gd name="T33" fmla="*/ 72 h 72"/>
                <a:gd name="T34" fmla="*/ 28 w 106"/>
                <a:gd name="T35" fmla="*/ 72 h 72"/>
                <a:gd name="T36" fmla="*/ 30 w 106"/>
                <a:gd name="T37" fmla="*/ 70 h 72"/>
                <a:gd name="T38" fmla="*/ 30 w 106"/>
                <a:gd name="T39" fmla="*/ 47 h 72"/>
                <a:gd name="T40" fmla="*/ 28 w 106"/>
                <a:gd name="T41" fmla="*/ 44 h 72"/>
                <a:gd name="T42" fmla="*/ 17 w 106"/>
                <a:gd name="T43" fmla="*/ 44 h 72"/>
                <a:gd name="T44" fmla="*/ 17 w 106"/>
                <a:gd name="T45" fmla="*/ 18 h 72"/>
                <a:gd name="T46" fmla="*/ 20 w 106"/>
                <a:gd name="T47" fmla="*/ 15 h 72"/>
                <a:gd name="T48" fmla="*/ 38 w 106"/>
                <a:gd name="T49" fmla="*/ 15 h 72"/>
                <a:gd name="T50" fmla="*/ 38 w 106"/>
                <a:gd name="T51" fmla="*/ 25 h 72"/>
                <a:gd name="T52" fmla="*/ 40 w 106"/>
                <a:gd name="T53" fmla="*/ 27 h 72"/>
                <a:gd name="T54" fmla="*/ 51 w 106"/>
                <a:gd name="T55" fmla="*/ 27 h 72"/>
                <a:gd name="T56" fmla="*/ 51 w 106"/>
                <a:gd name="T57" fmla="*/ 44 h 72"/>
                <a:gd name="T58" fmla="*/ 40 w 106"/>
                <a:gd name="T59" fmla="*/ 44 h 72"/>
                <a:gd name="T60" fmla="*/ 38 w 106"/>
                <a:gd name="T61" fmla="*/ 47 h 72"/>
                <a:gd name="T62" fmla="*/ 38 w 106"/>
                <a:gd name="T63" fmla="*/ 70 h 72"/>
                <a:gd name="T64" fmla="*/ 40 w 106"/>
                <a:gd name="T65" fmla="*/ 72 h 72"/>
                <a:gd name="T66" fmla="*/ 66 w 106"/>
                <a:gd name="T67" fmla="*/ 72 h 72"/>
                <a:gd name="T68" fmla="*/ 68 w 106"/>
                <a:gd name="T69" fmla="*/ 70 h 72"/>
                <a:gd name="T70" fmla="*/ 68 w 106"/>
                <a:gd name="T71" fmla="*/ 47 h 72"/>
                <a:gd name="T72" fmla="*/ 66 w 106"/>
                <a:gd name="T73" fmla="*/ 44 h 72"/>
                <a:gd name="T74" fmla="*/ 55 w 106"/>
                <a:gd name="T75" fmla="*/ 44 h 72"/>
                <a:gd name="T76" fmla="*/ 55 w 106"/>
                <a:gd name="T77" fmla="*/ 27 h 72"/>
                <a:gd name="T78" fmla="*/ 66 w 106"/>
                <a:gd name="T79" fmla="*/ 27 h 72"/>
                <a:gd name="T80" fmla="*/ 68 w 106"/>
                <a:gd name="T81" fmla="*/ 25 h 72"/>
                <a:gd name="T82" fmla="*/ 68 w 106"/>
                <a:gd name="T83" fmla="*/ 15 h 72"/>
                <a:gd name="T84" fmla="*/ 86 w 106"/>
                <a:gd name="T85" fmla="*/ 15 h 72"/>
                <a:gd name="T86" fmla="*/ 89 w 106"/>
                <a:gd name="T87" fmla="*/ 18 h 72"/>
                <a:gd name="T88" fmla="*/ 89 w 106"/>
                <a:gd name="T89" fmla="*/ 44 h 72"/>
                <a:gd name="T90" fmla="*/ 78 w 106"/>
                <a:gd name="T91" fmla="*/ 44 h 72"/>
                <a:gd name="T92" fmla="*/ 76 w 106"/>
                <a:gd name="T93" fmla="*/ 47 h 72"/>
                <a:gd name="T94" fmla="*/ 76 w 106"/>
                <a:gd name="T95" fmla="*/ 70 h 72"/>
                <a:gd name="T96" fmla="*/ 78 w 106"/>
                <a:gd name="T97" fmla="*/ 72 h 72"/>
                <a:gd name="T98" fmla="*/ 103 w 106"/>
                <a:gd name="T99" fmla="*/ 72 h 72"/>
                <a:gd name="T100" fmla="*/ 106 w 106"/>
                <a:gd name="T101" fmla="*/ 70 h 72"/>
                <a:gd name="T102" fmla="*/ 106 w 106"/>
                <a:gd name="T103" fmla="*/ 47 h 72"/>
                <a:gd name="T104" fmla="*/ 103 w 106"/>
                <a:gd name="T105"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72">
                  <a:moveTo>
                    <a:pt x="103" y="44"/>
                  </a:moveTo>
                  <a:cubicBezTo>
                    <a:pt x="92" y="44"/>
                    <a:pt x="92" y="44"/>
                    <a:pt x="92" y="44"/>
                  </a:cubicBezTo>
                  <a:cubicBezTo>
                    <a:pt x="92" y="18"/>
                    <a:pt x="92" y="18"/>
                    <a:pt x="92" y="18"/>
                  </a:cubicBezTo>
                  <a:cubicBezTo>
                    <a:pt x="92" y="15"/>
                    <a:pt x="90" y="12"/>
                    <a:pt x="86" y="12"/>
                  </a:cubicBezTo>
                  <a:cubicBezTo>
                    <a:pt x="68" y="12"/>
                    <a:pt x="68" y="12"/>
                    <a:pt x="68" y="12"/>
                  </a:cubicBezTo>
                  <a:cubicBezTo>
                    <a:pt x="68" y="2"/>
                    <a:pt x="68" y="2"/>
                    <a:pt x="68" y="2"/>
                  </a:cubicBezTo>
                  <a:cubicBezTo>
                    <a:pt x="68" y="1"/>
                    <a:pt x="67" y="0"/>
                    <a:pt x="66" y="0"/>
                  </a:cubicBezTo>
                  <a:cubicBezTo>
                    <a:pt x="40" y="0"/>
                    <a:pt x="40" y="0"/>
                    <a:pt x="40" y="0"/>
                  </a:cubicBezTo>
                  <a:cubicBezTo>
                    <a:pt x="39" y="0"/>
                    <a:pt x="38" y="1"/>
                    <a:pt x="38" y="2"/>
                  </a:cubicBezTo>
                  <a:cubicBezTo>
                    <a:pt x="38" y="12"/>
                    <a:pt x="38" y="12"/>
                    <a:pt x="38" y="12"/>
                  </a:cubicBezTo>
                  <a:cubicBezTo>
                    <a:pt x="20" y="12"/>
                    <a:pt x="20" y="12"/>
                    <a:pt x="20" y="12"/>
                  </a:cubicBezTo>
                  <a:cubicBezTo>
                    <a:pt x="16" y="12"/>
                    <a:pt x="14" y="15"/>
                    <a:pt x="14" y="18"/>
                  </a:cubicBezTo>
                  <a:cubicBezTo>
                    <a:pt x="14" y="44"/>
                    <a:pt x="14" y="44"/>
                    <a:pt x="14" y="44"/>
                  </a:cubicBezTo>
                  <a:cubicBezTo>
                    <a:pt x="3" y="44"/>
                    <a:pt x="3" y="44"/>
                    <a:pt x="3" y="44"/>
                  </a:cubicBezTo>
                  <a:cubicBezTo>
                    <a:pt x="1" y="44"/>
                    <a:pt x="0" y="45"/>
                    <a:pt x="0" y="47"/>
                  </a:cubicBezTo>
                  <a:cubicBezTo>
                    <a:pt x="0" y="70"/>
                    <a:pt x="0" y="70"/>
                    <a:pt x="0" y="70"/>
                  </a:cubicBezTo>
                  <a:cubicBezTo>
                    <a:pt x="0" y="71"/>
                    <a:pt x="1" y="72"/>
                    <a:pt x="3" y="72"/>
                  </a:cubicBezTo>
                  <a:cubicBezTo>
                    <a:pt x="28" y="72"/>
                    <a:pt x="28" y="72"/>
                    <a:pt x="28" y="72"/>
                  </a:cubicBezTo>
                  <a:cubicBezTo>
                    <a:pt x="29" y="72"/>
                    <a:pt x="30" y="71"/>
                    <a:pt x="30" y="70"/>
                  </a:cubicBezTo>
                  <a:cubicBezTo>
                    <a:pt x="30" y="47"/>
                    <a:pt x="30" y="47"/>
                    <a:pt x="30" y="47"/>
                  </a:cubicBezTo>
                  <a:cubicBezTo>
                    <a:pt x="30" y="45"/>
                    <a:pt x="29" y="44"/>
                    <a:pt x="28" y="44"/>
                  </a:cubicBezTo>
                  <a:cubicBezTo>
                    <a:pt x="17" y="44"/>
                    <a:pt x="17" y="44"/>
                    <a:pt x="17" y="44"/>
                  </a:cubicBezTo>
                  <a:cubicBezTo>
                    <a:pt x="17" y="18"/>
                    <a:pt x="17" y="18"/>
                    <a:pt x="17" y="18"/>
                  </a:cubicBezTo>
                  <a:cubicBezTo>
                    <a:pt x="17" y="16"/>
                    <a:pt x="18" y="15"/>
                    <a:pt x="20" y="15"/>
                  </a:cubicBezTo>
                  <a:cubicBezTo>
                    <a:pt x="38" y="15"/>
                    <a:pt x="38" y="15"/>
                    <a:pt x="38" y="15"/>
                  </a:cubicBezTo>
                  <a:cubicBezTo>
                    <a:pt x="38" y="25"/>
                    <a:pt x="38" y="25"/>
                    <a:pt x="38" y="25"/>
                  </a:cubicBezTo>
                  <a:cubicBezTo>
                    <a:pt x="38" y="26"/>
                    <a:pt x="39" y="27"/>
                    <a:pt x="40" y="27"/>
                  </a:cubicBezTo>
                  <a:cubicBezTo>
                    <a:pt x="51" y="27"/>
                    <a:pt x="51" y="27"/>
                    <a:pt x="51" y="27"/>
                  </a:cubicBezTo>
                  <a:cubicBezTo>
                    <a:pt x="51" y="44"/>
                    <a:pt x="51" y="44"/>
                    <a:pt x="51" y="44"/>
                  </a:cubicBezTo>
                  <a:cubicBezTo>
                    <a:pt x="40" y="44"/>
                    <a:pt x="40" y="44"/>
                    <a:pt x="40" y="44"/>
                  </a:cubicBezTo>
                  <a:cubicBezTo>
                    <a:pt x="39" y="44"/>
                    <a:pt x="38" y="45"/>
                    <a:pt x="38" y="47"/>
                  </a:cubicBezTo>
                  <a:cubicBezTo>
                    <a:pt x="38" y="70"/>
                    <a:pt x="38" y="70"/>
                    <a:pt x="38" y="70"/>
                  </a:cubicBezTo>
                  <a:cubicBezTo>
                    <a:pt x="38" y="71"/>
                    <a:pt x="39" y="72"/>
                    <a:pt x="40" y="72"/>
                  </a:cubicBezTo>
                  <a:cubicBezTo>
                    <a:pt x="66" y="72"/>
                    <a:pt x="66" y="72"/>
                    <a:pt x="66" y="72"/>
                  </a:cubicBezTo>
                  <a:cubicBezTo>
                    <a:pt x="67" y="72"/>
                    <a:pt x="68" y="71"/>
                    <a:pt x="68" y="70"/>
                  </a:cubicBezTo>
                  <a:cubicBezTo>
                    <a:pt x="68" y="47"/>
                    <a:pt x="68" y="47"/>
                    <a:pt x="68" y="47"/>
                  </a:cubicBezTo>
                  <a:cubicBezTo>
                    <a:pt x="68" y="45"/>
                    <a:pt x="67" y="44"/>
                    <a:pt x="66" y="44"/>
                  </a:cubicBezTo>
                  <a:cubicBezTo>
                    <a:pt x="55" y="44"/>
                    <a:pt x="55" y="44"/>
                    <a:pt x="55" y="44"/>
                  </a:cubicBezTo>
                  <a:cubicBezTo>
                    <a:pt x="55" y="27"/>
                    <a:pt x="55" y="27"/>
                    <a:pt x="55" y="27"/>
                  </a:cubicBezTo>
                  <a:cubicBezTo>
                    <a:pt x="66" y="27"/>
                    <a:pt x="66" y="27"/>
                    <a:pt x="66" y="27"/>
                  </a:cubicBezTo>
                  <a:cubicBezTo>
                    <a:pt x="67" y="27"/>
                    <a:pt x="68" y="26"/>
                    <a:pt x="68" y="25"/>
                  </a:cubicBezTo>
                  <a:cubicBezTo>
                    <a:pt x="68" y="15"/>
                    <a:pt x="68" y="15"/>
                    <a:pt x="68" y="15"/>
                  </a:cubicBezTo>
                  <a:cubicBezTo>
                    <a:pt x="86" y="15"/>
                    <a:pt x="86" y="15"/>
                    <a:pt x="86" y="15"/>
                  </a:cubicBezTo>
                  <a:cubicBezTo>
                    <a:pt x="88" y="15"/>
                    <a:pt x="89" y="16"/>
                    <a:pt x="89" y="18"/>
                  </a:cubicBezTo>
                  <a:cubicBezTo>
                    <a:pt x="89" y="44"/>
                    <a:pt x="89" y="44"/>
                    <a:pt x="89" y="44"/>
                  </a:cubicBezTo>
                  <a:cubicBezTo>
                    <a:pt x="78" y="44"/>
                    <a:pt x="78" y="44"/>
                    <a:pt x="78" y="44"/>
                  </a:cubicBezTo>
                  <a:cubicBezTo>
                    <a:pt x="77" y="44"/>
                    <a:pt x="76" y="45"/>
                    <a:pt x="76" y="47"/>
                  </a:cubicBezTo>
                  <a:cubicBezTo>
                    <a:pt x="76" y="70"/>
                    <a:pt x="76" y="70"/>
                    <a:pt x="76" y="70"/>
                  </a:cubicBezTo>
                  <a:cubicBezTo>
                    <a:pt x="76" y="71"/>
                    <a:pt x="77" y="72"/>
                    <a:pt x="78" y="72"/>
                  </a:cubicBezTo>
                  <a:cubicBezTo>
                    <a:pt x="103" y="72"/>
                    <a:pt x="103" y="72"/>
                    <a:pt x="103" y="72"/>
                  </a:cubicBezTo>
                  <a:cubicBezTo>
                    <a:pt x="105" y="72"/>
                    <a:pt x="106" y="71"/>
                    <a:pt x="106" y="70"/>
                  </a:cubicBezTo>
                  <a:cubicBezTo>
                    <a:pt x="106" y="47"/>
                    <a:pt x="106" y="47"/>
                    <a:pt x="106" y="47"/>
                  </a:cubicBezTo>
                  <a:cubicBezTo>
                    <a:pt x="106" y="45"/>
                    <a:pt x="105" y="44"/>
                    <a:pt x="103" y="44"/>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文本框 39"/>
            <p:cNvSpPr txBox="1"/>
            <p:nvPr/>
          </p:nvSpPr>
          <p:spPr>
            <a:xfrm>
              <a:off x="2302337" y="3065010"/>
              <a:ext cx="1522166" cy="566134"/>
            </a:xfrm>
            <a:prstGeom prst="rect">
              <a:avLst/>
            </a:prstGeom>
            <a:noFill/>
          </p:spPr>
          <p:txBody>
            <a:bodyPr wrap="square" rtlCol="0">
              <a:spAutoFit/>
            </a:bodyPr>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1" name="矩形 40"/>
          <p:cNvSpPr/>
          <p:nvPr/>
        </p:nvSpPr>
        <p:spPr>
          <a:xfrm>
            <a:off x="1857007" y="3326742"/>
            <a:ext cx="754047" cy="253914"/>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379610" y="3613912"/>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
        <p:nvSpPr>
          <p:cNvPr id="43" name="矩形 42"/>
          <p:cNvSpPr/>
          <p:nvPr/>
        </p:nvSpPr>
        <p:spPr>
          <a:xfrm>
            <a:off x="4097848" y="3326742"/>
            <a:ext cx="754047" cy="253914"/>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3620451" y="3613912"/>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
        <p:nvSpPr>
          <p:cNvPr id="45" name="矩形 44"/>
          <p:cNvSpPr/>
          <p:nvPr/>
        </p:nvSpPr>
        <p:spPr>
          <a:xfrm>
            <a:off x="6449842" y="3326742"/>
            <a:ext cx="754047" cy="253914"/>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5972445" y="3613912"/>
            <a:ext cx="1862734" cy="56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animEffect transition="in" filter="fade">
                                      <p:cBhvr>
                                        <p:cTn id="9" dur="350"/>
                                        <p:tgtEl>
                                          <p:spTgt spid="4"/>
                                        </p:tgtEl>
                                      </p:cBhvr>
                                    </p:animEffect>
                                  </p:childTnLst>
                                </p:cTn>
                              </p:par>
                              <p:par>
                                <p:cTn id="10" presetID="22" presetClass="entr" presetSubtype="8" fill="hold"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350"/>
                                        <p:tgtEl>
                                          <p:spTgt spid="27"/>
                                        </p:tgtEl>
                                      </p:cBhvr>
                                    </p:animEffect>
                                  </p:childTnLst>
                                </p:cTn>
                              </p:par>
                              <p:par>
                                <p:cTn id="13" presetID="53" presetClass="entr" presetSubtype="16"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350" fill="hold"/>
                                        <p:tgtEl>
                                          <p:spTgt spid="2"/>
                                        </p:tgtEl>
                                        <p:attrNameLst>
                                          <p:attrName>ppt_w</p:attrName>
                                        </p:attrNameLst>
                                      </p:cBhvr>
                                      <p:tavLst>
                                        <p:tav tm="0">
                                          <p:val>
                                            <p:fltVal val="0"/>
                                          </p:val>
                                        </p:tav>
                                        <p:tav tm="100000">
                                          <p:val>
                                            <p:strVal val="#ppt_w"/>
                                          </p:val>
                                        </p:tav>
                                      </p:tavLst>
                                    </p:anim>
                                    <p:anim calcmode="lin" valueType="num">
                                      <p:cBhvr>
                                        <p:cTn id="16" dur="350" fill="hold"/>
                                        <p:tgtEl>
                                          <p:spTgt spid="2"/>
                                        </p:tgtEl>
                                        <p:attrNameLst>
                                          <p:attrName>ppt_h</p:attrName>
                                        </p:attrNameLst>
                                      </p:cBhvr>
                                      <p:tavLst>
                                        <p:tav tm="0">
                                          <p:val>
                                            <p:fltVal val="0"/>
                                          </p:val>
                                        </p:tav>
                                        <p:tav tm="100000">
                                          <p:val>
                                            <p:strVal val="#ppt_h"/>
                                          </p:val>
                                        </p:tav>
                                      </p:tavLst>
                                    </p:anim>
                                    <p:animEffect transition="in" filter="fade">
                                      <p:cBhvr>
                                        <p:cTn id="17" dur="350"/>
                                        <p:tgtEl>
                                          <p:spTgt spid="2"/>
                                        </p:tgtEl>
                                      </p:cBhvr>
                                    </p:animEffect>
                                  </p:childTnLst>
                                </p:cTn>
                              </p:par>
                              <p:par>
                                <p:cTn id="18" presetID="22" presetClass="entr" presetSubtype="8" fill="hold" nodeType="withEffect">
                                  <p:stCondLst>
                                    <p:cond delay="15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350"/>
                                        <p:tgtEl>
                                          <p:spTgt spid="28"/>
                                        </p:tgtEl>
                                      </p:cBhvr>
                                    </p:animEffect>
                                  </p:childTnLst>
                                </p:cTn>
                              </p:par>
                              <p:par>
                                <p:cTn id="21" presetID="53" presetClass="entr" presetSubtype="16"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p:cTn id="23" dur="350" fill="hold"/>
                                        <p:tgtEl>
                                          <p:spTgt spid="3"/>
                                        </p:tgtEl>
                                        <p:attrNameLst>
                                          <p:attrName>ppt_w</p:attrName>
                                        </p:attrNameLst>
                                      </p:cBhvr>
                                      <p:tavLst>
                                        <p:tav tm="0">
                                          <p:val>
                                            <p:fltVal val="0"/>
                                          </p:val>
                                        </p:tav>
                                        <p:tav tm="100000">
                                          <p:val>
                                            <p:strVal val="#ppt_w"/>
                                          </p:val>
                                        </p:tav>
                                      </p:tavLst>
                                    </p:anim>
                                    <p:anim calcmode="lin" valueType="num">
                                      <p:cBhvr>
                                        <p:cTn id="24" dur="350" fill="hold"/>
                                        <p:tgtEl>
                                          <p:spTgt spid="3"/>
                                        </p:tgtEl>
                                        <p:attrNameLst>
                                          <p:attrName>ppt_h</p:attrName>
                                        </p:attrNameLst>
                                      </p:cBhvr>
                                      <p:tavLst>
                                        <p:tav tm="0">
                                          <p:val>
                                            <p:fltVal val="0"/>
                                          </p:val>
                                        </p:tav>
                                        <p:tav tm="100000">
                                          <p:val>
                                            <p:strVal val="#ppt_h"/>
                                          </p:val>
                                        </p:tav>
                                      </p:tavLst>
                                    </p:anim>
                                    <p:animEffect transition="in" filter="fade">
                                      <p:cBhvr>
                                        <p:cTn id="25" dur="350"/>
                                        <p:tgtEl>
                                          <p:spTgt spid="3"/>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750"/>
                                        <p:tgtEl>
                                          <p:spTgt spid="41"/>
                                        </p:tgtEl>
                                      </p:cBhvr>
                                    </p:animEffect>
                                    <p:anim calcmode="lin" valueType="num">
                                      <p:cBhvr>
                                        <p:cTn id="30" dur="750" fill="hold"/>
                                        <p:tgtEl>
                                          <p:spTgt spid="41"/>
                                        </p:tgtEl>
                                        <p:attrNameLst>
                                          <p:attrName>ppt_x</p:attrName>
                                        </p:attrNameLst>
                                      </p:cBhvr>
                                      <p:tavLst>
                                        <p:tav tm="0">
                                          <p:val>
                                            <p:strVal val="#ppt_x"/>
                                          </p:val>
                                        </p:tav>
                                        <p:tav tm="100000">
                                          <p:val>
                                            <p:strVal val="#ppt_x"/>
                                          </p:val>
                                        </p:tav>
                                      </p:tavLst>
                                    </p:anim>
                                    <p:anim calcmode="lin" valueType="num">
                                      <p:cBhvr>
                                        <p:cTn id="31" dur="750" fill="hold"/>
                                        <p:tgtEl>
                                          <p:spTgt spid="4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750"/>
                                        <p:tgtEl>
                                          <p:spTgt spid="42"/>
                                        </p:tgtEl>
                                      </p:cBhvr>
                                    </p:animEffect>
                                    <p:anim calcmode="lin" valueType="num">
                                      <p:cBhvr>
                                        <p:cTn id="35" dur="750" fill="hold"/>
                                        <p:tgtEl>
                                          <p:spTgt spid="42"/>
                                        </p:tgtEl>
                                        <p:attrNameLst>
                                          <p:attrName>ppt_x</p:attrName>
                                        </p:attrNameLst>
                                      </p:cBhvr>
                                      <p:tavLst>
                                        <p:tav tm="0">
                                          <p:val>
                                            <p:strVal val="#ppt_x"/>
                                          </p:val>
                                        </p:tav>
                                        <p:tav tm="100000">
                                          <p:val>
                                            <p:strVal val="#ppt_x"/>
                                          </p:val>
                                        </p:tav>
                                      </p:tavLst>
                                    </p:anim>
                                    <p:anim calcmode="lin" valueType="num">
                                      <p:cBhvr>
                                        <p:cTn id="36" dur="7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750"/>
                                        <p:tgtEl>
                                          <p:spTgt spid="43"/>
                                        </p:tgtEl>
                                      </p:cBhvr>
                                    </p:animEffect>
                                    <p:anim calcmode="lin" valueType="num">
                                      <p:cBhvr>
                                        <p:cTn id="41" dur="750" fill="hold"/>
                                        <p:tgtEl>
                                          <p:spTgt spid="43"/>
                                        </p:tgtEl>
                                        <p:attrNameLst>
                                          <p:attrName>ppt_x</p:attrName>
                                        </p:attrNameLst>
                                      </p:cBhvr>
                                      <p:tavLst>
                                        <p:tav tm="0">
                                          <p:val>
                                            <p:strVal val="#ppt_x"/>
                                          </p:val>
                                        </p:tav>
                                        <p:tav tm="100000">
                                          <p:val>
                                            <p:strVal val="#ppt_x"/>
                                          </p:val>
                                        </p:tav>
                                      </p:tavLst>
                                    </p:anim>
                                    <p:anim calcmode="lin" valueType="num">
                                      <p:cBhvr>
                                        <p:cTn id="42" dur="75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750"/>
                                        <p:tgtEl>
                                          <p:spTgt spid="44"/>
                                        </p:tgtEl>
                                      </p:cBhvr>
                                    </p:animEffect>
                                    <p:anim calcmode="lin" valueType="num">
                                      <p:cBhvr>
                                        <p:cTn id="46" dur="750" fill="hold"/>
                                        <p:tgtEl>
                                          <p:spTgt spid="44"/>
                                        </p:tgtEl>
                                        <p:attrNameLst>
                                          <p:attrName>ppt_x</p:attrName>
                                        </p:attrNameLst>
                                      </p:cBhvr>
                                      <p:tavLst>
                                        <p:tav tm="0">
                                          <p:val>
                                            <p:strVal val="#ppt_x"/>
                                          </p:val>
                                        </p:tav>
                                        <p:tav tm="100000">
                                          <p:val>
                                            <p:strVal val="#ppt_x"/>
                                          </p:val>
                                        </p:tav>
                                      </p:tavLst>
                                    </p:anim>
                                    <p:anim calcmode="lin" valueType="num">
                                      <p:cBhvr>
                                        <p:cTn id="47" dur="75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750"/>
                                        <p:tgtEl>
                                          <p:spTgt spid="45"/>
                                        </p:tgtEl>
                                      </p:cBhvr>
                                    </p:animEffect>
                                    <p:anim calcmode="lin" valueType="num">
                                      <p:cBhvr>
                                        <p:cTn id="52" dur="750" fill="hold"/>
                                        <p:tgtEl>
                                          <p:spTgt spid="45"/>
                                        </p:tgtEl>
                                        <p:attrNameLst>
                                          <p:attrName>ppt_x</p:attrName>
                                        </p:attrNameLst>
                                      </p:cBhvr>
                                      <p:tavLst>
                                        <p:tav tm="0">
                                          <p:val>
                                            <p:strVal val="#ppt_x"/>
                                          </p:val>
                                        </p:tav>
                                        <p:tav tm="100000">
                                          <p:val>
                                            <p:strVal val="#ppt_x"/>
                                          </p:val>
                                        </p:tav>
                                      </p:tavLst>
                                    </p:anim>
                                    <p:anim calcmode="lin" valueType="num">
                                      <p:cBhvr>
                                        <p:cTn id="53" dur="75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750"/>
                                        <p:tgtEl>
                                          <p:spTgt spid="46"/>
                                        </p:tgtEl>
                                      </p:cBhvr>
                                    </p:animEffect>
                                    <p:anim calcmode="lin" valueType="num">
                                      <p:cBhvr>
                                        <p:cTn id="57" dur="750" fill="hold"/>
                                        <p:tgtEl>
                                          <p:spTgt spid="46"/>
                                        </p:tgtEl>
                                        <p:attrNameLst>
                                          <p:attrName>ppt_x</p:attrName>
                                        </p:attrNameLst>
                                      </p:cBhvr>
                                      <p:tavLst>
                                        <p:tav tm="0">
                                          <p:val>
                                            <p:strVal val="#ppt_x"/>
                                          </p:val>
                                        </p:tav>
                                        <p:tav tm="100000">
                                          <p:val>
                                            <p:strVal val="#ppt_x"/>
                                          </p:val>
                                        </p:tav>
                                      </p:tavLst>
                                    </p:anim>
                                    <p:anim calcmode="lin" valueType="num">
                                      <p:cBhvr>
                                        <p:cTn id="58"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657622" y="857516"/>
            <a:ext cx="3106340" cy="3106109"/>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4" name="椭圆 43"/>
          <p:cNvSpPr/>
          <p:nvPr/>
        </p:nvSpPr>
        <p:spPr>
          <a:xfrm>
            <a:off x="3784203" y="1312475"/>
            <a:ext cx="313134" cy="313231"/>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9" name="椭圆 38"/>
          <p:cNvSpPr/>
          <p:nvPr/>
        </p:nvSpPr>
        <p:spPr>
          <a:xfrm>
            <a:off x="3412729" y="1090949"/>
            <a:ext cx="246459" cy="247726"/>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5" name="椭圆 44"/>
          <p:cNvSpPr/>
          <p:nvPr/>
        </p:nvSpPr>
        <p:spPr>
          <a:xfrm flipH="1">
            <a:off x="225425" y="1439912"/>
            <a:ext cx="415529" cy="414465"/>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0" name="椭圆 29"/>
          <p:cNvSpPr/>
          <p:nvPr/>
        </p:nvSpPr>
        <p:spPr>
          <a:xfrm>
            <a:off x="3943748" y="2247404"/>
            <a:ext cx="154781" cy="153638"/>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椭圆 25"/>
          <p:cNvSpPr/>
          <p:nvPr/>
        </p:nvSpPr>
        <p:spPr>
          <a:xfrm rot="11047877">
            <a:off x="1455342" y="4495999"/>
            <a:ext cx="123825" cy="123863"/>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8" name="椭圆 27"/>
          <p:cNvSpPr/>
          <p:nvPr/>
        </p:nvSpPr>
        <p:spPr>
          <a:xfrm>
            <a:off x="998140" y="3809987"/>
            <a:ext cx="452438" cy="452577"/>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9" name="椭圆 28"/>
          <p:cNvSpPr/>
          <p:nvPr/>
        </p:nvSpPr>
        <p:spPr>
          <a:xfrm flipV="1">
            <a:off x="1924447" y="4481706"/>
            <a:ext cx="509588" cy="509745"/>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3" name="椭圆 32"/>
          <p:cNvSpPr/>
          <p:nvPr/>
        </p:nvSpPr>
        <p:spPr>
          <a:xfrm>
            <a:off x="433786" y="3865962"/>
            <a:ext cx="215503" cy="215570"/>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5" name="椭圆 34"/>
          <p:cNvSpPr/>
          <p:nvPr/>
        </p:nvSpPr>
        <p:spPr>
          <a:xfrm flipH="1">
            <a:off x="2066132" y="4029129"/>
            <a:ext cx="226219" cy="226289"/>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6" name="椭圆 35"/>
          <p:cNvSpPr/>
          <p:nvPr/>
        </p:nvSpPr>
        <p:spPr>
          <a:xfrm flipH="1">
            <a:off x="3313907" y="3899310"/>
            <a:ext cx="173831" cy="175076"/>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2" name="椭圆 41"/>
          <p:cNvSpPr/>
          <p:nvPr/>
        </p:nvSpPr>
        <p:spPr>
          <a:xfrm>
            <a:off x="2709070" y="4186341"/>
            <a:ext cx="188119" cy="189367"/>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2" name="组合 54"/>
          <p:cNvGrpSpPr/>
          <p:nvPr/>
        </p:nvGrpSpPr>
        <p:grpSpPr>
          <a:xfrm>
            <a:off x="3406150" y="2527505"/>
            <a:ext cx="1256201" cy="1256588"/>
            <a:chOff x="4539416" y="3368966"/>
            <a:chExt cx="1674934" cy="1674934"/>
          </a:xfrm>
          <a:solidFill>
            <a:srgbClr val="90BED6"/>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3" name="文本框 52"/>
            <p:cNvSpPr txBox="1"/>
            <p:nvPr/>
          </p:nvSpPr>
          <p:spPr>
            <a:xfrm>
              <a:off x="4666677" y="3974426"/>
              <a:ext cx="1477327" cy="369218"/>
            </a:xfrm>
            <a:prstGeom prst="rect">
              <a:avLst/>
            </a:prstGeom>
            <a:grpFill/>
          </p:spPr>
          <p:txBody>
            <a:bodyPr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输入图片标题</a:t>
              </a:r>
            </a:p>
          </p:txBody>
        </p:sp>
      </p:grpSp>
      <p:sp>
        <p:nvSpPr>
          <p:cNvPr id="59" name="椭圆 58"/>
          <p:cNvSpPr/>
          <p:nvPr/>
        </p:nvSpPr>
        <p:spPr>
          <a:xfrm>
            <a:off x="-29369" y="2776205"/>
            <a:ext cx="707231" cy="711022"/>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3" name="组合 84"/>
          <p:cNvGrpSpPr/>
          <p:nvPr/>
        </p:nvGrpSpPr>
        <p:grpSpPr bwMode="auto">
          <a:xfrm>
            <a:off x="4980782" y="1162410"/>
            <a:ext cx="3615929" cy="781759"/>
            <a:chOff x="6639013" y="1549333"/>
            <a:chExt cx="4820607" cy="1041899"/>
          </a:xfrm>
        </p:grpSpPr>
        <p:sp>
          <p:nvSpPr>
            <p:cNvPr id="60" name="文本框 59"/>
            <p:cNvSpPr txBox="1"/>
            <p:nvPr/>
          </p:nvSpPr>
          <p:spPr>
            <a:xfrm>
              <a:off x="6639013" y="1549333"/>
              <a:ext cx="4820607" cy="369174"/>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sp>
          <p:nvSpPr>
            <p:cNvPr id="62" name="矩形 61"/>
            <p:cNvSpPr/>
            <p:nvPr/>
          </p:nvSpPr>
          <p:spPr>
            <a:xfrm>
              <a:off x="6921551" y="1914414"/>
              <a:ext cx="4538069" cy="676818"/>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83"/>
          <p:cNvGrpSpPr/>
          <p:nvPr/>
        </p:nvGrpSpPr>
        <p:grpSpPr bwMode="auto">
          <a:xfrm>
            <a:off x="4980782" y="2054463"/>
            <a:ext cx="3615929" cy="742453"/>
            <a:chOff x="6639013" y="2635729"/>
            <a:chExt cx="4820607" cy="990030"/>
          </a:xfrm>
        </p:grpSpPr>
        <p:sp>
          <p:nvSpPr>
            <p:cNvPr id="63" name="矩形 62"/>
            <p:cNvSpPr/>
            <p:nvPr/>
          </p:nvSpPr>
          <p:spPr>
            <a:xfrm>
              <a:off x="6921551" y="2948588"/>
              <a:ext cx="4538069" cy="67717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639013" y="2635729"/>
              <a:ext cx="4820607" cy="369366"/>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grpSp>
      <p:grpSp>
        <p:nvGrpSpPr>
          <p:cNvPr id="5" name="组合 82"/>
          <p:cNvGrpSpPr/>
          <p:nvPr/>
        </p:nvGrpSpPr>
        <p:grpSpPr bwMode="auto">
          <a:xfrm>
            <a:off x="4980782" y="3229972"/>
            <a:ext cx="3615929" cy="750792"/>
            <a:chOff x="6639013" y="4154738"/>
            <a:chExt cx="4820607" cy="1000085"/>
          </a:xfrm>
        </p:grpSpPr>
        <p:sp>
          <p:nvSpPr>
            <p:cNvPr id="64" name="矩形 63"/>
            <p:cNvSpPr/>
            <p:nvPr/>
          </p:nvSpPr>
          <p:spPr>
            <a:xfrm>
              <a:off x="6921551" y="4478371"/>
              <a:ext cx="4538069" cy="67645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639013" y="4154738"/>
              <a:ext cx="4820607" cy="368974"/>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grpSp>
      <p:pic>
        <p:nvPicPr>
          <p:cNvPr id="86" name="图片 85"/>
          <p:cNvPicPr>
            <a:picLocks noChangeAspect="1"/>
          </p:cNvPicPr>
          <p:nvPr/>
        </p:nvPicPr>
        <p:blipFill>
          <a:blip r:embed="rId3" cstate="email"/>
          <a:srcRect/>
          <a:stretch>
            <a:fillRect/>
          </a:stretch>
        </p:blipFill>
        <p:spPr>
          <a:xfrm rot="1986105">
            <a:off x="3693455" y="2593976"/>
            <a:ext cx="1075053" cy="1075385"/>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4" cstate="email"/>
          <a:srcRect l="15987" t="309" r="20936" b="54406"/>
          <a:stretch>
            <a:fillRect/>
          </a:stretch>
        </p:blipFill>
        <p:spPr>
          <a:xfrm rot="2636422">
            <a:off x="545467" y="1397154"/>
            <a:ext cx="2609098" cy="2609903"/>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descr="C:\Users\Administrator\Desktop\图片\1555b5b6389ff6d.jpg1555b5b6389ff6d"/>
          <p:cNvPicPr>
            <a:picLocks noChangeAspect="1"/>
          </p:cNvPicPr>
          <p:nvPr/>
        </p:nvPicPr>
        <p:blipFill>
          <a:blip r:embed="rId5" cstate="email"/>
          <a:srcRect/>
          <a:stretch>
            <a:fillRect/>
          </a:stretch>
        </p:blipFill>
        <p:spPr>
          <a:xfrm>
            <a:off x="771208" y="957580"/>
            <a:ext cx="2888615" cy="29083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500" fill="hold"/>
                                        <p:tgtEl>
                                          <p:spTgt spid="86"/>
                                        </p:tgtEl>
                                        <p:attrNameLst>
                                          <p:attrName>ppt_w</p:attrName>
                                        </p:attrNameLst>
                                      </p:cBhvr>
                                      <p:tavLst>
                                        <p:tav tm="0">
                                          <p:val>
                                            <p:fltVal val="0"/>
                                          </p:val>
                                        </p:tav>
                                        <p:tav tm="100000">
                                          <p:val>
                                            <p:strVal val="#ppt_w"/>
                                          </p:val>
                                        </p:tav>
                                      </p:tavLst>
                                    </p:anim>
                                    <p:anim calcmode="lin" valueType="num">
                                      <p:cBhvr>
                                        <p:cTn id="24" dur="500" fill="hold"/>
                                        <p:tgtEl>
                                          <p:spTgt spid="8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60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childTnLst>
                                </p:cTn>
                              </p:par>
                              <p:par>
                                <p:cTn id="73" presetID="22" presetClass="entr" presetSubtype="8" fill="hold" nodeType="withEffect">
                                  <p:stCondLst>
                                    <p:cond delay="90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2" presetClass="entr" presetSubtype="8" fill="hold" nodeType="withEffect">
                                  <p:stCondLst>
                                    <p:cond delay="1100"/>
                                  </p:stCondLst>
                                  <p:childTnLst>
                                    <p:set>
                                      <p:cBhvr>
                                        <p:cTn id="77" dur="1" fill="hold">
                                          <p:stCondLst>
                                            <p:cond delay="0"/>
                                          </p:stCondLst>
                                        </p:cTn>
                                        <p:tgtEl>
                                          <p:spTgt spid="4"/>
                                        </p:tgtEl>
                                        <p:attrNameLst>
                                          <p:attrName>style.visibility</p:attrName>
                                        </p:attrNameLst>
                                      </p:cBhvr>
                                      <p:to>
                                        <p:strVal val="visible"/>
                                      </p:to>
                                    </p:set>
                                    <p:animEffect transition="in" filter="wipe(left)">
                                      <p:cBhvr>
                                        <p:cTn id="78" dur="500"/>
                                        <p:tgtEl>
                                          <p:spTgt spid="4"/>
                                        </p:tgtEl>
                                      </p:cBhvr>
                                    </p:animEffect>
                                  </p:childTnLst>
                                </p:cTn>
                              </p:par>
                              <p:par>
                                <p:cTn id="79" presetID="22" presetClass="entr" presetSubtype="8" fill="hold" nodeType="withEffect">
                                  <p:stCondLst>
                                    <p:cond delay="130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4" grpId="0" bldLvl="0" animBg="1"/>
      <p:bldP spid="39" grpId="0" bldLvl="0" animBg="1"/>
      <p:bldP spid="45" grpId="0" bldLvl="0" animBg="1"/>
      <p:bldP spid="30" grpId="0" bldLvl="0" animBg="1"/>
      <p:bldP spid="26" grpId="0" bldLvl="0" animBg="1"/>
      <p:bldP spid="28" grpId="0" bldLvl="0" animBg="1"/>
      <p:bldP spid="29" grpId="0" bldLvl="0" animBg="1"/>
      <p:bldP spid="33" grpId="0" bldLvl="0" animBg="1"/>
      <p:bldP spid="35" grpId="0" bldLvl="0" animBg="1"/>
      <p:bldP spid="36" grpId="0" bldLvl="0" animBg="1"/>
      <p:bldP spid="42" grpId="0" bldLvl="0" animBg="1"/>
      <p:bldP spid="5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spect="1" noChangeArrowheads="1"/>
          </p:cNvSpPr>
          <p:nvPr/>
        </p:nvSpPr>
        <p:spPr bwMode="auto">
          <a:xfrm>
            <a:off x="4598687" y="3058869"/>
            <a:ext cx="1076816" cy="1080333"/>
          </a:xfrm>
          <a:prstGeom prst="ellipse">
            <a:avLst/>
          </a:prstGeom>
          <a:solidFill>
            <a:srgbClr val="E66C8E"/>
          </a:solidFill>
          <a:ln>
            <a:noFill/>
          </a:ln>
        </p:spPr>
        <p:txBody>
          <a:bodyPr vert="horz" wrap="square" lIns="68562" tIns="34281" rIns="68562" bIns="34281" numCol="1" anchor="t" anchorCtr="0" compatLnSpc="1"/>
          <a:lstStyle/>
          <a:p>
            <a:endParaRPr lang="zh-CN" altLang="en-US"/>
          </a:p>
        </p:txBody>
      </p:sp>
      <p:sp>
        <p:nvSpPr>
          <p:cNvPr id="9" name="Oval 7"/>
          <p:cNvSpPr>
            <a:spLocks noChangeAspect="1" noChangeArrowheads="1"/>
          </p:cNvSpPr>
          <p:nvPr/>
        </p:nvSpPr>
        <p:spPr bwMode="auto">
          <a:xfrm>
            <a:off x="6095211" y="2032318"/>
            <a:ext cx="1078198" cy="1080333"/>
          </a:xfrm>
          <a:prstGeom prst="ellipse">
            <a:avLst/>
          </a:prstGeom>
          <a:solidFill>
            <a:srgbClr val="90BED6"/>
          </a:solidFill>
          <a:ln>
            <a:noFill/>
          </a:ln>
        </p:spPr>
        <p:txBody>
          <a:bodyPr vert="horz" wrap="square" lIns="68562" tIns="34281" rIns="68562" bIns="34281" numCol="1" anchor="t" anchorCtr="0" compatLnSpc="1"/>
          <a:lstStyle/>
          <a:p>
            <a:endParaRPr lang="zh-CN" altLang="en-US"/>
          </a:p>
        </p:txBody>
      </p:sp>
      <p:sp>
        <p:nvSpPr>
          <p:cNvPr id="10" name="Oval 8"/>
          <p:cNvSpPr>
            <a:spLocks noChangeAspect="1" noChangeArrowheads="1"/>
          </p:cNvSpPr>
          <p:nvPr/>
        </p:nvSpPr>
        <p:spPr bwMode="auto">
          <a:xfrm>
            <a:off x="7544257" y="1006008"/>
            <a:ext cx="1078198" cy="1080333"/>
          </a:xfrm>
          <a:prstGeom prst="ellipse">
            <a:avLst/>
          </a:prstGeom>
          <a:solidFill>
            <a:srgbClr val="213C55"/>
          </a:solidFill>
          <a:ln>
            <a:noFill/>
          </a:ln>
        </p:spPr>
        <p:txBody>
          <a:bodyPr vert="horz" wrap="square" lIns="68562" tIns="34281" rIns="68562" bIns="34281" numCol="1" anchor="t" anchorCtr="0" compatLnSpc="1"/>
          <a:lstStyle/>
          <a:p>
            <a:endParaRPr lang="zh-CN" altLang="en-US"/>
          </a:p>
        </p:txBody>
      </p:sp>
      <p:sp>
        <p:nvSpPr>
          <p:cNvPr id="11" name="Freeform 9"/>
          <p:cNvSpPr/>
          <p:nvPr/>
        </p:nvSpPr>
        <p:spPr bwMode="auto">
          <a:xfrm>
            <a:off x="4249678" y="2128033"/>
            <a:ext cx="4936333" cy="3017057"/>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rgbClr val="E16165"/>
          </a:solidFill>
          <a:ln>
            <a:noFill/>
          </a:ln>
        </p:spPr>
        <p:txBody>
          <a:bodyPr vert="horz" wrap="square" lIns="68562" tIns="34281" rIns="68562" bIns="34281" numCol="1" anchor="t" anchorCtr="0" compatLnSpc="1"/>
          <a:lstStyle/>
          <a:p>
            <a:endParaRPr lang="zh-CN" altLang="en-US"/>
          </a:p>
        </p:txBody>
      </p:sp>
      <p:sp>
        <p:nvSpPr>
          <p:cNvPr id="12" name="Line 10"/>
          <p:cNvSpPr>
            <a:spLocks noChangeShapeType="1"/>
          </p:cNvSpPr>
          <p:nvPr/>
        </p:nvSpPr>
        <p:spPr bwMode="auto">
          <a:xfrm flipH="1">
            <a:off x="3601858" y="3595999"/>
            <a:ext cx="835854" cy="0"/>
          </a:xfrm>
          <a:prstGeom prst="line">
            <a:avLst/>
          </a:prstGeom>
          <a:noFill/>
          <a:ln w="12700" cap="flat">
            <a:solidFill>
              <a:srgbClr val="E66C8E"/>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3" name="Line 11"/>
          <p:cNvSpPr>
            <a:spLocks noChangeShapeType="1"/>
          </p:cNvSpPr>
          <p:nvPr/>
        </p:nvSpPr>
        <p:spPr bwMode="auto">
          <a:xfrm flipH="1">
            <a:off x="4437712" y="2572484"/>
            <a:ext cx="1539480" cy="0"/>
          </a:xfrm>
          <a:prstGeom prst="line">
            <a:avLst/>
          </a:prstGeom>
          <a:noFill/>
          <a:ln w="12700" cap="flat">
            <a:solidFill>
              <a:srgbClr val="90BED6"/>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4" name="Line 12"/>
          <p:cNvSpPr>
            <a:spLocks noChangeShapeType="1"/>
          </p:cNvSpPr>
          <p:nvPr/>
        </p:nvSpPr>
        <p:spPr bwMode="auto">
          <a:xfrm flipH="1">
            <a:off x="5137094" y="1546173"/>
            <a:ext cx="2297690" cy="0"/>
          </a:xfrm>
          <a:prstGeom prst="line">
            <a:avLst/>
          </a:prstGeom>
          <a:noFill/>
          <a:ln w="12700" cap="flat">
            <a:solidFill>
              <a:srgbClr val="213C55"/>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5" name="TextBox 14"/>
          <p:cNvSpPr txBox="1"/>
          <p:nvPr/>
        </p:nvSpPr>
        <p:spPr>
          <a:xfrm>
            <a:off x="7508593" y="1446530"/>
            <a:ext cx="117854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6" name="TextBox 15"/>
          <p:cNvSpPr txBox="1"/>
          <p:nvPr/>
        </p:nvSpPr>
        <p:spPr>
          <a:xfrm>
            <a:off x="6085756" y="2426660"/>
            <a:ext cx="1152467"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7" name="TextBox 16"/>
          <p:cNvSpPr txBox="1"/>
          <p:nvPr/>
        </p:nvSpPr>
        <p:spPr>
          <a:xfrm>
            <a:off x="4518200" y="3470776"/>
            <a:ext cx="1237790"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8" name="矩形 17"/>
          <p:cNvSpPr/>
          <p:nvPr/>
        </p:nvSpPr>
        <p:spPr>
          <a:xfrm>
            <a:off x="902614" y="3328628"/>
            <a:ext cx="2537289" cy="900228"/>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13147" y="1889244"/>
            <a:ext cx="3780420" cy="1177227"/>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13147" y="1400359"/>
            <a:ext cx="4320480" cy="48473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4419564" y="4361455"/>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2" name="TextBox 21"/>
          <p:cNvSpPr txBox="1"/>
          <p:nvPr/>
        </p:nvSpPr>
        <p:spPr>
          <a:xfrm>
            <a:off x="6015199" y="3285126"/>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3" name="TextBox 22"/>
          <p:cNvSpPr txBox="1"/>
          <p:nvPr/>
        </p:nvSpPr>
        <p:spPr>
          <a:xfrm>
            <a:off x="7741028" y="2303420"/>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32">
                                          <p:stCondLst>
                                            <p:cond delay="0"/>
                                          </p:stCondLst>
                                        </p:cTn>
                                        <p:tgtEl>
                                          <p:spTgt spid="8"/>
                                        </p:tgtEl>
                                      </p:cBhvr>
                                    </p:animEffect>
                                    <p:anim calcmode="lin" valueType="num">
                                      <p:cBhvr>
                                        <p:cTn id="12" dur="72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8"/>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8"/>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8"/>
                                        </p:tgtEl>
                                        <p:attrNameLst>
                                          <p:attrName>ppt_y</p:attrName>
                                        </p:attrNameLst>
                                      </p:cBhvr>
                                      <p:tavLst>
                                        <p:tav tm="0" fmla="#ppt_y-sin(pi*$)/81">
                                          <p:val>
                                            <p:fltVal val="0"/>
                                          </p:val>
                                        </p:tav>
                                        <p:tav tm="100000">
                                          <p:val>
                                            <p:fltVal val="1"/>
                                          </p:val>
                                        </p:tav>
                                      </p:tavLst>
                                    </p:anim>
                                    <p:animScale>
                                      <p:cBhvr>
                                        <p:cTn id="17" dur="10">
                                          <p:stCondLst>
                                            <p:cond delay="260"/>
                                          </p:stCondLst>
                                        </p:cTn>
                                        <p:tgtEl>
                                          <p:spTgt spid="8"/>
                                        </p:tgtEl>
                                      </p:cBhvr>
                                      <p:to x="100000" y="60000"/>
                                    </p:animScale>
                                    <p:animScale>
                                      <p:cBhvr>
                                        <p:cTn id="18" dur="66" decel="50000">
                                          <p:stCondLst>
                                            <p:cond delay="270"/>
                                          </p:stCondLst>
                                        </p:cTn>
                                        <p:tgtEl>
                                          <p:spTgt spid="8"/>
                                        </p:tgtEl>
                                      </p:cBhvr>
                                      <p:to x="100000" y="100000"/>
                                    </p:animScale>
                                    <p:animScale>
                                      <p:cBhvr>
                                        <p:cTn id="19" dur="10">
                                          <p:stCondLst>
                                            <p:cond delay="525"/>
                                          </p:stCondLst>
                                        </p:cTn>
                                        <p:tgtEl>
                                          <p:spTgt spid="8"/>
                                        </p:tgtEl>
                                      </p:cBhvr>
                                      <p:to x="100000" y="80000"/>
                                    </p:animScale>
                                    <p:animScale>
                                      <p:cBhvr>
                                        <p:cTn id="20" dur="66" decel="50000">
                                          <p:stCondLst>
                                            <p:cond delay="535"/>
                                          </p:stCondLst>
                                        </p:cTn>
                                        <p:tgtEl>
                                          <p:spTgt spid="8"/>
                                        </p:tgtEl>
                                      </p:cBhvr>
                                      <p:to x="100000" y="100000"/>
                                    </p:animScale>
                                    <p:animScale>
                                      <p:cBhvr>
                                        <p:cTn id="21" dur="10">
                                          <p:stCondLst>
                                            <p:cond delay="657"/>
                                          </p:stCondLst>
                                        </p:cTn>
                                        <p:tgtEl>
                                          <p:spTgt spid="8"/>
                                        </p:tgtEl>
                                      </p:cBhvr>
                                      <p:to x="100000" y="90000"/>
                                    </p:animScale>
                                    <p:animScale>
                                      <p:cBhvr>
                                        <p:cTn id="22" dur="66" decel="50000">
                                          <p:stCondLst>
                                            <p:cond delay="667"/>
                                          </p:stCondLst>
                                        </p:cTn>
                                        <p:tgtEl>
                                          <p:spTgt spid="8"/>
                                        </p:tgtEl>
                                      </p:cBhvr>
                                      <p:to x="100000" y="100000"/>
                                    </p:animScale>
                                    <p:animScale>
                                      <p:cBhvr>
                                        <p:cTn id="23" dur="10">
                                          <p:stCondLst>
                                            <p:cond delay="723"/>
                                          </p:stCondLst>
                                        </p:cTn>
                                        <p:tgtEl>
                                          <p:spTgt spid="8"/>
                                        </p:tgtEl>
                                      </p:cBhvr>
                                      <p:to x="100000" y="95000"/>
                                    </p:animScale>
                                    <p:animScale>
                                      <p:cBhvr>
                                        <p:cTn id="24" dur="66" decel="50000">
                                          <p:stCondLst>
                                            <p:cond delay="734"/>
                                          </p:stCondLst>
                                        </p:cTn>
                                        <p:tgtEl>
                                          <p:spTgt spid="8"/>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90">
                                          <p:stCondLst>
                                            <p:cond delay="0"/>
                                          </p:stCondLst>
                                        </p:cTn>
                                        <p:tgtEl>
                                          <p:spTgt spid="9"/>
                                        </p:tgtEl>
                                      </p:cBhvr>
                                    </p:animEffect>
                                    <p:anim calcmode="lin" valueType="num">
                                      <p:cBhvr>
                                        <p:cTn id="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3" dur="13">
                                          <p:stCondLst>
                                            <p:cond delay="325"/>
                                          </p:stCondLst>
                                        </p:cTn>
                                        <p:tgtEl>
                                          <p:spTgt spid="9"/>
                                        </p:tgtEl>
                                      </p:cBhvr>
                                      <p:to x="100000" y="60000"/>
                                    </p:animScale>
                                    <p:animScale>
                                      <p:cBhvr>
                                        <p:cTn id="34" dur="83" decel="50000">
                                          <p:stCondLst>
                                            <p:cond delay="338"/>
                                          </p:stCondLst>
                                        </p:cTn>
                                        <p:tgtEl>
                                          <p:spTgt spid="9"/>
                                        </p:tgtEl>
                                      </p:cBhvr>
                                      <p:to x="100000" y="100000"/>
                                    </p:animScale>
                                    <p:animScale>
                                      <p:cBhvr>
                                        <p:cTn id="35" dur="13">
                                          <p:stCondLst>
                                            <p:cond delay="656"/>
                                          </p:stCondLst>
                                        </p:cTn>
                                        <p:tgtEl>
                                          <p:spTgt spid="9"/>
                                        </p:tgtEl>
                                      </p:cBhvr>
                                      <p:to x="100000" y="80000"/>
                                    </p:animScale>
                                    <p:animScale>
                                      <p:cBhvr>
                                        <p:cTn id="36" dur="83" decel="50000">
                                          <p:stCondLst>
                                            <p:cond delay="669"/>
                                          </p:stCondLst>
                                        </p:cTn>
                                        <p:tgtEl>
                                          <p:spTgt spid="9"/>
                                        </p:tgtEl>
                                      </p:cBhvr>
                                      <p:to x="100000" y="100000"/>
                                    </p:animScale>
                                    <p:animScale>
                                      <p:cBhvr>
                                        <p:cTn id="37" dur="13">
                                          <p:stCondLst>
                                            <p:cond delay="821"/>
                                          </p:stCondLst>
                                        </p:cTn>
                                        <p:tgtEl>
                                          <p:spTgt spid="9"/>
                                        </p:tgtEl>
                                      </p:cBhvr>
                                      <p:to x="100000" y="90000"/>
                                    </p:animScale>
                                    <p:animScale>
                                      <p:cBhvr>
                                        <p:cTn id="38" dur="83" decel="50000">
                                          <p:stCondLst>
                                            <p:cond delay="834"/>
                                          </p:stCondLst>
                                        </p:cTn>
                                        <p:tgtEl>
                                          <p:spTgt spid="9"/>
                                        </p:tgtEl>
                                      </p:cBhvr>
                                      <p:to x="100000" y="100000"/>
                                    </p:animScale>
                                    <p:animScale>
                                      <p:cBhvr>
                                        <p:cTn id="39" dur="13">
                                          <p:stCondLst>
                                            <p:cond delay="904"/>
                                          </p:stCondLst>
                                        </p:cTn>
                                        <p:tgtEl>
                                          <p:spTgt spid="9"/>
                                        </p:tgtEl>
                                      </p:cBhvr>
                                      <p:to x="100000" y="95000"/>
                                    </p:animScale>
                                    <p:animScale>
                                      <p:cBhvr>
                                        <p:cTn id="40" dur="83" decel="50000">
                                          <p:stCondLst>
                                            <p:cond delay="917"/>
                                          </p:stCondLst>
                                        </p:cTn>
                                        <p:tgtEl>
                                          <p:spTgt spid="9"/>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290">
                                          <p:stCondLst>
                                            <p:cond delay="0"/>
                                          </p:stCondLst>
                                        </p:cTn>
                                        <p:tgtEl>
                                          <p:spTgt spid="10"/>
                                        </p:tgtEl>
                                      </p:cBhvr>
                                    </p:animEffect>
                                    <p:anim calcmode="lin" valueType="num">
                                      <p:cBhvr>
                                        <p:cTn id="4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9" dur="13">
                                          <p:stCondLst>
                                            <p:cond delay="325"/>
                                          </p:stCondLst>
                                        </p:cTn>
                                        <p:tgtEl>
                                          <p:spTgt spid="10"/>
                                        </p:tgtEl>
                                      </p:cBhvr>
                                      <p:to x="100000" y="60000"/>
                                    </p:animScale>
                                    <p:animScale>
                                      <p:cBhvr>
                                        <p:cTn id="50" dur="83" decel="50000">
                                          <p:stCondLst>
                                            <p:cond delay="338"/>
                                          </p:stCondLst>
                                        </p:cTn>
                                        <p:tgtEl>
                                          <p:spTgt spid="10"/>
                                        </p:tgtEl>
                                      </p:cBhvr>
                                      <p:to x="100000" y="100000"/>
                                    </p:animScale>
                                    <p:animScale>
                                      <p:cBhvr>
                                        <p:cTn id="51" dur="13">
                                          <p:stCondLst>
                                            <p:cond delay="656"/>
                                          </p:stCondLst>
                                        </p:cTn>
                                        <p:tgtEl>
                                          <p:spTgt spid="10"/>
                                        </p:tgtEl>
                                      </p:cBhvr>
                                      <p:to x="100000" y="80000"/>
                                    </p:animScale>
                                    <p:animScale>
                                      <p:cBhvr>
                                        <p:cTn id="52" dur="83" decel="50000">
                                          <p:stCondLst>
                                            <p:cond delay="669"/>
                                          </p:stCondLst>
                                        </p:cTn>
                                        <p:tgtEl>
                                          <p:spTgt spid="10"/>
                                        </p:tgtEl>
                                      </p:cBhvr>
                                      <p:to x="100000" y="100000"/>
                                    </p:animScale>
                                    <p:animScale>
                                      <p:cBhvr>
                                        <p:cTn id="53" dur="13">
                                          <p:stCondLst>
                                            <p:cond delay="821"/>
                                          </p:stCondLst>
                                        </p:cTn>
                                        <p:tgtEl>
                                          <p:spTgt spid="10"/>
                                        </p:tgtEl>
                                      </p:cBhvr>
                                      <p:to x="100000" y="90000"/>
                                    </p:animScale>
                                    <p:animScale>
                                      <p:cBhvr>
                                        <p:cTn id="54" dur="83" decel="50000">
                                          <p:stCondLst>
                                            <p:cond delay="834"/>
                                          </p:stCondLst>
                                        </p:cTn>
                                        <p:tgtEl>
                                          <p:spTgt spid="10"/>
                                        </p:tgtEl>
                                      </p:cBhvr>
                                      <p:to x="100000" y="100000"/>
                                    </p:animScale>
                                    <p:animScale>
                                      <p:cBhvr>
                                        <p:cTn id="55" dur="13">
                                          <p:stCondLst>
                                            <p:cond delay="904"/>
                                          </p:stCondLst>
                                        </p:cTn>
                                        <p:tgtEl>
                                          <p:spTgt spid="10"/>
                                        </p:tgtEl>
                                      </p:cBhvr>
                                      <p:to x="100000" y="95000"/>
                                    </p:animScale>
                                    <p:animScale>
                                      <p:cBhvr>
                                        <p:cTn id="56" dur="83" decel="50000">
                                          <p:stCondLst>
                                            <p:cond delay="917"/>
                                          </p:stCondLst>
                                        </p:cTn>
                                        <p:tgtEl>
                                          <p:spTgt spid="10"/>
                                        </p:tgtEl>
                                      </p:cBhvr>
                                      <p:to x="100000" y="100000"/>
                                    </p:animScale>
                                  </p:childTnLst>
                                </p:cTn>
                              </p:par>
                            </p:childTnLst>
                          </p:cTn>
                        </p:par>
                        <p:par>
                          <p:cTn id="57" fill="hold">
                            <p:stCondLst>
                              <p:cond delay="2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style.rotation</p:attrName>
                                        </p:attrNameLst>
                                      </p:cBhvr>
                                      <p:tavLst>
                                        <p:tav tm="0">
                                          <p:val>
                                            <p:fltVal val="90"/>
                                          </p:val>
                                        </p:tav>
                                        <p:tav tm="100000">
                                          <p:val>
                                            <p:fltVal val="0"/>
                                          </p:val>
                                        </p:tav>
                                      </p:tavLst>
                                    </p:anim>
                                    <p:animEffect transition="in" filter="fade">
                                      <p:cBhvr>
                                        <p:cTn id="63" dur="500"/>
                                        <p:tgtEl>
                                          <p:spTgt spid="17"/>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anim calcmode="lin" valueType="num">
                                      <p:cBhvr>
                                        <p:cTn id="68" dur="500" fill="hold"/>
                                        <p:tgtEl>
                                          <p:spTgt spid="2"/>
                                        </p:tgtEl>
                                        <p:attrNameLst>
                                          <p:attrName>ppt_x</p:attrName>
                                        </p:attrNameLst>
                                      </p:cBhvr>
                                      <p:tavLst>
                                        <p:tav tm="0">
                                          <p:val>
                                            <p:strVal val="#ppt_x"/>
                                          </p:val>
                                        </p:tav>
                                        <p:tav tm="100000">
                                          <p:val>
                                            <p:strVal val="#ppt_x"/>
                                          </p:val>
                                        </p:tav>
                                      </p:tavLst>
                                    </p:anim>
                                    <p:anim calcmode="lin" valueType="num">
                                      <p:cBhvr>
                                        <p:cTn id="69" dur="500" fill="hold"/>
                                        <p:tgtEl>
                                          <p:spTgt spid="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400" fill="hold"/>
                                        <p:tgtEl>
                                          <p:spTgt spid="18"/>
                                        </p:tgtEl>
                                        <p:attrNameLst>
                                          <p:attrName>ppt_w</p:attrName>
                                        </p:attrNameLst>
                                      </p:cBhvr>
                                      <p:tavLst>
                                        <p:tav tm="0">
                                          <p:val>
                                            <p:fltVal val="0"/>
                                          </p:val>
                                        </p:tav>
                                        <p:tav tm="100000">
                                          <p:val>
                                            <p:strVal val="#ppt_w"/>
                                          </p:val>
                                        </p:tav>
                                      </p:tavLst>
                                    </p:anim>
                                    <p:anim calcmode="lin" valueType="num">
                                      <p:cBhvr>
                                        <p:cTn id="78" dur="400" fill="hold"/>
                                        <p:tgtEl>
                                          <p:spTgt spid="18"/>
                                        </p:tgtEl>
                                        <p:attrNameLst>
                                          <p:attrName>ppt_h</p:attrName>
                                        </p:attrNameLst>
                                      </p:cBhvr>
                                      <p:tavLst>
                                        <p:tav tm="0">
                                          <p:val>
                                            <p:fltVal val="0"/>
                                          </p:val>
                                        </p:tav>
                                        <p:tav tm="100000">
                                          <p:val>
                                            <p:strVal val="#ppt_h"/>
                                          </p:val>
                                        </p:tav>
                                      </p:tavLst>
                                    </p:anim>
                                    <p:anim calcmode="lin" valueType="num">
                                      <p:cBhvr>
                                        <p:cTn id="79" dur="400" fill="hold"/>
                                        <p:tgtEl>
                                          <p:spTgt spid="18"/>
                                        </p:tgtEl>
                                        <p:attrNameLst>
                                          <p:attrName>style.rotation</p:attrName>
                                        </p:attrNameLst>
                                      </p:cBhvr>
                                      <p:tavLst>
                                        <p:tav tm="0">
                                          <p:val>
                                            <p:fltVal val="90"/>
                                          </p:val>
                                        </p:tav>
                                        <p:tav tm="100000">
                                          <p:val>
                                            <p:fltVal val="0"/>
                                          </p:val>
                                        </p:tav>
                                      </p:tavLst>
                                    </p:anim>
                                    <p:animEffect transition="in" filter="fade">
                                      <p:cBhvr>
                                        <p:cTn id="80" dur="400"/>
                                        <p:tgtEl>
                                          <p:spTgt spid="18"/>
                                        </p:tgtEl>
                                      </p:cBhvr>
                                    </p:animEffect>
                                  </p:childTnLst>
                                </p:cTn>
                              </p:par>
                            </p:childTnLst>
                          </p:cTn>
                        </p:par>
                        <p:par>
                          <p:cTn id="81" fill="hold">
                            <p:stCondLst>
                              <p:cond delay="400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par>
                          <p:cTn id="88" fill="hold">
                            <p:stCondLst>
                              <p:cond delay="45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anim calcmode="lin" valueType="num">
                                      <p:cBhvr>
                                        <p:cTn id="92" dur="500" fill="hold"/>
                                        <p:tgtEl>
                                          <p:spTgt spid="22"/>
                                        </p:tgtEl>
                                        <p:attrNameLst>
                                          <p:attrName>ppt_x</p:attrName>
                                        </p:attrNameLst>
                                      </p:cBhvr>
                                      <p:tavLst>
                                        <p:tav tm="0">
                                          <p:val>
                                            <p:strVal val="#ppt_x"/>
                                          </p:val>
                                        </p:tav>
                                        <p:tav tm="100000">
                                          <p:val>
                                            <p:strVal val="#ppt_x"/>
                                          </p:val>
                                        </p:tav>
                                      </p:tavLst>
                                    </p:anim>
                                    <p:anim calcmode="lin" valueType="num">
                                      <p:cBhvr>
                                        <p:cTn id="93" dur="500" fill="hold"/>
                                        <p:tgtEl>
                                          <p:spTgt spid="22"/>
                                        </p:tgtEl>
                                        <p:attrNameLst>
                                          <p:attrName>ppt_y</p:attrName>
                                        </p:attrNameLst>
                                      </p:cBhvr>
                                      <p:tavLst>
                                        <p:tav tm="0">
                                          <p:val>
                                            <p:strVal val="#ppt_y+.1"/>
                                          </p:val>
                                        </p:tav>
                                        <p:tav tm="100000">
                                          <p:val>
                                            <p:strVal val="#ppt_y"/>
                                          </p:val>
                                        </p:tav>
                                      </p:tavLst>
                                    </p:anim>
                                  </p:childTnLst>
                                </p:cTn>
                              </p:par>
                            </p:childTnLst>
                          </p:cTn>
                        </p:par>
                        <p:par>
                          <p:cTn id="94" fill="hold">
                            <p:stCondLst>
                              <p:cond delay="5000"/>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5500"/>
                            </p:stCondLst>
                            <p:childTnLst>
                              <p:par>
                                <p:cTn id="99" presetID="31"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400" fill="hold"/>
                                        <p:tgtEl>
                                          <p:spTgt spid="19"/>
                                        </p:tgtEl>
                                        <p:attrNameLst>
                                          <p:attrName>ppt_w</p:attrName>
                                        </p:attrNameLst>
                                      </p:cBhvr>
                                      <p:tavLst>
                                        <p:tav tm="0">
                                          <p:val>
                                            <p:fltVal val="0"/>
                                          </p:val>
                                        </p:tav>
                                        <p:tav tm="100000">
                                          <p:val>
                                            <p:strVal val="#ppt_w"/>
                                          </p:val>
                                        </p:tav>
                                      </p:tavLst>
                                    </p:anim>
                                    <p:anim calcmode="lin" valueType="num">
                                      <p:cBhvr>
                                        <p:cTn id="102" dur="400" fill="hold"/>
                                        <p:tgtEl>
                                          <p:spTgt spid="19"/>
                                        </p:tgtEl>
                                        <p:attrNameLst>
                                          <p:attrName>ppt_h</p:attrName>
                                        </p:attrNameLst>
                                      </p:cBhvr>
                                      <p:tavLst>
                                        <p:tav tm="0">
                                          <p:val>
                                            <p:fltVal val="0"/>
                                          </p:val>
                                        </p:tav>
                                        <p:tav tm="100000">
                                          <p:val>
                                            <p:strVal val="#ppt_h"/>
                                          </p:val>
                                        </p:tav>
                                      </p:tavLst>
                                    </p:anim>
                                    <p:anim calcmode="lin" valueType="num">
                                      <p:cBhvr>
                                        <p:cTn id="103" dur="400" fill="hold"/>
                                        <p:tgtEl>
                                          <p:spTgt spid="19"/>
                                        </p:tgtEl>
                                        <p:attrNameLst>
                                          <p:attrName>style.rotation</p:attrName>
                                        </p:attrNameLst>
                                      </p:cBhvr>
                                      <p:tavLst>
                                        <p:tav tm="0">
                                          <p:val>
                                            <p:fltVal val="90"/>
                                          </p:val>
                                        </p:tav>
                                        <p:tav tm="100000">
                                          <p:val>
                                            <p:fltVal val="0"/>
                                          </p:val>
                                        </p:tav>
                                      </p:tavLst>
                                    </p:anim>
                                    <p:animEffect transition="in" filter="fade">
                                      <p:cBhvr>
                                        <p:cTn id="104" dur="400"/>
                                        <p:tgtEl>
                                          <p:spTgt spid="1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fill="hold"/>
                                        <p:tgtEl>
                                          <p:spTgt spid="15"/>
                                        </p:tgtEl>
                                        <p:attrNameLst>
                                          <p:attrName>ppt_w</p:attrName>
                                        </p:attrNameLst>
                                      </p:cBhvr>
                                      <p:tavLst>
                                        <p:tav tm="0">
                                          <p:val>
                                            <p:fltVal val="0"/>
                                          </p:val>
                                        </p:tav>
                                        <p:tav tm="100000">
                                          <p:val>
                                            <p:strVal val="#ppt_w"/>
                                          </p:val>
                                        </p:tav>
                                      </p:tavLst>
                                    </p:anim>
                                    <p:anim calcmode="lin" valueType="num">
                                      <p:cBhvr>
                                        <p:cTn id="109" dur="500" fill="hold"/>
                                        <p:tgtEl>
                                          <p:spTgt spid="15"/>
                                        </p:tgtEl>
                                        <p:attrNameLst>
                                          <p:attrName>ppt_h</p:attrName>
                                        </p:attrNameLst>
                                      </p:cBhvr>
                                      <p:tavLst>
                                        <p:tav tm="0">
                                          <p:val>
                                            <p:fltVal val="0"/>
                                          </p:val>
                                        </p:tav>
                                        <p:tav tm="100000">
                                          <p:val>
                                            <p:strVal val="#ppt_h"/>
                                          </p:val>
                                        </p:tav>
                                      </p:tavLst>
                                    </p:anim>
                                    <p:anim calcmode="lin" valueType="num">
                                      <p:cBhvr>
                                        <p:cTn id="110" dur="500" fill="hold"/>
                                        <p:tgtEl>
                                          <p:spTgt spid="15"/>
                                        </p:tgtEl>
                                        <p:attrNameLst>
                                          <p:attrName>style.rotation</p:attrName>
                                        </p:attrNameLst>
                                      </p:cBhvr>
                                      <p:tavLst>
                                        <p:tav tm="0">
                                          <p:val>
                                            <p:fltVal val="90"/>
                                          </p:val>
                                        </p:tav>
                                        <p:tav tm="100000">
                                          <p:val>
                                            <p:fltVal val="0"/>
                                          </p:val>
                                        </p:tav>
                                      </p:tavLst>
                                    </p:anim>
                                    <p:animEffect transition="in" filter="fade">
                                      <p:cBhvr>
                                        <p:cTn id="111" dur="500"/>
                                        <p:tgtEl>
                                          <p:spTgt spid="15"/>
                                        </p:tgtEl>
                                      </p:cBhvr>
                                    </p:animEffect>
                                  </p:childTnLst>
                                </p:cTn>
                              </p:par>
                            </p:childTnLst>
                          </p:cTn>
                        </p:par>
                        <p:par>
                          <p:cTn id="112" fill="hold">
                            <p:stCondLst>
                              <p:cond delay="65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anim calcmode="lin" valueType="num">
                                      <p:cBhvr>
                                        <p:cTn id="116" dur="500" fill="hold"/>
                                        <p:tgtEl>
                                          <p:spTgt spid="23"/>
                                        </p:tgtEl>
                                        <p:attrNameLst>
                                          <p:attrName>ppt_x</p:attrName>
                                        </p:attrNameLst>
                                      </p:cBhvr>
                                      <p:tavLst>
                                        <p:tav tm="0">
                                          <p:val>
                                            <p:strVal val="#ppt_x"/>
                                          </p:val>
                                        </p:tav>
                                        <p:tav tm="100000">
                                          <p:val>
                                            <p:strVal val="#ppt_x"/>
                                          </p:val>
                                        </p:tav>
                                      </p:tavLst>
                                    </p:anim>
                                    <p:anim calcmode="lin" valueType="num">
                                      <p:cBhvr>
                                        <p:cTn id="117" dur="5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7000"/>
                            </p:stCondLst>
                            <p:childTnLst>
                              <p:par>
                                <p:cTn id="119" presetID="22" presetClass="entr" presetSubtype="2"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right)">
                                      <p:cBhvr>
                                        <p:cTn id="121" dur="500"/>
                                        <p:tgtEl>
                                          <p:spTgt spid="14"/>
                                        </p:tgtEl>
                                      </p:cBhvr>
                                    </p:animEffect>
                                  </p:childTnLst>
                                </p:cTn>
                              </p:par>
                            </p:childTnLst>
                          </p:cTn>
                        </p:par>
                        <p:par>
                          <p:cTn id="122" fill="hold">
                            <p:stCondLst>
                              <p:cond delay="7500"/>
                            </p:stCondLst>
                            <p:childTnLst>
                              <p:par>
                                <p:cTn id="123" presetID="31" presetClass="entr" presetSubtype="0"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400" fill="hold"/>
                                        <p:tgtEl>
                                          <p:spTgt spid="20"/>
                                        </p:tgtEl>
                                        <p:attrNameLst>
                                          <p:attrName>ppt_w</p:attrName>
                                        </p:attrNameLst>
                                      </p:cBhvr>
                                      <p:tavLst>
                                        <p:tav tm="0">
                                          <p:val>
                                            <p:fltVal val="0"/>
                                          </p:val>
                                        </p:tav>
                                        <p:tav tm="100000">
                                          <p:val>
                                            <p:strVal val="#ppt_w"/>
                                          </p:val>
                                        </p:tav>
                                      </p:tavLst>
                                    </p:anim>
                                    <p:anim calcmode="lin" valueType="num">
                                      <p:cBhvr>
                                        <p:cTn id="126" dur="400" fill="hold"/>
                                        <p:tgtEl>
                                          <p:spTgt spid="20"/>
                                        </p:tgtEl>
                                        <p:attrNameLst>
                                          <p:attrName>ppt_h</p:attrName>
                                        </p:attrNameLst>
                                      </p:cBhvr>
                                      <p:tavLst>
                                        <p:tav tm="0">
                                          <p:val>
                                            <p:fltVal val="0"/>
                                          </p:val>
                                        </p:tav>
                                        <p:tav tm="100000">
                                          <p:val>
                                            <p:strVal val="#ppt_h"/>
                                          </p:val>
                                        </p:tav>
                                      </p:tavLst>
                                    </p:anim>
                                    <p:anim calcmode="lin" valueType="num">
                                      <p:cBhvr>
                                        <p:cTn id="127" dur="400" fill="hold"/>
                                        <p:tgtEl>
                                          <p:spTgt spid="20"/>
                                        </p:tgtEl>
                                        <p:attrNameLst>
                                          <p:attrName>style.rotation</p:attrName>
                                        </p:attrNameLst>
                                      </p:cBhvr>
                                      <p:tavLst>
                                        <p:tav tm="0">
                                          <p:val>
                                            <p:fltVal val="90"/>
                                          </p:val>
                                        </p:tav>
                                        <p:tav tm="100000">
                                          <p:val>
                                            <p:fltVal val="0"/>
                                          </p:val>
                                        </p:tav>
                                      </p:tavLst>
                                    </p:anim>
                                    <p:animEffect transition="in" filter="fade">
                                      <p:cBhvr>
                                        <p:cTn id="128"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7302" y="-26035"/>
            <a:ext cx="9132570" cy="3439795"/>
          </a:xfrm>
          <a:prstGeom prst="rect">
            <a:avLst/>
          </a:prstGeom>
        </p:spPr>
      </p:pic>
      <p:grpSp>
        <p:nvGrpSpPr>
          <p:cNvPr id="2" name="组合 12"/>
          <p:cNvGrpSpPr/>
          <p:nvPr/>
        </p:nvGrpSpPr>
        <p:grpSpPr>
          <a:xfrm>
            <a:off x="3925515" y="2548734"/>
            <a:ext cx="4248472" cy="707887"/>
            <a:chOff x="2095466" y="1902274"/>
            <a:chExt cx="3032078" cy="482135"/>
          </a:xfrm>
        </p:grpSpPr>
        <p:sp>
          <p:nvSpPr>
            <p:cNvPr id="15" name="矩形 14"/>
            <p:cNvSpPr/>
            <p:nvPr/>
          </p:nvSpPr>
          <p:spPr>
            <a:xfrm>
              <a:off x="2095466" y="1946010"/>
              <a:ext cx="3032078" cy="432048"/>
            </a:xfrm>
            <a:prstGeom prst="rect">
              <a:avLst/>
            </a:prstGeom>
            <a:solidFill>
              <a:srgbClr val="E66C8E"/>
            </a:solidFill>
            <a:ln w="25400" cap="flat" cmpd="sng" algn="ctr">
              <a:noFill/>
              <a:prstDash val="solid"/>
            </a:ln>
            <a:effectLst/>
          </p:spPr>
          <p:txBody>
            <a:bodyPr rtlCol="0" anchor="ctr"/>
            <a:lstStyle/>
            <a:p>
              <a:pPr algn="ctr">
                <a:defRPr/>
              </a:pPr>
              <a:endParaRPr lang="zh-CN" altLang="en-US" kern="0">
                <a:solidFill>
                  <a:srgbClr val="0A85D0"/>
                </a:solidFill>
                <a:latin typeface="Arial" panose="020B0604020202020204"/>
                <a:ea typeface="微软雅黑" panose="020B0503020204020204" pitchFamily="34" charset="-122"/>
              </a:endParaRPr>
            </a:p>
          </p:txBody>
        </p:sp>
        <p:sp>
          <p:nvSpPr>
            <p:cNvPr id="16" name="矩形 15"/>
            <p:cNvSpPr/>
            <p:nvPr/>
          </p:nvSpPr>
          <p:spPr>
            <a:xfrm>
              <a:off x="2155980" y="1902274"/>
              <a:ext cx="371534" cy="482135"/>
            </a:xfrm>
            <a:prstGeom prst="rect">
              <a:avLst/>
            </a:prstGeom>
          </p:spPr>
          <p:txBody>
            <a:bodyPr wrap="square">
              <a:spAutoFit/>
            </a:bodyPr>
            <a:lstStyle/>
            <a:p>
              <a:pPr>
                <a:defRPr/>
              </a:pPr>
              <a:r>
                <a:rPr lang="en-US" altLang="zh-CN" sz="4000" kern="0" dirty="0">
                  <a:solidFill>
                    <a:prstClr val="white"/>
                  </a:solidFill>
                  <a:effectLst>
                    <a:innerShdw blurRad="63500" dist="50800" dir="16200000">
                      <a:prstClr val="black">
                        <a:alpha val="50000"/>
                      </a:prstClr>
                    </a:innerShdw>
                  </a:effectLst>
                  <a:latin typeface="Impact" panose="020B0806030902050204" pitchFamily="34" charset="0"/>
                </a:rPr>
                <a:t>3</a:t>
              </a:r>
              <a:endParaRPr lang="zh-CN" altLang="en-US" sz="4000" kern="0" dirty="0">
                <a:solidFill>
                  <a:prstClr val="white"/>
                </a:solidFill>
                <a:effectLst>
                  <a:innerShdw blurRad="63500" dist="50800" dir="16200000">
                    <a:prstClr val="black">
                      <a:alpha val="50000"/>
                    </a:prstClr>
                  </a:innerShdw>
                </a:effectLst>
                <a:latin typeface="Impact" panose="020B0806030902050204" pitchFamily="34" charset="0"/>
              </a:endParaRPr>
            </a:p>
          </p:txBody>
        </p:sp>
        <p:sp>
          <p:nvSpPr>
            <p:cNvPr id="17" name="TextBox 16"/>
            <p:cNvSpPr txBox="1"/>
            <p:nvPr/>
          </p:nvSpPr>
          <p:spPr>
            <a:xfrm>
              <a:off x="2559800" y="2046634"/>
              <a:ext cx="1875926" cy="272511"/>
            </a:xfrm>
            <a:prstGeom prst="rect">
              <a:avLst/>
            </a:prstGeom>
            <a:noFill/>
          </p:spPr>
          <p:txBody>
            <a:bodyPr wrap="square" rtlCol="0">
              <a:spAutoFit/>
            </a:bodyPr>
            <a:lstStyle/>
            <a:p>
              <a:pPr>
                <a:defRPr/>
              </a:pPr>
              <a:r>
                <a:rPr lang="zh-CN" altLang="en-US" sz="2000" b="1" kern="0" dirty="0">
                  <a:solidFill>
                    <a:prstClr val="white"/>
                  </a:solidFill>
                </a:rPr>
                <a:t>点击添加标题</a:t>
              </a:r>
            </a:p>
          </p:txBody>
        </p:sp>
      </p:grpSp>
      <p:sp>
        <p:nvSpPr>
          <p:cNvPr id="18" name="文本框 52"/>
          <p:cNvSpPr txBox="1"/>
          <p:nvPr/>
        </p:nvSpPr>
        <p:spPr>
          <a:xfrm>
            <a:off x="6337783" y="2824573"/>
            <a:ext cx="1800200" cy="246221"/>
          </a:xfrm>
          <a:prstGeom prst="rect">
            <a:avLst/>
          </a:prstGeom>
          <a:noFill/>
        </p:spPr>
        <p:txBody>
          <a:bodyPr wrap="square" rtlCol="0">
            <a:spAutoFit/>
          </a:bodyPr>
          <a:lstStyle/>
          <a:p>
            <a:pPr algn="dist"/>
            <a:r>
              <a:rPr lang="en-US" altLang="zh-CN" sz="10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ADD YOUR TITLE HERE</a:t>
            </a:r>
          </a:p>
        </p:txBody>
      </p:sp>
      <p:sp>
        <p:nvSpPr>
          <p:cNvPr id="22" name="矩形 8"/>
          <p:cNvSpPr>
            <a:spLocks noChangeArrowheads="1"/>
          </p:cNvSpPr>
          <p:nvPr/>
        </p:nvSpPr>
        <p:spPr bwMode="auto">
          <a:xfrm>
            <a:off x="5665138" y="1780456"/>
            <a:ext cx="601499"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E16165"/>
          </a:solidFill>
          <a:ln>
            <a:solidFill>
              <a:srgbClr val="E66C8E"/>
            </a:solidFil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E66C8E"/>
                </a:solidFill>
                <a:latin typeface="Impact" panose="020B0806030902050204" pitchFamily="34" charset="0"/>
                <a:sym typeface="Impact" panose="020B0806030902050204" pitchFamily="34" charset="0"/>
              </a:rPr>
              <a:t>03</a:t>
            </a:r>
          </a:p>
        </p:txBody>
      </p:sp>
      <p:pic>
        <p:nvPicPr>
          <p:cNvPr id="5" name="图片 4" descr="munv"/>
          <p:cNvPicPr>
            <a:picLocks noChangeAspect="1"/>
          </p:cNvPicPr>
          <p:nvPr/>
        </p:nvPicPr>
        <p:blipFill>
          <a:blip r:embed="rId4" cstate="email"/>
          <a:stretch>
            <a:fillRect/>
          </a:stretch>
        </p:blipFill>
        <p:spPr>
          <a:xfrm flipH="1">
            <a:off x="-175578" y="1780540"/>
            <a:ext cx="3754755" cy="331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Right)">
                                      <p:cBhvr>
                                        <p:cTn id="12" dur="500"/>
                                        <p:tgtEl>
                                          <p:spTgt spid="18"/>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250" tmFilter="0, 0; .2, .5; .8, .5; 1, 0"/>
                                        <p:tgtEl>
                                          <p:spTgt spid="22"/>
                                        </p:tgtEl>
                                      </p:cBhvr>
                                    </p:animEffect>
                                    <p:animScale>
                                      <p:cBhvr>
                                        <p:cTn id="21"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22"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2673775" y="1244640"/>
            <a:ext cx="5570786" cy="562563"/>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9" name="右箭头 8"/>
          <p:cNvSpPr/>
          <p:nvPr/>
        </p:nvSpPr>
        <p:spPr bwMode="auto">
          <a:xfrm>
            <a:off x="2619790" y="1341254"/>
            <a:ext cx="431879" cy="346472"/>
          </a:xfrm>
          <a:prstGeom prst="rightArrow">
            <a:avLst/>
          </a:prstGeom>
          <a:solidFill>
            <a:srgbClr val="E66C8E"/>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0" name="矩形 9"/>
          <p:cNvSpPr/>
          <p:nvPr/>
        </p:nvSpPr>
        <p:spPr bwMode="auto">
          <a:xfrm>
            <a:off x="873574" y="1244640"/>
            <a:ext cx="1835487" cy="562563"/>
          </a:xfrm>
          <a:prstGeom prst="rect">
            <a:avLst/>
          </a:prstGeom>
          <a:solidFill>
            <a:srgbClr val="E66C8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pPr defTabSz="685165"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1" name="矩形 10"/>
          <p:cNvSpPr/>
          <p:nvPr/>
        </p:nvSpPr>
        <p:spPr bwMode="auto">
          <a:xfrm>
            <a:off x="2673775" y="2084413"/>
            <a:ext cx="5570786" cy="562563"/>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12" name="右箭头 11"/>
          <p:cNvSpPr/>
          <p:nvPr/>
        </p:nvSpPr>
        <p:spPr bwMode="auto">
          <a:xfrm>
            <a:off x="2619790" y="2192456"/>
            <a:ext cx="431879" cy="346472"/>
          </a:xfrm>
          <a:prstGeom prst="rightArrow">
            <a:avLst/>
          </a:prstGeom>
          <a:solidFill>
            <a:srgbClr val="213C55"/>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3" name="矩形 12"/>
          <p:cNvSpPr/>
          <p:nvPr/>
        </p:nvSpPr>
        <p:spPr bwMode="auto">
          <a:xfrm>
            <a:off x="873574" y="2084413"/>
            <a:ext cx="1835487" cy="562563"/>
          </a:xfrm>
          <a:prstGeom prst="rect">
            <a:avLst/>
          </a:prstGeom>
          <a:solidFill>
            <a:srgbClr val="213C5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14" name="矩形 13"/>
          <p:cNvSpPr/>
          <p:nvPr/>
        </p:nvSpPr>
        <p:spPr bwMode="auto">
          <a:xfrm>
            <a:off x="2673775" y="2947841"/>
            <a:ext cx="5570786" cy="562563"/>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15" name="右箭头 14"/>
          <p:cNvSpPr/>
          <p:nvPr/>
        </p:nvSpPr>
        <p:spPr bwMode="auto">
          <a:xfrm>
            <a:off x="2619790" y="3055885"/>
            <a:ext cx="431879" cy="346472"/>
          </a:xfrm>
          <a:prstGeom prst="rightArrow">
            <a:avLst/>
          </a:prstGeom>
          <a:solidFill>
            <a:srgbClr val="90BED6"/>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6" name="矩形 15"/>
          <p:cNvSpPr/>
          <p:nvPr/>
        </p:nvSpPr>
        <p:spPr bwMode="auto">
          <a:xfrm>
            <a:off x="873574" y="2947841"/>
            <a:ext cx="1835487" cy="562563"/>
          </a:xfrm>
          <a:prstGeom prst="rect">
            <a:avLst/>
          </a:prstGeom>
          <a:solidFill>
            <a:srgbClr val="90BED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17" name="矩形 16"/>
          <p:cNvSpPr/>
          <p:nvPr/>
        </p:nvSpPr>
        <p:spPr bwMode="auto">
          <a:xfrm>
            <a:off x="2673775" y="3846753"/>
            <a:ext cx="5570786" cy="562563"/>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50000"/>
                  <a:lumOff val="50000"/>
                </a:schemeClr>
              </a:solidFill>
            </a:endParaRPr>
          </a:p>
        </p:txBody>
      </p:sp>
      <p:sp>
        <p:nvSpPr>
          <p:cNvPr id="18" name="右箭头 17"/>
          <p:cNvSpPr/>
          <p:nvPr/>
        </p:nvSpPr>
        <p:spPr bwMode="auto">
          <a:xfrm>
            <a:off x="2619790" y="3954797"/>
            <a:ext cx="431879" cy="346472"/>
          </a:xfrm>
          <a:prstGeom prst="rightArrow">
            <a:avLst/>
          </a:prstGeom>
          <a:solidFill>
            <a:srgbClr val="E16165"/>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9" name="矩形 18"/>
          <p:cNvSpPr/>
          <p:nvPr/>
        </p:nvSpPr>
        <p:spPr bwMode="auto">
          <a:xfrm>
            <a:off x="873574" y="3842943"/>
            <a:ext cx="1835487" cy="562563"/>
          </a:xfrm>
          <a:prstGeom prst="rect">
            <a:avLst/>
          </a:prstGeom>
          <a:solidFill>
            <a:srgbClr val="E1616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20" name="TextBox 19"/>
          <p:cNvSpPr txBox="1"/>
          <p:nvPr/>
        </p:nvSpPr>
        <p:spPr>
          <a:xfrm>
            <a:off x="1166159" y="1364288"/>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1" name="TextBox 20"/>
          <p:cNvSpPr txBox="1"/>
          <p:nvPr/>
        </p:nvSpPr>
        <p:spPr>
          <a:xfrm>
            <a:off x="3170388" y="1410237"/>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66159" y="2192233"/>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3" name="TextBox 22"/>
          <p:cNvSpPr txBox="1"/>
          <p:nvPr/>
        </p:nvSpPr>
        <p:spPr>
          <a:xfrm>
            <a:off x="3169980" y="2248509"/>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66159" y="3055662"/>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5" name="TextBox 24"/>
          <p:cNvSpPr txBox="1"/>
          <p:nvPr/>
        </p:nvSpPr>
        <p:spPr>
          <a:xfrm>
            <a:off x="3169980" y="3116126"/>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66159" y="3954574"/>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7" name="TextBox 26"/>
          <p:cNvSpPr txBox="1"/>
          <p:nvPr/>
        </p:nvSpPr>
        <p:spPr>
          <a:xfrm>
            <a:off x="3169980" y="4020998"/>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 calcmode="lin" valueType="num">
                                      <p:cBhvr>
                                        <p:cTn id="42" dur="500" fill="hold"/>
                                        <p:tgtEl>
                                          <p:spTgt spid="20"/>
                                        </p:tgtEl>
                                        <p:attrNameLst>
                                          <p:attrName>style.rotation</p:attrName>
                                        </p:attrNameLst>
                                      </p:cBhvr>
                                      <p:tavLst>
                                        <p:tav tm="0">
                                          <p:val>
                                            <p:fltVal val="90"/>
                                          </p:val>
                                        </p:tav>
                                        <p:tav tm="100000">
                                          <p:val>
                                            <p:fltVal val="0"/>
                                          </p:val>
                                        </p:tav>
                                      </p:tavLst>
                                    </p:anim>
                                    <p:animEffect transition="in" filter="fade">
                                      <p:cBhvr>
                                        <p:cTn id="43" dur="500"/>
                                        <p:tgtEl>
                                          <p:spTgt spid="2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style.rotation</p:attrName>
                                        </p:attrNameLst>
                                      </p:cBhvr>
                                      <p:tavLst>
                                        <p:tav tm="0">
                                          <p:val>
                                            <p:fltVal val="90"/>
                                          </p:val>
                                        </p:tav>
                                        <p:tav tm="100000">
                                          <p:val>
                                            <p:fltVal val="0"/>
                                          </p:val>
                                        </p:tav>
                                      </p:tavLst>
                                    </p:anim>
                                    <p:animEffect transition="in" filter="fade">
                                      <p:cBhvr>
                                        <p:cTn id="57" dur="500"/>
                                        <p:tgtEl>
                                          <p:spTgt spid="22"/>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2500"/>
                            </p:stCondLst>
                            <p:childTnLst>
                              <p:par>
                                <p:cTn id="66" presetID="3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 calcmode="lin" valueType="num">
                                      <p:cBhvr>
                                        <p:cTn id="70" dur="500" fill="hold"/>
                                        <p:tgtEl>
                                          <p:spTgt spid="24"/>
                                        </p:tgtEl>
                                        <p:attrNameLst>
                                          <p:attrName>style.rotation</p:attrName>
                                        </p:attrNameLst>
                                      </p:cBhvr>
                                      <p:tavLst>
                                        <p:tav tm="0">
                                          <p:val>
                                            <p:fltVal val="90"/>
                                          </p:val>
                                        </p:tav>
                                        <p:tav tm="100000">
                                          <p:val>
                                            <p:fltVal val="0"/>
                                          </p:val>
                                        </p:tav>
                                      </p:tavLst>
                                    </p:anim>
                                    <p:animEffect transition="in" filter="fade">
                                      <p:cBhvr>
                                        <p:cTn id="71" dur="500"/>
                                        <p:tgtEl>
                                          <p:spTgt spid="24"/>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par>
                          <p:cTn id="79" fill="hold">
                            <p:stCondLst>
                              <p:cond delay="3500"/>
                            </p:stCondLst>
                            <p:childTnLst>
                              <p:par>
                                <p:cTn id="80" presetID="31"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 calcmode="lin" valueType="num">
                                      <p:cBhvr>
                                        <p:cTn id="84" dur="500" fill="hold"/>
                                        <p:tgtEl>
                                          <p:spTgt spid="26"/>
                                        </p:tgtEl>
                                        <p:attrNameLst>
                                          <p:attrName>style.rotation</p:attrName>
                                        </p:attrNameLst>
                                      </p:cBhvr>
                                      <p:tavLst>
                                        <p:tav tm="0">
                                          <p:val>
                                            <p:fltVal val="90"/>
                                          </p:val>
                                        </p:tav>
                                        <p:tav tm="100000">
                                          <p:val>
                                            <p:fltVal val="0"/>
                                          </p:val>
                                        </p:tav>
                                      </p:tavLst>
                                    </p:anim>
                                    <p:animEffect transition="in" filter="fade">
                                      <p:cBhvr>
                                        <p:cTn id="85" dur="500"/>
                                        <p:tgtEl>
                                          <p:spTgt spid="26"/>
                                        </p:tgtEl>
                                      </p:cBhvr>
                                    </p:animEffect>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微软雅黑 Light" panose="020B0502040204020203" pitchFamily="34" charset="-122"/>
                <a:ea typeface="微软雅黑 Light" panose="020B0502040204020203" pitchFamily="34" charset="-122"/>
              </a:defRPr>
            </a:lvl1pPr>
            <a:lvl2pPr marL="557530" indent="-214630">
              <a:lnSpc>
                <a:spcPct val="90000"/>
              </a:lnSpc>
              <a:spcBef>
                <a:spcPts val="375"/>
              </a:spcBef>
              <a:buFont typeface="Arial" panose="020B0604020202020204" pitchFamily="34" charset="0"/>
              <a:buChar char="•"/>
              <a:defRPr sz="1800">
                <a:solidFill>
                  <a:schemeClr val="tx1"/>
                </a:solidFill>
                <a:latin typeface="微软雅黑 Light" panose="020B0502040204020203" pitchFamily="34" charset="-122"/>
                <a:ea typeface="微软雅黑 Light" panose="020B0502040204020203"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微软雅黑 Light" panose="020B0502040204020203" pitchFamily="34" charset="-122"/>
                <a:ea typeface="微软雅黑 Light" panose="020B0502040204020203" pitchFamily="34" charset="-122"/>
              </a:defRPr>
            </a:lvl3pPr>
            <a:lvl4pPr marL="1200150"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1543050"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1E68D567-562E-4BD5-BD0C-F48F2ECD24FA}" type="slidenum">
              <a:rPr lang="zh-CN" altLang="en-US" sz="900">
                <a:solidFill>
                  <a:schemeClr val="bg1"/>
                </a:solidFill>
                <a:latin typeface="Century Gothic" panose="020B0502020202020204" pitchFamily="34" charset="0"/>
                <a:ea typeface="微软雅黑" panose="020B0503020204020204" pitchFamily="34" charset="-122"/>
              </a:rPr>
              <a:t>17</a:t>
            </a:fld>
            <a:endParaRPr lang="zh-CN" altLang="en-US" sz="900" dirty="0">
              <a:solidFill>
                <a:schemeClr val="bg1"/>
              </a:solidFill>
              <a:latin typeface="Century Gothic" panose="020B0502020202020204" pitchFamily="34" charset="0"/>
              <a:ea typeface="微软雅黑" panose="020B0503020204020204" pitchFamily="34" charset="-122"/>
            </a:endParaRPr>
          </a:p>
        </p:txBody>
      </p:sp>
      <p:graphicFrame>
        <p:nvGraphicFramePr>
          <p:cNvPr id="6" name="图表 22"/>
          <p:cNvGraphicFramePr/>
          <p:nvPr/>
        </p:nvGraphicFramePr>
        <p:xfrm>
          <a:off x="234950" y="867043"/>
          <a:ext cx="4266010" cy="3191860"/>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p:cNvSpPr/>
          <p:nvPr/>
        </p:nvSpPr>
        <p:spPr>
          <a:xfrm>
            <a:off x="5888038" y="1089759"/>
            <a:ext cx="2543175" cy="484748"/>
          </a:xfrm>
          <a:prstGeom prst="rect">
            <a:avLst/>
          </a:prstGeom>
        </p:spPr>
        <p:txBody>
          <a:bodyPr lIns="68580" tIns="34290" rIns="68580" bIns="3429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888038" y="2252168"/>
            <a:ext cx="2543175" cy="484748"/>
          </a:xfrm>
          <a:prstGeom prst="rect">
            <a:avLst/>
          </a:prstGeom>
        </p:spPr>
        <p:txBody>
          <a:bodyPr lIns="68580" tIns="34290" rIns="68580" bIns="3429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888038" y="3449115"/>
            <a:ext cx="2543175" cy="484748"/>
          </a:xfrm>
          <a:prstGeom prst="rect">
            <a:avLst/>
          </a:prstGeom>
        </p:spPr>
        <p:txBody>
          <a:bodyPr lIns="68580" tIns="34290" rIns="68580" bIns="3429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5093159" y="1816460"/>
            <a:ext cx="7405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200" dirty="0">
                <a:solidFill>
                  <a:schemeClr val="tx1">
                    <a:lumMod val="75000"/>
                    <a:lumOff val="25000"/>
                  </a:schemeClr>
                </a:solidFill>
              </a:rPr>
              <a:t>系列</a:t>
            </a:r>
            <a:r>
              <a:rPr lang="en-US" altLang="zh-CN" sz="1200" dirty="0">
                <a:solidFill>
                  <a:schemeClr val="tx1">
                    <a:lumMod val="75000"/>
                    <a:lumOff val="25000"/>
                  </a:schemeClr>
                </a:solidFill>
              </a:rPr>
              <a:t>1</a:t>
            </a:r>
            <a:endParaRPr lang="zh-CN" altLang="en-US" sz="1200" dirty="0">
              <a:solidFill>
                <a:schemeClr val="tx1">
                  <a:lumMod val="75000"/>
                  <a:lumOff val="25000"/>
                </a:schemeClr>
              </a:solidFill>
            </a:endParaRPr>
          </a:p>
        </p:txBody>
      </p:sp>
      <p:sp>
        <p:nvSpPr>
          <p:cNvPr id="7" name="椭圆 6"/>
          <p:cNvSpPr/>
          <p:nvPr/>
        </p:nvSpPr>
        <p:spPr>
          <a:xfrm>
            <a:off x="5081986" y="1014727"/>
            <a:ext cx="740569" cy="740797"/>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2298" name="Freeform 71"/>
          <p:cNvSpPr>
            <a:spLocks noEditPoints="1"/>
          </p:cNvSpPr>
          <p:nvPr/>
        </p:nvSpPr>
        <p:spPr bwMode="auto">
          <a:xfrm>
            <a:off x="5279630" y="1194566"/>
            <a:ext cx="345281" cy="381118"/>
          </a:xfrm>
          <a:custGeom>
            <a:avLst/>
            <a:gdLst>
              <a:gd name="T0" fmla="*/ 1768584970 w 110"/>
              <a:gd name="T1" fmla="*/ 329325574 h 122"/>
              <a:gd name="T2" fmla="*/ 752964239 w 110"/>
              <a:gd name="T3" fmla="*/ 329325574 h 122"/>
              <a:gd name="T4" fmla="*/ 1155708659 w 110"/>
              <a:gd name="T5" fmla="*/ 34664754 h 122"/>
              <a:gd name="T6" fmla="*/ 1348329559 w 110"/>
              <a:gd name="T7" fmla="*/ 34664754 h 122"/>
              <a:gd name="T8" fmla="*/ 1768584970 w 110"/>
              <a:gd name="T9" fmla="*/ 329325574 h 122"/>
              <a:gd name="T10" fmla="*/ 1786095961 w 110"/>
              <a:gd name="T11" fmla="*/ 450654295 h 122"/>
              <a:gd name="T12" fmla="*/ 735453248 w 110"/>
              <a:gd name="T13" fmla="*/ 450654295 h 122"/>
              <a:gd name="T14" fmla="*/ 595365320 w 110"/>
              <a:gd name="T15" fmla="*/ 1109305443 h 122"/>
              <a:gd name="T16" fmla="*/ 1190730641 w 110"/>
              <a:gd name="T17" fmla="*/ 2114612459 h 122"/>
              <a:gd name="T18" fmla="*/ 1208241632 w 110"/>
              <a:gd name="T19" fmla="*/ 2114612459 h 122"/>
              <a:gd name="T20" fmla="*/ 1208241632 w 110"/>
              <a:gd name="T21" fmla="*/ 1369297344 h 122"/>
              <a:gd name="T22" fmla="*/ 1085668881 w 110"/>
              <a:gd name="T23" fmla="*/ 1213303869 h 122"/>
              <a:gd name="T24" fmla="*/ 1260774605 w 110"/>
              <a:gd name="T25" fmla="*/ 1039971770 h 122"/>
              <a:gd name="T26" fmla="*/ 1435884514 w 110"/>
              <a:gd name="T27" fmla="*/ 1213303869 h 122"/>
              <a:gd name="T28" fmla="*/ 1313307577 w 110"/>
              <a:gd name="T29" fmla="*/ 1369297344 h 122"/>
              <a:gd name="T30" fmla="*/ 1313307577 w 110"/>
              <a:gd name="T31" fmla="*/ 2114612459 h 122"/>
              <a:gd name="T32" fmla="*/ 1330818568 w 110"/>
              <a:gd name="T33" fmla="*/ 2114612459 h 122"/>
              <a:gd name="T34" fmla="*/ 1926183889 w 110"/>
              <a:gd name="T35" fmla="*/ 1109305443 h 122"/>
              <a:gd name="T36" fmla="*/ 1786095961 w 110"/>
              <a:gd name="T37" fmla="*/ 450654295 h 122"/>
              <a:gd name="T38" fmla="*/ 998113926 w 110"/>
              <a:gd name="T39" fmla="*/ 2010614033 h 122"/>
              <a:gd name="T40" fmla="*/ 17510991 w 110"/>
              <a:gd name="T41" fmla="*/ 2010614033 h 122"/>
              <a:gd name="T42" fmla="*/ 0 w 110"/>
              <a:gd name="T43" fmla="*/ 2062613246 h 122"/>
              <a:gd name="T44" fmla="*/ 17510991 w 110"/>
              <a:gd name="T45" fmla="*/ 2114612459 h 122"/>
              <a:gd name="T46" fmla="*/ 998113926 w 110"/>
              <a:gd name="T47" fmla="*/ 2114612459 h 122"/>
              <a:gd name="T48" fmla="*/ 1033135908 w 110"/>
              <a:gd name="T49" fmla="*/ 2062613246 h 122"/>
              <a:gd name="T50" fmla="*/ 998113926 w 110"/>
              <a:gd name="T51" fmla="*/ 201061403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122">
                <a:moveTo>
                  <a:pt x="101" y="19"/>
                </a:moveTo>
                <a:cubicBezTo>
                  <a:pt x="43" y="19"/>
                  <a:pt x="43" y="19"/>
                  <a:pt x="43" y="19"/>
                </a:cubicBezTo>
                <a:cubicBezTo>
                  <a:pt x="43" y="0"/>
                  <a:pt x="44" y="2"/>
                  <a:pt x="66" y="2"/>
                </a:cubicBezTo>
                <a:cubicBezTo>
                  <a:pt x="77" y="2"/>
                  <a:pt x="77" y="2"/>
                  <a:pt x="77" y="2"/>
                </a:cubicBezTo>
                <a:cubicBezTo>
                  <a:pt x="100" y="2"/>
                  <a:pt x="101" y="0"/>
                  <a:pt x="101" y="19"/>
                </a:cubicBezTo>
                <a:close/>
                <a:moveTo>
                  <a:pt x="102" y="26"/>
                </a:moveTo>
                <a:cubicBezTo>
                  <a:pt x="42" y="26"/>
                  <a:pt x="42" y="26"/>
                  <a:pt x="42" y="26"/>
                </a:cubicBezTo>
                <a:cubicBezTo>
                  <a:pt x="34" y="64"/>
                  <a:pt x="34" y="64"/>
                  <a:pt x="34" y="64"/>
                </a:cubicBezTo>
                <a:cubicBezTo>
                  <a:pt x="64" y="64"/>
                  <a:pt x="58" y="122"/>
                  <a:pt x="68" y="122"/>
                </a:cubicBezTo>
                <a:cubicBezTo>
                  <a:pt x="68" y="122"/>
                  <a:pt x="69" y="122"/>
                  <a:pt x="69" y="122"/>
                </a:cubicBezTo>
                <a:cubicBezTo>
                  <a:pt x="69" y="79"/>
                  <a:pt x="69" y="79"/>
                  <a:pt x="69" y="79"/>
                </a:cubicBezTo>
                <a:cubicBezTo>
                  <a:pt x="65" y="78"/>
                  <a:pt x="62" y="74"/>
                  <a:pt x="62" y="70"/>
                </a:cubicBezTo>
                <a:cubicBezTo>
                  <a:pt x="62" y="65"/>
                  <a:pt x="67" y="60"/>
                  <a:pt x="72" y="60"/>
                </a:cubicBezTo>
                <a:cubicBezTo>
                  <a:pt x="77" y="60"/>
                  <a:pt x="82" y="65"/>
                  <a:pt x="82" y="70"/>
                </a:cubicBezTo>
                <a:cubicBezTo>
                  <a:pt x="82" y="74"/>
                  <a:pt x="79" y="78"/>
                  <a:pt x="75" y="79"/>
                </a:cubicBezTo>
                <a:cubicBezTo>
                  <a:pt x="75" y="122"/>
                  <a:pt x="75" y="122"/>
                  <a:pt x="75" y="122"/>
                </a:cubicBezTo>
                <a:cubicBezTo>
                  <a:pt x="75" y="122"/>
                  <a:pt x="76" y="122"/>
                  <a:pt x="76" y="122"/>
                </a:cubicBezTo>
                <a:cubicBezTo>
                  <a:pt x="85" y="122"/>
                  <a:pt x="79" y="64"/>
                  <a:pt x="110" y="64"/>
                </a:cubicBezTo>
                <a:lnTo>
                  <a:pt x="102" y="26"/>
                </a:lnTo>
                <a:close/>
                <a:moveTo>
                  <a:pt x="57" y="116"/>
                </a:moveTo>
                <a:cubicBezTo>
                  <a:pt x="1" y="116"/>
                  <a:pt x="1" y="116"/>
                  <a:pt x="1" y="116"/>
                </a:cubicBezTo>
                <a:cubicBezTo>
                  <a:pt x="0" y="116"/>
                  <a:pt x="0" y="117"/>
                  <a:pt x="0" y="119"/>
                </a:cubicBezTo>
                <a:cubicBezTo>
                  <a:pt x="0" y="121"/>
                  <a:pt x="0" y="122"/>
                  <a:pt x="1" y="122"/>
                </a:cubicBezTo>
                <a:cubicBezTo>
                  <a:pt x="57" y="122"/>
                  <a:pt x="57" y="122"/>
                  <a:pt x="57" y="122"/>
                </a:cubicBezTo>
                <a:cubicBezTo>
                  <a:pt x="58" y="122"/>
                  <a:pt x="59" y="121"/>
                  <a:pt x="59" y="119"/>
                </a:cubicBezTo>
                <a:cubicBezTo>
                  <a:pt x="59" y="117"/>
                  <a:pt x="58" y="116"/>
                  <a:pt x="57"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6" name="文本框 25"/>
          <p:cNvSpPr txBox="1"/>
          <p:nvPr/>
        </p:nvSpPr>
        <p:spPr>
          <a:xfrm>
            <a:off x="5081986" y="3011754"/>
            <a:ext cx="740569" cy="253916"/>
          </a:xfrm>
          <a:prstGeom prst="rect">
            <a:avLst/>
          </a:prstGeom>
          <a:noFill/>
        </p:spPr>
        <p:txBody>
          <a:bodyPr lIns="68580" tIns="34290" rIns="68580" bIns="34290">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系列</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2</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2" name="组合 28"/>
          <p:cNvGrpSpPr/>
          <p:nvPr/>
        </p:nvGrpSpPr>
        <p:grpSpPr bwMode="auto">
          <a:xfrm>
            <a:off x="5095082" y="2202147"/>
            <a:ext cx="739379" cy="740797"/>
            <a:chOff x="6790926" y="2936017"/>
            <a:chExt cx="986614" cy="986614"/>
          </a:xfrm>
        </p:grpSpPr>
        <p:sp>
          <p:nvSpPr>
            <p:cNvPr id="24" name="椭圆 23"/>
            <p:cNvSpPr/>
            <p:nvPr/>
          </p:nvSpPr>
          <p:spPr>
            <a:xfrm>
              <a:off x="6790926" y="2936017"/>
              <a:ext cx="986614" cy="986614"/>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316" name="Freeform 67"/>
            <p:cNvSpPr>
              <a:spLocks noEditPoints="1"/>
            </p:cNvSpPr>
            <p:nvPr/>
          </p:nvSpPr>
          <p:spPr bwMode="auto">
            <a:xfrm>
              <a:off x="7029428" y="3174520"/>
              <a:ext cx="509610" cy="509608"/>
            </a:xfrm>
            <a:custGeom>
              <a:avLst/>
              <a:gdLst>
                <a:gd name="T0" fmla="*/ 2111259927 w 122"/>
                <a:gd name="T1" fmla="*/ 1919313219 h 122"/>
                <a:gd name="T2" fmla="*/ 1587806915 w 122"/>
                <a:gd name="T3" fmla="*/ 1378414452 h 122"/>
                <a:gd name="T4" fmla="*/ 1535463284 w 122"/>
                <a:gd name="T5" fmla="*/ 1378414452 h 122"/>
                <a:gd name="T6" fmla="*/ 1360976162 w 122"/>
                <a:gd name="T7" fmla="*/ 1203932192 h 122"/>
                <a:gd name="T8" fmla="*/ 1186493217 w 122"/>
                <a:gd name="T9" fmla="*/ 1029449931 h 122"/>
                <a:gd name="T10" fmla="*/ 1186493217 w 122"/>
                <a:gd name="T11" fmla="*/ 1029449931 h 122"/>
                <a:gd name="T12" fmla="*/ 1308632532 w 122"/>
                <a:gd name="T13" fmla="*/ 645585617 h 122"/>
                <a:gd name="T14" fmla="*/ 663040204 w 122"/>
                <a:gd name="T15" fmla="*/ 0 h 122"/>
                <a:gd name="T16" fmla="*/ 0 w 122"/>
                <a:gd name="T17" fmla="*/ 645585617 h 122"/>
                <a:gd name="T18" fmla="*/ 663040204 w 122"/>
                <a:gd name="T19" fmla="*/ 1291171233 h 122"/>
                <a:gd name="T20" fmla="*/ 1029458148 w 122"/>
                <a:gd name="T21" fmla="*/ 1169036575 h 122"/>
                <a:gd name="T22" fmla="*/ 1029458148 w 122"/>
                <a:gd name="T23" fmla="*/ 1169036575 h 122"/>
                <a:gd name="T24" fmla="*/ 1203941094 w 122"/>
                <a:gd name="T25" fmla="*/ 1343518835 h 122"/>
                <a:gd name="T26" fmla="*/ 1395871916 w 122"/>
                <a:gd name="T27" fmla="*/ 1535448904 h 122"/>
                <a:gd name="T28" fmla="*/ 1395871916 w 122"/>
                <a:gd name="T29" fmla="*/ 1570344521 h 122"/>
                <a:gd name="T30" fmla="*/ 1919324928 w 122"/>
                <a:gd name="T31" fmla="*/ 2093795479 h 122"/>
                <a:gd name="T32" fmla="*/ 2041464243 w 122"/>
                <a:gd name="T33" fmla="*/ 2041447877 h 122"/>
                <a:gd name="T34" fmla="*/ 2058912120 w 122"/>
                <a:gd name="T35" fmla="*/ 2041447877 h 122"/>
                <a:gd name="T36" fmla="*/ 2111259927 w 122"/>
                <a:gd name="T37" fmla="*/ 1919313219 h 122"/>
                <a:gd name="T38" fmla="*/ 663040204 w 122"/>
                <a:gd name="T39" fmla="*/ 1151588767 h 122"/>
                <a:gd name="T40" fmla="*/ 157035068 w 122"/>
                <a:gd name="T41" fmla="*/ 645585617 h 122"/>
                <a:gd name="T42" fmla="*/ 663040204 w 122"/>
                <a:gd name="T43" fmla="*/ 139586644 h 122"/>
                <a:gd name="T44" fmla="*/ 1169045340 w 122"/>
                <a:gd name="T45" fmla="*/ 645585617 h 122"/>
                <a:gd name="T46" fmla="*/ 663040204 w 122"/>
                <a:gd name="T47" fmla="*/ 1151588767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7"/>
          <p:cNvGrpSpPr/>
          <p:nvPr/>
        </p:nvGrpSpPr>
        <p:grpSpPr bwMode="auto">
          <a:xfrm>
            <a:off x="5095082" y="3390757"/>
            <a:ext cx="739379" cy="739606"/>
            <a:chOff x="6790926" y="4519158"/>
            <a:chExt cx="986614" cy="986614"/>
          </a:xfrm>
        </p:grpSpPr>
        <p:sp>
          <p:nvSpPr>
            <p:cNvPr id="25" name="椭圆 24"/>
            <p:cNvSpPr/>
            <p:nvPr/>
          </p:nvSpPr>
          <p:spPr>
            <a:xfrm>
              <a:off x="6790926" y="4519158"/>
              <a:ext cx="986614" cy="986614"/>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4" name="组合 18"/>
            <p:cNvGrpSpPr/>
            <p:nvPr/>
          </p:nvGrpSpPr>
          <p:grpSpPr>
            <a:xfrm>
              <a:off x="7012401" y="4702906"/>
              <a:ext cx="543664" cy="619118"/>
              <a:chOff x="3516313" y="5559425"/>
              <a:chExt cx="446088" cy="508000"/>
            </a:xfrm>
            <a:solidFill>
              <a:schemeClr val="bg1"/>
            </a:solidFill>
          </p:grpSpPr>
          <p:sp>
            <p:nvSpPr>
              <p:cNvPr id="20" name="Freeform 25"/>
              <p:cNvSpPr>
                <a:spLocks noEditPoints="1"/>
              </p:cNvSpPr>
              <p:nvPr/>
            </p:nvSpPr>
            <p:spPr bwMode="auto">
              <a:xfrm>
                <a:off x="3516313" y="5559425"/>
                <a:ext cx="446088" cy="508000"/>
              </a:xfrm>
              <a:custGeom>
                <a:avLst/>
                <a:gdLst>
                  <a:gd name="T0" fmla="*/ 174 w 178"/>
                  <a:gd name="T1" fmla="*/ 77 h 203"/>
                  <a:gd name="T2" fmla="*/ 162 w 178"/>
                  <a:gd name="T3" fmla="*/ 34 h 203"/>
                  <a:gd name="T4" fmla="*/ 123 w 178"/>
                  <a:gd name="T5" fmla="*/ 31 h 203"/>
                  <a:gd name="T6" fmla="*/ 89 w 178"/>
                  <a:gd name="T7" fmla="*/ 0 h 203"/>
                  <a:gd name="T8" fmla="*/ 54 w 178"/>
                  <a:gd name="T9" fmla="*/ 34 h 203"/>
                  <a:gd name="T10" fmla="*/ 5 w 178"/>
                  <a:gd name="T11" fmla="*/ 42 h 203"/>
                  <a:gd name="T12" fmla="*/ 20 w 178"/>
                  <a:gd name="T13" fmla="*/ 101 h 203"/>
                  <a:gd name="T14" fmla="*/ 0 w 178"/>
                  <a:gd name="T15" fmla="*/ 145 h 203"/>
                  <a:gd name="T16" fmla="*/ 33 w 178"/>
                  <a:gd name="T17" fmla="*/ 171 h 203"/>
                  <a:gd name="T18" fmla="*/ 70 w 178"/>
                  <a:gd name="T19" fmla="*/ 194 h 203"/>
                  <a:gd name="T20" fmla="*/ 99 w 178"/>
                  <a:gd name="T21" fmla="*/ 201 h 203"/>
                  <a:gd name="T22" fmla="*/ 146 w 178"/>
                  <a:gd name="T23" fmla="*/ 172 h 203"/>
                  <a:gd name="T24" fmla="*/ 178 w 178"/>
                  <a:gd name="T25" fmla="*/ 146 h 203"/>
                  <a:gd name="T26" fmla="*/ 146 w 178"/>
                  <a:gd name="T27" fmla="*/ 39 h 203"/>
                  <a:gd name="T28" fmla="*/ 171 w 178"/>
                  <a:gd name="T29" fmla="*/ 58 h 203"/>
                  <a:gd name="T30" fmla="*/ 152 w 178"/>
                  <a:gd name="T31" fmla="*/ 95 h 203"/>
                  <a:gd name="T32" fmla="*/ 146 w 178"/>
                  <a:gd name="T33" fmla="*/ 39 h 203"/>
                  <a:gd name="T34" fmla="*/ 147 w 178"/>
                  <a:gd name="T35" fmla="*/ 103 h 203"/>
                  <a:gd name="T36" fmla="*/ 136 w 178"/>
                  <a:gd name="T37" fmla="*/ 89 h 203"/>
                  <a:gd name="T38" fmla="*/ 112 w 178"/>
                  <a:gd name="T39" fmla="*/ 133 h 203"/>
                  <a:gd name="T40" fmla="*/ 50 w 178"/>
                  <a:gd name="T41" fmla="*/ 121 h 203"/>
                  <a:gd name="T42" fmla="*/ 66 w 178"/>
                  <a:gd name="T43" fmla="*/ 70 h 203"/>
                  <a:gd name="T44" fmla="*/ 128 w 178"/>
                  <a:gd name="T45" fmla="*/ 82 h 203"/>
                  <a:gd name="T46" fmla="*/ 127 w 178"/>
                  <a:gd name="T47" fmla="*/ 72 h 203"/>
                  <a:gd name="T48" fmla="*/ 109 w 178"/>
                  <a:gd name="T49" fmla="*/ 47 h 203"/>
                  <a:gd name="T50" fmla="*/ 62 w 178"/>
                  <a:gd name="T51" fmla="*/ 34 h 203"/>
                  <a:gd name="T52" fmla="*/ 89 w 178"/>
                  <a:gd name="T53" fmla="*/ 7 h 203"/>
                  <a:gd name="T54" fmla="*/ 117 w 178"/>
                  <a:gd name="T55" fmla="*/ 36 h 203"/>
                  <a:gd name="T56" fmla="*/ 72 w 178"/>
                  <a:gd name="T57" fmla="*/ 40 h 203"/>
                  <a:gd name="T58" fmla="*/ 58 w 178"/>
                  <a:gd name="T59" fmla="*/ 43 h 203"/>
                  <a:gd name="T60" fmla="*/ 61 w 178"/>
                  <a:gd name="T61" fmla="*/ 64 h 203"/>
                  <a:gd name="T62" fmla="*/ 12 w 178"/>
                  <a:gd name="T63" fmla="*/ 73 h 203"/>
                  <a:gd name="T64" fmla="*/ 19 w 178"/>
                  <a:gd name="T65" fmla="*/ 40 h 203"/>
                  <a:gd name="T66" fmla="*/ 48 w 178"/>
                  <a:gd name="T67" fmla="*/ 52 h 203"/>
                  <a:gd name="T68" fmla="*/ 23 w 178"/>
                  <a:gd name="T69" fmla="*/ 93 h 203"/>
                  <a:gd name="T70" fmla="*/ 30 w 178"/>
                  <a:gd name="T71" fmla="*/ 101 h 203"/>
                  <a:gd name="T72" fmla="*/ 42 w 178"/>
                  <a:gd name="T73" fmla="*/ 101 h 203"/>
                  <a:gd name="T74" fmla="*/ 19 w 178"/>
                  <a:gd name="T75" fmla="*/ 162 h 203"/>
                  <a:gd name="T76" fmla="*/ 11 w 178"/>
                  <a:gd name="T77" fmla="*/ 129 h 203"/>
                  <a:gd name="T78" fmla="*/ 43 w 178"/>
                  <a:gd name="T79" fmla="*/ 125 h 203"/>
                  <a:gd name="T80" fmla="*/ 55 w 178"/>
                  <a:gd name="T81" fmla="*/ 149 h 203"/>
                  <a:gd name="T82" fmla="*/ 81 w 178"/>
                  <a:gd name="T83" fmla="*/ 151 h 203"/>
                  <a:gd name="T84" fmla="*/ 55 w 178"/>
                  <a:gd name="T85" fmla="*/ 149 h 203"/>
                  <a:gd name="T86" fmla="*/ 96 w 178"/>
                  <a:gd name="T87" fmla="*/ 194 h 203"/>
                  <a:gd name="T88" fmla="*/ 70 w 178"/>
                  <a:gd name="T89" fmla="*/ 183 h 203"/>
                  <a:gd name="T90" fmla="*/ 89 w 178"/>
                  <a:gd name="T91" fmla="*/ 156 h 203"/>
                  <a:gd name="T92" fmla="*/ 116 w 178"/>
                  <a:gd name="T93" fmla="*/ 169 h 203"/>
                  <a:gd name="T94" fmla="*/ 97 w 178"/>
                  <a:gd name="T95" fmla="*/ 151 h 203"/>
                  <a:gd name="T96" fmla="*/ 120 w 178"/>
                  <a:gd name="T97" fmla="*/ 160 h 203"/>
                  <a:gd name="T98" fmla="*/ 146 w 178"/>
                  <a:gd name="T99" fmla="*/ 165 h 203"/>
                  <a:gd name="T100" fmla="*/ 135 w 178"/>
                  <a:gd name="T101" fmla="*/ 125 h 203"/>
                  <a:gd name="T102" fmla="*/ 166 w 178"/>
                  <a:gd name="T103" fmla="*/ 13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203">
                    <a:moveTo>
                      <a:pt x="158" y="102"/>
                    </a:moveTo>
                    <a:cubicBezTo>
                      <a:pt x="159" y="100"/>
                      <a:pt x="160" y="99"/>
                      <a:pt x="161" y="97"/>
                    </a:cubicBezTo>
                    <a:cubicBezTo>
                      <a:pt x="167" y="90"/>
                      <a:pt x="171" y="83"/>
                      <a:pt x="174" y="77"/>
                    </a:cubicBezTo>
                    <a:cubicBezTo>
                      <a:pt x="177" y="70"/>
                      <a:pt x="178" y="64"/>
                      <a:pt x="178" y="58"/>
                    </a:cubicBezTo>
                    <a:cubicBezTo>
                      <a:pt x="178" y="52"/>
                      <a:pt x="177" y="47"/>
                      <a:pt x="174" y="43"/>
                    </a:cubicBezTo>
                    <a:cubicBezTo>
                      <a:pt x="171" y="39"/>
                      <a:pt x="167" y="36"/>
                      <a:pt x="162" y="34"/>
                    </a:cubicBezTo>
                    <a:cubicBezTo>
                      <a:pt x="157" y="32"/>
                      <a:pt x="152" y="31"/>
                      <a:pt x="146" y="31"/>
                    </a:cubicBezTo>
                    <a:cubicBezTo>
                      <a:pt x="139" y="32"/>
                      <a:pt x="132" y="32"/>
                      <a:pt x="125" y="34"/>
                    </a:cubicBezTo>
                    <a:cubicBezTo>
                      <a:pt x="124" y="33"/>
                      <a:pt x="124" y="32"/>
                      <a:pt x="123" y="31"/>
                    </a:cubicBezTo>
                    <a:cubicBezTo>
                      <a:pt x="119" y="22"/>
                      <a:pt x="114" y="14"/>
                      <a:pt x="109" y="9"/>
                    </a:cubicBezTo>
                    <a:cubicBezTo>
                      <a:pt x="106" y="6"/>
                      <a:pt x="103" y="4"/>
                      <a:pt x="99" y="2"/>
                    </a:cubicBezTo>
                    <a:cubicBezTo>
                      <a:pt x="96" y="1"/>
                      <a:pt x="93" y="0"/>
                      <a:pt x="89" y="0"/>
                    </a:cubicBezTo>
                    <a:cubicBezTo>
                      <a:pt x="85" y="0"/>
                      <a:pt x="82" y="1"/>
                      <a:pt x="79" y="2"/>
                    </a:cubicBezTo>
                    <a:cubicBezTo>
                      <a:pt x="73" y="5"/>
                      <a:pt x="68" y="10"/>
                      <a:pt x="64" y="16"/>
                    </a:cubicBezTo>
                    <a:cubicBezTo>
                      <a:pt x="60" y="21"/>
                      <a:pt x="57" y="27"/>
                      <a:pt x="54" y="34"/>
                    </a:cubicBezTo>
                    <a:cubicBezTo>
                      <a:pt x="46" y="32"/>
                      <a:pt x="39" y="31"/>
                      <a:pt x="33" y="31"/>
                    </a:cubicBezTo>
                    <a:cubicBezTo>
                      <a:pt x="27" y="31"/>
                      <a:pt x="21" y="32"/>
                      <a:pt x="17" y="33"/>
                    </a:cubicBezTo>
                    <a:cubicBezTo>
                      <a:pt x="12" y="35"/>
                      <a:pt x="8" y="38"/>
                      <a:pt x="5" y="42"/>
                    </a:cubicBezTo>
                    <a:cubicBezTo>
                      <a:pt x="2" y="46"/>
                      <a:pt x="0" y="51"/>
                      <a:pt x="0" y="57"/>
                    </a:cubicBezTo>
                    <a:cubicBezTo>
                      <a:pt x="0" y="63"/>
                      <a:pt x="2" y="70"/>
                      <a:pt x="5" y="76"/>
                    </a:cubicBezTo>
                    <a:cubicBezTo>
                      <a:pt x="8" y="84"/>
                      <a:pt x="14" y="93"/>
                      <a:pt x="20" y="101"/>
                    </a:cubicBezTo>
                    <a:cubicBezTo>
                      <a:pt x="19" y="103"/>
                      <a:pt x="18" y="104"/>
                      <a:pt x="17" y="105"/>
                    </a:cubicBezTo>
                    <a:cubicBezTo>
                      <a:pt x="12" y="113"/>
                      <a:pt x="7" y="120"/>
                      <a:pt x="4" y="126"/>
                    </a:cubicBezTo>
                    <a:cubicBezTo>
                      <a:pt x="2" y="133"/>
                      <a:pt x="0" y="139"/>
                      <a:pt x="0" y="145"/>
                    </a:cubicBezTo>
                    <a:cubicBezTo>
                      <a:pt x="0" y="151"/>
                      <a:pt x="1" y="156"/>
                      <a:pt x="5" y="160"/>
                    </a:cubicBezTo>
                    <a:cubicBezTo>
                      <a:pt x="7" y="164"/>
                      <a:pt x="12" y="167"/>
                      <a:pt x="16" y="169"/>
                    </a:cubicBezTo>
                    <a:cubicBezTo>
                      <a:pt x="21" y="171"/>
                      <a:pt x="27" y="171"/>
                      <a:pt x="33" y="171"/>
                    </a:cubicBezTo>
                    <a:cubicBezTo>
                      <a:pt x="39" y="171"/>
                      <a:pt x="46" y="171"/>
                      <a:pt x="53" y="169"/>
                    </a:cubicBezTo>
                    <a:cubicBezTo>
                      <a:pt x="54" y="170"/>
                      <a:pt x="54" y="171"/>
                      <a:pt x="55" y="172"/>
                    </a:cubicBezTo>
                    <a:cubicBezTo>
                      <a:pt x="59" y="181"/>
                      <a:pt x="64" y="189"/>
                      <a:pt x="70" y="194"/>
                    </a:cubicBezTo>
                    <a:cubicBezTo>
                      <a:pt x="72" y="197"/>
                      <a:pt x="75" y="199"/>
                      <a:pt x="79" y="201"/>
                    </a:cubicBezTo>
                    <a:cubicBezTo>
                      <a:pt x="82" y="202"/>
                      <a:pt x="85" y="203"/>
                      <a:pt x="89" y="203"/>
                    </a:cubicBezTo>
                    <a:cubicBezTo>
                      <a:pt x="93" y="203"/>
                      <a:pt x="96" y="202"/>
                      <a:pt x="99" y="201"/>
                    </a:cubicBezTo>
                    <a:cubicBezTo>
                      <a:pt x="105" y="198"/>
                      <a:pt x="110" y="193"/>
                      <a:pt x="115" y="187"/>
                    </a:cubicBezTo>
                    <a:cubicBezTo>
                      <a:pt x="118" y="182"/>
                      <a:pt x="122" y="176"/>
                      <a:pt x="124" y="169"/>
                    </a:cubicBezTo>
                    <a:cubicBezTo>
                      <a:pt x="132" y="171"/>
                      <a:pt x="139" y="172"/>
                      <a:pt x="146" y="172"/>
                    </a:cubicBezTo>
                    <a:cubicBezTo>
                      <a:pt x="151" y="172"/>
                      <a:pt x="157" y="171"/>
                      <a:pt x="161" y="170"/>
                    </a:cubicBezTo>
                    <a:cubicBezTo>
                      <a:pt x="166" y="168"/>
                      <a:pt x="170" y="165"/>
                      <a:pt x="173" y="161"/>
                    </a:cubicBezTo>
                    <a:cubicBezTo>
                      <a:pt x="176" y="157"/>
                      <a:pt x="178" y="151"/>
                      <a:pt x="178" y="146"/>
                    </a:cubicBezTo>
                    <a:cubicBezTo>
                      <a:pt x="178" y="140"/>
                      <a:pt x="176" y="133"/>
                      <a:pt x="173" y="127"/>
                    </a:cubicBezTo>
                    <a:cubicBezTo>
                      <a:pt x="170" y="119"/>
                      <a:pt x="165" y="110"/>
                      <a:pt x="158" y="102"/>
                    </a:cubicBezTo>
                    <a:close/>
                    <a:moveTo>
                      <a:pt x="146" y="39"/>
                    </a:moveTo>
                    <a:cubicBezTo>
                      <a:pt x="151" y="39"/>
                      <a:pt x="156" y="40"/>
                      <a:pt x="159" y="41"/>
                    </a:cubicBezTo>
                    <a:cubicBezTo>
                      <a:pt x="163" y="42"/>
                      <a:pt x="166" y="44"/>
                      <a:pt x="168" y="47"/>
                    </a:cubicBezTo>
                    <a:cubicBezTo>
                      <a:pt x="170" y="50"/>
                      <a:pt x="171" y="53"/>
                      <a:pt x="171" y="58"/>
                    </a:cubicBezTo>
                    <a:cubicBezTo>
                      <a:pt x="171" y="62"/>
                      <a:pt x="170" y="68"/>
                      <a:pt x="167" y="74"/>
                    </a:cubicBezTo>
                    <a:cubicBezTo>
                      <a:pt x="164" y="81"/>
                      <a:pt x="159" y="88"/>
                      <a:pt x="153" y="96"/>
                    </a:cubicBezTo>
                    <a:cubicBezTo>
                      <a:pt x="152" y="95"/>
                      <a:pt x="152" y="95"/>
                      <a:pt x="152" y="95"/>
                    </a:cubicBezTo>
                    <a:cubicBezTo>
                      <a:pt x="147" y="90"/>
                      <a:pt x="141" y="84"/>
                      <a:pt x="135" y="78"/>
                    </a:cubicBezTo>
                    <a:cubicBezTo>
                      <a:pt x="134" y="65"/>
                      <a:pt x="131" y="52"/>
                      <a:pt x="127" y="41"/>
                    </a:cubicBezTo>
                    <a:cubicBezTo>
                      <a:pt x="134" y="40"/>
                      <a:pt x="140" y="39"/>
                      <a:pt x="146" y="39"/>
                    </a:cubicBezTo>
                    <a:close/>
                    <a:moveTo>
                      <a:pt x="136" y="89"/>
                    </a:moveTo>
                    <a:cubicBezTo>
                      <a:pt x="140" y="93"/>
                      <a:pt x="144" y="98"/>
                      <a:pt x="148" y="102"/>
                    </a:cubicBezTo>
                    <a:cubicBezTo>
                      <a:pt x="147" y="103"/>
                      <a:pt x="147" y="103"/>
                      <a:pt x="147" y="103"/>
                    </a:cubicBezTo>
                    <a:cubicBezTo>
                      <a:pt x="143" y="107"/>
                      <a:pt x="140" y="110"/>
                      <a:pt x="136" y="114"/>
                    </a:cubicBezTo>
                    <a:cubicBezTo>
                      <a:pt x="136" y="110"/>
                      <a:pt x="136" y="106"/>
                      <a:pt x="136" y="101"/>
                    </a:cubicBezTo>
                    <a:cubicBezTo>
                      <a:pt x="136" y="97"/>
                      <a:pt x="136" y="93"/>
                      <a:pt x="136" y="89"/>
                    </a:cubicBezTo>
                    <a:close/>
                    <a:moveTo>
                      <a:pt x="129" y="101"/>
                    </a:moveTo>
                    <a:cubicBezTo>
                      <a:pt x="129" y="108"/>
                      <a:pt x="129" y="115"/>
                      <a:pt x="128" y="121"/>
                    </a:cubicBezTo>
                    <a:cubicBezTo>
                      <a:pt x="123" y="125"/>
                      <a:pt x="118" y="129"/>
                      <a:pt x="112" y="133"/>
                    </a:cubicBezTo>
                    <a:cubicBezTo>
                      <a:pt x="105" y="138"/>
                      <a:pt x="97" y="143"/>
                      <a:pt x="89" y="147"/>
                    </a:cubicBezTo>
                    <a:cubicBezTo>
                      <a:pt x="81" y="143"/>
                      <a:pt x="73" y="138"/>
                      <a:pt x="65" y="133"/>
                    </a:cubicBezTo>
                    <a:cubicBezTo>
                      <a:pt x="60" y="129"/>
                      <a:pt x="55" y="125"/>
                      <a:pt x="50" y="121"/>
                    </a:cubicBezTo>
                    <a:cubicBezTo>
                      <a:pt x="50" y="115"/>
                      <a:pt x="49" y="108"/>
                      <a:pt x="49" y="101"/>
                    </a:cubicBezTo>
                    <a:cubicBezTo>
                      <a:pt x="49" y="95"/>
                      <a:pt x="50" y="88"/>
                      <a:pt x="50" y="82"/>
                    </a:cubicBezTo>
                    <a:cubicBezTo>
                      <a:pt x="55" y="78"/>
                      <a:pt x="60" y="74"/>
                      <a:pt x="66" y="70"/>
                    </a:cubicBezTo>
                    <a:cubicBezTo>
                      <a:pt x="74" y="65"/>
                      <a:pt x="81" y="60"/>
                      <a:pt x="89" y="56"/>
                    </a:cubicBezTo>
                    <a:cubicBezTo>
                      <a:pt x="97" y="60"/>
                      <a:pt x="105" y="65"/>
                      <a:pt x="113" y="70"/>
                    </a:cubicBezTo>
                    <a:cubicBezTo>
                      <a:pt x="118" y="74"/>
                      <a:pt x="123" y="78"/>
                      <a:pt x="128" y="82"/>
                    </a:cubicBezTo>
                    <a:cubicBezTo>
                      <a:pt x="129" y="88"/>
                      <a:pt x="129" y="95"/>
                      <a:pt x="129" y="101"/>
                    </a:cubicBezTo>
                    <a:close/>
                    <a:moveTo>
                      <a:pt x="123" y="54"/>
                    </a:moveTo>
                    <a:cubicBezTo>
                      <a:pt x="125" y="59"/>
                      <a:pt x="126" y="65"/>
                      <a:pt x="127" y="72"/>
                    </a:cubicBezTo>
                    <a:cubicBezTo>
                      <a:pt x="124" y="69"/>
                      <a:pt x="120" y="67"/>
                      <a:pt x="117" y="64"/>
                    </a:cubicBezTo>
                    <a:cubicBezTo>
                      <a:pt x="111" y="60"/>
                      <a:pt x="104" y="56"/>
                      <a:pt x="97" y="52"/>
                    </a:cubicBezTo>
                    <a:cubicBezTo>
                      <a:pt x="101" y="50"/>
                      <a:pt x="105" y="48"/>
                      <a:pt x="109" y="47"/>
                    </a:cubicBezTo>
                    <a:cubicBezTo>
                      <a:pt x="113" y="45"/>
                      <a:pt x="116" y="44"/>
                      <a:pt x="120" y="43"/>
                    </a:cubicBezTo>
                    <a:cubicBezTo>
                      <a:pt x="121" y="47"/>
                      <a:pt x="122" y="50"/>
                      <a:pt x="123" y="54"/>
                    </a:cubicBezTo>
                    <a:close/>
                    <a:moveTo>
                      <a:pt x="62" y="34"/>
                    </a:moveTo>
                    <a:cubicBezTo>
                      <a:pt x="65" y="25"/>
                      <a:pt x="70" y="19"/>
                      <a:pt x="75" y="14"/>
                    </a:cubicBezTo>
                    <a:cubicBezTo>
                      <a:pt x="77" y="12"/>
                      <a:pt x="79" y="10"/>
                      <a:pt x="82" y="9"/>
                    </a:cubicBezTo>
                    <a:cubicBezTo>
                      <a:pt x="84" y="8"/>
                      <a:pt x="87" y="7"/>
                      <a:pt x="89" y="7"/>
                    </a:cubicBezTo>
                    <a:cubicBezTo>
                      <a:pt x="91" y="7"/>
                      <a:pt x="94" y="8"/>
                      <a:pt x="96" y="9"/>
                    </a:cubicBezTo>
                    <a:cubicBezTo>
                      <a:pt x="100" y="11"/>
                      <a:pt x="105" y="15"/>
                      <a:pt x="109" y="20"/>
                    </a:cubicBezTo>
                    <a:cubicBezTo>
                      <a:pt x="112" y="24"/>
                      <a:pt x="115" y="30"/>
                      <a:pt x="117" y="36"/>
                    </a:cubicBezTo>
                    <a:cubicBezTo>
                      <a:pt x="114" y="37"/>
                      <a:pt x="110" y="39"/>
                      <a:pt x="106" y="40"/>
                    </a:cubicBezTo>
                    <a:cubicBezTo>
                      <a:pt x="101" y="42"/>
                      <a:pt x="95" y="45"/>
                      <a:pt x="89" y="47"/>
                    </a:cubicBezTo>
                    <a:cubicBezTo>
                      <a:pt x="84" y="44"/>
                      <a:pt x="78" y="42"/>
                      <a:pt x="72" y="40"/>
                    </a:cubicBezTo>
                    <a:cubicBezTo>
                      <a:pt x="68" y="38"/>
                      <a:pt x="65" y="37"/>
                      <a:pt x="61" y="36"/>
                    </a:cubicBezTo>
                    <a:cubicBezTo>
                      <a:pt x="61" y="35"/>
                      <a:pt x="61" y="34"/>
                      <a:pt x="62" y="34"/>
                    </a:cubicBezTo>
                    <a:close/>
                    <a:moveTo>
                      <a:pt x="58" y="43"/>
                    </a:moveTo>
                    <a:cubicBezTo>
                      <a:pt x="62" y="44"/>
                      <a:pt x="66" y="45"/>
                      <a:pt x="69" y="47"/>
                    </a:cubicBezTo>
                    <a:cubicBezTo>
                      <a:pt x="73" y="48"/>
                      <a:pt x="77" y="50"/>
                      <a:pt x="81" y="52"/>
                    </a:cubicBezTo>
                    <a:cubicBezTo>
                      <a:pt x="75" y="55"/>
                      <a:pt x="68" y="59"/>
                      <a:pt x="61" y="64"/>
                    </a:cubicBezTo>
                    <a:cubicBezTo>
                      <a:pt x="58" y="66"/>
                      <a:pt x="55" y="69"/>
                      <a:pt x="51" y="71"/>
                    </a:cubicBezTo>
                    <a:cubicBezTo>
                      <a:pt x="53" y="61"/>
                      <a:pt x="55" y="51"/>
                      <a:pt x="58" y="43"/>
                    </a:cubicBezTo>
                    <a:close/>
                    <a:moveTo>
                      <a:pt x="12" y="73"/>
                    </a:moveTo>
                    <a:cubicBezTo>
                      <a:pt x="9" y="67"/>
                      <a:pt x="8" y="62"/>
                      <a:pt x="8" y="57"/>
                    </a:cubicBezTo>
                    <a:cubicBezTo>
                      <a:pt x="8" y="53"/>
                      <a:pt x="9" y="49"/>
                      <a:pt x="11" y="46"/>
                    </a:cubicBezTo>
                    <a:cubicBezTo>
                      <a:pt x="13" y="44"/>
                      <a:pt x="16" y="42"/>
                      <a:pt x="19" y="40"/>
                    </a:cubicBezTo>
                    <a:cubicBezTo>
                      <a:pt x="23" y="39"/>
                      <a:pt x="27" y="38"/>
                      <a:pt x="33" y="38"/>
                    </a:cubicBezTo>
                    <a:cubicBezTo>
                      <a:pt x="38" y="38"/>
                      <a:pt x="44" y="39"/>
                      <a:pt x="51" y="41"/>
                    </a:cubicBezTo>
                    <a:cubicBezTo>
                      <a:pt x="50" y="44"/>
                      <a:pt x="49" y="48"/>
                      <a:pt x="48" y="52"/>
                    </a:cubicBezTo>
                    <a:cubicBezTo>
                      <a:pt x="46" y="60"/>
                      <a:pt x="44" y="69"/>
                      <a:pt x="43" y="78"/>
                    </a:cubicBezTo>
                    <a:cubicBezTo>
                      <a:pt x="37" y="84"/>
                      <a:pt x="31" y="90"/>
                      <a:pt x="25" y="95"/>
                    </a:cubicBezTo>
                    <a:cubicBezTo>
                      <a:pt x="25" y="94"/>
                      <a:pt x="24" y="93"/>
                      <a:pt x="23" y="93"/>
                    </a:cubicBezTo>
                    <a:cubicBezTo>
                      <a:pt x="18" y="86"/>
                      <a:pt x="14" y="79"/>
                      <a:pt x="12" y="73"/>
                    </a:cubicBezTo>
                    <a:close/>
                    <a:moveTo>
                      <a:pt x="42" y="114"/>
                    </a:moveTo>
                    <a:cubicBezTo>
                      <a:pt x="38" y="110"/>
                      <a:pt x="34" y="105"/>
                      <a:pt x="30" y="101"/>
                    </a:cubicBezTo>
                    <a:cubicBezTo>
                      <a:pt x="31" y="100"/>
                      <a:pt x="31" y="100"/>
                      <a:pt x="31" y="100"/>
                    </a:cubicBezTo>
                    <a:cubicBezTo>
                      <a:pt x="35" y="96"/>
                      <a:pt x="38" y="93"/>
                      <a:pt x="42" y="89"/>
                    </a:cubicBezTo>
                    <a:cubicBezTo>
                      <a:pt x="42" y="93"/>
                      <a:pt x="42" y="97"/>
                      <a:pt x="42" y="101"/>
                    </a:cubicBezTo>
                    <a:cubicBezTo>
                      <a:pt x="42" y="106"/>
                      <a:pt x="42" y="110"/>
                      <a:pt x="42" y="114"/>
                    </a:cubicBezTo>
                    <a:close/>
                    <a:moveTo>
                      <a:pt x="33" y="164"/>
                    </a:moveTo>
                    <a:cubicBezTo>
                      <a:pt x="27" y="164"/>
                      <a:pt x="23" y="163"/>
                      <a:pt x="19" y="162"/>
                    </a:cubicBezTo>
                    <a:cubicBezTo>
                      <a:pt x="15" y="161"/>
                      <a:pt x="12" y="159"/>
                      <a:pt x="11" y="156"/>
                    </a:cubicBezTo>
                    <a:cubicBezTo>
                      <a:pt x="8" y="153"/>
                      <a:pt x="7" y="150"/>
                      <a:pt x="7" y="145"/>
                    </a:cubicBezTo>
                    <a:cubicBezTo>
                      <a:pt x="7" y="141"/>
                      <a:pt x="9" y="135"/>
                      <a:pt x="11" y="129"/>
                    </a:cubicBezTo>
                    <a:cubicBezTo>
                      <a:pt x="14" y="122"/>
                      <a:pt x="19" y="115"/>
                      <a:pt x="25" y="107"/>
                    </a:cubicBezTo>
                    <a:cubicBezTo>
                      <a:pt x="26" y="108"/>
                      <a:pt x="26" y="108"/>
                      <a:pt x="26" y="108"/>
                    </a:cubicBezTo>
                    <a:cubicBezTo>
                      <a:pt x="31" y="113"/>
                      <a:pt x="37" y="119"/>
                      <a:pt x="43" y="125"/>
                    </a:cubicBezTo>
                    <a:cubicBezTo>
                      <a:pt x="45" y="138"/>
                      <a:pt x="47" y="151"/>
                      <a:pt x="51" y="162"/>
                    </a:cubicBezTo>
                    <a:cubicBezTo>
                      <a:pt x="44" y="163"/>
                      <a:pt x="38" y="164"/>
                      <a:pt x="33" y="164"/>
                    </a:cubicBezTo>
                    <a:close/>
                    <a:moveTo>
                      <a:pt x="55" y="149"/>
                    </a:moveTo>
                    <a:cubicBezTo>
                      <a:pt x="54" y="144"/>
                      <a:pt x="52" y="138"/>
                      <a:pt x="51" y="131"/>
                    </a:cubicBezTo>
                    <a:cubicBezTo>
                      <a:pt x="55" y="134"/>
                      <a:pt x="58" y="136"/>
                      <a:pt x="61" y="139"/>
                    </a:cubicBezTo>
                    <a:cubicBezTo>
                      <a:pt x="68" y="143"/>
                      <a:pt x="74" y="147"/>
                      <a:pt x="81" y="151"/>
                    </a:cubicBezTo>
                    <a:cubicBezTo>
                      <a:pt x="77" y="153"/>
                      <a:pt x="73" y="155"/>
                      <a:pt x="69" y="156"/>
                    </a:cubicBezTo>
                    <a:cubicBezTo>
                      <a:pt x="65" y="158"/>
                      <a:pt x="62" y="159"/>
                      <a:pt x="58" y="160"/>
                    </a:cubicBezTo>
                    <a:cubicBezTo>
                      <a:pt x="57" y="156"/>
                      <a:pt x="56" y="153"/>
                      <a:pt x="55" y="149"/>
                    </a:cubicBezTo>
                    <a:close/>
                    <a:moveTo>
                      <a:pt x="116" y="169"/>
                    </a:moveTo>
                    <a:cubicBezTo>
                      <a:pt x="113" y="178"/>
                      <a:pt x="108" y="184"/>
                      <a:pt x="103" y="189"/>
                    </a:cubicBezTo>
                    <a:cubicBezTo>
                      <a:pt x="101" y="191"/>
                      <a:pt x="99" y="193"/>
                      <a:pt x="96" y="194"/>
                    </a:cubicBezTo>
                    <a:cubicBezTo>
                      <a:pt x="94" y="195"/>
                      <a:pt x="91" y="196"/>
                      <a:pt x="89" y="196"/>
                    </a:cubicBezTo>
                    <a:cubicBezTo>
                      <a:pt x="87" y="196"/>
                      <a:pt x="84" y="195"/>
                      <a:pt x="82" y="194"/>
                    </a:cubicBezTo>
                    <a:cubicBezTo>
                      <a:pt x="78" y="192"/>
                      <a:pt x="73" y="188"/>
                      <a:pt x="70" y="183"/>
                    </a:cubicBezTo>
                    <a:cubicBezTo>
                      <a:pt x="66" y="179"/>
                      <a:pt x="63" y="173"/>
                      <a:pt x="61" y="167"/>
                    </a:cubicBezTo>
                    <a:cubicBezTo>
                      <a:pt x="64" y="166"/>
                      <a:pt x="68" y="164"/>
                      <a:pt x="72" y="163"/>
                    </a:cubicBezTo>
                    <a:cubicBezTo>
                      <a:pt x="77" y="161"/>
                      <a:pt x="83" y="158"/>
                      <a:pt x="89" y="156"/>
                    </a:cubicBezTo>
                    <a:cubicBezTo>
                      <a:pt x="95" y="159"/>
                      <a:pt x="100" y="161"/>
                      <a:pt x="106" y="163"/>
                    </a:cubicBezTo>
                    <a:cubicBezTo>
                      <a:pt x="110" y="165"/>
                      <a:pt x="114" y="166"/>
                      <a:pt x="117" y="167"/>
                    </a:cubicBezTo>
                    <a:cubicBezTo>
                      <a:pt x="117" y="168"/>
                      <a:pt x="117" y="168"/>
                      <a:pt x="116" y="169"/>
                    </a:cubicBezTo>
                    <a:close/>
                    <a:moveTo>
                      <a:pt x="120" y="160"/>
                    </a:moveTo>
                    <a:cubicBezTo>
                      <a:pt x="116" y="159"/>
                      <a:pt x="113" y="158"/>
                      <a:pt x="109" y="156"/>
                    </a:cubicBezTo>
                    <a:cubicBezTo>
                      <a:pt x="105" y="155"/>
                      <a:pt x="101" y="153"/>
                      <a:pt x="97" y="151"/>
                    </a:cubicBezTo>
                    <a:cubicBezTo>
                      <a:pt x="103" y="148"/>
                      <a:pt x="110" y="144"/>
                      <a:pt x="117" y="139"/>
                    </a:cubicBezTo>
                    <a:cubicBezTo>
                      <a:pt x="120" y="137"/>
                      <a:pt x="123" y="134"/>
                      <a:pt x="127" y="132"/>
                    </a:cubicBezTo>
                    <a:cubicBezTo>
                      <a:pt x="125" y="142"/>
                      <a:pt x="123" y="152"/>
                      <a:pt x="120" y="160"/>
                    </a:cubicBezTo>
                    <a:close/>
                    <a:moveTo>
                      <a:pt x="167" y="157"/>
                    </a:moveTo>
                    <a:cubicBezTo>
                      <a:pt x="165" y="159"/>
                      <a:pt x="162" y="161"/>
                      <a:pt x="159" y="163"/>
                    </a:cubicBezTo>
                    <a:cubicBezTo>
                      <a:pt x="155" y="164"/>
                      <a:pt x="151" y="165"/>
                      <a:pt x="146" y="165"/>
                    </a:cubicBezTo>
                    <a:cubicBezTo>
                      <a:pt x="140" y="165"/>
                      <a:pt x="134" y="164"/>
                      <a:pt x="127" y="162"/>
                    </a:cubicBezTo>
                    <a:cubicBezTo>
                      <a:pt x="128" y="159"/>
                      <a:pt x="129" y="155"/>
                      <a:pt x="130" y="151"/>
                    </a:cubicBezTo>
                    <a:cubicBezTo>
                      <a:pt x="132" y="143"/>
                      <a:pt x="134" y="134"/>
                      <a:pt x="135" y="125"/>
                    </a:cubicBezTo>
                    <a:cubicBezTo>
                      <a:pt x="142" y="119"/>
                      <a:pt x="148" y="113"/>
                      <a:pt x="153" y="108"/>
                    </a:cubicBezTo>
                    <a:cubicBezTo>
                      <a:pt x="154" y="109"/>
                      <a:pt x="154" y="110"/>
                      <a:pt x="155" y="110"/>
                    </a:cubicBezTo>
                    <a:cubicBezTo>
                      <a:pt x="160" y="117"/>
                      <a:pt x="164" y="124"/>
                      <a:pt x="166" y="130"/>
                    </a:cubicBezTo>
                    <a:cubicBezTo>
                      <a:pt x="169" y="136"/>
                      <a:pt x="170" y="141"/>
                      <a:pt x="170" y="146"/>
                    </a:cubicBezTo>
                    <a:cubicBezTo>
                      <a:pt x="170" y="150"/>
                      <a:pt x="169" y="154"/>
                      <a:pt x="167"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p>
            </p:txBody>
          </p:sp>
          <p:sp>
            <p:nvSpPr>
              <p:cNvPr id="21" name="Oval 26"/>
              <p:cNvSpPr>
                <a:spLocks noChangeArrowheads="1"/>
              </p:cNvSpPr>
              <p:nvPr/>
            </p:nvSpPr>
            <p:spPr bwMode="auto">
              <a:xfrm>
                <a:off x="3694113" y="5767387"/>
                <a:ext cx="9366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p>
            </p:txBody>
          </p:sp>
        </p:grpSp>
      </p:grpSp>
      <p:sp>
        <p:nvSpPr>
          <p:cNvPr id="30" name="矩形 29"/>
          <p:cNvSpPr/>
          <p:nvPr/>
        </p:nvSpPr>
        <p:spPr>
          <a:xfrm>
            <a:off x="302816" y="4062170"/>
            <a:ext cx="4121944" cy="346578"/>
          </a:xfrm>
          <a:prstGeom prst="rect">
            <a:avLst/>
          </a:prstGeom>
        </p:spPr>
        <p:txBody>
          <a:bodyPr lIns="68580" tIns="34290" rIns="68580" bIns="3429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081986" y="4190836"/>
            <a:ext cx="740569" cy="253916"/>
          </a:xfrm>
          <a:prstGeom prst="rect">
            <a:avLst/>
          </a:prstGeom>
          <a:noFill/>
        </p:spPr>
        <p:txBody>
          <a:bodyPr lIns="68580" tIns="34290" rIns="68580" bIns="34290">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系列</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3</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53" presetClass="entr" presetSubtype="16" fill="hold" grpId="0" nodeType="withEffect">
                                  <p:stCondLst>
                                    <p:cond delay="11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22" presetClass="entr" presetSubtype="8" fill="hold" grpId="0" nodeType="withEffect">
                                  <p:stCondLst>
                                    <p:cond delay="11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2" grpId="0"/>
      <p:bldP spid="15" grpId="0"/>
      <p:bldP spid="9" grpId="0"/>
      <p:bldP spid="7" grpId="0" bldLvl="0" animBg="1"/>
      <p:bldP spid="26" grpId="0"/>
      <p:bldP spid="30"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微软雅黑 Light" panose="020B0502040204020203" pitchFamily="34" charset="-122"/>
                <a:ea typeface="微软雅黑 Light" panose="020B0502040204020203" pitchFamily="34" charset="-122"/>
              </a:defRPr>
            </a:lvl1pPr>
            <a:lvl2pPr marL="557530" indent="-214630">
              <a:lnSpc>
                <a:spcPct val="90000"/>
              </a:lnSpc>
              <a:spcBef>
                <a:spcPts val="375"/>
              </a:spcBef>
              <a:buFont typeface="Arial" panose="020B0604020202020204" pitchFamily="34" charset="0"/>
              <a:buChar char="•"/>
              <a:defRPr sz="1800">
                <a:solidFill>
                  <a:schemeClr val="tx1"/>
                </a:solidFill>
                <a:latin typeface="微软雅黑 Light" panose="020B0502040204020203" pitchFamily="34" charset="-122"/>
                <a:ea typeface="微软雅黑 Light" panose="020B0502040204020203"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微软雅黑 Light" panose="020B0502040204020203" pitchFamily="34" charset="-122"/>
                <a:ea typeface="微软雅黑 Light" panose="020B0502040204020203" pitchFamily="34" charset="-122"/>
              </a:defRPr>
            </a:lvl3pPr>
            <a:lvl4pPr marL="1200150"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1543050"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FA828987-4274-4168-9207-35F67700B711}" type="slidenum">
              <a:rPr lang="zh-CN" altLang="en-US" sz="900">
                <a:solidFill>
                  <a:schemeClr val="bg1"/>
                </a:solidFill>
                <a:latin typeface="Century Gothic" panose="020B0502020202020204" pitchFamily="34" charset="0"/>
                <a:ea typeface="微软雅黑" panose="020B0503020204020204" pitchFamily="34" charset="-122"/>
              </a:rPr>
              <a:t>18</a:t>
            </a:fld>
            <a:endParaRPr lang="zh-CN" altLang="en-US" sz="900" dirty="0">
              <a:solidFill>
                <a:schemeClr val="bg1"/>
              </a:solidFill>
              <a:latin typeface="Century Gothic" panose="020B0502020202020204" pitchFamily="34" charset="0"/>
              <a:ea typeface="微软雅黑" panose="020B0503020204020204" pitchFamily="34" charset="-122"/>
            </a:endParaRPr>
          </a:p>
        </p:txBody>
      </p:sp>
      <p:grpSp>
        <p:nvGrpSpPr>
          <p:cNvPr id="2" name="组合 28"/>
          <p:cNvGrpSpPr/>
          <p:nvPr/>
        </p:nvGrpSpPr>
        <p:grpSpPr bwMode="auto">
          <a:xfrm>
            <a:off x="873126" y="3790931"/>
            <a:ext cx="7298531" cy="1039359"/>
            <a:chOff x="1444608" y="836515"/>
            <a:chExt cx="9731392" cy="1386314"/>
          </a:xfrm>
        </p:grpSpPr>
        <p:sp>
          <p:nvSpPr>
            <p:cNvPr id="30" name="矩形 29"/>
            <p:cNvSpPr/>
            <p:nvPr/>
          </p:nvSpPr>
          <p:spPr bwMode="auto">
            <a:xfrm>
              <a:off x="1543033" y="836515"/>
              <a:ext cx="9632967" cy="1259732"/>
            </a:xfrm>
            <a:prstGeom prst="rect">
              <a:avLst/>
            </a:prstGeom>
            <a:solidFill>
              <a:schemeClr val="bg1">
                <a:lumMod val="75000"/>
              </a:schemeClr>
            </a:solidFill>
            <a:ln>
              <a:noFill/>
            </a:ln>
          </p:spPr>
          <p:txBody>
            <a:bodyPr/>
            <a:lstStyle/>
            <a:p>
              <a:pPr algn="ctr">
                <a:defRPr/>
              </a:pPr>
              <a:endParaRPr lang="zh-CN" altLang="en-US" dirty="0">
                <a:latin typeface="Arial" panose="020B0604020202020204" pitchFamily="34" charset="0"/>
                <a:cs typeface="Arial" panose="020B0604020202020204" pitchFamily="34" charset="0"/>
              </a:endParaRPr>
            </a:p>
          </p:txBody>
        </p:sp>
        <p:grpSp>
          <p:nvGrpSpPr>
            <p:cNvPr id="3" name="组合 30"/>
            <p:cNvGrpSpPr/>
            <p:nvPr/>
          </p:nvGrpSpPr>
          <p:grpSpPr bwMode="auto">
            <a:xfrm>
              <a:off x="1444608" y="836515"/>
              <a:ext cx="9256729" cy="1386314"/>
              <a:chOff x="1104129" y="5270499"/>
              <a:chExt cx="9256729" cy="1386314"/>
            </a:xfrm>
          </p:grpSpPr>
          <p:sp>
            <p:nvSpPr>
              <p:cNvPr id="32" name="文本框 31"/>
              <p:cNvSpPr txBox="1"/>
              <p:nvPr/>
            </p:nvSpPr>
            <p:spPr>
              <a:xfrm>
                <a:off x="1359717" y="5375345"/>
                <a:ext cx="2092884" cy="369466"/>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在这里输入文字信息</a:t>
                </a:r>
              </a:p>
            </p:txBody>
          </p:sp>
          <p:grpSp>
            <p:nvGrpSpPr>
              <p:cNvPr id="4" name="组合 32"/>
              <p:cNvGrpSpPr/>
              <p:nvPr/>
            </p:nvGrpSpPr>
            <p:grpSpPr bwMode="auto">
              <a:xfrm>
                <a:off x="1104129" y="5270499"/>
                <a:ext cx="9256729" cy="1386314"/>
                <a:chOff x="1104129" y="5270499"/>
                <a:chExt cx="9256729" cy="1386314"/>
              </a:xfrm>
            </p:grpSpPr>
            <p:sp>
              <p:nvSpPr>
                <p:cNvPr id="34" name="矩形 33"/>
                <p:cNvSpPr/>
                <p:nvPr/>
              </p:nvSpPr>
              <p:spPr>
                <a:xfrm>
                  <a:off x="1104129" y="5270499"/>
                  <a:ext cx="98425" cy="1259732"/>
                </a:xfrm>
                <a:prstGeom prst="rect">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Arial" panose="020B0604020202020204" pitchFamily="34" charset="0"/>
                    <a:cs typeface="Arial" panose="020B0604020202020204" pitchFamily="34" charset="0"/>
                  </a:endParaRPr>
                </a:p>
              </p:txBody>
            </p:sp>
            <p:sp>
              <p:nvSpPr>
                <p:cNvPr id="35" name="矩形 34"/>
                <p:cNvSpPr/>
                <p:nvPr/>
              </p:nvSpPr>
              <p:spPr>
                <a:xfrm>
                  <a:off x="1383530" y="5794726"/>
                  <a:ext cx="8977328" cy="862087"/>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grpSp>
        <p:nvGrpSpPr>
          <p:cNvPr id="5" name="组合 73"/>
          <p:cNvGrpSpPr/>
          <p:nvPr/>
        </p:nvGrpSpPr>
        <p:grpSpPr bwMode="auto">
          <a:xfrm>
            <a:off x="1189355" y="697121"/>
            <a:ext cx="6888050" cy="3022739"/>
            <a:chOff x="1567998" y="894805"/>
            <a:chExt cx="9184068" cy="4029076"/>
          </a:xfrm>
        </p:grpSpPr>
        <p:grpSp>
          <p:nvGrpSpPr>
            <p:cNvPr id="6" name="组合 72"/>
            <p:cNvGrpSpPr/>
            <p:nvPr/>
          </p:nvGrpSpPr>
          <p:grpSpPr bwMode="auto">
            <a:xfrm>
              <a:off x="1567998" y="894805"/>
              <a:ext cx="9184068" cy="4029076"/>
              <a:chOff x="1567998" y="894805"/>
              <a:chExt cx="9184068" cy="4029076"/>
            </a:xfrm>
          </p:grpSpPr>
          <p:grpSp>
            <p:nvGrpSpPr>
              <p:cNvPr id="9" name="组合 5"/>
              <p:cNvGrpSpPr/>
              <p:nvPr/>
            </p:nvGrpSpPr>
            <p:grpSpPr bwMode="auto">
              <a:xfrm>
                <a:off x="1567998" y="894805"/>
                <a:ext cx="9029701" cy="4029076"/>
                <a:chOff x="1581150" y="1414463"/>
                <a:chExt cx="9029701" cy="4029076"/>
              </a:xfrm>
            </p:grpSpPr>
            <p:sp>
              <p:nvSpPr>
                <p:cNvPr id="7" name="Oval 5"/>
                <p:cNvSpPr>
                  <a:spLocks noChangeArrowheads="1"/>
                </p:cNvSpPr>
                <p:nvPr/>
              </p:nvSpPr>
              <p:spPr bwMode="auto">
                <a:xfrm>
                  <a:off x="8793164" y="2528888"/>
                  <a:ext cx="1817687" cy="1816100"/>
                </a:xfrm>
                <a:prstGeom prst="ellipse">
                  <a:avLst/>
                </a:prstGeom>
                <a:solidFill>
                  <a:srgbClr val="E1616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8" name="Freeform 6"/>
                <p:cNvSpPr/>
                <p:nvPr/>
              </p:nvSpPr>
              <p:spPr bwMode="auto">
                <a:xfrm>
                  <a:off x="8113714" y="2287588"/>
                  <a:ext cx="1330325" cy="1500188"/>
                </a:xfrm>
                <a:custGeom>
                  <a:avLst/>
                  <a:gdLst>
                    <a:gd name="T0" fmla="*/ 354 w 354"/>
                    <a:gd name="T1" fmla="*/ 74 h 399"/>
                    <a:gd name="T2" fmla="*/ 175 w 354"/>
                    <a:gd name="T3" fmla="*/ 0 h 399"/>
                    <a:gd name="T4" fmla="*/ 0 w 354"/>
                    <a:gd name="T5" fmla="*/ 333 h 399"/>
                    <a:gd name="T6" fmla="*/ 200 w 354"/>
                    <a:gd name="T7" fmla="*/ 399 h 399"/>
                    <a:gd name="T8" fmla="*/ 354 w 354"/>
                    <a:gd name="T9" fmla="*/ 74 h 399"/>
                  </a:gdLst>
                  <a:ahLst/>
                  <a:cxnLst>
                    <a:cxn ang="0">
                      <a:pos x="T0" y="T1"/>
                    </a:cxn>
                    <a:cxn ang="0">
                      <a:pos x="T2" y="T3"/>
                    </a:cxn>
                    <a:cxn ang="0">
                      <a:pos x="T4" y="T5"/>
                    </a:cxn>
                    <a:cxn ang="0">
                      <a:pos x="T6" y="T7"/>
                    </a:cxn>
                    <a:cxn ang="0">
                      <a:pos x="T8" y="T9"/>
                    </a:cxn>
                  </a:cxnLst>
                  <a:rect l="0" t="0" r="r" b="b"/>
                  <a:pathLst>
                    <a:path w="354" h="399">
                      <a:moveTo>
                        <a:pt x="354" y="74"/>
                      </a:moveTo>
                      <a:cubicBezTo>
                        <a:pt x="354" y="74"/>
                        <a:pt x="217" y="128"/>
                        <a:pt x="175" y="0"/>
                      </a:cubicBezTo>
                      <a:cubicBezTo>
                        <a:pt x="0" y="333"/>
                        <a:pt x="0" y="333"/>
                        <a:pt x="0" y="333"/>
                      </a:cubicBezTo>
                      <a:cubicBezTo>
                        <a:pt x="0" y="333"/>
                        <a:pt x="132" y="270"/>
                        <a:pt x="200" y="399"/>
                      </a:cubicBezTo>
                      <a:lnTo>
                        <a:pt x="354" y="74"/>
                      </a:lnTo>
                      <a:close/>
                    </a:path>
                  </a:pathLst>
                </a:custGeom>
                <a:solidFill>
                  <a:srgbClr val="E1616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24614" name="Oval 7"/>
                <p:cNvSpPr>
                  <a:spLocks noChangeArrowheads="1"/>
                </p:cNvSpPr>
                <p:nvPr/>
              </p:nvSpPr>
              <p:spPr bwMode="auto">
                <a:xfrm>
                  <a:off x="8921750" y="2652713"/>
                  <a:ext cx="1565275" cy="1568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10" name="Freeform 8"/>
                <p:cNvSpPr/>
                <p:nvPr/>
              </p:nvSpPr>
              <p:spPr bwMode="auto">
                <a:xfrm>
                  <a:off x="8113714" y="2287588"/>
                  <a:ext cx="819150" cy="1252538"/>
                </a:xfrm>
                <a:custGeom>
                  <a:avLst/>
                  <a:gdLst>
                    <a:gd name="T0" fmla="*/ 175 w 218"/>
                    <a:gd name="T1" fmla="*/ 0 h 333"/>
                    <a:gd name="T2" fmla="*/ 0 w 218"/>
                    <a:gd name="T3" fmla="*/ 333 h 333"/>
                    <a:gd name="T4" fmla="*/ 94 w 218"/>
                    <a:gd name="T5" fmla="*/ 319 h 333"/>
                    <a:gd name="T6" fmla="*/ 218 w 218"/>
                    <a:gd name="T7" fmla="*/ 64 h 333"/>
                    <a:gd name="T8" fmla="*/ 175 w 218"/>
                    <a:gd name="T9" fmla="*/ 0 h 333"/>
                  </a:gdLst>
                  <a:ahLst/>
                  <a:cxnLst>
                    <a:cxn ang="0">
                      <a:pos x="T0" y="T1"/>
                    </a:cxn>
                    <a:cxn ang="0">
                      <a:pos x="T2" y="T3"/>
                    </a:cxn>
                    <a:cxn ang="0">
                      <a:pos x="T4" y="T5"/>
                    </a:cxn>
                    <a:cxn ang="0">
                      <a:pos x="T6" y="T7"/>
                    </a:cxn>
                    <a:cxn ang="0">
                      <a:pos x="T8" y="T9"/>
                    </a:cxn>
                  </a:cxnLst>
                  <a:rect l="0" t="0" r="r" b="b"/>
                  <a:pathLst>
                    <a:path w="218" h="333">
                      <a:moveTo>
                        <a:pt x="175" y="0"/>
                      </a:moveTo>
                      <a:cubicBezTo>
                        <a:pt x="0" y="333"/>
                        <a:pt x="0" y="333"/>
                        <a:pt x="0" y="333"/>
                      </a:cubicBezTo>
                      <a:cubicBezTo>
                        <a:pt x="0" y="333"/>
                        <a:pt x="44" y="312"/>
                        <a:pt x="94" y="319"/>
                      </a:cubicBezTo>
                      <a:cubicBezTo>
                        <a:pt x="169" y="259"/>
                        <a:pt x="217" y="167"/>
                        <a:pt x="218" y="64"/>
                      </a:cubicBezTo>
                      <a:cubicBezTo>
                        <a:pt x="200" y="51"/>
                        <a:pt x="185" y="31"/>
                        <a:pt x="175" y="0"/>
                      </a:cubicBezTo>
                      <a:close/>
                    </a:path>
                  </a:pathLst>
                </a:cu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11" name="Oval 9"/>
                <p:cNvSpPr>
                  <a:spLocks noChangeArrowheads="1"/>
                </p:cNvSpPr>
                <p:nvPr/>
              </p:nvSpPr>
              <p:spPr bwMode="auto">
                <a:xfrm>
                  <a:off x="6589714" y="1414463"/>
                  <a:ext cx="2203450" cy="2212976"/>
                </a:xfrm>
                <a:prstGeom prst="ellipse">
                  <a:avLst/>
                </a:pr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12" name="Freeform 10"/>
                <p:cNvSpPr/>
                <p:nvPr/>
              </p:nvSpPr>
              <p:spPr bwMode="auto">
                <a:xfrm>
                  <a:off x="5846763" y="2493963"/>
                  <a:ext cx="1722437" cy="1633538"/>
                </a:xfrm>
                <a:custGeom>
                  <a:avLst/>
                  <a:gdLst>
                    <a:gd name="T0" fmla="*/ 198 w 459"/>
                    <a:gd name="T1" fmla="*/ 0 h 434"/>
                    <a:gd name="T2" fmla="*/ 0 w 459"/>
                    <a:gd name="T3" fmla="*/ 138 h 434"/>
                    <a:gd name="T4" fmla="*/ 198 w 459"/>
                    <a:gd name="T5" fmla="*/ 375 h 434"/>
                    <a:gd name="T6" fmla="*/ 289 w 459"/>
                    <a:gd name="T7" fmla="*/ 434 h 434"/>
                    <a:gd name="T8" fmla="*/ 459 w 459"/>
                    <a:gd name="T9" fmla="*/ 299 h 434"/>
                    <a:gd name="T10" fmla="*/ 198 w 459"/>
                    <a:gd name="T11" fmla="*/ 0 h 434"/>
                  </a:gdLst>
                  <a:ahLst/>
                  <a:cxnLst>
                    <a:cxn ang="0">
                      <a:pos x="T0" y="T1"/>
                    </a:cxn>
                    <a:cxn ang="0">
                      <a:pos x="T2" y="T3"/>
                    </a:cxn>
                    <a:cxn ang="0">
                      <a:pos x="T4" y="T5"/>
                    </a:cxn>
                    <a:cxn ang="0">
                      <a:pos x="T6" y="T7"/>
                    </a:cxn>
                    <a:cxn ang="0">
                      <a:pos x="T8" y="T9"/>
                    </a:cxn>
                    <a:cxn ang="0">
                      <a:pos x="T10" y="T11"/>
                    </a:cxn>
                  </a:cxnLst>
                  <a:rect l="0" t="0" r="r" b="b"/>
                  <a:pathLst>
                    <a:path w="459" h="434">
                      <a:moveTo>
                        <a:pt x="198" y="0"/>
                      </a:moveTo>
                      <a:cubicBezTo>
                        <a:pt x="198" y="0"/>
                        <a:pt x="192" y="132"/>
                        <a:pt x="0" y="138"/>
                      </a:cubicBezTo>
                      <a:cubicBezTo>
                        <a:pt x="198" y="375"/>
                        <a:pt x="198" y="375"/>
                        <a:pt x="198" y="375"/>
                      </a:cubicBezTo>
                      <a:cubicBezTo>
                        <a:pt x="289" y="434"/>
                        <a:pt x="289" y="434"/>
                        <a:pt x="289" y="434"/>
                      </a:cubicBezTo>
                      <a:cubicBezTo>
                        <a:pt x="289" y="434"/>
                        <a:pt x="278" y="285"/>
                        <a:pt x="459" y="299"/>
                      </a:cubicBezTo>
                      <a:lnTo>
                        <a:pt x="198" y="0"/>
                      </a:lnTo>
                      <a:close/>
                    </a:path>
                  </a:pathLst>
                </a:cu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24618" name="Oval 11"/>
                <p:cNvSpPr>
                  <a:spLocks noChangeArrowheads="1"/>
                </p:cNvSpPr>
                <p:nvPr/>
              </p:nvSpPr>
              <p:spPr bwMode="auto">
                <a:xfrm>
                  <a:off x="6765925" y="1590676"/>
                  <a:ext cx="1855788" cy="18589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14" name="Freeform 12"/>
                <p:cNvSpPr/>
                <p:nvPr/>
              </p:nvSpPr>
              <p:spPr bwMode="auto">
                <a:xfrm>
                  <a:off x="5846763" y="2941638"/>
                  <a:ext cx="1182687" cy="1185863"/>
                </a:xfrm>
                <a:custGeom>
                  <a:avLst/>
                  <a:gdLst>
                    <a:gd name="T0" fmla="*/ 100 w 315"/>
                    <a:gd name="T1" fmla="*/ 0 h 315"/>
                    <a:gd name="T2" fmla="*/ 0 w 315"/>
                    <a:gd name="T3" fmla="*/ 19 h 315"/>
                    <a:gd name="T4" fmla="*/ 198 w 315"/>
                    <a:gd name="T5" fmla="*/ 256 h 315"/>
                    <a:gd name="T6" fmla="*/ 289 w 315"/>
                    <a:gd name="T7" fmla="*/ 315 h 315"/>
                    <a:gd name="T8" fmla="*/ 315 w 315"/>
                    <a:gd name="T9" fmla="*/ 229 h 315"/>
                    <a:gd name="T10" fmla="*/ 100 w 315"/>
                    <a:gd name="T11" fmla="*/ 0 h 315"/>
                  </a:gdLst>
                  <a:ahLst/>
                  <a:cxnLst>
                    <a:cxn ang="0">
                      <a:pos x="T0" y="T1"/>
                    </a:cxn>
                    <a:cxn ang="0">
                      <a:pos x="T2" y="T3"/>
                    </a:cxn>
                    <a:cxn ang="0">
                      <a:pos x="T4" y="T5"/>
                    </a:cxn>
                    <a:cxn ang="0">
                      <a:pos x="T6" y="T7"/>
                    </a:cxn>
                    <a:cxn ang="0">
                      <a:pos x="T8" y="T9"/>
                    </a:cxn>
                    <a:cxn ang="0">
                      <a:pos x="T10" y="T11"/>
                    </a:cxn>
                  </a:cxnLst>
                  <a:rect l="0" t="0" r="r" b="b"/>
                  <a:pathLst>
                    <a:path w="315" h="315">
                      <a:moveTo>
                        <a:pt x="100" y="0"/>
                      </a:moveTo>
                      <a:cubicBezTo>
                        <a:pt x="74" y="11"/>
                        <a:pt x="42" y="18"/>
                        <a:pt x="0" y="19"/>
                      </a:cubicBezTo>
                      <a:cubicBezTo>
                        <a:pt x="198" y="256"/>
                        <a:pt x="198" y="256"/>
                        <a:pt x="198" y="256"/>
                      </a:cubicBezTo>
                      <a:cubicBezTo>
                        <a:pt x="289" y="315"/>
                        <a:pt x="289" y="315"/>
                        <a:pt x="289" y="315"/>
                      </a:cubicBezTo>
                      <a:cubicBezTo>
                        <a:pt x="289" y="315"/>
                        <a:pt x="286" y="268"/>
                        <a:pt x="315" y="229"/>
                      </a:cubicBezTo>
                      <a:cubicBezTo>
                        <a:pt x="280" y="125"/>
                        <a:pt x="201" y="41"/>
                        <a:pt x="100" y="0"/>
                      </a:cubicBezTo>
                      <a:close/>
                    </a:path>
                  </a:pathLst>
                </a:cu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24620" name="Oval 13"/>
                <p:cNvSpPr>
                  <a:spLocks noChangeArrowheads="1"/>
                </p:cNvSpPr>
                <p:nvPr/>
              </p:nvSpPr>
              <p:spPr bwMode="auto">
                <a:xfrm>
                  <a:off x="4497388" y="3006726"/>
                  <a:ext cx="2433638" cy="2436813"/>
                </a:xfrm>
                <a:prstGeom prst="ellipse">
                  <a:avLst/>
                </a:pr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24621" name="Freeform 14"/>
                <p:cNvSpPr/>
                <p:nvPr/>
              </p:nvSpPr>
              <p:spPr bwMode="auto">
                <a:xfrm>
                  <a:off x="3190875" y="2559051"/>
                  <a:ext cx="2144713" cy="2316163"/>
                </a:xfrm>
                <a:custGeom>
                  <a:avLst/>
                  <a:gdLst>
                    <a:gd name="T0" fmla="*/ 2147483646 w 571"/>
                    <a:gd name="T1" fmla="*/ 1922719850 h 616"/>
                    <a:gd name="T2" fmla="*/ 2147483646 w 571"/>
                    <a:gd name="T3" fmla="*/ 0 h 616"/>
                    <a:gd name="T4" fmla="*/ 0 w 571"/>
                    <a:gd name="T5" fmla="*/ 2147483646 h 616"/>
                    <a:gd name="T6" fmla="*/ 2147483646 w 571"/>
                    <a:gd name="T7" fmla="*/ 2147483646 h 616"/>
                    <a:gd name="T8" fmla="*/ 2147483646 w 571"/>
                    <a:gd name="T9" fmla="*/ 1922719850 h 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616">
                      <a:moveTo>
                        <a:pt x="571" y="136"/>
                      </a:moveTo>
                      <a:cubicBezTo>
                        <a:pt x="571" y="136"/>
                        <a:pt x="396" y="179"/>
                        <a:pt x="329" y="0"/>
                      </a:cubicBezTo>
                      <a:cubicBezTo>
                        <a:pt x="0" y="506"/>
                        <a:pt x="0" y="506"/>
                        <a:pt x="0" y="506"/>
                      </a:cubicBezTo>
                      <a:cubicBezTo>
                        <a:pt x="0" y="506"/>
                        <a:pt x="309" y="429"/>
                        <a:pt x="398" y="616"/>
                      </a:cubicBezTo>
                      <a:lnTo>
                        <a:pt x="571" y="136"/>
                      </a:lnTo>
                      <a:close/>
                    </a:path>
                  </a:pathLst>
                </a:cu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2" name="Oval 15"/>
                <p:cNvSpPr>
                  <a:spLocks noChangeArrowheads="1"/>
                </p:cNvSpPr>
                <p:nvPr/>
              </p:nvSpPr>
              <p:spPr bwMode="auto">
                <a:xfrm>
                  <a:off x="4670425" y="3182938"/>
                  <a:ext cx="2087563" cy="20875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18" name="Freeform 16"/>
                <p:cNvSpPr/>
                <p:nvPr/>
              </p:nvSpPr>
              <p:spPr bwMode="auto">
                <a:xfrm>
                  <a:off x="3190875" y="2559051"/>
                  <a:ext cx="1473200" cy="1903412"/>
                </a:xfrm>
                <a:custGeom>
                  <a:avLst/>
                  <a:gdLst>
                    <a:gd name="T0" fmla="*/ 329 w 392"/>
                    <a:gd name="T1" fmla="*/ 0 h 506"/>
                    <a:gd name="T2" fmla="*/ 0 w 392"/>
                    <a:gd name="T3" fmla="*/ 506 h 506"/>
                    <a:gd name="T4" fmla="*/ 179 w 392"/>
                    <a:gd name="T5" fmla="*/ 492 h 506"/>
                    <a:gd name="T6" fmla="*/ 392 w 392"/>
                    <a:gd name="T7" fmla="*/ 119 h 506"/>
                    <a:gd name="T8" fmla="*/ 391 w 392"/>
                    <a:gd name="T9" fmla="*/ 93 h 506"/>
                    <a:gd name="T10" fmla="*/ 329 w 392"/>
                    <a:gd name="T11" fmla="*/ 0 h 506"/>
                  </a:gdLst>
                  <a:ahLst/>
                  <a:cxnLst>
                    <a:cxn ang="0">
                      <a:pos x="T0" y="T1"/>
                    </a:cxn>
                    <a:cxn ang="0">
                      <a:pos x="T2" y="T3"/>
                    </a:cxn>
                    <a:cxn ang="0">
                      <a:pos x="T4" y="T5"/>
                    </a:cxn>
                    <a:cxn ang="0">
                      <a:pos x="T6" y="T7"/>
                    </a:cxn>
                    <a:cxn ang="0">
                      <a:pos x="T8" y="T9"/>
                    </a:cxn>
                    <a:cxn ang="0">
                      <a:pos x="T10" y="T11"/>
                    </a:cxn>
                  </a:cxnLst>
                  <a:rect l="0" t="0" r="r" b="b"/>
                  <a:pathLst>
                    <a:path w="392" h="506">
                      <a:moveTo>
                        <a:pt x="329" y="0"/>
                      </a:moveTo>
                      <a:cubicBezTo>
                        <a:pt x="0" y="506"/>
                        <a:pt x="0" y="506"/>
                        <a:pt x="0" y="506"/>
                      </a:cubicBezTo>
                      <a:cubicBezTo>
                        <a:pt x="0" y="506"/>
                        <a:pt x="85" y="485"/>
                        <a:pt x="179" y="492"/>
                      </a:cubicBezTo>
                      <a:cubicBezTo>
                        <a:pt x="307" y="417"/>
                        <a:pt x="392" y="278"/>
                        <a:pt x="392" y="119"/>
                      </a:cubicBezTo>
                      <a:cubicBezTo>
                        <a:pt x="392" y="110"/>
                        <a:pt x="391" y="102"/>
                        <a:pt x="391" y="93"/>
                      </a:cubicBezTo>
                      <a:cubicBezTo>
                        <a:pt x="367" y="72"/>
                        <a:pt x="345" y="42"/>
                        <a:pt x="329" y="0"/>
                      </a:cubicBezTo>
                      <a:close/>
                    </a:path>
                  </a:pathLst>
                </a:custGeom>
                <a:solidFill>
                  <a:srgbClr val="90BED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Arial" panose="020B0604020202020204" pitchFamily="34" charset="0"/>
                    <a:cs typeface="Arial" panose="020B0604020202020204" pitchFamily="34" charset="0"/>
                  </a:endParaRPr>
                </a:p>
              </p:txBody>
            </p:sp>
            <p:sp>
              <p:nvSpPr>
                <p:cNvPr id="24624" name="Oval 17"/>
                <p:cNvSpPr>
                  <a:spLocks noChangeArrowheads="1"/>
                </p:cNvSpPr>
                <p:nvPr/>
              </p:nvSpPr>
              <p:spPr bwMode="auto">
                <a:xfrm>
                  <a:off x="1581150" y="1546226"/>
                  <a:ext cx="2916238" cy="2922588"/>
                </a:xfrm>
                <a:prstGeom prst="ellipse">
                  <a:avLst/>
                </a:prstGeom>
                <a:solidFill>
                  <a:srgbClr val="90BED6"/>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24625" name="Oval 18"/>
                <p:cNvSpPr>
                  <a:spLocks noChangeArrowheads="1"/>
                </p:cNvSpPr>
                <p:nvPr/>
              </p:nvSpPr>
              <p:spPr bwMode="auto">
                <a:xfrm>
                  <a:off x="1835150" y="1801813"/>
                  <a:ext cx="2408238" cy="24114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grpSp>
          <p:sp>
            <p:nvSpPr>
              <p:cNvPr id="41" name="Freeform 54"/>
              <p:cNvSpPr>
                <a:spLocks noEditPoints="1"/>
              </p:cNvSpPr>
              <p:nvPr/>
            </p:nvSpPr>
            <p:spPr bwMode="auto">
              <a:xfrm>
                <a:off x="7459212" y="1221789"/>
                <a:ext cx="495300" cy="485776"/>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rgbClr val="213C55"/>
              </a:solidFill>
              <a:ln>
                <a:noFill/>
              </a:ln>
            </p:spPr>
            <p:txBody>
              <a:bodyPr/>
              <a:lstStyle/>
              <a:p>
                <a:pPr>
                  <a:defRPr/>
                </a:pPr>
                <a:endParaRPr lang="zh-CN" altLang="en-US" dirty="0"/>
              </a:p>
            </p:txBody>
          </p:sp>
          <p:sp>
            <p:nvSpPr>
              <p:cNvPr id="45" name="文本框 44"/>
              <p:cNvSpPr txBox="1"/>
              <p:nvPr/>
            </p:nvSpPr>
            <p:spPr>
              <a:xfrm>
                <a:off x="6930575" y="1715503"/>
                <a:ext cx="1552575" cy="369218"/>
              </a:xfrm>
              <a:prstGeom prst="rect">
                <a:avLst/>
              </a:prstGeom>
              <a:noFill/>
            </p:spPr>
            <p:txBody>
              <a:bodyPr>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grpSp>
            <p:nvGrpSpPr>
              <p:cNvPr id="13" name="组合 50"/>
              <p:cNvGrpSpPr/>
              <p:nvPr/>
            </p:nvGrpSpPr>
            <p:grpSpPr bwMode="auto">
              <a:xfrm>
                <a:off x="2018848" y="1468011"/>
                <a:ext cx="1920875" cy="1773514"/>
                <a:chOff x="1815345" y="1222786"/>
                <a:chExt cx="1920875" cy="1773514"/>
              </a:xfrm>
            </p:grpSpPr>
            <p:sp>
              <p:nvSpPr>
                <p:cNvPr id="24609" name="Freeform 72"/>
                <p:cNvSpPr>
                  <a:spLocks noEditPoints="1"/>
                </p:cNvSpPr>
                <p:nvPr/>
              </p:nvSpPr>
              <p:spPr bwMode="auto">
                <a:xfrm>
                  <a:off x="2454117" y="1222786"/>
                  <a:ext cx="642952" cy="685292"/>
                </a:xfrm>
                <a:custGeom>
                  <a:avLst/>
                  <a:gdLst>
                    <a:gd name="T0" fmla="*/ 409632262 w 358"/>
                    <a:gd name="T1" fmla="*/ 939739843 h 382"/>
                    <a:gd name="T2" fmla="*/ 1038597362 w 358"/>
                    <a:gd name="T3" fmla="*/ 202751352 h 382"/>
                    <a:gd name="T4" fmla="*/ 1074076459 w 358"/>
                    <a:gd name="T5" fmla="*/ 363665807 h 382"/>
                    <a:gd name="T6" fmla="*/ 1083753067 w 358"/>
                    <a:gd name="T7" fmla="*/ 572855675 h 382"/>
                    <a:gd name="T8" fmla="*/ 1090204138 w 358"/>
                    <a:gd name="T9" fmla="*/ 788480471 h 382"/>
                    <a:gd name="T10" fmla="*/ 1035371827 w 358"/>
                    <a:gd name="T11" fmla="*/ 1010541988 h 382"/>
                    <a:gd name="T12" fmla="*/ 874098632 w 358"/>
                    <a:gd name="T13" fmla="*/ 1229385145 h 382"/>
                    <a:gd name="T14" fmla="*/ 554777778 w 358"/>
                    <a:gd name="T15" fmla="*/ 727333408 h 382"/>
                    <a:gd name="T16" fmla="*/ 396731915 w 358"/>
                    <a:gd name="T17" fmla="*/ 634002737 h 382"/>
                    <a:gd name="T18" fmla="*/ 403181191 w 358"/>
                    <a:gd name="T19" fmla="*/ 669402913 h 382"/>
                    <a:gd name="T20" fmla="*/ 561228850 w 358"/>
                    <a:gd name="T21" fmla="*/ 759515223 h 382"/>
                    <a:gd name="T22" fmla="*/ 554777778 w 358"/>
                    <a:gd name="T23" fmla="*/ 727333408 h 382"/>
                    <a:gd name="T24" fmla="*/ 928930943 w 358"/>
                    <a:gd name="T25" fmla="*/ 437686313 h 382"/>
                    <a:gd name="T26" fmla="*/ 848294346 w 358"/>
                    <a:gd name="T27" fmla="*/ 402286138 h 382"/>
                    <a:gd name="T28" fmla="*/ 551552243 w 358"/>
                    <a:gd name="T29" fmla="*/ 225279878 h 382"/>
                    <a:gd name="T30" fmla="*/ 477366717 w 358"/>
                    <a:gd name="T31" fmla="*/ 173787898 h 382"/>
                    <a:gd name="T32" fmla="*/ 551552243 w 358"/>
                    <a:gd name="T33" fmla="*/ 225279878 h 382"/>
                    <a:gd name="T34" fmla="*/ 657993126 w 358"/>
                    <a:gd name="T35" fmla="*/ 125512486 h 382"/>
                    <a:gd name="T36" fmla="*/ 622512233 w 358"/>
                    <a:gd name="T37" fmla="*/ 205969713 h 382"/>
                    <a:gd name="T38" fmla="*/ 832166667 w 358"/>
                    <a:gd name="T39" fmla="*/ 331483993 h 382"/>
                    <a:gd name="T40" fmla="*/ 883775239 w 358"/>
                    <a:gd name="T41" fmla="*/ 257463487 h 382"/>
                    <a:gd name="T42" fmla="*/ 832166667 w 358"/>
                    <a:gd name="T43" fmla="*/ 331483993 h 382"/>
                    <a:gd name="T44" fmla="*/ 803138642 w 358"/>
                    <a:gd name="T45" fmla="*/ 177006259 h 382"/>
                    <a:gd name="T46" fmla="*/ 728953116 w 358"/>
                    <a:gd name="T47" fmla="*/ 228498239 h 382"/>
                    <a:gd name="T48" fmla="*/ 587033136 w 358"/>
                    <a:gd name="T49" fmla="*/ 672621274 h 382"/>
                    <a:gd name="T50" fmla="*/ 428985477 w 358"/>
                    <a:gd name="T51" fmla="*/ 579290603 h 382"/>
                    <a:gd name="T52" fmla="*/ 435436548 w 358"/>
                    <a:gd name="T53" fmla="*/ 611474211 h 382"/>
                    <a:gd name="T54" fmla="*/ 593484207 w 358"/>
                    <a:gd name="T55" fmla="*/ 704804882 h 382"/>
                    <a:gd name="T56" fmla="*/ 587033136 w 358"/>
                    <a:gd name="T57" fmla="*/ 672621274 h 382"/>
                    <a:gd name="T58" fmla="*/ 506396538 w 358"/>
                    <a:gd name="T59" fmla="*/ 334702353 h 382"/>
                    <a:gd name="T60" fmla="*/ 599935278 w 358"/>
                    <a:gd name="T61" fmla="*/ 627566016 h 382"/>
                    <a:gd name="T62" fmla="*/ 716050973 w 358"/>
                    <a:gd name="T63" fmla="*/ 289645301 h 382"/>
                    <a:gd name="T64" fmla="*/ 438662084 w 358"/>
                    <a:gd name="T65" fmla="*/ 765951945 h 382"/>
                    <a:gd name="T66" fmla="*/ 416083334 w 358"/>
                    <a:gd name="T67" fmla="*/ 695149800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90BE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文本框 42"/>
                <p:cNvSpPr txBox="1"/>
                <p:nvPr/>
              </p:nvSpPr>
              <p:spPr>
                <a:xfrm>
                  <a:off x="2242304" y="1983468"/>
                  <a:ext cx="1066959" cy="369218"/>
                </a:xfrm>
                <a:prstGeom prst="rect">
                  <a:avLst/>
                </a:prstGeom>
                <a:noFill/>
              </p:spPr>
              <p:txBody>
                <a:bodyPr wrap="none">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47" name="矩形 46"/>
                <p:cNvSpPr/>
                <p:nvPr/>
              </p:nvSpPr>
              <p:spPr>
                <a:xfrm>
                  <a:off x="1815345" y="2319401"/>
                  <a:ext cx="1920875" cy="676899"/>
                </a:xfrm>
                <a:prstGeom prst="rect">
                  <a:avLst/>
                </a:prstGeom>
              </p:spPr>
              <p:txBody>
                <a:bodyPr>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6933749" y="1940749"/>
                <a:ext cx="1546226" cy="861509"/>
              </a:xfrm>
              <a:prstGeom prst="rect">
                <a:avLst/>
              </a:prstGeom>
            </p:spPr>
            <p:txBody>
              <a:bodyPr>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52"/>
              <p:cNvGrpSpPr/>
              <p:nvPr/>
            </p:nvGrpSpPr>
            <p:grpSpPr bwMode="auto">
              <a:xfrm>
                <a:off x="8735842" y="2510880"/>
                <a:ext cx="2016224" cy="888330"/>
                <a:chOff x="8532339" y="2265655"/>
                <a:chExt cx="2016224" cy="888330"/>
              </a:xfrm>
            </p:grpSpPr>
            <p:sp>
              <p:nvSpPr>
                <p:cNvPr id="46" name="文本框 45"/>
                <p:cNvSpPr txBox="1"/>
                <p:nvPr/>
              </p:nvSpPr>
              <p:spPr>
                <a:xfrm>
                  <a:off x="8532339" y="2784767"/>
                  <a:ext cx="2016224" cy="369218"/>
                </a:xfrm>
                <a:prstGeom prst="rect">
                  <a:avLst/>
                </a:prstGeom>
                <a:noFill/>
              </p:spPr>
              <p:txBody>
                <a:bodyPr wrap="square">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52" name="Freeform 28"/>
                <p:cNvSpPr>
                  <a:spLocks noEditPoints="1"/>
                </p:cNvSpPr>
                <p:nvPr/>
              </p:nvSpPr>
              <p:spPr bwMode="auto">
                <a:xfrm>
                  <a:off x="9151184" y="2265655"/>
                  <a:ext cx="711200" cy="530225"/>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rgbClr val="E16165"/>
                </a:solidFill>
                <a:ln>
                  <a:noFill/>
                </a:ln>
              </p:spPr>
              <p:txBody>
                <a:bodyPr/>
                <a:lstStyle/>
                <a:p>
                  <a:pPr>
                    <a:defRPr/>
                  </a:pPr>
                  <a:endParaRPr lang="zh-CN" altLang="en-US" dirty="0"/>
                </a:p>
              </p:txBody>
            </p:sp>
          </p:grpSp>
        </p:grpSp>
        <p:grpSp>
          <p:nvGrpSpPr>
            <p:cNvPr id="16" name="组合 71"/>
            <p:cNvGrpSpPr/>
            <p:nvPr/>
          </p:nvGrpSpPr>
          <p:grpSpPr bwMode="auto">
            <a:xfrm>
              <a:off x="4719069" y="2852569"/>
              <a:ext cx="1952543" cy="1583687"/>
              <a:chOff x="4719069" y="2852569"/>
              <a:chExt cx="1952543" cy="1583687"/>
            </a:xfrm>
          </p:grpSpPr>
          <p:sp>
            <p:nvSpPr>
              <p:cNvPr id="24598" name="Freeform 16"/>
              <p:cNvSpPr>
                <a:spLocks noEditPoints="1"/>
              </p:cNvSpPr>
              <p:nvPr/>
            </p:nvSpPr>
            <p:spPr bwMode="auto">
              <a:xfrm>
                <a:off x="5407809" y="2852569"/>
                <a:ext cx="578853" cy="558714"/>
              </a:xfrm>
              <a:custGeom>
                <a:avLst/>
                <a:gdLst>
                  <a:gd name="T0" fmla="*/ 1460082098 w 97"/>
                  <a:gd name="T1" fmla="*/ 2147483646 h 94"/>
                  <a:gd name="T2" fmla="*/ 1744973255 w 97"/>
                  <a:gd name="T3" fmla="*/ 2147483646 h 94"/>
                  <a:gd name="T4" fmla="*/ 1531304887 w 97"/>
                  <a:gd name="T5" fmla="*/ 2147483646 h 94"/>
                  <a:gd name="T6" fmla="*/ 213668368 w 97"/>
                  <a:gd name="T7" fmla="*/ 2147483646 h 94"/>
                  <a:gd name="T8" fmla="*/ 320505535 w 97"/>
                  <a:gd name="T9" fmla="*/ 2147483646 h 94"/>
                  <a:gd name="T10" fmla="*/ 71222789 w 97"/>
                  <a:gd name="T11" fmla="*/ 2147483646 h 94"/>
                  <a:gd name="T12" fmla="*/ 356119914 w 97"/>
                  <a:gd name="T13" fmla="*/ 1943068119 h 94"/>
                  <a:gd name="T14" fmla="*/ 249282746 w 97"/>
                  <a:gd name="T15" fmla="*/ 1519122310 h 94"/>
                  <a:gd name="T16" fmla="*/ 35614378 w 97"/>
                  <a:gd name="T17" fmla="*/ 1024528772 h 94"/>
                  <a:gd name="T18" fmla="*/ 1388859309 w 97"/>
                  <a:gd name="T19" fmla="*/ 1024528772 h 94"/>
                  <a:gd name="T20" fmla="*/ 1460082098 w 97"/>
                  <a:gd name="T21" fmla="*/ 1448468638 h 94"/>
                  <a:gd name="T22" fmla="*/ 1673750466 w 97"/>
                  <a:gd name="T23" fmla="*/ 1943068119 h 94"/>
                  <a:gd name="T24" fmla="*/ 2147483646 w 97"/>
                  <a:gd name="T25" fmla="*/ 35329808 h 94"/>
                  <a:gd name="T26" fmla="*/ 1958647590 w 97"/>
                  <a:gd name="T27" fmla="*/ 529929290 h 94"/>
                  <a:gd name="T28" fmla="*/ 1709364844 w 97"/>
                  <a:gd name="T29" fmla="*/ 706572387 h 94"/>
                  <a:gd name="T30" fmla="*/ 1958647590 w 97"/>
                  <a:gd name="T31" fmla="*/ 1130512252 h 94"/>
                  <a:gd name="T32" fmla="*/ 1923033212 w 97"/>
                  <a:gd name="T33" fmla="*/ 1589781926 h 94"/>
                  <a:gd name="T34" fmla="*/ 1923033212 w 97"/>
                  <a:gd name="T35" fmla="*/ 2049051600 h 94"/>
                  <a:gd name="T36" fmla="*/ 2029870379 w 97"/>
                  <a:gd name="T37" fmla="*/ 2147483646 h 94"/>
                  <a:gd name="T38" fmla="*/ 1958647590 w 97"/>
                  <a:gd name="T39" fmla="*/ 2147483646 h 94"/>
                  <a:gd name="T40" fmla="*/ 2147483646 w 97"/>
                  <a:gd name="T41" fmla="*/ 2147483646 h 94"/>
                  <a:gd name="T42" fmla="*/ 2147483646 w 97"/>
                  <a:gd name="T43" fmla="*/ 2147483646 h 94"/>
                  <a:gd name="T44" fmla="*/ 2147483646 w 97"/>
                  <a:gd name="T45" fmla="*/ 2147483646 h 94"/>
                  <a:gd name="T46" fmla="*/ 2147483646 w 97"/>
                  <a:gd name="T47" fmla="*/ 2147483646 h 94"/>
                  <a:gd name="T48" fmla="*/ 2147483646 w 97"/>
                  <a:gd name="T49" fmla="*/ 1695765407 h 94"/>
                  <a:gd name="T50" fmla="*/ 2147483646 w 97"/>
                  <a:gd name="T51" fmla="*/ 1236495733 h 94"/>
                  <a:gd name="T52" fmla="*/ 2147483646 w 97"/>
                  <a:gd name="T53" fmla="*/ 1059852636 h 94"/>
                  <a:gd name="T54" fmla="*/ 2147483646 w 97"/>
                  <a:gd name="T55" fmla="*/ 635912770 h 94"/>
                  <a:gd name="T56" fmla="*/ 2147483646 w 97"/>
                  <a:gd name="T57" fmla="*/ 176643097 h 94"/>
                  <a:gd name="T58" fmla="*/ 2147483646 w 97"/>
                  <a:gd name="T59" fmla="*/ 635912770 h 94"/>
                  <a:gd name="T60" fmla="*/ 2147483646 w 97"/>
                  <a:gd name="T61" fmla="*/ 741896251 h 94"/>
                  <a:gd name="T62" fmla="*/ 2147483646 w 97"/>
                  <a:gd name="T63" fmla="*/ 635912770 h 94"/>
                  <a:gd name="T64" fmla="*/ 2147483646 w 97"/>
                  <a:gd name="T65" fmla="*/ 176643097 h 94"/>
                  <a:gd name="T66" fmla="*/ 2101093169 w 97"/>
                  <a:gd name="T67" fmla="*/ 176643097 h 94"/>
                  <a:gd name="T68" fmla="*/ 2147483646 w 97"/>
                  <a:gd name="T69" fmla="*/ 1165842060 h 94"/>
                  <a:gd name="T70" fmla="*/ 2147483646 w 97"/>
                  <a:gd name="T71" fmla="*/ 1271825541 h 94"/>
                  <a:gd name="T72" fmla="*/ 2147483646 w 97"/>
                  <a:gd name="T73" fmla="*/ 1165842060 h 94"/>
                  <a:gd name="T74" fmla="*/ 2147483646 w 97"/>
                  <a:gd name="T75" fmla="*/ 1695765407 h 94"/>
                  <a:gd name="T76" fmla="*/ 2147483646 w 97"/>
                  <a:gd name="T77" fmla="*/ 1766425023 h 94"/>
                  <a:gd name="T78" fmla="*/ 2147483646 w 97"/>
                  <a:gd name="T79" fmla="*/ 1695765407 h 94"/>
                  <a:gd name="T80" fmla="*/ 2147483646 w 97"/>
                  <a:gd name="T81" fmla="*/ 2147483646 h 94"/>
                  <a:gd name="T82" fmla="*/ 2147483646 w 97"/>
                  <a:gd name="T83" fmla="*/ 2147483646 h 94"/>
                  <a:gd name="T84" fmla="*/ 2147483646 w 97"/>
                  <a:gd name="T85" fmla="*/ 2147483646 h 94"/>
                  <a:gd name="T86" fmla="*/ 2147483646 w 97"/>
                  <a:gd name="T87" fmla="*/ 2147483646 h 94"/>
                  <a:gd name="T88" fmla="*/ 2147483646 w 97"/>
                  <a:gd name="T89" fmla="*/ 2147483646 h 94"/>
                  <a:gd name="T90" fmla="*/ 356119914 w 97"/>
                  <a:gd name="T91" fmla="*/ 2147483646 h 94"/>
                  <a:gd name="T92" fmla="*/ 1424467720 w 97"/>
                  <a:gd name="T93" fmla="*/ 2147483646 h 94"/>
                  <a:gd name="T94" fmla="*/ 1460082098 w 97"/>
                  <a:gd name="T95" fmla="*/ 2147483646 h 94"/>
                  <a:gd name="T96" fmla="*/ 1210799352 w 97"/>
                  <a:gd name="T97" fmla="*/ 1519122310 h 94"/>
                  <a:gd name="T98" fmla="*/ 498565492 w 97"/>
                  <a:gd name="T99" fmla="*/ 1589781926 h 94"/>
                  <a:gd name="T100" fmla="*/ 1566913298 w 97"/>
                  <a:gd name="T101" fmla="*/ 1589781926 h 94"/>
                  <a:gd name="T102" fmla="*/ 712233860 w 97"/>
                  <a:gd name="T103" fmla="*/ 1024528772 h 94"/>
                  <a:gd name="T104" fmla="*/ 712233860 w 97"/>
                  <a:gd name="T105" fmla="*/ 1130512252 h 94"/>
                  <a:gd name="T106" fmla="*/ 1210799352 w 97"/>
                  <a:gd name="T107" fmla="*/ 2049051600 h 94"/>
                  <a:gd name="T108" fmla="*/ 320505535 w 97"/>
                  <a:gd name="T109" fmla="*/ 2049051600 h 94"/>
                  <a:gd name="T110" fmla="*/ 1175184974 w 97"/>
                  <a:gd name="T111" fmla="*/ 2119711216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7" h="94">
                    <a:moveTo>
                      <a:pt x="40" y="58"/>
                    </a:moveTo>
                    <a:cubicBezTo>
                      <a:pt x="40" y="58"/>
                      <a:pt x="40" y="58"/>
                      <a:pt x="40" y="58"/>
                    </a:cubicBezTo>
                    <a:cubicBezTo>
                      <a:pt x="41" y="58"/>
                      <a:pt x="41" y="59"/>
                      <a:pt x="41" y="59"/>
                    </a:cubicBezTo>
                    <a:cubicBezTo>
                      <a:pt x="41" y="67"/>
                      <a:pt x="41" y="67"/>
                      <a:pt x="41" y="67"/>
                    </a:cubicBezTo>
                    <a:cubicBezTo>
                      <a:pt x="41" y="67"/>
                      <a:pt x="42" y="67"/>
                      <a:pt x="42" y="67"/>
                    </a:cubicBezTo>
                    <a:cubicBezTo>
                      <a:pt x="45" y="68"/>
                      <a:pt x="47" y="68"/>
                      <a:pt x="48" y="69"/>
                    </a:cubicBezTo>
                    <a:cubicBezTo>
                      <a:pt x="49" y="70"/>
                      <a:pt x="49" y="70"/>
                      <a:pt x="49" y="71"/>
                    </a:cubicBezTo>
                    <a:cubicBezTo>
                      <a:pt x="49" y="74"/>
                      <a:pt x="49" y="77"/>
                      <a:pt x="49" y="80"/>
                    </a:cubicBezTo>
                    <a:cubicBezTo>
                      <a:pt x="49" y="80"/>
                      <a:pt x="49" y="81"/>
                      <a:pt x="48" y="81"/>
                    </a:cubicBezTo>
                    <a:cubicBezTo>
                      <a:pt x="47" y="82"/>
                      <a:pt x="46" y="83"/>
                      <a:pt x="44" y="83"/>
                    </a:cubicBezTo>
                    <a:cubicBezTo>
                      <a:pt x="44" y="90"/>
                      <a:pt x="44" y="90"/>
                      <a:pt x="44" y="90"/>
                    </a:cubicBezTo>
                    <a:cubicBezTo>
                      <a:pt x="44" y="90"/>
                      <a:pt x="44" y="91"/>
                      <a:pt x="43" y="91"/>
                    </a:cubicBezTo>
                    <a:cubicBezTo>
                      <a:pt x="42" y="92"/>
                      <a:pt x="40" y="93"/>
                      <a:pt x="37" y="93"/>
                    </a:cubicBezTo>
                    <a:cubicBezTo>
                      <a:pt x="34" y="94"/>
                      <a:pt x="29" y="94"/>
                      <a:pt x="24" y="94"/>
                    </a:cubicBezTo>
                    <a:cubicBezTo>
                      <a:pt x="19" y="94"/>
                      <a:pt x="15" y="94"/>
                      <a:pt x="12" y="93"/>
                    </a:cubicBezTo>
                    <a:cubicBezTo>
                      <a:pt x="9" y="93"/>
                      <a:pt x="7" y="92"/>
                      <a:pt x="6" y="91"/>
                    </a:cubicBezTo>
                    <a:cubicBezTo>
                      <a:pt x="5" y="91"/>
                      <a:pt x="5" y="90"/>
                      <a:pt x="5" y="90"/>
                    </a:cubicBezTo>
                    <a:cubicBezTo>
                      <a:pt x="5" y="87"/>
                      <a:pt x="5" y="84"/>
                      <a:pt x="5" y="81"/>
                    </a:cubicBezTo>
                    <a:cubicBezTo>
                      <a:pt x="5" y="80"/>
                      <a:pt x="5" y="80"/>
                      <a:pt x="5" y="79"/>
                    </a:cubicBezTo>
                    <a:cubicBezTo>
                      <a:pt x="6" y="79"/>
                      <a:pt x="8" y="78"/>
                      <a:pt x="9" y="78"/>
                    </a:cubicBezTo>
                    <a:cubicBezTo>
                      <a:pt x="9" y="72"/>
                      <a:pt x="9" y="72"/>
                      <a:pt x="9" y="72"/>
                    </a:cubicBezTo>
                    <a:cubicBezTo>
                      <a:pt x="9" y="72"/>
                      <a:pt x="9" y="72"/>
                      <a:pt x="8" y="72"/>
                    </a:cubicBezTo>
                    <a:cubicBezTo>
                      <a:pt x="6" y="71"/>
                      <a:pt x="4" y="71"/>
                      <a:pt x="2" y="70"/>
                    </a:cubicBezTo>
                    <a:cubicBezTo>
                      <a:pt x="2" y="69"/>
                      <a:pt x="2" y="69"/>
                      <a:pt x="2" y="68"/>
                    </a:cubicBezTo>
                    <a:cubicBezTo>
                      <a:pt x="2" y="65"/>
                      <a:pt x="2" y="62"/>
                      <a:pt x="2" y="59"/>
                    </a:cubicBezTo>
                    <a:cubicBezTo>
                      <a:pt x="2" y="59"/>
                      <a:pt x="2" y="58"/>
                      <a:pt x="2" y="58"/>
                    </a:cubicBezTo>
                    <a:cubicBezTo>
                      <a:pt x="3" y="57"/>
                      <a:pt x="6" y="56"/>
                      <a:pt x="8" y="56"/>
                    </a:cubicBezTo>
                    <a:cubicBezTo>
                      <a:pt x="9" y="55"/>
                      <a:pt x="9" y="55"/>
                      <a:pt x="10" y="55"/>
                    </a:cubicBezTo>
                    <a:cubicBezTo>
                      <a:pt x="9" y="55"/>
                      <a:pt x="9" y="54"/>
                      <a:pt x="9" y="54"/>
                    </a:cubicBezTo>
                    <a:cubicBezTo>
                      <a:pt x="9" y="51"/>
                      <a:pt x="9" y="48"/>
                      <a:pt x="9" y="45"/>
                    </a:cubicBezTo>
                    <a:cubicBezTo>
                      <a:pt x="9" y="45"/>
                      <a:pt x="9" y="44"/>
                      <a:pt x="10" y="44"/>
                    </a:cubicBezTo>
                    <a:cubicBezTo>
                      <a:pt x="9" y="44"/>
                      <a:pt x="8" y="43"/>
                      <a:pt x="7" y="43"/>
                    </a:cubicBezTo>
                    <a:cubicBezTo>
                      <a:pt x="4" y="43"/>
                      <a:pt x="2" y="42"/>
                      <a:pt x="1" y="41"/>
                    </a:cubicBezTo>
                    <a:cubicBezTo>
                      <a:pt x="1" y="40"/>
                      <a:pt x="0" y="40"/>
                      <a:pt x="0" y="39"/>
                    </a:cubicBezTo>
                    <a:cubicBezTo>
                      <a:pt x="0" y="37"/>
                      <a:pt x="0" y="34"/>
                      <a:pt x="0" y="31"/>
                    </a:cubicBezTo>
                    <a:cubicBezTo>
                      <a:pt x="0" y="30"/>
                      <a:pt x="1" y="30"/>
                      <a:pt x="1" y="29"/>
                    </a:cubicBezTo>
                    <a:cubicBezTo>
                      <a:pt x="2" y="28"/>
                      <a:pt x="4" y="27"/>
                      <a:pt x="7" y="27"/>
                    </a:cubicBezTo>
                    <a:cubicBezTo>
                      <a:pt x="11" y="26"/>
                      <a:pt x="15" y="26"/>
                      <a:pt x="20" y="26"/>
                    </a:cubicBezTo>
                    <a:cubicBezTo>
                      <a:pt x="25" y="26"/>
                      <a:pt x="30" y="26"/>
                      <a:pt x="33" y="27"/>
                    </a:cubicBezTo>
                    <a:cubicBezTo>
                      <a:pt x="36" y="27"/>
                      <a:pt x="38" y="28"/>
                      <a:pt x="39" y="29"/>
                    </a:cubicBezTo>
                    <a:cubicBezTo>
                      <a:pt x="40" y="30"/>
                      <a:pt x="40" y="30"/>
                      <a:pt x="40" y="31"/>
                    </a:cubicBezTo>
                    <a:cubicBezTo>
                      <a:pt x="40" y="34"/>
                      <a:pt x="40" y="37"/>
                      <a:pt x="40" y="39"/>
                    </a:cubicBezTo>
                    <a:cubicBezTo>
                      <a:pt x="40" y="40"/>
                      <a:pt x="40" y="41"/>
                      <a:pt x="39" y="41"/>
                    </a:cubicBezTo>
                    <a:cubicBezTo>
                      <a:pt x="40" y="41"/>
                      <a:pt x="41" y="41"/>
                      <a:pt x="41" y="41"/>
                    </a:cubicBezTo>
                    <a:cubicBezTo>
                      <a:pt x="44" y="42"/>
                      <a:pt x="46" y="42"/>
                      <a:pt x="47" y="43"/>
                    </a:cubicBezTo>
                    <a:cubicBezTo>
                      <a:pt x="48" y="44"/>
                      <a:pt x="48" y="45"/>
                      <a:pt x="48" y="45"/>
                    </a:cubicBezTo>
                    <a:cubicBezTo>
                      <a:pt x="48" y="48"/>
                      <a:pt x="48" y="51"/>
                      <a:pt x="48" y="54"/>
                    </a:cubicBezTo>
                    <a:cubicBezTo>
                      <a:pt x="48" y="55"/>
                      <a:pt x="48" y="55"/>
                      <a:pt x="47" y="55"/>
                    </a:cubicBezTo>
                    <a:cubicBezTo>
                      <a:pt x="46" y="56"/>
                      <a:pt x="44" y="57"/>
                      <a:pt x="41" y="58"/>
                    </a:cubicBezTo>
                    <a:cubicBezTo>
                      <a:pt x="41" y="58"/>
                      <a:pt x="41" y="58"/>
                      <a:pt x="40" y="58"/>
                    </a:cubicBezTo>
                    <a:close/>
                    <a:moveTo>
                      <a:pt x="74" y="0"/>
                    </a:moveTo>
                    <a:cubicBezTo>
                      <a:pt x="69" y="0"/>
                      <a:pt x="64" y="1"/>
                      <a:pt x="61" y="1"/>
                    </a:cubicBezTo>
                    <a:cubicBezTo>
                      <a:pt x="58" y="2"/>
                      <a:pt x="56" y="2"/>
                      <a:pt x="55" y="4"/>
                    </a:cubicBezTo>
                    <a:cubicBezTo>
                      <a:pt x="54" y="4"/>
                      <a:pt x="54" y="4"/>
                      <a:pt x="54" y="5"/>
                    </a:cubicBezTo>
                    <a:cubicBezTo>
                      <a:pt x="54" y="8"/>
                      <a:pt x="54" y="11"/>
                      <a:pt x="54" y="14"/>
                    </a:cubicBezTo>
                    <a:cubicBezTo>
                      <a:pt x="54" y="14"/>
                      <a:pt x="54" y="15"/>
                      <a:pt x="55" y="15"/>
                    </a:cubicBezTo>
                    <a:cubicBezTo>
                      <a:pt x="55" y="16"/>
                      <a:pt x="55" y="16"/>
                      <a:pt x="55" y="16"/>
                    </a:cubicBezTo>
                    <a:cubicBezTo>
                      <a:pt x="55" y="16"/>
                      <a:pt x="55" y="16"/>
                      <a:pt x="55" y="16"/>
                    </a:cubicBezTo>
                    <a:cubicBezTo>
                      <a:pt x="52" y="16"/>
                      <a:pt x="49" y="17"/>
                      <a:pt x="48" y="18"/>
                    </a:cubicBezTo>
                    <a:cubicBezTo>
                      <a:pt x="48" y="19"/>
                      <a:pt x="48" y="19"/>
                      <a:pt x="48" y="20"/>
                    </a:cubicBezTo>
                    <a:cubicBezTo>
                      <a:pt x="48" y="23"/>
                      <a:pt x="48" y="26"/>
                      <a:pt x="48" y="28"/>
                    </a:cubicBezTo>
                    <a:cubicBezTo>
                      <a:pt x="48" y="29"/>
                      <a:pt x="48" y="30"/>
                      <a:pt x="48" y="30"/>
                    </a:cubicBezTo>
                    <a:cubicBezTo>
                      <a:pt x="50" y="31"/>
                      <a:pt x="52" y="32"/>
                      <a:pt x="55" y="32"/>
                    </a:cubicBezTo>
                    <a:cubicBezTo>
                      <a:pt x="55" y="32"/>
                      <a:pt x="55" y="32"/>
                      <a:pt x="55" y="32"/>
                    </a:cubicBezTo>
                    <a:cubicBezTo>
                      <a:pt x="55" y="33"/>
                      <a:pt x="54" y="33"/>
                      <a:pt x="54" y="33"/>
                    </a:cubicBezTo>
                    <a:cubicBezTo>
                      <a:pt x="54" y="34"/>
                      <a:pt x="53" y="34"/>
                      <a:pt x="53" y="35"/>
                    </a:cubicBezTo>
                    <a:cubicBezTo>
                      <a:pt x="53" y="37"/>
                      <a:pt x="53" y="40"/>
                      <a:pt x="53" y="43"/>
                    </a:cubicBezTo>
                    <a:cubicBezTo>
                      <a:pt x="53" y="44"/>
                      <a:pt x="54" y="44"/>
                      <a:pt x="54" y="45"/>
                    </a:cubicBezTo>
                    <a:cubicBezTo>
                      <a:pt x="55" y="46"/>
                      <a:pt x="56" y="46"/>
                      <a:pt x="58" y="47"/>
                    </a:cubicBezTo>
                    <a:cubicBezTo>
                      <a:pt x="57" y="47"/>
                      <a:pt x="56" y="47"/>
                      <a:pt x="55" y="48"/>
                    </a:cubicBezTo>
                    <a:cubicBezTo>
                      <a:pt x="55" y="48"/>
                      <a:pt x="54" y="49"/>
                      <a:pt x="54" y="50"/>
                    </a:cubicBezTo>
                    <a:cubicBezTo>
                      <a:pt x="54" y="52"/>
                      <a:pt x="54" y="55"/>
                      <a:pt x="54" y="58"/>
                    </a:cubicBezTo>
                    <a:cubicBezTo>
                      <a:pt x="54" y="59"/>
                      <a:pt x="55" y="59"/>
                      <a:pt x="55" y="60"/>
                    </a:cubicBezTo>
                    <a:cubicBezTo>
                      <a:pt x="56" y="60"/>
                      <a:pt x="58" y="61"/>
                      <a:pt x="60" y="62"/>
                    </a:cubicBezTo>
                    <a:cubicBezTo>
                      <a:pt x="59" y="62"/>
                      <a:pt x="58" y="62"/>
                      <a:pt x="58" y="63"/>
                    </a:cubicBezTo>
                    <a:cubicBezTo>
                      <a:pt x="57" y="63"/>
                      <a:pt x="57" y="64"/>
                      <a:pt x="57" y="64"/>
                    </a:cubicBezTo>
                    <a:cubicBezTo>
                      <a:pt x="57" y="67"/>
                      <a:pt x="57" y="70"/>
                      <a:pt x="57" y="73"/>
                    </a:cubicBezTo>
                    <a:cubicBezTo>
                      <a:pt x="57" y="74"/>
                      <a:pt x="57" y="74"/>
                      <a:pt x="58" y="74"/>
                    </a:cubicBezTo>
                    <a:cubicBezTo>
                      <a:pt x="58" y="75"/>
                      <a:pt x="59" y="75"/>
                      <a:pt x="59" y="75"/>
                    </a:cubicBezTo>
                    <a:cubicBezTo>
                      <a:pt x="57" y="76"/>
                      <a:pt x="56" y="76"/>
                      <a:pt x="55" y="77"/>
                    </a:cubicBezTo>
                    <a:cubicBezTo>
                      <a:pt x="55" y="78"/>
                      <a:pt x="54" y="78"/>
                      <a:pt x="54" y="79"/>
                    </a:cubicBezTo>
                    <a:cubicBezTo>
                      <a:pt x="54" y="82"/>
                      <a:pt x="54" y="85"/>
                      <a:pt x="54" y="87"/>
                    </a:cubicBezTo>
                    <a:cubicBezTo>
                      <a:pt x="54" y="88"/>
                      <a:pt x="55" y="88"/>
                      <a:pt x="55" y="89"/>
                    </a:cubicBezTo>
                    <a:cubicBezTo>
                      <a:pt x="56" y="90"/>
                      <a:pt x="59" y="91"/>
                      <a:pt x="61" y="91"/>
                    </a:cubicBezTo>
                    <a:cubicBezTo>
                      <a:pt x="65" y="92"/>
                      <a:pt x="69" y="92"/>
                      <a:pt x="74" y="92"/>
                    </a:cubicBezTo>
                    <a:cubicBezTo>
                      <a:pt x="79" y="92"/>
                      <a:pt x="84" y="92"/>
                      <a:pt x="87" y="91"/>
                    </a:cubicBezTo>
                    <a:cubicBezTo>
                      <a:pt x="90" y="91"/>
                      <a:pt x="92" y="90"/>
                      <a:pt x="93" y="89"/>
                    </a:cubicBezTo>
                    <a:cubicBezTo>
                      <a:pt x="94" y="89"/>
                      <a:pt x="94" y="88"/>
                      <a:pt x="94" y="87"/>
                    </a:cubicBezTo>
                    <a:cubicBezTo>
                      <a:pt x="94" y="85"/>
                      <a:pt x="94" y="82"/>
                      <a:pt x="94" y="79"/>
                    </a:cubicBezTo>
                    <a:cubicBezTo>
                      <a:pt x="94" y="78"/>
                      <a:pt x="94" y="78"/>
                      <a:pt x="93" y="77"/>
                    </a:cubicBezTo>
                    <a:cubicBezTo>
                      <a:pt x="93" y="77"/>
                      <a:pt x="92" y="77"/>
                      <a:pt x="92" y="76"/>
                    </a:cubicBezTo>
                    <a:cubicBezTo>
                      <a:pt x="93" y="76"/>
                      <a:pt x="95" y="75"/>
                      <a:pt x="96" y="75"/>
                    </a:cubicBezTo>
                    <a:cubicBezTo>
                      <a:pt x="96" y="74"/>
                      <a:pt x="96" y="74"/>
                      <a:pt x="97" y="73"/>
                    </a:cubicBezTo>
                    <a:cubicBezTo>
                      <a:pt x="97" y="70"/>
                      <a:pt x="97" y="67"/>
                      <a:pt x="97" y="64"/>
                    </a:cubicBezTo>
                    <a:cubicBezTo>
                      <a:pt x="97" y="64"/>
                      <a:pt x="96" y="63"/>
                      <a:pt x="96" y="63"/>
                    </a:cubicBezTo>
                    <a:cubicBezTo>
                      <a:pt x="95" y="62"/>
                      <a:pt x="93" y="61"/>
                      <a:pt x="91" y="61"/>
                    </a:cubicBezTo>
                    <a:cubicBezTo>
                      <a:pt x="92" y="60"/>
                      <a:pt x="93" y="60"/>
                      <a:pt x="93" y="60"/>
                    </a:cubicBezTo>
                    <a:cubicBezTo>
                      <a:pt x="94" y="59"/>
                      <a:pt x="94" y="59"/>
                      <a:pt x="94" y="58"/>
                    </a:cubicBezTo>
                    <a:cubicBezTo>
                      <a:pt x="94" y="55"/>
                      <a:pt x="94" y="52"/>
                      <a:pt x="94" y="50"/>
                    </a:cubicBezTo>
                    <a:cubicBezTo>
                      <a:pt x="94" y="49"/>
                      <a:pt x="94" y="48"/>
                      <a:pt x="93" y="48"/>
                    </a:cubicBezTo>
                    <a:cubicBezTo>
                      <a:pt x="92" y="47"/>
                      <a:pt x="91" y="47"/>
                      <a:pt x="90" y="46"/>
                    </a:cubicBezTo>
                    <a:cubicBezTo>
                      <a:pt x="91" y="46"/>
                      <a:pt x="91" y="45"/>
                      <a:pt x="92" y="45"/>
                    </a:cubicBezTo>
                    <a:cubicBezTo>
                      <a:pt x="93" y="44"/>
                      <a:pt x="93" y="44"/>
                      <a:pt x="93" y="43"/>
                    </a:cubicBezTo>
                    <a:cubicBezTo>
                      <a:pt x="93" y="40"/>
                      <a:pt x="93" y="37"/>
                      <a:pt x="93" y="35"/>
                    </a:cubicBezTo>
                    <a:cubicBezTo>
                      <a:pt x="93" y="34"/>
                      <a:pt x="93" y="34"/>
                      <a:pt x="92" y="33"/>
                    </a:cubicBezTo>
                    <a:cubicBezTo>
                      <a:pt x="91" y="32"/>
                      <a:pt x="89" y="31"/>
                      <a:pt x="86" y="31"/>
                    </a:cubicBezTo>
                    <a:cubicBezTo>
                      <a:pt x="86" y="31"/>
                      <a:pt x="86"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6"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3" y="3"/>
                    </a:cubicBezTo>
                    <a:cubicBezTo>
                      <a:pt x="91" y="2"/>
                      <a:pt x="89" y="2"/>
                      <a:pt x="86" y="1"/>
                    </a:cubicBezTo>
                    <a:cubicBezTo>
                      <a:pt x="83" y="1"/>
                      <a:pt x="79" y="0"/>
                      <a:pt x="74" y="0"/>
                    </a:cubicBezTo>
                    <a:close/>
                    <a:moveTo>
                      <a:pt x="78" y="18"/>
                    </a:moveTo>
                    <a:cubicBezTo>
                      <a:pt x="78" y="18"/>
                      <a:pt x="79" y="19"/>
                      <a:pt x="79" y="19"/>
                    </a:cubicBezTo>
                    <a:cubicBezTo>
                      <a:pt x="81" y="19"/>
                      <a:pt x="82" y="19"/>
                      <a:pt x="82" y="19"/>
                    </a:cubicBezTo>
                    <a:cubicBezTo>
                      <a:pt x="82" y="20"/>
                      <a:pt x="81" y="20"/>
                      <a:pt x="79" y="20"/>
                    </a:cubicBezTo>
                    <a:cubicBezTo>
                      <a:pt x="76" y="21"/>
                      <a:pt x="72" y="21"/>
                      <a:pt x="67" y="21"/>
                    </a:cubicBezTo>
                    <a:cubicBezTo>
                      <a:pt x="63" y="21"/>
                      <a:pt x="58" y="21"/>
                      <a:pt x="55" y="20"/>
                    </a:cubicBezTo>
                    <a:cubicBezTo>
                      <a:pt x="53" y="20"/>
                      <a:pt x="52" y="20"/>
                      <a:pt x="52" y="19"/>
                    </a:cubicBezTo>
                    <a:cubicBezTo>
                      <a:pt x="52" y="19"/>
                      <a:pt x="53" y="19"/>
                      <a:pt x="55" y="19"/>
                    </a:cubicBezTo>
                    <a:cubicBezTo>
                      <a:pt x="57" y="18"/>
                      <a:pt x="60" y="18"/>
                      <a:pt x="63" y="18"/>
                    </a:cubicBezTo>
                    <a:cubicBezTo>
                      <a:pt x="66" y="18"/>
                      <a:pt x="70" y="18"/>
                      <a:pt x="74" y="18"/>
                    </a:cubicBezTo>
                    <a:cubicBezTo>
                      <a:pt x="75" y="18"/>
                      <a:pt x="76" y="18"/>
                      <a:pt x="78" y="18"/>
                    </a:cubicBezTo>
                    <a:close/>
                    <a:moveTo>
                      <a:pt x="86" y="4"/>
                    </a:moveTo>
                    <a:cubicBezTo>
                      <a:pt x="88" y="4"/>
                      <a:pt x="89" y="4"/>
                      <a:pt x="89" y="5"/>
                    </a:cubicBezTo>
                    <a:cubicBezTo>
                      <a:pt x="89" y="5"/>
                      <a:pt x="88" y="5"/>
                      <a:pt x="86" y="5"/>
                    </a:cubicBezTo>
                    <a:cubicBezTo>
                      <a:pt x="83" y="6"/>
                      <a:pt x="78" y="6"/>
                      <a:pt x="74" y="6"/>
                    </a:cubicBezTo>
                    <a:cubicBezTo>
                      <a:pt x="69" y="6"/>
                      <a:pt x="65" y="6"/>
                      <a:pt x="62" y="5"/>
                    </a:cubicBezTo>
                    <a:cubicBezTo>
                      <a:pt x="60" y="5"/>
                      <a:pt x="59" y="5"/>
                      <a:pt x="59" y="5"/>
                    </a:cubicBezTo>
                    <a:cubicBezTo>
                      <a:pt x="59" y="4"/>
                      <a:pt x="60" y="4"/>
                      <a:pt x="62" y="4"/>
                    </a:cubicBezTo>
                    <a:cubicBezTo>
                      <a:pt x="65" y="3"/>
                      <a:pt x="69" y="3"/>
                      <a:pt x="74" y="3"/>
                    </a:cubicBezTo>
                    <a:cubicBezTo>
                      <a:pt x="78" y="3"/>
                      <a:pt x="83" y="3"/>
                      <a:pt x="86" y="4"/>
                    </a:cubicBezTo>
                    <a:close/>
                    <a:moveTo>
                      <a:pt x="78" y="33"/>
                    </a:moveTo>
                    <a:cubicBezTo>
                      <a:pt x="81" y="33"/>
                      <a:pt x="83" y="33"/>
                      <a:pt x="85" y="33"/>
                    </a:cubicBezTo>
                    <a:cubicBezTo>
                      <a:pt x="87" y="34"/>
                      <a:pt x="88" y="34"/>
                      <a:pt x="88" y="34"/>
                    </a:cubicBezTo>
                    <a:cubicBezTo>
                      <a:pt x="88" y="34"/>
                      <a:pt x="87" y="35"/>
                      <a:pt x="85" y="35"/>
                    </a:cubicBezTo>
                    <a:cubicBezTo>
                      <a:pt x="82" y="35"/>
                      <a:pt x="78" y="36"/>
                      <a:pt x="73" y="36"/>
                    </a:cubicBezTo>
                    <a:cubicBezTo>
                      <a:pt x="68" y="36"/>
                      <a:pt x="64" y="35"/>
                      <a:pt x="61" y="35"/>
                    </a:cubicBezTo>
                    <a:cubicBezTo>
                      <a:pt x="59" y="35"/>
                      <a:pt x="58" y="34"/>
                      <a:pt x="58" y="34"/>
                    </a:cubicBezTo>
                    <a:cubicBezTo>
                      <a:pt x="58" y="34"/>
                      <a:pt x="59" y="34"/>
                      <a:pt x="61" y="33"/>
                    </a:cubicBezTo>
                    <a:cubicBezTo>
                      <a:pt x="62"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49"/>
                      <a:pt x="86" y="50"/>
                    </a:cubicBezTo>
                    <a:cubicBezTo>
                      <a:pt x="83" y="50"/>
                      <a:pt x="79" y="51"/>
                      <a:pt x="74" y="51"/>
                    </a:cubicBezTo>
                    <a:cubicBezTo>
                      <a:pt x="69" y="51"/>
                      <a:pt x="65" y="50"/>
                      <a:pt x="62" y="50"/>
                    </a:cubicBezTo>
                    <a:cubicBezTo>
                      <a:pt x="60" y="49"/>
                      <a:pt x="59" y="49"/>
                      <a:pt x="59" y="49"/>
                    </a:cubicBezTo>
                    <a:cubicBezTo>
                      <a:pt x="59" y="49"/>
                      <a:pt x="60" y="49"/>
                      <a:pt x="62" y="48"/>
                    </a:cubicBezTo>
                    <a:cubicBezTo>
                      <a:pt x="63" y="48"/>
                      <a:pt x="64" y="48"/>
                      <a:pt x="66" y="48"/>
                    </a:cubicBezTo>
                    <a:cubicBezTo>
                      <a:pt x="68" y="48"/>
                      <a:pt x="70" y="48"/>
                      <a:pt x="73" y="48"/>
                    </a:cubicBezTo>
                    <a:cubicBezTo>
                      <a:pt x="76" y="48"/>
                      <a:pt x="79" y="48"/>
                      <a:pt x="82" y="48"/>
                    </a:cubicBezTo>
                    <a:close/>
                    <a:moveTo>
                      <a:pt x="84" y="62"/>
                    </a:moveTo>
                    <a:cubicBezTo>
                      <a:pt x="86" y="63"/>
                      <a:pt x="87" y="63"/>
                      <a:pt x="89" y="63"/>
                    </a:cubicBezTo>
                    <a:cubicBezTo>
                      <a:pt x="91" y="63"/>
                      <a:pt x="92" y="64"/>
                      <a:pt x="92" y="64"/>
                    </a:cubicBezTo>
                    <a:cubicBezTo>
                      <a:pt x="92" y="64"/>
                      <a:pt x="91" y="64"/>
                      <a:pt x="89" y="65"/>
                    </a:cubicBezTo>
                    <a:cubicBezTo>
                      <a:pt x="86" y="65"/>
                      <a:pt x="82" y="65"/>
                      <a:pt x="77" y="65"/>
                    </a:cubicBezTo>
                    <a:cubicBezTo>
                      <a:pt x="72" y="65"/>
                      <a:pt x="68" y="65"/>
                      <a:pt x="65" y="65"/>
                    </a:cubicBezTo>
                    <a:cubicBezTo>
                      <a:pt x="63" y="64"/>
                      <a:pt x="62" y="64"/>
                      <a:pt x="62" y="64"/>
                    </a:cubicBezTo>
                    <a:cubicBezTo>
                      <a:pt x="62" y="64"/>
                      <a:pt x="63" y="63"/>
                      <a:pt x="65" y="63"/>
                    </a:cubicBezTo>
                    <a:cubicBezTo>
                      <a:pt x="66" y="63"/>
                      <a:pt x="67" y="63"/>
                      <a:pt x="68" y="63"/>
                    </a:cubicBezTo>
                    <a:cubicBezTo>
                      <a:pt x="70" y="63"/>
                      <a:pt x="72" y="63"/>
                      <a:pt x="74" y="63"/>
                    </a:cubicBezTo>
                    <a:cubicBezTo>
                      <a:pt x="78" y="63"/>
                      <a:pt x="81" y="63"/>
                      <a:pt x="84" y="62"/>
                    </a:cubicBezTo>
                    <a:close/>
                    <a:moveTo>
                      <a:pt x="85" y="77"/>
                    </a:moveTo>
                    <a:cubicBezTo>
                      <a:pt x="85" y="77"/>
                      <a:pt x="86" y="77"/>
                      <a:pt x="86" y="78"/>
                    </a:cubicBezTo>
                    <a:cubicBezTo>
                      <a:pt x="88" y="78"/>
                      <a:pt x="89" y="78"/>
                      <a:pt x="89" y="78"/>
                    </a:cubicBezTo>
                    <a:cubicBezTo>
                      <a:pt x="89" y="79"/>
                      <a:pt x="88" y="79"/>
                      <a:pt x="86" y="79"/>
                    </a:cubicBezTo>
                    <a:cubicBezTo>
                      <a:pt x="83" y="80"/>
                      <a:pt x="79" y="80"/>
                      <a:pt x="74" y="80"/>
                    </a:cubicBezTo>
                    <a:cubicBezTo>
                      <a:pt x="69" y="80"/>
                      <a:pt x="65" y="80"/>
                      <a:pt x="62" y="79"/>
                    </a:cubicBezTo>
                    <a:cubicBezTo>
                      <a:pt x="60" y="79"/>
                      <a:pt x="59" y="79"/>
                      <a:pt x="59" y="78"/>
                    </a:cubicBezTo>
                    <a:cubicBezTo>
                      <a:pt x="59" y="78"/>
                      <a:pt x="60" y="78"/>
                      <a:pt x="62" y="78"/>
                    </a:cubicBezTo>
                    <a:cubicBezTo>
                      <a:pt x="63" y="77"/>
                      <a:pt x="65" y="77"/>
                      <a:pt x="66" y="77"/>
                    </a:cubicBezTo>
                    <a:cubicBezTo>
                      <a:pt x="69" y="77"/>
                      <a:pt x="73" y="78"/>
                      <a:pt x="77" y="78"/>
                    </a:cubicBezTo>
                    <a:cubicBezTo>
                      <a:pt x="80" y="78"/>
                      <a:pt x="82" y="78"/>
                      <a:pt x="85" y="77"/>
                    </a:cubicBezTo>
                    <a:close/>
                    <a:moveTo>
                      <a:pt x="10" y="81"/>
                    </a:moveTo>
                    <a:cubicBezTo>
                      <a:pt x="10" y="81"/>
                      <a:pt x="10" y="81"/>
                      <a:pt x="10" y="80"/>
                    </a:cubicBezTo>
                    <a:cubicBezTo>
                      <a:pt x="9" y="80"/>
                      <a:pt x="9" y="80"/>
                      <a:pt x="9" y="81"/>
                    </a:cubicBezTo>
                    <a:cubicBezTo>
                      <a:pt x="9" y="81"/>
                      <a:pt x="10" y="81"/>
                      <a:pt x="10" y="81"/>
                    </a:cubicBezTo>
                    <a:close/>
                    <a:moveTo>
                      <a:pt x="40" y="70"/>
                    </a:moveTo>
                    <a:cubicBezTo>
                      <a:pt x="40" y="70"/>
                      <a:pt x="40" y="70"/>
                      <a:pt x="40" y="70"/>
                    </a:cubicBezTo>
                    <a:cubicBezTo>
                      <a:pt x="39" y="71"/>
                      <a:pt x="37" y="71"/>
                      <a:pt x="34" y="72"/>
                    </a:cubicBezTo>
                    <a:cubicBezTo>
                      <a:pt x="34" y="72"/>
                      <a:pt x="34" y="72"/>
                      <a:pt x="33" y="72"/>
                    </a:cubicBezTo>
                    <a:cubicBezTo>
                      <a:pt x="36" y="72"/>
                      <a:pt x="39" y="72"/>
                      <a:pt x="41" y="71"/>
                    </a:cubicBezTo>
                    <a:cubicBezTo>
                      <a:pt x="43" y="71"/>
                      <a:pt x="44" y="71"/>
                      <a:pt x="44" y="71"/>
                    </a:cubicBezTo>
                    <a:cubicBezTo>
                      <a:pt x="44" y="70"/>
                      <a:pt x="43" y="70"/>
                      <a:pt x="41" y="70"/>
                    </a:cubicBezTo>
                    <a:cubicBezTo>
                      <a:pt x="41" y="70"/>
                      <a:pt x="41" y="70"/>
                      <a:pt x="40" y="70"/>
                    </a:cubicBezTo>
                    <a:close/>
                    <a:moveTo>
                      <a:pt x="34" y="43"/>
                    </a:moveTo>
                    <a:cubicBezTo>
                      <a:pt x="33" y="43"/>
                      <a:pt x="33" y="43"/>
                      <a:pt x="33" y="43"/>
                    </a:cubicBezTo>
                    <a:cubicBezTo>
                      <a:pt x="30" y="44"/>
                      <a:pt x="25" y="44"/>
                      <a:pt x="20" y="44"/>
                    </a:cubicBezTo>
                    <a:cubicBezTo>
                      <a:pt x="18" y="44"/>
                      <a:pt x="17" y="44"/>
                      <a:pt x="15" y="44"/>
                    </a:cubicBezTo>
                    <a:cubicBezTo>
                      <a:pt x="14" y="44"/>
                      <a:pt x="14" y="45"/>
                      <a:pt x="14" y="45"/>
                    </a:cubicBezTo>
                    <a:cubicBezTo>
                      <a:pt x="14" y="45"/>
                      <a:pt x="15" y="45"/>
                      <a:pt x="17" y="45"/>
                    </a:cubicBezTo>
                    <a:cubicBezTo>
                      <a:pt x="20" y="46"/>
                      <a:pt x="24" y="46"/>
                      <a:pt x="29" y="46"/>
                    </a:cubicBezTo>
                    <a:cubicBezTo>
                      <a:pt x="33" y="46"/>
                      <a:pt x="38" y="46"/>
                      <a:pt x="41" y="45"/>
                    </a:cubicBezTo>
                    <a:cubicBezTo>
                      <a:pt x="43" y="45"/>
                      <a:pt x="44" y="45"/>
                      <a:pt x="44" y="45"/>
                    </a:cubicBezTo>
                    <a:cubicBezTo>
                      <a:pt x="44" y="44"/>
                      <a:pt x="43" y="44"/>
                      <a:pt x="41" y="44"/>
                    </a:cubicBezTo>
                    <a:cubicBezTo>
                      <a:pt x="39" y="44"/>
                      <a:pt x="36" y="43"/>
                      <a:pt x="34"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8"/>
                    </a:moveTo>
                    <a:cubicBezTo>
                      <a:pt x="32" y="58"/>
                      <a:pt x="31" y="59"/>
                      <a:pt x="29" y="59"/>
                    </a:cubicBezTo>
                    <a:cubicBezTo>
                      <a:pt x="24" y="59"/>
                      <a:pt x="19" y="58"/>
                      <a:pt x="16" y="58"/>
                    </a:cubicBezTo>
                    <a:cubicBezTo>
                      <a:pt x="15" y="58"/>
                      <a:pt x="15" y="58"/>
                      <a:pt x="15" y="58"/>
                    </a:cubicBezTo>
                    <a:cubicBezTo>
                      <a:pt x="13" y="58"/>
                      <a:pt x="11" y="58"/>
                      <a:pt x="9" y="58"/>
                    </a:cubicBezTo>
                    <a:cubicBezTo>
                      <a:pt x="7" y="59"/>
                      <a:pt x="6" y="59"/>
                      <a:pt x="6" y="59"/>
                    </a:cubicBezTo>
                    <a:cubicBezTo>
                      <a:pt x="6" y="59"/>
                      <a:pt x="7" y="59"/>
                      <a:pt x="9" y="60"/>
                    </a:cubicBezTo>
                    <a:cubicBezTo>
                      <a:pt x="12" y="60"/>
                      <a:pt x="17" y="61"/>
                      <a:pt x="21" y="61"/>
                    </a:cubicBezTo>
                    <a:cubicBezTo>
                      <a:pt x="26" y="61"/>
                      <a:pt x="30" y="60"/>
                      <a:pt x="33" y="60"/>
                    </a:cubicBezTo>
                    <a:cubicBezTo>
                      <a:pt x="35" y="59"/>
                      <a:pt x="36" y="59"/>
                      <a:pt x="36" y="59"/>
                    </a:cubicBezTo>
                    <a:cubicBezTo>
                      <a:pt x="36" y="59"/>
                      <a:pt x="36" y="59"/>
                      <a:pt x="34" y="58"/>
                    </a:cubicBezTo>
                    <a:close/>
                  </a:path>
                </a:pathLst>
              </a:custGeom>
              <a:solidFill>
                <a:srgbClr val="E1616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文本框 43"/>
              <p:cNvSpPr txBox="1"/>
              <p:nvPr/>
            </p:nvSpPr>
            <p:spPr>
              <a:xfrm>
                <a:off x="5163605" y="3431576"/>
                <a:ext cx="1066959" cy="369218"/>
              </a:xfrm>
              <a:prstGeom prst="rect">
                <a:avLst/>
              </a:prstGeom>
              <a:noFill/>
            </p:spPr>
            <p:txBody>
              <a:bodyPr wrap="none">
                <a:spAutoFit/>
              </a:bodyPr>
              <a:lstStyle/>
              <a:p>
                <a:pPr algn="ctr">
                  <a:defRPr/>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48" name="矩形 47"/>
              <p:cNvSpPr/>
              <p:nvPr/>
            </p:nvSpPr>
            <p:spPr>
              <a:xfrm>
                <a:off x="4719069" y="3759357"/>
                <a:ext cx="1952543" cy="676899"/>
              </a:xfrm>
              <a:prstGeom prst="rect">
                <a:avLst/>
              </a:prstGeom>
            </p:spPr>
            <p:txBody>
              <a:bodyPr wrap="square">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56" name="椭圆 55"/>
          <p:cNvSpPr/>
          <p:nvPr/>
        </p:nvSpPr>
        <p:spPr>
          <a:xfrm rot="2715566">
            <a:off x="2262540" y="2996581"/>
            <a:ext cx="285838" cy="285750"/>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57" name="椭圆 56"/>
          <p:cNvSpPr/>
          <p:nvPr/>
        </p:nvSpPr>
        <p:spPr>
          <a:xfrm rot="2715566">
            <a:off x="1764883" y="3066828"/>
            <a:ext cx="140537" cy="140494"/>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58" name="椭圆 57"/>
          <p:cNvSpPr/>
          <p:nvPr/>
        </p:nvSpPr>
        <p:spPr>
          <a:xfrm rot="2715566">
            <a:off x="3159104" y="1015939"/>
            <a:ext cx="140537" cy="140494"/>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59" name="椭圆 58"/>
          <p:cNvSpPr/>
          <p:nvPr/>
        </p:nvSpPr>
        <p:spPr>
          <a:xfrm>
            <a:off x="985043" y="1525662"/>
            <a:ext cx="114300" cy="115526"/>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0" name="椭圆 59"/>
          <p:cNvSpPr/>
          <p:nvPr/>
        </p:nvSpPr>
        <p:spPr>
          <a:xfrm>
            <a:off x="3316288" y="1146927"/>
            <a:ext cx="238125" cy="237007"/>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1" name="椭圆 60"/>
          <p:cNvSpPr/>
          <p:nvPr/>
        </p:nvSpPr>
        <p:spPr>
          <a:xfrm>
            <a:off x="5222479" y="2720227"/>
            <a:ext cx="238125" cy="237008"/>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2" name="椭圆 61"/>
          <p:cNvSpPr/>
          <p:nvPr/>
        </p:nvSpPr>
        <p:spPr>
          <a:xfrm>
            <a:off x="5222478" y="3059661"/>
            <a:ext cx="133350" cy="133391"/>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3" name="椭圆 62"/>
          <p:cNvSpPr/>
          <p:nvPr/>
        </p:nvSpPr>
        <p:spPr>
          <a:xfrm>
            <a:off x="3316287" y="3145413"/>
            <a:ext cx="133350" cy="133391"/>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5" name="椭圆 64"/>
          <p:cNvSpPr/>
          <p:nvPr/>
        </p:nvSpPr>
        <p:spPr>
          <a:xfrm rot="15358016">
            <a:off x="5890991" y="497264"/>
            <a:ext cx="154829" cy="153590"/>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6" name="椭圆 65"/>
          <p:cNvSpPr/>
          <p:nvPr/>
        </p:nvSpPr>
        <p:spPr>
          <a:xfrm rot="15358016">
            <a:off x="6194612" y="693765"/>
            <a:ext cx="75032" cy="76200"/>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7" name="椭圆 66"/>
          <p:cNvSpPr/>
          <p:nvPr/>
        </p:nvSpPr>
        <p:spPr>
          <a:xfrm rot="15358016">
            <a:off x="4752765" y="1259487"/>
            <a:ext cx="75033" cy="76200"/>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solidFill>
                <a:schemeClr val="accent6"/>
              </a:solidFill>
            </a:endParaRPr>
          </a:p>
        </p:txBody>
      </p:sp>
      <p:sp>
        <p:nvSpPr>
          <p:cNvPr id="68" name="椭圆 67"/>
          <p:cNvSpPr/>
          <p:nvPr/>
        </p:nvSpPr>
        <p:spPr>
          <a:xfrm rot="15358016">
            <a:off x="7985895" y="2049723"/>
            <a:ext cx="153638" cy="153591"/>
          </a:xfrm>
          <a:prstGeom prst="ellipse">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9" name="椭圆 68"/>
          <p:cNvSpPr/>
          <p:nvPr/>
        </p:nvSpPr>
        <p:spPr>
          <a:xfrm rot="15358016">
            <a:off x="7882291" y="2317716"/>
            <a:ext cx="279884" cy="279797"/>
          </a:xfrm>
          <a:prstGeom prst="ellipse">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70" name="椭圆 69"/>
          <p:cNvSpPr/>
          <p:nvPr/>
        </p:nvSpPr>
        <p:spPr>
          <a:xfrm rot="15358016">
            <a:off x="6407130" y="2417736"/>
            <a:ext cx="133391" cy="133350"/>
          </a:xfrm>
          <a:prstGeom prst="ellipse">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 calcmode="lin" valueType="num">
                                      <p:cBhvr>
                                        <p:cTn id="10" dur="500" fill="hold"/>
                                        <p:tgtEl>
                                          <p:spTgt spid="56"/>
                                        </p:tgtEl>
                                        <p:attrNameLst>
                                          <p:attrName>ppt_w</p:attrName>
                                        </p:attrNameLst>
                                      </p:cBhvr>
                                      <p:tavLst>
                                        <p:tav tm="0">
                                          <p:val>
                                            <p:fltVal val="0"/>
                                          </p:val>
                                        </p:tav>
                                        <p:tav tm="100000">
                                          <p:val>
                                            <p:strVal val="#ppt_w"/>
                                          </p:val>
                                        </p:tav>
                                      </p:tavLst>
                                    </p:anim>
                                    <p:anim calcmode="lin" valueType="num">
                                      <p:cBhvr>
                                        <p:cTn id="11" dur="500" fill="hold"/>
                                        <p:tgtEl>
                                          <p:spTgt spid="56"/>
                                        </p:tgtEl>
                                        <p:attrNameLst>
                                          <p:attrName>ppt_h</p:attrName>
                                        </p:attrNameLst>
                                      </p:cBhvr>
                                      <p:tavLst>
                                        <p:tav tm="0">
                                          <p:val>
                                            <p:fltVal val="0"/>
                                          </p:val>
                                        </p:tav>
                                        <p:tav tm="100000">
                                          <p:val>
                                            <p:strVal val="#ppt_h"/>
                                          </p:val>
                                        </p:tav>
                                      </p:tavLst>
                                    </p:anim>
                                    <p:animEffect transition="in" filter="fade">
                                      <p:cBhvr>
                                        <p:cTn id="12" dur="500"/>
                                        <p:tgtEl>
                                          <p:spTgt spid="5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Effect transition="in" filter="fade">
                                      <p:cBhvr>
                                        <p:cTn id="22" dur="500"/>
                                        <p:tgtEl>
                                          <p:spTgt spid="5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Effect transition="in" filter="fade">
                                      <p:cBhvr>
                                        <p:cTn id="32" dur="500"/>
                                        <p:tgtEl>
                                          <p:spTgt spid="6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fltVal val="0"/>
                                          </p:val>
                                        </p:tav>
                                        <p:tav tm="100000">
                                          <p:val>
                                            <p:strVal val="#ppt_h"/>
                                          </p:val>
                                        </p:tav>
                                      </p:tavLst>
                                    </p:anim>
                                    <p:animEffect transition="in" filter="fade">
                                      <p:cBhvr>
                                        <p:cTn id="37" dur="500"/>
                                        <p:tgtEl>
                                          <p:spTgt spid="6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Effect transition="in" filter="fade">
                                      <p:cBhvr>
                                        <p:cTn id="47" dur="500"/>
                                        <p:tgtEl>
                                          <p:spTgt spid="6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p:cTn id="50" dur="500" fill="hold"/>
                                        <p:tgtEl>
                                          <p:spTgt spid="65"/>
                                        </p:tgtEl>
                                        <p:attrNameLst>
                                          <p:attrName>ppt_w</p:attrName>
                                        </p:attrNameLst>
                                      </p:cBhvr>
                                      <p:tavLst>
                                        <p:tav tm="0">
                                          <p:val>
                                            <p:fltVal val="0"/>
                                          </p:val>
                                        </p:tav>
                                        <p:tav tm="100000">
                                          <p:val>
                                            <p:strVal val="#ppt_w"/>
                                          </p:val>
                                        </p:tav>
                                      </p:tavLst>
                                    </p:anim>
                                    <p:anim calcmode="lin" valueType="num">
                                      <p:cBhvr>
                                        <p:cTn id="51" dur="500" fill="hold"/>
                                        <p:tgtEl>
                                          <p:spTgt spid="65"/>
                                        </p:tgtEl>
                                        <p:attrNameLst>
                                          <p:attrName>ppt_h</p:attrName>
                                        </p:attrNameLst>
                                      </p:cBhvr>
                                      <p:tavLst>
                                        <p:tav tm="0">
                                          <p:val>
                                            <p:fltVal val="0"/>
                                          </p:val>
                                        </p:tav>
                                        <p:tav tm="100000">
                                          <p:val>
                                            <p:strVal val="#ppt_h"/>
                                          </p:val>
                                        </p:tav>
                                      </p:tavLst>
                                    </p:anim>
                                    <p:animEffect transition="in" filter="fade">
                                      <p:cBhvr>
                                        <p:cTn id="52" dur="500"/>
                                        <p:tgtEl>
                                          <p:spTgt spid="6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p:cTn id="55" dur="500" fill="hold"/>
                                        <p:tgtEl>
                                          <p:spTgt spid="66"/>
                                        </p:tgtEl>
                                        <p:attrNameLst>
                                          <p:attrName>ppt_w</p:attrName>
                                        </p:attrNameLst>
                                      </p:cBhvr>
                                      <p:tavLst>
                                        <p:tav tm="0">
                                          <p:val>
                                            <p:fltVal val="0"/>
                                          </p:val>
                                        </p:tav>
                                        <p:tav tm="100000">
                                          <p:val>
                                            <p:strVal val="#ppt_w"/>
                                          </p:val>
                                        </p:tav>
                                      </p:tavLst>
                                    </p:anim>
                                    <p:anim calcmode="lin" valueType="num">
                                      <p:cBhvr>
                                        <p:cTn id="56" dur="500" fill="hold"/>
                                        <p:tgtEl>
                                          <p:spTgt spid="66"/>
                                        </p:tgtEl>
                                        <p:attrNameLst>
                                          <p:attrName>ppt_h</p:attrName>
                                        </p:attrNameLst>
                                      </p:cBhvr>
                                      <p:tavLst>
                                        <p:tav tm="0">
                                          <p:val>
                                            <p:fltVal val="0"/>
                                          </p:val>
                                        </p:tav>
                                        <p:tav tm="100000">
                                          <p:val>
                                            <p:strVal val="#ppt_h"/>
                                          </p:val>
                                        </p:tav>
                                      </p:tavLst>
                                    </p:anim>
                                    <p:animEffect transition="in" filter="fade">
                                      <p:cBhvr>
                                        <p:cTn id="57" dur="500"/>
                                        <p:tgtEl>
                                          <p:spTgt spid="6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Effect transition="in" filter="fade">
                                      <p:cBhvr>
                                        <p:cTn id="67" dur="500"/>
                                        <p:tgtEl>
                                          <p:spTgt spid="6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p:cTn id="70" dur="500" fill="hold"/>
                                        <p:tgtEl>
                                          <p:spTgt spid="69"/>
                                        </p:tgtEl>
                                        <p:attrNameLst>
                                          <p:attrName>ppt_w</p:attrName>
                                        </p:attrNameLst>
                                      </p:cBhvr>
                                      <p:tavLst>
                                        <p:tav tm="0">
                                          <p:val>
                                            <p:fltVal val="0"/>
                                          </p:val>
                                        </p:tav>
                                        <p:tav tm="100000">
                                          <p:val>
                                            <p:strVal val="#ppt_w"/>
                                          </p:val>
                                        </p:tav>
                                      </p:tavLst>
                                    </p:anim>
                                    <p:anim calcmode="lin" valueType="num">
                                      <p:cBhvr>
                                        <p:cTn id="71" dur="500" fill="hold"/>
                                        <p:tgtEl>
                                          <p:spTgt spid="69"/>
                                        </p:tgtEl>
                                        <p:attrNameLst>
                                          <p:attrName>ppt_h</p:attrName>
                                        </p:attrNameLst>
                                      </p:cBhvr>
                                      <p:tavLst>
                                        <p:tav tm="0">
                                          <p:val>
                                            <p:fltVal val="0"/>
                                          </p:val>
                                        </p:tav>
                                        <p:tav tm="100000">
                                          <p:val>
                                            <p:strVal val="#ppt_h"/>
                                          </p:val>
                                        </p:tav>
                                      </p:tavLst>
                                    </p:anim>
                                    <p:animEffect transition="in" filter="fade">
                                      <p:cBhvr>
                                        <p:cTn id="72" dur="500"/>
                                        <p:tgtEl>
                                          <p:spTgt spid="6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par>
                                <p:cTn id="78" presetID="10" presetClass="entr" presetSubtype="0" fill="hold" nodeType="withEffect">
                                  <p:stCondLst>
                                    <p:cond delay="20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5" grpId="0" bldLvl="0" animBg="1"/>
      <p:bldP spid="66" grpId="0" bldLvl="0" animBg="1"/>
      <p:bldP spid="67" grpId="0" bldLvl="0" animBg="1"/>
      <p:bldP spid="68" grpId="0" bldLvl="0" animBg="1"/>
      <p:bldP spid="69" grpId="0" bldLvl="0" animBg="1"/>
      <p:bldP spid="7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300488" y="2220181"/>
            <a:ext cx="758925" cy="128186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E66C8E"/>
          </a:solidFill>
          <a:ln>
            <a:noFill/>
          </a:ln>
          <a:effectLst/>
        </p:spPr>
        <p:txBody>
          <a:bodyPr vert="horz" wrap="square" lIns="68598" tIns="34299" rIns="68598" bIns="34299" numCol="1" anchor="t" anchorCtr="0" compatLnSpc="1"/>
          <a:lstStyle/>
          <a:p>
            <a:endParaRPr lang="zh-CN" altLang="en-US"/>
          </a:p>
        </p:txBody>
      </p:sp>
      <p:sp>
        <p:nvSpPr>
          <p:cNvPr id="3" name="Freeform 7"/>
          <p:cNvSpPr/>
          <p:nvPr/>
        </p:nvSpPr>
        <p:spPr bwMode="auto">
          <a:xfrm>
            <a:off x="4370328" y="2981790"/>
            <a:ext cx="761606" cy="520254"/>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13C55"/>
          </a:solidFill>
          <a:ln>
            <a:noFill/>
          </a:ln>
          <a:effectLst/>
        </p:spPr>
        <p:txBody>
          <a:bodyPr vert="horz" wrap="square" lIns="68598" tIns="34299" rIns="68598" bIns="34299" numCol="1" anchor="t" anchorCtr="0" compatLnSpc="1"/>
          <a:lstStyle/>
          <a:p>
            <a:endParaRPr lang="zh-CN" altLang="en-US"/>
          </a:p>
        </p:txBody>
      </p:sp>
      <p:sp>
        <p:nvSpPr>
          <p:cNvPr id="4" name="Oval 8"/>
          <p:cNvSpPr>
            <a:spLocks noChangeArrowheads="1"/>
          </p:cNvSpPr>
          <p:nvPr/>
        </p:nvSpPr>
        <p:spPr bwMode="auto">
          <a:xfrm>
            <a:off x="1079440" y="1525510"/>
            <a:ext cx="1381081" cy="1375724"/>
          </a:xfrm>
          <a:prstGeom prst="ellipse">
            <a:avLst/>
          </a:prstGeom>
          <a:solidFill>
            <a:srgbClr val="E66C8E"/>
          </a:solidFill>
          <a:ln>
            <a:noFill/>
          </a:ln>
        </p:spPr>
        <p:txBody>
          <a:bodyPr vert="horz" wrap="square" lIns="68598" tIns="34299" rIns="68598" bIns="34299" numCol="1" anchor="t" anchorCtr="0" compatLnSpc="1"/>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a:p>
            <a:pPr algn="ct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5" name="Oval 9"/>
          <p:cNvSpPr>
            <a:spLocks noChangeArrowheads="1"/>
          </p:cNvSpPr>
          <p:nvPr/>
        </p:nvSpPr>
        <p:spPr bwMode="auto">
          <a:xfrm>
            <a:off x="2106535" y="1455786"/>
            <a:ext cx="1716295" cy="1710939"/>
          </a:xfrm>
          <a:prstGeom prst="ellipse">
            <a:avLst/>
          </a:prstGeom>
          <a:solidFill>
            <a:srgbClr val="213C55"/>
          </a:solidFill>
          <a:ln>
            <a:noFill/>
          </a:ln>
        </p:spPr>
        <p:txBody>
          <a:bodyPr vert="horz" wrap="square" lIns="68598" tIns="34299" rIns="68598" bIns="34299" numCol="1" anchor="t" anchorCtr="0" compatLnSpc="1"/>
          <a:lstStyle/>
          <a:p>
            <a:pPr algn="r"/>
            <a:endParaRPr lang="en-US" altLang="zh-CN" sz="1200" dirty="0">
              <a:solidFill>
                <a:schemeClr val="bg1"/>
              </a:solidFill>
              <a:latin typeface="微软雅黑" panose="020B0503020204020204" pitchFamily="34" charset="-122"/>
              <a:ea typeface="微软雅黑" panose="020B0503020204020204" pitchFamily="34" charset="-122"/>
            </a:endParaRPr>
          </a:p>
          <a:p>
            <a:pPr algn="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6" name="Oval 10"/>
          <p:cNvSpPr>
            <a:spLocks noChangeArrowheads="1"/>
          </p:cNvSpPr>
          <p:nvPr/>
        </p:nvSpPr>
        <p:spPr bwMode="auto">
          <a:xfrm>
            <a:off x="1511195" y="2370254"/>
            <a:ext cx="1437397" cy="1442767"/>
          </a:xfrm>
          <a:prstGeom prst="ellipse">
            <a:avLst/>
          </a:prstGeom>
          <a:solidFill>
            <a:srgbClr val="90BED6"/>
          </a:solidFill>
          <a:ln>
            <a:noFill/>
          </a:ln>
        </p:spPr>
        <p:txBody>
          <a:bodyPr vert="horz" wrap="square" lIns="68598" tIns="34299" rIns="68598"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7" name="Freeform 15"/>
          <p:cNvSpPr/>
          <p:nvPr/>
        </p:nvSpPr>
        <p:spPr bwMode="auto">
          <a:xfrm>
            <a:off x="5330694" y="2681229"/>
            <a:ext cx="761606" cy="82081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90BED6"/>
          </a:solidFill>
          <a:ln>
            <a:noFill/>
          </a:ln>
          <a:effectLst/>
        </p:spPr>
        <p:txBody>
          <a:bodyPr vert="horz" wrap="square" lIns="68598" tIns="34299" rIns="68598" bIns="34299" numCol="1" anchor="t" anchorCtr="0" compatLnSpc="1"/>
          <a:lstStyle/>
          <a:p>
            <a:endParaRPr lang="zh-CN" altLang="en-US"/>
          </a:p>
        </p:txBody>
      </p:sp>
      <p:sp>
        <p:nvSpPr>
          <p:cNvPr id="8" name="TextBox 7"/>
          <p:cNvSpPr txBox="1"/>
          <p:nvPr/>
        </p:nvSpPr>
        <p:spPr>
          <a:xfrm>
            <a:off x="4524021" y="2639729"/>
            <a:ext cx="369368" cy="346267"/>
          </a:xfrm>
          <a:prstGeom prst="rect">
            <a:avLst/>
          </a:prstGeom>
          <a:noFill/>
        </p:spPr>
        <p:txBody>
          <a:bodyPr wrap="none" lIns="68598" tIns="34299" rIns="68598" bIns="34299" rtlCol="0" anchor="ctr">
            <a:spAutoFit/>
          </a:bodyPr>
          <a:lstStyle/>
          <a:p>
            <a:pPr lvl="0" algn="ctr"/>
            <a:r>
              <a:rPr lang="en-US" altLang="zh-CN" dirty="0">
                <a:solidFill>
                  <a:schemeClr val="tx1">
                    <a:lumMod val="75000"/>
                    <a:lumOff val="25000"/>
                  </a:schemeClr>
                </a:solidFill>
                <a:latin typeface="UKIJ Qolyazma" pitchFamily="18" charset="0"/>
                <a:ea typeface="UKIJ Qolyazma" pitchFamily="18" charset="0"/>
                <a:cs typeface="UKIJ Qolyazma" pitchFamily="18" charset="0"/>
              </a:rPr>
              <a:t>20</a:t>
            </a:r>
            <a:endParaRPr lang="zh-CN" altLang="en-US" sz="1400" dirty="0">
              <a:solidFill>
                <a:schemeClr val="tx1">
                  <a:lumMod val="75000"/>
                  <a:lumOff val="25000"/>
                </a:schemeClr>
              </a:solidFill>
              <a:latin typeface="UKIJ Qolyazma" pitchFamily="18" charset="0"/>
              <a:cs typeface="UKIJ Qolyazma" pitchFamily="18" charset="0"/>
            </a:endParaRPr>
          </a:p>
        </p:txBody>
      </p:sp>
      <p:sp>
        <p:nvSpPr>
          <p:cNvPr id="9" name="TextBox 8"/>
          <p:cNvSpPr txBox="1"/>
          <p:nvPr/>
        </p:nvSpPr>
        <p:spPr>
          <a:xfrm>
            <a:off x="5500708" y="2267864"/>
            <a:ext cx="369368" cy="346267"/>
          </a:xfrm>
          <a:prstGeom prst="rect">
            <a:avLst/>
          </a:prstGeom>
          <a:noFill/>
        </p:spPr>
        <p:txBody>
          <a:bodyPr wrap="none" lIns="68598" tIns="34299" rIns="68598" bIns="34299" rtlCol="0" anchor="ctr">
            <a:spAutoFit/>
          </a:bodyPr>
          <a:lstStyle/>
          <a:p>
            <a:pPr lvl="0" algn="ctr"/>
            <a:r>
              <a:rPr lang="en-US" altLang="zh-CN" dirty="0">
                <a:solidFill>
                  <a:schemeClr val="tx1">
                    <a:lumMod val="75000"/>
                    <a:lumOff val="25000"/>
                  </a:schemeClr>
                </a:solidFill>
                <a:latin typeface="UKIJ Qolyazma" pitchFamily="18" charset="0"/>
                <a:ea typeface="UKIJ Qolyazma" pitchFamily="18" charset="0"/>
                <a:cs typeface="UKIJ Qolyazma" pitchFamily="18" charset="0"/>
              </a:rPr>
              <a:t>50</a:t>
            </a:r>
            <a:endParaRPr lang="zh-CN" altLang="en-US" sz="1400" dirty="0">
              <a:solidFill>
                <a:schemeClr val="tx1">
                  <a:lumMod val="75000"/>
                  <a:lumOff val="25000"/>
                </a:schemeClr>
              </a:solidFill>
              <a:latin typeface="UKIJ Qolyazma" pitchFamily="18" charset="0"/>
              <a:cs typeface="UKIJ Qolyazma" pitchFamily="18" charset="0"/>
            </a:endParaRPr>
          </a:p>
        </p:txBody>
      </p:sp>
      <p:sp>
        <p:nvSpPr>
          <p:cNvPr id="10" name="TextBox 9"/>
          <p:cNvSpPr txBox="1"/>
          <p:nvPr/>
        </p:nvSpPr>
        <p:spPr>
          <a:xfrm>
            <a:off x="6469160" y="1823450"/>
            <a:ext cx="369368" cy="346267"/>
          </a:xfrm>
          <a:prstGeom prst="rect">
            <a:avLst/>
          </a:prstGeom>
          <a:noFill/>
        </p:spPr>
        <p:txBody>
          <a:bodyPr wrap="none" lIns="68598" tIns="34299" rIns="68598" bIns="34299" rtlCol="0" anchor="ctr">
            <a:spAutoFit/>
          </a:bodyPr>
          <a:lstStyle/>
          <a:p>
            <a:pPr lvl="0" algn="ctr"/>
            <a:r>
              <a:rPr lang="en-US" altLang="zh-CN" dirty="0">
                <a:solidFill>
                  <a:schemeClr val="tx1">
                    <a:lumMod val="75000"/>
                    <a:lumOff val="25000"/>
                  </a:schemeClr>
                </a:solidFill>
                <a:latin typeface="UKIJ Qolyazma" pitchFamily="18" charset="0"/>
                <a:ea typeface="UKIJ Qolyazma" pitchFamily="18" charset="0"/>
                <a:cs typeface="UKIJ Qolyazma" pitchFamily="18" charset="0"/>
              </a:rPr>
              <a:t>80</a:t>
            </a:r>
            <a:endParaRPr lang="zh-CN" altLang="en-US" sz="1400" dirty="0">
              <a:solidFill>
                <a:schemeClr val="tx1">
                  <a:lumMod val="75000"/>
                  <a:lumOff val="25000"/>
                </a:schemeClr>
              </a:solidFill>
              <a:latin typeface="UKIJ Qolyazma" pitchFamily="18" charset="0"/>
              <a:cs typeface="UKIJ Qolyazma" pitchFamily="18" charset="0"/>
            </a:endParaRPr>
          </a:p>
        </p:txBody>
      </p:sp>
      <p:cxnSp>
        <p:nvCxnSpPr>
          <p:cNvPr id="11" name="直接连接符 10"/>
          <p:cNvCxnSpPr/>
          <p:nvPr/>
        </p:nvCxnSpPr>
        <p:spPr>
          <a:xfrm>
            <a:off x="2283699" y="2500388"/>
            <a:ext cx="1801097" cy="1001656"/>
          </a:xfrm>
          <a:prstGeom prst="line">
            <a:avLst/>
          </a:prstGeom>
          <a:ln>
            <a:solidFill>
              <a:schemeClr val="tx2">
                <a:lumMod val="60000"/>
                <a:lumOff val="4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084796" y="3502044"/>
            <a:ext cx="3190707" cy="0"/>
          </a:xfrm>
          <a:prstGeom prst="line">
            <a:avLst/>
          </a:prstGeom>
          <a:ln>
            <a:solidFill>
              <a:schemeClr val="tx2">
                <a:lumMod val="60000"/>
                <a:lumOff val="4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4331243" y="880357"/>
            <a:ext cx="2090815" cy="217001"/>
          </a:xfrm>
          <a:prstGeom prst="rect">
            <a:avLst/>
          </a:prstGeom>
          <a:noFill/>
        </p:spPr>
        <p:txBody>
          <a:bodyPr wrap="square" lIns="68598" tIns="34299" rIns="68598" bIns="3429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defRPr/>
            </a:pPr>
            <a:r>
              <a:rPr lang="zh-CN" altLang="en-US" sz="1200" b="0" dirty="0">
                <a:solidFill>
                  <a:schemeClr val="tx1">
                    <a:lumMod val="75000"/>
                    <a:lumOff val="25000"/>
                  </a:schemeClr>
                </a:solidFill>
                <a:latin typeface="Arial Rounded MT Bold" panose="020F0704030504030204" pitchFamily="34" charset="0"/>
                <a:cs typeface="Times New Roman" panose="02020603050405020304" pitchFamily="18" charset="0"/>
              </a:rPr>
              <a:t>点击添加标题</a:t>
            </a:r>
          </a:p>
        </p:txBody>
      </p:sp>
      <p:sp>
        <p:nvSpPr>
          <p:cNvPr id="14" name="TextBox 13"/>
          <p:cNvSpPr txBox="1"/>
          <p:nvPr/>
        </p:nvSpPr>
        <p:spPr>
          <a:xfrm>
            <a:off x="4331241" y="1221340"/>
            <a:ext cx="3106328" cy="60941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00"/>
                                        <p:tgtEl>
                                          <p:spTgt spid="1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200"/>
                                        <p:tgtEl>
                                          <p:spTgt spid="12"/>
                                        </p:tgtEl>
                                      </p:cBhvr>
                                    </p:animEffect>
                                  </p:childTnLst>
                                </p:cTn>
                              </p:par>
                            </p:childTnLst>
                          </p:cTn>
                        </p:par>
                        <p:par>
                          <p:cTn id="25" fill="hold">
                            <p:stCondLst>
                              <p:cond delay="2500"/>
                            </p:stCondLst>
                            <p:childTnLst>
                              <p:par>
                                <p:cTn id="26" presetID="2" presetClass="entr" presetSubtype="4" decel="10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4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35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Effect transition="in" filter="fade">
                                      <p:cBhvr>
                                        <p:cTn id="51" dur="100"/>
                                        <p:tgtEl>
                                          <p:spTgt spid="13"/>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Effect transition="in" filter="fade">
                                      <p:cBhvr>
                                        <p:cTn id="54"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p:bldP spid="9" grpId="0"/>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3640736" y="2100912"/>
            <a:ext cx="3325813" cy="541504"/>
          </a:xfrm>
          <a:custGeom>
            <a:avLst/>
            <a:gdLst/>
            <a:ahLst/>
            <a:cxnLst/>
            <a:rect l="l" t="t" r="r" b="b"/>
            <a:pathLst>
              <a:path w="4433803" h="720080">
                <a:moveTo>
                  <a:pt x="0" y="0"/>
                </a:moveTo>
                <a:lnTo>
                  <a:pt x="4433803" y="0"/>
                </a:lnTo>
                <a:lnTo>
                  <a:pt x="4298902" y="720080"/>
                </a:lnTo>
                <a:lnTo>
                  <a:pt x="134901" y="720080"/>
                </a:lnTo>
                <a:close/>
              </a:path>
            </a:pathLst>
          </a:custGeom>
          <a:solidFill>
            <a:srgbClr val="90B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bg1"/>
                </a:solidFill>
              </a:rPr>
              <a:t>单击添加标题</a:t>
            </a:r>
          </a:p>
        </p:txBody>
      </p:sp>
      <p:cxnSp>
        <p:nvCxnSpPr>
          <p:cNvPr id="4" name="直接连接符 3"/>
          <p:cNvCxnSpPr/>
          <p:nvPr/>
        </p:nvCxnSpPr>
        <p:spPr>
          <a:xfrm>
            <a:off x="2052463" y="2396277"/>
            <a:ext cx="1079500" cy="0"/>
          </a:xfrm>
          <a:prstGeom prst="line">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3756620" y="2713875"/>
            <a:ext cx="3103562" cy="539917"/>
          </a:xfrm>
          <a:custGeom>
            <a:avLst/>
            <a:gdLst/>
            <a:ahLst/>
            <a:cxnLst/>
            <a:rect l="l" t="t" r="r" b="b"/>
            <a:pathLst>
              <a:path w="4137020" h="720080">
                <a:moveTo>
                  <a:pt x="0" y="0"/>
                </a:moveTo>
                <a:lnTo>
                  <a:pt x="4137020" y="0"/>
                </a:lnTo>
                <a:lnTo>
                  <a:pt x="4002119" y="720080"/>
                </a:lnTo>
                <a:lnTo>
                  <a:pt x="134901" y="720080"/>
                </a:lnTo>
                <a:close/>
              </a:path>
            </a:pathLst>
          </a:custGeom>
          <a:solidFill>
            <a:srgbClr val="213C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bg1"/>
                </a:solidFill>
              </a:rPr>
              <a:t>单击添加标题</a:t>
            </a:r>
          </a:p>
        </p:txBody>
      </p:sp>
      <p:cxnSp>
        <p:nvCxnSpPr>
          <p:cNvPr id="6" name="直接连接符 5"/>
          <p:cNvCxnSpPr/>
          <p:nvPr/>
        </p:nvCxnSpPr>
        <p:spPr>
          <a:xfrm>
            <a:off x="2052465" y="2983833"/>
            <a:ext cx="1166813" cy="6352"/>
          </a:xfrm>
          <a:prstGeom prst="line">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3834407" y="1333913"/>
            <a:ext cx="3619500" cy="3350659"/>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rgbClr val="A26421"/>
              </a:solidFill>
              <a:round/>
            </a:ln>
            <a:effectLst/>
          </p:spPr>
          <p:txBody>
            <a:bodyPr wrap="none" anchor="ctr"/>
            <a:lstStyle/>
            <a:p>
              <a:pPr>
                <a:defRPr/>
              </a:pPr>
              <a:endParaRPr lang="zh-CN" altLang="en-US" sz="1350">
                <a:latin typeface="Arial" panose="020B0604020202020204" pitchFamily="34" charset="0"/>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rgbClr val="A26421"/>
              </a:solidFill>
              <a:round/>
            </a:ln>
            <a:effectLst/>
          </p:spPr>
          <p:txBody>
            <a:bodyPr wrap="none" anchor="ctr"/>
            <a:lstStyle/>
            <a:p>
              <a:pPr>
                <a:defRPr/>
              </a:pPr>
              <a:endParaRPr lang="zh-CN" altLang="en-US" sz="1350">
                <a:latin typeface="Arial" panose="020B0604020202020204" pitchFamily="34" charset="0"/>
              </a:endParaRPr>
            </a:p>
          </p:txBody>
        </p:sp>
        <p:sp>
          <p:nvSpPr>
            <p:cNvPr id="8" name="任意多边形 7"/>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rgbClr val="A264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 name="椭圆 8"/>
            <p:cNvSpPr/>
            <p:nvPr/>
          </p:nvSpPr>
          <p:spPr>
            <a:xfrm>
              <a:off x="4362450" y="4008437"/>
              <a:ext cx="563563" cy="565150"/>
            </a:xfrm>
            <a:prstGeom prst="ellipse">
              <a:avLst/>
            </a:prstGeom>
            <a:noFill/>
            <a:ln w="57150">
              <a:solidFill>
                <a:srgbClr val="A264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0" name="椭圆 9"/>
            <p:cNvSpPr/>
            <p:nvPr/>
          </p:nvSpPr>
          <p:spPr>
            <a:xfrm>
              <a:off x="5927725" y="4008437"/>
              <a:ext cx="565150" cy="565150"/>
            </a:xfrm>
            <a:prstGeom prst="ellipse">
              <a:avLst/>
            </a:prstGeom>
            <a:noFill/>
            <a:ln w="57150">
              <a:solidFill>
                <a:srgbClr val="A264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11" name="矩形 10"/>
          <p:cNvSpPr/>
          <p:nvPr/>
        </p:nvSpPr>
        <p:spPr>
          <a:xfrm>
            <a:off x="3862986" y="3326841"/>
            <a:ext cx="2879725" cy="539917"/>
          </a:xfrm>
          <a:custGeom>
            <a:avLst/>
            <a:gdLst/>
            <a:ahLst/>
            <a:cxnLst/>
            <a:rect l="l" t="t" r="r" b="b"/>
            <a:pathLst>
              <a:path w="3840239" h="720080">
                <a:moveTo>
                  <a:pt x="0" y="0"/>
                </a:moveTo>
                <a:lnTo>
                  <a:pt x="3840239" y="0"/>
                </a:lnTo>
                <a:lnTo>
                  <a:pt x="3705338" y="720080"/>
                </a:lnTo>
                <a:lnTo>
                  <a:pt x="134901" y="720080"/>
                </a:lnTo>
                <a:close/>
              </a:path>
            </a:pathLst>
          </a:custGeom>
          <a:solidFill>
            <a:srgbClr val="FED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bg1"/>
                </a:solidFill>
              </a:rPr>
              <a:t>单击添加标题</a:t>
            </a:r>
          </a:p>
        </p:txBody>
      </p:sp>
      <p:sp>
        <p:nvSpPr>
          <p:cNvPr id="13" name="矩形 4"/>
          <p:cNvSpPr/>
          <p:nvPr/>
        </p:nvSpPr>
        <p:spPr>
          <a:xfrm>
            <a:off x="3529611" y="1489536"/>
            <a:ext cx="3546475" cy="539917"/>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E66C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bg1"/>
                </a:solidFill>
              </a:rPr>
              <a:t>单击添加标题</a:t>
            </a:r>
          </a:p>
        </p:txBody>
      </p:sp>
      <p:cxnSp>
        <p:nvCxnSpPr>
          <p:cNvPr id="14" name="直接连接符 13"/>
          <p:cNvCxnSpPr/>
          <p:nvPr/>
        </p:nvCxnSpPr>
        <p:spPr>
          <a:xfrm>
            <a:off x="2052467" y="1813484"/>
            <a:ext cx="1001713" cy="0"/>
          </a:xfrm>
          <a:prstGeom prst="line">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052463" y="3622206"/>
            <a:ext cx="1296988" cy="4763"/>
          </a:xfrm>
          <a:prstGeom prst="line">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7204" y="1686445"/>
            <a:ext cx="936948" cy="707886"/>
          </a:xfrm>
          <a:prstGeom prst="rect">
            <a:avLst/>
          </a:prstGeom>
          <a:noFill/>
        </p:spPr>
        <p:txBody>
          <a:bodyPr wrap="square">
            <a:spAutoFit/>
          </a:bodyPr>
          <a:lstStyle/>
          <a:p>
            <a:r>
              <a:rPr lang="en-US" altLang="zh-CN" sz="2000" b="1" dirty="0">
                <a:solidFill>
                  <a:srgbClr val="E16165"/>
                </a:solidFill>
                <a:effectLst>
                  <a:outerShdw blurRad="38100" dist="38100" dir="2700000" algn="tl">
                    <a:srgbClr val="000000">
                      <a:alpha val="43137"/>
                    </a:srgbClr>
                  </a:outerShdw>
                </a:effectLst>
                <a:latin typeface="Bradley Hand ITC" panose="03070402050302030203" pitchFamily="66" charset="0"/>
              </a:rPr>
              <a:t>Part 4</a:t>
            </a:r>
          </a:p>
        </p:txBody>
      </p:sp>
      <p:sp>
        <p:nvSpPr>
          <p:cNvPr id="17" name="TextBox 16"/>
          <p:cNvSpPr txBox="1"/>
          <p:nvPr/>
        </p:nvSpPr>
        <p:spPr>
          <a:xfrm>
            <a:off x="1117204" y="2285119"/>
            <a:ext cx="980587" cy="400110"/>
          </a:xfrm>
          <a:prstGeom prst="rect">
            <a:avLst/>
          </a:prstGeom>
          <a:noFill/>
        </p:spPr>
        <p:txBody>
          <a:bodyPr wrap="square">
            <a:spAutoFit/>
          </a:bodyPr>
          <a:lstStyle/>
          <a:p>
            <a:r>
              <a:rPr lang="en-US" altLang="zh-CN" sz="2000" b="1" dirty="0">
                <a:solidFill>
                  <a:srgbClr val="E16165"/>
                </a:solidFill>
                <a:effectLst>
                  <a:outerShdw blurRad="38100" dist="38100" dir="2700000" algn="tl">
                    <a:srgbClr val="000000">
                      <a:alpha val="43137"/>
                    </a:srgbClr>
                  </a:outerShdw>
                </a:effectLst>
                <a:latin typeface="Bradley Hand ITC" panose="03070402050302030203" pitchFamily="66" charset="0"/>
              </a:rPr>
              <a:t>Part 3</a:t>
            </a:r>
          </a:p>
        </p:txBody>
      </p:sp>
      <p:sp>
        <p:nvSpPr>
          <p:cNvPr id="18" name="TextBox 17"/>
          <p:cNvSpPr txBox="1"/>
          <p:nvPr/>
        </p:nvSpPr>
        <p:spPr>
          <a:xfrm>
            <a:off x="1117204" y="2906021"/>
            <a:ext cx="1067866" cy="400110"/>
          </a:xfrm>
          <a:prstGeom prst="rect">
            <a:avLst/>
          </a:prstGeom>
          <a:noFill/>
        </p:spPr>
        <p:txBody>
          <a:bodyPr wrap="square">
            <a:spAutoFit/>
          </a:bodyPr>
          <a:lstStyle/>
          <a:p>
            <a:r>
              <a:rPr lang="en-US" altLang="zh-CN" sz="2000" b="1" dirty="0">
                <a:solidFill>
                  <a:srgbClr val="E16165"/>
                </a:solidFill>
                <a:effectLst>
                  <a:outerShdw blurRad="38100" dist="38100" dir="2700000" algn="tl">
                    <a:srgbClr val="000000">
                      <a:alpha val="43137"/>
                    </a:srgbClr>
                  </a:outerShdw>
                </a:effectLst>
                <a:latin typeface="Bradley Hand ITC" panose="03070402050302030203" pitchFamily="66" charset="0"/>
              </a:rPr>
              <a:t>Part 2</a:t>
            </a:r>
          </a:p>
        </p:txBody>
      </p:sp>
      <p:sp>
        <p:nvSpPr>
          <p:cNvPr id="19" name="TextBox 18"/>
          <p:cNvSpPr txBox="1"/>
          <p:nvPr/>
        </p:nvSpPr>
        <p:spPr>
          <a:xfrm>
            <a:off x="1117204" y="3488815"/>
            <a:ext cx="1024227" cy="400110"/>
          </a:xfrm>
          <a:prstGeom prst="rect">
            <a:avLst/>
          </a:prstGeom>
          <a:noFill/>
        </p:spPr>
        <p:txBody>
          <a:bodyPr wrap="square">
            <a:spAutoFit/>
          </a:bodyPr>
          <a:lstStyle/>
          <a:p>
            <a:r>
              <a:rPr lang="en-US" altLang="zh-CN" sz="2000" b="1" dirty="0">
                <a:solidFill>
                  <a:srgbClr val="E16165"/>
                </a:solidFill>
                <a:effectLst>
                  <a:outerShdw blurRad="38100" dist="38100" dir="2700000" algn="tl">
                    <a:srgbClr val="000000">
                      <a:alpha val="43137"/>
                    </a:srgbClr>
                  </a:outerShdw>
                </a:effectLst>
                <a:latin typeface="Bradley Hand ITC" panose="03070402050302030203" pitchFamily="66" charset="0"/>
              </a:rPr>
              <a:t>Part 1</a:t>
            </a:r>
          </a:p>
        </p:txBody>
      </p:sp>
      <p:sp>
        <p:nvSpPr>
          <p:cNvPr id="23" name="TextBox 22"/>
          <p:cNvSpPr txBox="1">
            <a:spLocks noChangeArrowheads="1"/>
          </p:cNvSpPr>
          <p:nvPr/>
        </p:nvSpPr>
        <p:spPr bwMode="auto">
          <a:xfrm>
            <a:off x="7788285" y="208474"/>
            <a:ext cx="1213794" cy="707886"/>
          </a:xfrm>
          <a:prstGeom prst="rect">
            <a:avLst/>
          </a:prstGeom>
          <a:noFill/>
          <a:ln w="9525">
            <a:noFill/>
            <a:miter lim="800000"/>
          </a:ln>
        </p:spPr>
        <p:txBody>
          <a:bodyPr wrap="none">
            <a:spAutoFit/>
          </a:bodyPr>
          <a:lstStyle/>
          <a:p>
            <a:r>
              <a:rPr lang="zh-CN" altLang="en-US" sz="4000" b="1" dirty="0">
                <a:solidFill>
                  <a:srgbClr val="E66C8E"/>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目录</a:t>
            </a:r>
          </a:p>
        </p:txBody>
      </p:sp>
      <p:sp>
        <p:nvSpPr>
          <p:cNvPr id="24" name="TextBox 23"/>
          <p:cNvSpPr txBox="1">
            <a:spLocks noChangeArrowheads="1"/>
          </p:cNvSpPr>
          <p:nvPr/>
        </p:nvSpPr>
        <p:spPr bwMode="auto">
          <a:xfrm>
            <a:off x="7669931" y="916362"/>
            <a:ext cx="1475656" cy="276999"/>
          </a:xfrm>
          <a:prstGeom prst="rect">
            <a:avLst/>
          </a:prstGeom>
          <a:solidFill>
            <a:srgbClr val="E66C8E"/>
          </a:solidFill>
          <a:ln w="9525">
            <a:noFill/>
            <a:miter lim="800000"/>
          </a:ln>
        </p:spPr>
        <p:txBody>
          <a:bodyPr wrap="square">
            <a:spAutoFit/>
          </a:bodyPr>
          <a:lstStyle/>
          <a:p>
            <a:pPr algn="dist"/>
            <a:r>
              <a:rPr lang="en-US" altLang="zh-CN" sz="1200" dirty="0">
                <a:solidFill>
                  <a:schemeClr val="bg1"/>
                </a:solidFill>
                <a:latin typeface="微软雅黑" panose="020B0503020204020204" pitchFamily="34" charset="-122"/>
                <a:ea typeface="微软雅黑" panose="020B0503020204020204" pitchFamily="34" charset="-122"/>
              </a:rPr>
              <a:t>Contents</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70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1" grpId="0" bldLvl="0" animBg="1"/>
      <p:bldP spid="13" grpId="0" bldLvl="0" animBg="1"/>
      <p:bldP spid="16" grpId="0"/>
      <p:bldP spid="17" grpId="0"/>
      <p:bldP spid="18" grpId="0"/>
      <p:bldP spid="19"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21908" y="-38100"/>
            <a:ext cx="9132570" cy="3439795"/>
          </a:xfrm>
          <a:prstGeom prst="rect">
            <a:avLst/>
          </a:prstGeom>
        </p:spPr>
      </p:pic>
      <p:grpSp>
        <p:nvGrpSpPr>
          <p:cNvPr id="2" name="组合 12"/>
          <p:cNvGrpSpPr/>
          <p:nvPr/>
        </p:nvGrpSpPr>
        <p:grpSpPr>
          <a:xfrm>
            <a:off x="3925515" y="2548734"/>
            <a:ext cx="4248472" cy="707887"/>
            <a:chOff x="2095466" y="1902274"/>
            <a:chExt cx="3032078" cy="482135"/>
          </a:xfrm>
        </p:grpSpPr>
        <p:sp>
          <p:nvSpPr>
            <p:cNvPr id="15" name="矩形 14"/>
            <p:cNvSpPr/>
            <p:nvPr/>
          </p:nvSpPr>
          <p:spPr>
            <a:xfrm>
              <a:off x="2095466" y="1946010"/>
              <a:ext cx="3032078" cy="432048"/>
            </a:xfrm>
            <a:prstGeom prst="rect">
              <a:avLst/>
            </a:prstGeom>
            <a:solidFill>
              <a:srgbClr val="E66C8E"/>
            </a:solidFill>
            <a:ln w="25400" cap="flat" cmpd="sng" algn="ctr">
              <a:noFill/>
              <a:prstDash val="solid"/>
            </a:ln>
            <a:effectLst/>
          </p:spPr>
          <p:txBody>
            <a:bodyPr rtlCol="0" anchor="ctr"/>
            <a:lstStyle/>
            <a:p>
              <a:pPr algn="ctr">
                <a:defRPr/>
              </a:pPr>
              <a:endParaRPr lang="zh-CN" altLang="en-US" kern="0">
                <a:solidFill>
                  <a:srgbClr val="0A85D0"/>
                </a:solidFill>
                <a:latin typeface="Arial" panose="020B0604020202020204"/>
                <a:ea typeface="微软雅黑" panose="020B0503020204020204" pitchFamily="34" charset="-122"/>
              </a:endParaRPr>
            </a:p>
          </p:txBody>
        </p:sp>
        <p:sp>
          <p:nvSpPr>
            <p:cNvPr id="16" name="矩形 15"/>
            <p:cNvSpPr/>
            <p:nvPr/>
          </p:nvSpPr>
          <p:spPr>
            <a:xfrm>
              <a:off x="2155980" y="1902274"/>
              <a:ext cx="371534" cy="482135"/>
            </a:xfrm>
            <a:prstGeom prst="rect">
              <a:avLst/>
            </a:prstGeom>
          </p:spPr>
          <p:txBody>
            <a:bodyPr wrap="square">
              <a:spAutoFit/>
            </a:bodyPr>
            <a:lstStyle/>
            <a:p>
              <a:pPr>
                <a:defRPr/>
              </a:pPr>
              <a:r>
                <a:rPr lang="en-US" altLang="zh-CN" sz="4000" kern="0" dirty="0">
                  <a:solidFill>
                    <a:prstClr val="white"/>
                  </a:solidFill>
                  <a:effectLst>
                    <a:innerShdw blurRad="63500" dist="50800" dir="16200000">
                      <a:prstClr val="black">
                        <a:alpha val="50000"/>
                      </a:prstClr>
                    </a:innerShdw>
                  </a:effectLst>
                  <a:latin typeface="Impact" panose="020B0806030902050204" pitchFamily="34" charset="0"/>
                </a:rPr>
                <a:t>4</a:t>
              </a:r>
              <a:endParaRPr lang="zh-CN" altLang="en-US" sz="4000" kern="0" dirty="0">
                <a:solidFill>
                  <a:prstClr val="white"/>
                </a:solidFill>
                <a:effectLst>
                  <a:innerShdw blurRad="63500" dist="50800" dir="16200000">
                    <a:prstClr val="black">
                      <a:alpha val="50000"/>
                    </a:prstClr>
                  </a:innerShdw>
                </a:effectLst>
                <a:latin typeface="Impact" panose="020B0806030902050204" pitchFamily="34" charset="0"/>
              </a:endParaRPr>
            </a:p>
          </p:txBody>
        </p:sp>
        <p:sp>
          <p:nvSpPr>
            <p:cNvPr id="17" name="TextBox 16"/>
            <p:cNvSpPr txBox="1"/>
            <p:nvPr/>
          </p:nvSpPr>
          <p:spPr>
            <a:xfrm>
              <a:off x="2559800" y="2046634"/>
              <a:ext cx="1875926" cy="272511"/>
            </a:xfrm>
            <a:prstGeom prst="rect">
              <a:avLst/>
            </a:prstGeom>
            <a:noFill/>
          </p:spPr>
          <p:txBody>
            <a:bodyPr wrap="square" rtlCol="0">
              <a:spAutoFit/>
            </a:bodyPr>
            <a:lstStyle/>
            <a:p>
              <a:pPr>
                <a:defRPr/>
              </a:pPr>
              <a:r>
                <a:rPr lang="zh-CN" altLang="en-US" sz="2000" b="1" kern="0" dirty="0">
                  <a:solidFill>
                    <a:prstClr val="white"/>
                  </a:solidFill>
                </a:rPr>
                <a:t>点击添加标题</a:t>
              </a:r>
            </a:p>
          </p:txBody>
        </p:sp>
      </p:grpSp>
      <p:sp>
        <p:nvSpPr>
          <p:cNvPr id="18" name="文本框 52"/>
          <p:cNvSpPr txBox="1"/>
          <p:nvPr/>
        </p:nvSpPr>
        <p:spPr>
          <a:xfrm>
            <a:off x="6337783" y="2824573"/>
            <a:ext cx="1800200" cy="246221"/>
          </a:xfrm>
          <a:prstGeom prst="rect">
            <a:avLst/>
          </a:prstGeom>
          <a:noFill/>
        </p:spPr>
        <p:txBody>
          <a:bodyPr wrap="square" rtlCol="0">
            <a:spAutoFit/>
          </a:bodyPr>
          <a:lstStyle/>
          <a:p>
            <a:pPr algn="dist"/>
            <a:r>
              <a:rPr lang="en-US" altLang="zh-CN" sz="10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ADD YOUR TITLE HERE</a:t>
            </a:r>
          </a:p>
        </p:txBody>
      </p:sp>
      <p:sp>
        <p:nvSpPr>
          <p:cNvPr id="22" name="矩形 8"/>
          <p:cNvSpPr>
            <a:spLocks noChangeArrowheads="1"/>
          </p:cNvSpPr>
          <p:nvPr/>
        </p:nvSpPr>
        <p:spPr bwMode="auto">
          <a:xfrm>
            <a:off x="5653708" y="1780456"/>
            <a:ext cx="601499"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E16165"/>
          </a:solidFill>
          <a:ln>
            <a:solidFill>
              <a:srgbClr val="E66C8E"/>
            </a:solidFil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E66C8E"/>
                </a:solidFill>
                <a:latin typeface="Impact" panose="020B0806030902050204" pitchFamily="34" charset="0"/>
                <a:sym typeface="Impact" panose="020B0806030902050204" pitchFamily="34" charset="0"/>
              </a:rPr>
              <a:t>04</a:t>
            </a:r>
          </a:p>
        </p:txBody>
      </p:sp>
      <p:pic>
        <p:nvPicPr>
          <p:cNvPr id="5" name="图片 4" descr="munv"/>
          <p:cNvPicPr>
            <a:picLocks noChangeAspect="1"/>
          </p:cNvPicPr>
          <p:nvPr/>
        </p:nvPicPr>
        <p:blipFill>
          <a:blip r:embed="rId4" cstate="email"/>
          <a:stretch>
            <a:fillRect/>
          </a:stretch>
        </p:blipFill>
        <p:spPr>
          <a:xfrm flipH="1">
            <a:off x="-118428" y="1816100"/>
            <a:ext cx="3754755" cy="331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Right)">
                                      <p:cBhvr>
                                        <p:cTn id="12" dur="500"/>
                                        <p:tgtEl>
                                          <p:spTgt spid="18"/>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250" tmFilter="0, 0; .2, .5; .8, .5; 1, 0"/>
                                        <p:tgtEl>
                                          <p:spTgt spid="22"/>
                                        </p:tgtEl>
                                      </p:cBhvr>
                                    </p:animEffect>
                                    <p:animScale>
                                      <p:cBhvr>
                                        <p:cTn id="21"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22"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437970" y="2198429"/>
            <a:ext cx="288119" cy="285654"/>
          </a:xfrm>
          <a:custGeom>
            <a:avLst/>
            <a:gdLst>
              <a:gd name="T0" fmla="*/ 4 w 247"/>
              <a:gd name="T1" fmla="*/ 245 h 245"/>
              <a:gd name="T2" fmla="*/ 0 w 247"/>
              <a:gd name="T3" fmla="*/ 4 h 245"/>
              <a:gd name="T4" fmla="*/ 243 w 247"/>
              <a:gd name="T5" fmla="*/ 0 h 245"/>
              <a:gd name="T6" fmla="*/ 247 w 247"/>
              <a:gd name="T7" fmla="*/ 241 h 245"/>
              <a:gd name="T8" fmla="*/ 4 w 247"/>
              <a:gd name="T9" fmla="*/ 245 h 245"/>
            </a:gdLst>
            <a:ahLst/>
            <a:cxnLst>
              <a:cxn ang="0">
                <a:pos x="T0" y="T1"/>
              </a:cxn>
              <a:cxn ang="0">
                <a:pos x="T2" y="T3"/>
              </a:cxn>
              <a:cxn ang="0">
                <a:pos x="T4" y="T5"/>
              </a:cxn>
              <a:cxn ang="0">
                <a:pos x="T6" y="T7"/>
              </a:cxn>
              <a:cxn ang="0">
                <a:pos x="T8" y="T9"/>
              </a:cxn>
            </a:cxnLst>
            <a:rect l="0" t="0" r="r" b="b"/>
            <a:pathLst>
              <a:path w="247" h="245">
                <a:moveTo>
                  <a:pt x="4" y="245"/>
                </a:moveTo>
                <a:cubicBezTo>
                  <a:pt x="110" y="189"/>
                  <a:pt x="108" y="57"/>
                  <a:pt x="0" y="4"/>
                </a:cubicBezTo>
                <a:cubicBezTo>
                  <a:pt x="243" y="0"/>
                  <a:pt x="243" y="0"/>
                  <a:pt x="243" y="0"/>
                </a:cubicBezTo>
                <a:cubicBezTo>
                  <a:pt x="136" y="56"/>
                  <a:pt x="138" y="188"/>
                  <a:pt x="247" y="241"/>
                </a:cubicBezTo>
                <a:lnTo>
                  <a:pt x="4" y="245"/>
                </a:lnTo>
                <a:close/>
              </a:path>
            </a:pathLst>
          </a:custGeom>
          <a:solidFill>
            <a:srgbClr val="213C55"/>
          </a:solidFill>
          <a:ln>
            <a:noFill/>
          </a:ln>
        </p:spPr>
        <p:txBody>
          <a:bodyPr vert="horz" wrap="square" lIns="68598" tIns="34299" rIns="68598" bIns="34299" numCol="1" anchor="t" anchorCtr="0" compatLnSpc="1"/>
          <a:lstStyle/>
          <a:p>
            <a:endParaRPr lang="zh-CN" altLang="en-US"/>
          </a:p>
        </p:txBody>
      </p:sp>
      <p:sp>
        <p:nvSpPr>
          <p:cNvPr id="3" name="Freeform 7"/>
          <p:cNvSpPr/>
          <p:nvPr/>
        </p:nvSpPr>
        <p:spPr bwMode="auto">
          <a:xfrm>
            <a:off x="4447342" y="3038616"/>
            <a:ext cx="283186" cy="276280"/>
          </a:xfrm>
          <a:custGeom>
            <a:avLst/>
            <a:gdLst>
              <a:gd name="T0" fmla="*/ 243 w 243"/>
              <a:gd name="T1" fmla="*/ 0 h 237"/>
              <a:gd name="T2" fmla="*/ 243 w 243"/>
              <a:gd name="T3" fmla="*/ 237 h 237"/>
              <a:gd name="T4" fmla="*/ 0 w 243"/>
              <a:gd name="T5" fmla="*/ 237 h 237"/>
              <a:gd name="T6" fmla="*/ 0 w 243"/>
              <a:gd name="T7" fmla="*/ 0 h 237"/>
              <a:gd name="T8" fmla="*/ 243 w 243"/>
              <a:gd name="T9" fmla="*/ 0 h 237"/>
            </a:gdLst>
            <a:ahLst/>
            <a:cxnLst>
              <a:cxn ang="0">
                <a:pos x="T0" y="T1"/>
              </a:cxn>
              <a:cxn ang="0">
                <a:pos x="T2" y="T3"/>
              </a:cxn>
              <a:cxn ang="0">
                <a:pos x="T4" y="T5"/>
              </a:cxn>
              <a:cxn ang="0">
                <a:pos x="T6" y="T7"/>
              </a:cxn>
              <a:cxn ang="0">
                <a:pos x="T8" y="T9"/>
              </a:cxn>
            </a:cxnLst>
            <a:rect l="0" t="0" r="r" b="b"/>
            <a:pathLst>
              <a:path w="243" h="237">
                <a:moveTo>
                  <a:pt x="243" y="0"/>
                </a:moveTo>
                <a:cubicBezTo>
                  <a:pt x="137" y="54"/>
                  <a:pt x="137" y="183"/>
                  <a:pt x="243" y="237"/>
                </a:cubicBezTo>
                <a:cubicBezTo>
                  <a:pt x="0" y="237"/>
                  <a:pt x="0" y="237"/>
                  <a:pt x="0" y="237"/>
                </a:cubicBezTo>
                <a:cubicBezTo>
                  <a:pt x="106" y="183"/>
                  <a:pt x="106" y="54"/>
                  <a:pt x="0" y="0"/>
                </a:cubicBezTo>
                <a:lnTo>
                  <a:pt x="243" y="0"/>
                </a:lnTo>
                <a:close/>
              </a:path>
            </a:pathLst>
          </a:custGeom>
          <a:solidFill>
            <a:srgbClr val="90BED6"/>
          </a:solidFill>
          <a:ln>
            <a:noFill/>
          </a:ln>
        </p:spPr>
        <p:txBody>
          <a:bodyPr vert="horz" wrap="square" lIns="68598" tIns="34299" rIns="68598" bIns="34299" numCol="1" anchor="t" anchorCtr="0" compatLnSpc="1"/>
          <a:lstStyle/>
          <a:p>
            <a:endParaRPr lang="zh-CN" altLang="en-US"/>
          </a:p>
        </p:txBody>
      </p:sp>
      <p:sp>
        <p:nvSpPr>
          <p:cNvPr id="4" name="Freeform 8"/>
          <p:cNvSpPr/>
          <p:nvPr/>
        </p:nvSpPr>
        <p:spPr bwMode="auto">
          <a:xfrm>
            <a:off x="4455731" y="3872884"/>
            <a:ext cx="271345" cy="314762"/>
          </a:xfrm>
          <a:custGeom>
            <a:avLst/>
            <a:gdLst>
              <a:gd name="T0" fmla="*/ 233 w 233"/>
              <a:gd name="T1" fmla="*/ 0 h 270"/>
              <a:gd name="T2" fmla="*/ 222 w 233"/>
              <a:gd name="T3" fmla="*/ 268 h 270"/>
              <a:gd name="T4" fmla="*/ 17 w 233"/>
              <a:gd name="T5" fmla="*/ 270 h 270"/>
              <a:gd name="T6" fmla="*/ 0 w 233"/>
              <a:gd name="T7" fmla="*/ 3 h 270"/>
              <a:gd name="T8" fmla="*/ 233 w 233"/>
              <a:gd name="T9" fmla="*/ 0 h 270"/>
            </a:gdLst>
            <a:ahLst/>
            <a:cxnLst>
              <a:cxn ang="0">
                <a:pos x="T0" y="T1"/>
              </a:cxn>
              <a:cxn ang="0">
                <a:pos x="T2" y="T3"/>
              </a:cxn>
              <a:cxn ang="0">
                <a:pos x="T4" y="T5"/>
              </a:cxn>
              <a:cxn ang="0">
                <a:pos x="T6" y="T7"/>
              </a:cxn>
              <a:cxn ang="0">
                <a:pos x="T8" y="T9"/>
              </a:cxn>
            </a:cxnLst>
            <a:rect l="0" t="0" r="r" b="b"/>
            <a:pathLst>
              <a:path w="233" h="270">
                <a:moveTo>
                  <a:pt x="233" y="0"/>
                </a:moveTo>
                <a:cubicBezTo>
                  <a:pt x="100" y="66"/>
                  <a:pt x="116" y="212"/>
                  <a:pt x="222" y="268"/>
                </a:cubicBezTo>
                <a:cubicBezTo>
                  <a:pt x="17" y="270"/>
                  <a:pt x="17" y="270"/>
                  <a:pt x="17" y="270"/>
                </a:cubicBezTo>
                <a:cubicBezTo>
                  <a:pt x="122" y="212"/>
                  <a:pt x="135" y="66"/>
                  <a:pt x="0" y="3"/>
                </a:cubicBezTo>
                <a:lnTo>
                  <a:pt x="233" y="0"/>
                </a:lnTo>
                <a:close/>
              </a:path>
            </a:pathLst>
          </a:custGeom>
          <a:solidFill>
            <a:schemeClr val="accent4">
              <a:alpha val="60000"/>
            </a:schemeClr>
          </a:solidFill>
          <a:ln>
            <a:noFill/>
          </a:ln>
        </p:spPr>
        <p:txBody>
          <a:bodyPr vert="horz" wrap="square" lIns="68598" tIns="34299" rIns="68598" bIns="34299" numCol="1" anchor="t" anchorCtr="0" compatLnSpc="1"/>
          <a:lstStyle/>
          <a:p>
            <a:endParaRPr lang="zh-CN" altLang="en-US"/>
          </a:p>
        </p:txBody>
      </p:sp>
      <p:sp>
        <p:nvSpPr>
          <p:cNvPr id="5" name="Oval 9"/>
          <p:cNvSpPr>
            <a:spLocks noChangeArrowheads="1"/>
          </p:cNvSpPr>
          <p:nvPr/>
        </p:nvSpPr>
        <p:spPr bwMode="auto">
          <a:xfrm>
            <a:off x="4276150" y="2447576"/>
            <a:ext cx="624587" cy="624591"/>
          </a:xfrm>
          <a:prstGeom prst="ellipse">
            <a:avLst/>
          </a:prstGeom>
          <a:solidFill>
            <a:srgbClr val="90BED6"/>
          </a:solidFill>
          <a:ln>
            <a:noFill/>
          </a:ln>
          <a:effectLst/>
        </p:spPr>
        <p:txBody>
          <a:bodyPr vert="horz" wrap="square" lIns="0" tIns="34299" rIns="0" bIns="34299" numCol="1" anchor="ctr"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p>
        </p:txBody>
      </p:sp>
      <p:sp>
        <p:nvSpPr>
          <p:cNvPr id="6" name="Oval 10"/>
          <p:cNvSpPr>
            <a:spLocks noChangeArrowheads="1"/>
          </p:cNvSpPr>
          <p:nvPr/>
        </p:nvSpPr>
        <p:spPr bwMode="auto">
          <a:xfrm>
            <a:off x="5213031" y="2336075"/>
            <a:ext cx="536277" cy="535786"/>
          </a:xfrm>
          <a:prstGeom prst="ellipse">
            <a:avLst/>
          </a:prstGeom>
          <a:solidFill>
            <a:srgbClr val="213C55"/>
          </a:solidFill>
          <a:ln>
            <a:noFill/>
          </a:ln>
        </p:spPr>
        <p:txBody>
          <a:bodyPr vert="horz" wrap="square" lIns="68598" tIns="34299" rIns="68598" bIns="34299" numCol="1" anchor="t" anchorCtr="0" compatLnSpc="1"/>
          <a:lstStyle/>
          <a:p>
            <a:endParaRPr lang="zh-CN" altLang="en-US"/>
          </a:p>
        </p:txBody>
      </p:sp>
      <p:sp>
        <p:nvSpPr>
          <p:cNvPr id="7" name="Oval 11"/>
          <p:cNvSpPr>
            <a:spLocks noChangeArrowheads="1"/>
          </p:cNvSpPr>
          <p:nvPr/>
        </p:nvSpPr>
        <p:spPr bwMode="auto">
          <a:xfrm>
            <a:off x="4276150" y="3280856"/>
            <a:ext cx="624587" cy="624591"/>
          </a:xfrm>
          <a:prstGeom prst="ellipse">
            <a:avLst/>
          </a:prstGeom>
          <a:solidFill>
            <a:schemeClr val="accent4">
              <a:alpha val="60000"/>
            </a:schemeClr>
          </a:solidFill>
          <a:ln>
            <a:noFill/>
          </a:ln>
          <a:effectLst/>
        </p:spPr>
        <p:txBody>
          <a:bodyPr vert="horz" wrap="square" lIns="0" tIns="34299" rIns="0" bIns="34299" numCol="1" anchor="ctr"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p>
        </p:txBody>
      </p:sp>
      <p:sp>
        <p:nvSpPr>
          <p:cNvPr id="8" name="Oval 12"/>
          <p:cNvSpPr>
            <a:spLocks noChangeArrowheads="1"/>
          </p:cNvSpPr>
          <p:nvPr/>
        </p:nvSpPr>
        <p:spPr bwMode="auto">
          <a:xfrm>
            <a:off x="3568677" y="2924157"/>
            <a:ext cx="535784" cy="536280"/>
          </a:xfrm>
          <a:prstGeom prst="ellipse">
            <a:avLst/>
          </a:prstGeom>
          <a:solidFill>
            <a:srgbClr val="90BED6"/>
          </a:solidFill>
          <a:ln>
            <a:noFill/>
          </a:ln>
        </p:spPr>
        <p:txBody>
          <a:bodyPr vert="horz" wrap="square" lIns="68598" tIns="34299" rIns="68598" bIns="34299" numCol="1" anchor="t" anchorCtr="0" compatLnSpc="1"/>
          <a:lstStyle/>
          <a:p>
            <a:endParaRPr lang="zh-CN" altLang="en-US"/>
          </a:p>
        </p:txBody>
      </p:sp>
      <p:sp>
        <p:nvSpPr>
          <p:cNvPr id="9" name="Oval 13"/>
          <p:cNvSpPr>
            <a:spLocks noChangeArrowheads="1"/>
          </p:cNvSpPr>
          <p:nvPr/>
        </p:nvSpPr>
        <p:spPr bwMode="auto">
          <a:xfrm>
            <a:off x="4344725" y="4156072"/>
            <a:ext cx="503716" cy="504705"/>
          </a:xfrm>
          <a:prstGeom prst="ellipse">
            <a:avLst/>
          </a:prstGeom>
          <a:solidFill>
            <a:schemeClr val="accent1">
              <a:alpha val="60000"/>
            </a:schemeClr>
          </a:solidFill>
          <a:ln>
            <a:noFill/>
          </a:ln>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10" name="Oval 14"/>
          <p:cNvSpPr>
            <a:spLocks noChangeArrowheads="1"/>
          </p:cNvSpPr>
          <p:nvPr/>
        </p:nvSpPr>
        <p:spPr bwMode="auto">
          <a:xfrm>
            <a:off x="5480922" y="3588711"/>
            <a:ext cx="432672" cy="432181"/>
          </a:xfrm>
          <a:prstGeom prst="ellipse">
            <a:avLst/>
          </a:prstGeom>
          <a:solidFill>
            <a:srgbClr val="90BED6"/>
          </a:solidFill>
          <a:ln>
            <a:noFill/>
          </a:ln>
        </p:spPr>
        <p:txBody>
          <a:bodyPr vert="horz" wrap="square" lIns="68598" tIns="34299" rIns="68598" bIns="34299" numCol="1" anchor="t" anchorCtr="0" compatLnSpc="1"/>
          <a:lstStyle/>
          <a:p>
            <a:endParaRPr lang="zh-CN" altLang="en-US"/>
          </a:p>
        </p:txBody>
      </p:sp>
      <p:sp>
        <p:nvSpPr>
          <p:cNvPr id="11" name="Freeform 15"/>
          <p:cNvSpPr/>
          <p:nvPr/>
        </p:nvSpPr>
        <p:spPr bwMode="auto">
          <a:xfrm>
            <a:off x="4441423" y="1327652"/>
            <a:ext cx="271838" cy="314762"/>
          </a:xfrm>
          <a:custGeom>
            <a:avLst/>
            <a:gdLst>
              <a:gd name="T0" fmla="*/ 233 w 233"/>
              <a:gd name="T1" fmla="*/ 270 h 270"/>
              <a:gd name="T2" fmla="*/ 221 w 233"/>
              <a:gd name="T3" fmla="*/ 2 h 270"/>
              <a:gd name="T4" fmla="*/ 16 w 233"/>
              <a:gd name="T5" fmla="*/ 0 h 270"/>
              <a:gd name="T6" fmla="*/ 0 w 233"/>
              <a:gd name="T7" fmla="*/ 268 h 270"/>
              <a:gd name="T8" fmla="*/ 233 w 233"/>
              <a:gd name="T9" fmla="*/ 270 h 270"/>
            </a:gdLst>
            <a:ahLst/>
            <a:cxnLst>
              <a:cxn ang="0">
                <a:pos x="T0" y="T1"/>
              </a:cxn>
              <a:cxn ang="0">
                <a:pos x="T2" y="T3"/>
              </a:cxn>
              <a:cxn ang="0">
                <a:pos x="T4" y="T5"/>
              </a:cxn>
              <a:cxn ang="0">
                <a:pos x="T6" y="T7"/>
              </a:cxn>
              <a:cxn ang="0">
                <a:pos x="T8" y="T9"/>
              </a:cxn>
            </a:cxnLst>
            <a:rect l="0" t="0" r="r" b="b"/>
            <a:pathLst>
              <a:path w="233" h="270">
                <a:moveTo>
                  <a:pt x="233" y="270"/>
                </a:moveTo>
                <a:cubicBezTo>
                  <a:pt x="100" y="204"/>
                  <a:pt x="115" y="58"/>
                  <a:pt x="221" y="2"/>
                </a:cubicBezTo>
                <a:cubicBezTo>
                  <a:pt x="16" y="0"/>
                  <a:pt x="16" y="0"/>
                  <a:pt x="16" y="0"/>
                </a:cubicBezTo>
                <a:cubicBezTo>
                  <a:pt x="121" y="58"/>
                  <a:pt x="134" y="204"/>
                  <a:pt x="0" y="268"/>
                </a:cubicBezTo>
                <a:lnTo>
                  <a:pt x="233" y="270"/>
                </a:lnTo>
                <a:close/>
              </a:path>
            </a:pathLst>
          </a:custGeom>
          <a:solidFill>
            <a:schemeClr val="accent1">
              <a:alpha val="60000"/>
            </a:schemeClr>
          </a:solidFill>
          <a:ln>
            <a:noFill/>
          </a:ln>
        </p:spPr>
        <p:txBody>
          <a:bodyPr vert="horz" wrap="square" lIns="68598" tIns="34299" rIns="68598" bIns="34299" numCol="1" anchor="t" anchorCtr="0" compatLnSpc="1"/>
          <a:lstStyle/>
          <a:p>
            <a:endParaRPr lang="zh-CN" altLang="en-US"/>
          </a:p>
        </p:txBody>
      </p:sp>
      <p:sp>
        <p:nvSpPr>
          <p:cNvPr id="12" name="Oval 16"/>
          <p:cNvSpPr>
            <a:spLocks noChangeArrowheads="1"/>
          </p:cNvSpPr>
          <p:nvPr/>
        </p:nvSpPr>
        <p:spPr bwMode="auto">
          <a:xfrm>
            <a:off x="4261842" y="1609854"/>
            <a:ext cx="625081" cy="624591"/>
          </a:xfrm>
          <a:prstGeom prst="ellipse">
            <a:avLst/>
          </a:prstGeom>
          <a:solidFill>
            <a:srgbClr val="213C55"/>
          </a:solidFill>
          <a:ln>
            <a:noFill/>
          </a:ln>
          <a:effectLst/>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13" name="Oval 17"/>
          <p:cNvSpPr>
            <a:spLocks noChangeArrowheads="1"/>
          </p:cNvSpPr>
          <p:nvPr/>
        </p:nvSpPr>
        <p:spPr bwMode="auto">
          <a:xfrm>
            <a:off x="3641494" y="1609751"/>
            <a:ext cx="389257" cy="389259"/>
          </a:xfrm>
          <a:prstGeom prst="ellipse">
            <a:avLst/>
          </a:prstGeom>
          <a:solidFill>
            <a:srgbClr val="90BED6"/>
          </a:solidFill>
          <a:ln>
            <a:noFill/>
          </a:ln>
        </p:spPr>
        <p:txBody>
          <a:bodyPr vert="horz" wrap="square" lIns="68598" tIns="34299" rIns="68598" bIns="34299" numCol="1" anchor="t" anchorCtr="0" compatLnSpc="1"/>
          <a:lstStyle/>
          <a:p>
            <a:endParaRPr lang="zh-CN" altLang="en-US"/>
          </a:p>
        </p:txBody>
      </p:sp>
      <p:sp>
        <p:nvSpPr>
          <p:cNvPr id="14" name="Oval 18"/>
          <p:cNvSpPr>
            <a:spLocks noChangeArrowheads="1"/>
          </p:cNvSpPr>
          <p:nvPr/>
        </p:nvSpPr>
        <p:spPr bwMode="auto">
          <a:xfrm>
            <a:off x="4329431" y="854523"/>
            <a:ext cx="504702" cy="504705"/>
          </a:xfrm>
          <a:prstGeom prst="ellipse">
            <a:avLst/>
          </a:prstGeom>
          <a:solidFill>
            <a:schemeClr val="accent1">
              <a:alpha val="60000"/>
            </a:schemeClr>
          </a:solidFill>
          <a:ln>
            <a:noFill/>
          </a:ln>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15" name="Oval 19"/>
          <p:cNvSpPr>
            <a:spLocks noChangeArrowheads="1"/>
          </p:cNvSpPr>
          <p:nvPr/>
        </p:nvSpPr>
        <p:spPr bwMode="auto">
          <a:xfrm>
            <a:off x="5191816" y="1201847"/>
            <a:ext cx="432672" cy="432674"/>
          </a:xfrm>
          <a:prstGeom prst="ellipse">
            <a:avLst/>
          </a:prstGeom>
          <a:solidFill>
            <a:srgbClr val="213C55"/>
          </a:solidFill>
          <a:ln>
            <a:noFill/>
          </a:ln>
        </p:spPr>
        <p:txBody>
          <a:bodyPr vert="horz" wrap="square" lIns="68598" tIns="34299" rIns="68598" bIns="34299" numCol="1" anchor="t" anchorCtr="0" compatLnSpc="1"/>
          <a:lstStyle/>
          <a:p>
            <a:endParaRPr lang="zh-CN" altLang="en-US"/>
          </a:p>
        </p:txBody>
      </p:sp>
      <p:sp>
        <p:nvSpPr>
          <p:cNvPr id="16" name="Oval 20"/>
          <p:cNvSpPr>
            <a:spLocks noChangeArrowheads="1"/>
          </p:cNvSpPr>
          <p:nvPr/>
        </p:nvSpPr>
        <p:spPr bwMode="auto">
          <a:xfrm>
            <a:off x="2898702" y="2185602"/>
            <a:ext cx="432179" cy="432181"/>
          </a:xfrm>
          <a:prstGeom prst="ellipse">
            <a:avLst/>
          </a:prstGeom>
          <a:solidFill>
            <a:srgbClr val="213C55"/>
          </a:solidFill>
          <a:ln>
            <a:noFill/>
          </a:ln>
        </p:spPr>
        <p:txBody>
          <a:bodyPr vert="horz" wrap="square" lIns="68598" tIns="34299" rIns="68598" bIns="34299" numCol="1" anchor="t" anchorCtr="0" compatLnSpc="1"/>
          <a:lstStyle/>
          <a:p>
            <a:endParaRPr lang="zh-CN" altLang="en-US"/>
          </a:p>
        </p:txBody>
      </p:sp>
      <p:sp>
        <p:nvSpPr>
          <p:cNvPr id="17" name="Oval 21"/>
          <p:cNvSpPr>
            <a:spLocks noChangeArrowheads="1"/>
          </p:cNvSpPr>
          <p:nvPr/>
        </p:nvSpPr>
        <p:spPr bwMode="auto">
          <a:xfrm>
            <a:off x="5873633" y="1680897"/>
            <a:ext cx="374457" cy="379885"/>
          </a:xfrm>
          <a:prstGeom prst="ellipse">
            <a:avLst/>
          </a:prstGeom>
          <a:solidFill>
            <a:srgbClr val="90BED6"/>
          </a:solidFill>
          <a:ln>
            <a:noFill/>
          </a:ln>
        </p:spPr>
        <p:txBody>
          <a:bodyPr vert="horz" wrap="square" lIns="68598" tIns="34299" rIns="68598" bIns="34299" numCol="1" anchor="t" anchorCtr="0" compatLnSpc="1"/>
          <a:lstStyle/>
          <a:p>
            <a:endParaRPr lang="zh-CN" altLang="en-US"/>
          </a:p>
        </p:txBody>
      </p:sp>
      <p:grpSp>
        <p:nvGrpSpPr>
          <p:cNvPr id="18" name="组合 17"/>
          <p:cNvGrpSpPr/>
          <p:nvPr/>
        </p:nvGrpSpPr>
        <p:grpSpPr>
          <a:xfrm>
            <a:off x="2791640" y="2735634"/>
            <a:ext cx="1483974" cy="520986"/>
            <a:chOff x="3718944" y="3404283"/>
            <a:chExt cx="1978033" cy="694433"/>
          </a:xfrm>
        </p:grpSpPr>
        <p:cxnSp>
          <p:nvCxnSpPr>
            <p:cNvPr id="19" name="直接连接符 18"/>
            <p:cNvCxnSpPr/>
            <p:nvPr/>
          </p:nvCxnSpPr>
          <p:spPr>
            <a:xfrm flipH="1" flipV="1">
              <a:off x="4942371" y="3426849"/>
              <a:ext cx="754606" cy="1"/>
            </a:xfrm>
            <a:prstGeom prst="line">
              <a:avLst/>
            </a:prstGeom>
            <a:ln>
              <a:solidFill>
                <a:srgbClr val="E1616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18944" y="3404283"/>
              <a:ext cx="1224137" cy="694433"/>
            </a:xfrm>
            <a:prstGeom prst="line">
              <a:avLst/>
            </a:prstGeom>
            <a:ln>
              <a:solidFill>
                <a:srgbClr val="E1616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4886923" y="1894169"/>
            <a:ext cx="1484507" cy="520986"/>
            <a:chOff x="3718942" y="3436586"/>
            <a:chExt cx="1978742" cy="694433"/>
          </a:xfrm>
        </p:grpSpPr>
        <p:cxnSp>
          <p:nvCxnSpPr>
            <p:cNvPr id="22" name="直接连接符 21"/>
            <p:cNvCxnSpPr/>
            <p:nvPr/>
          </p:nvCxnSpPr>
          <p:spPr>
            <a:xfrm flipH="1" flipV="1">
              <a:off x="4943078" y="3436586"/>
              <a:ext cx="754606" cy="1"/>
            </a:xfrm>
            <a:prstGeom prst="line">
              <a:avLst/>
            </a:prstGeom>
            <a:ln>
              <a:solidFill>
                <a:srgbClr val="E1616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718942" y="3436586"/>
              <a:ext cx="1224136" cy="694433"/>
            </a:xfrm>
            <a:prstGeom prst="line">
              <a:avLst/>
            </a:prstGeom>
            <a:ln>
              <a:solidFill>
                <a:srgbClr val="E1616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791642" y="3588710"/>
            <a:ext cx="1484507" cy="520986"/>
            <a:chOff x="3718942" y="3436586"/>
            <a:chExt cx="1978742" cy="694433"/>
          </a:xfrm>
        </p:grpSpPr>
        <p:cxnSp>
          <p:nvCxnSpPr>
            <p:cNvPr id="25" name="直接连接符 24"/>
            <p:cNvCxnSpPr/>
            <p:nvPr/>
          </p:nvCxnSpPr>
          <p:spPr>
            <a:xfrm flipH="1" flipV="1">
              <a:off x="4943078" y="3436586"/>
              <a:ext cx="754606" cy="1"/>
            </a:xfrm>
            <a:prstGeom prst="line">
              <a:avLst/>
            </a:prstGeom>
            <a:ln>
              <a:solidFill>
                <a:srgbClr val="E1616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718942" y="3436586"/>
              <a:ext cx="1224136" cy="694433"/>
            </a:xfrm>
            <a:prstGeom prst="line">
              <a:avLst/>
            </a:prstGeom>
            <a:ln>
              <a:solidFill>
                <a:srgbClr val="E1616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flipV="1">
            <a:off x="4834134" y="3887438"/>
            <a:ext cx="1484507" cy="520986"/>
            <a:chOff x="3718942" y="3436586"/>
            <a:chExt cx="1978742" cy="694433"/>
          </a:xfrm>
        </p:grpSpPr>
        <p:cxnSp>
          <p:nvCxnSpPr>
            <p:cNvPr id="28" name="直接连接符 27"/>
            <p:cNvCxnSpPr/>
            <p:nvPr/>
          </p:nvCxnSpPr>
          <p:spPr>
            <a:xfrm flipH="1" flipV="1">
              <a:off x="4943078" y="3436586"/>
              <a:ext cx="754606" cy="1"/>
            </a:xfrm>
            <a:prstGeom prst="line">
              <a:avLst/>
            </a:prstGeom>
            <a:ln>
              <a:solidFill>
                <a:srgbClr val="E1616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718942" y="3436586"/>
              <a:ext cx="1224136" cy="694433"/>
            </a:xfrm>
            <a:prstGeom prst="line">
              <a:avLst/>
            </a:prstGeom>
            <a:ln>
              <a:solidFill>
                <a:srgbClr val="E1616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48922" y="1113535"/>
            <a:ext cx="1484507" cy="520986"/>
            <a:chOff x="3718942" y="3436586"/>
            <a:chExt cx="1978742" cy="694433"/>
          </a:xfrm>
        </p:grpSpPr>
        <p:cxnSp>
          <p:nvCxnSpPr>
            <p:cNvPr id="31" name="直接连接符 30"/>
            <p:cNvCxnSpPr/>
            <p:nvPr/>
          </p:nvCxnSpPr>
          <p:spPr>
            <a:xfrm flipH="1" flipV="1">
              <a:off x="4943078" y="3436586"/>
              <a:ext cx="754606" cy="1"/>
            </a:xfrm>
            <a:prstGeom prst="line">
              <a:avLst/>
            </a:prstGeom>
            <a:ln>
              <a:solidFill>
                <a:srgbClr val="E1616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18942" y="3436586"/>
              <a:ext cx="1224136" cy="694433"/>
            </a:xfrm>
            <a:prstGeom prst="line">
              <a:avLst/>
            </a:prstGeom>
            <a:ln>
              <a:solidFill>
                <a:srgbClr val="E1616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453854" y="225414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4" name="TextBox 33"/>
          <p:cNvSpPr txBox="1"/>
          <p:nvPr/>
        </p:nvSpPr>
        <p:spPr>
          <a:xfrm>
            <a:off x="6371429" y="3280855"/>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5" name="TextBox 34"/>
          <p:cNvSpPr txBox="1"/>
          <p:nvPr/>
        </p:nvSpPr>
        <p:spPr>
          <a:xfrm>
            <a:off x="1063552" y="396113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6" name="TextBox 35"/>
          <p:cNvSpPr txBox="1"/>
          <p:nvPr/>
        </p:nvSpPr>
        <p:spPr>
          <a:xfrm>
            <a:off x="1063552" y="2916285"/>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TextBox 36"/>
          <p:cNvSpPr txBox="1"/>
          <p:nvPr/>
        </p:nvSpPr>
        <p:spPr>
          <a:xfrm>
            <a:off x="1063552" y="137402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1" presetClass="entr" presetSubtype="1" fill="hold" grpId="0" nodeType="withEffect">
                                  <p:stCondLst>
                                    <p:cond delay="4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500"/>
                                        <p:tgtEl>
                                          <p:spTgt spid="5"/>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500"/>
                                        <p:tgtEl>
                                          <p:spTgt spid="7"/>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5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500"/>
                                        <p:tgtEl>
                                          <p:spTgt spid="9"/>
                                        </p:tgtEl>
                                      </p:cBhvr>
                                    </p:animEffect>
                                  </p:childTnLst>
                                </p:cTn>
                              </p:par>
                            </p:childTnLst>
                          </p:cTn>
                        </p:par>
                        <p:par>
                          <p:cTn id="57" fill="hold">
                            <p:stCondLst>
                              <p:cond delay="2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500"/>
                                        <p:tgtEl>
                                          <p:spTgt spid="24"/>
                                        </p:tgtEl>
                                      </p:cBhvr>
                                    </p:animEffect>
                                  </p:childTnLst>
                                </p:cTn>
                              </p:par>
                              <p:par>
                                <p:cTn id="67" presetID="2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2"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30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fade">
                                      <p:cBhvr>
                                        <p:cTn id="76" dur="100"/>
                                        <p:tgtEl>
                                          <p:spTgt spid="33"/>
                                        </p:tgtEl>
                                      </p:cBhvr>
                                    </p:animEffect>
                                  </p:childTnLst>
                                </p:cTn>
                              </p:par>
                              <p:par>
                                <p:cTn id="77" presetID="10" presetClass="entr" presetSubtype="0" fill="hold" grpId="0" nodeType="withEffect">
                                  <p:stCondLst>
                                    <p:cond delay="0"/>
                                  </p:stCondLst>
                                  <p:iterate type="lt">
                                    <p:tmPct val="10000"/>
                                  </p:iterate>
                                  <p:childTnLst>
                                    <p:set>
                                      <p:cBhvr>
                                        <p:cTn id="78" dur="1" fill="hold">
                                          <p:stCondLst>
                                            <p:cond delay="0"/>
                                          </p:stCondLst>
                                        </p:cTn>
                                        <p:tgtEl>
                                          <p:spTgt spid="34"/>
                                        </p:tgtEl>
                                        <p:attrNameLst>
                                          <p:attrName>style.visibility</p:attrName>
                                        </p:attrNameLst>
                                      </p:cBhvr>
                                      <p:to>
                                        <p:strVal val="visible"/>
                                      </p:to>
                                    </p:set>
                                    <p:animEffect transition="in" filter="fade">
                                      <p:cBhvr>
                                        <p:cTn id="79" dur="100"/>
                                        <p:tgtEl>
                                          <p:spTgt spid="34"/>
                                        </p:tgtEl>
                                      </p:cBhvr>
                                    </p:animEffect>
                                  </p:childTnLst>
                                </p:cTn>
                              </p:par>
                              <p:par>
                                <p:cTn id="80" presetID="10" presetClass="entr" presetSubtype="0" fill="hold" grpId="0" nodeType="withEffect">
                                  <p:stCondLst>
                                    <p:cond delay="0"/>
                                  </p:stCondLst>
                                  <p:iterate type="lt">
                                    <p:tmPct val="10000"/>
                                  </p:iterate>
                                  <p:childTnLst>
                                    <p:set>
                                      <p:cBhvr>
                                        <p:cTn id="81" dur="1" fill="hold">
                                          <p:stCondLst>
                                            <p:cond delay="0"/>
                                          </p:stCondLst>
                                        </p:cTn>
                                        <p:tgtEl>
                                          <p:spTgt spid="35"/>
                                        </p:tgtEl>
                                        <p:attrNameLst>
                                          <p:attrName>style.visibility</p:attrName>
                                        </p:attrNameLst>
                                      </p:cBhvr>
                                      <p:to>
                                        <p:strVal val="visible"/>
                                      </p:to>
                                    </p:set>
                                    <p:animEffect transition="in" filter="fade">
                                      <p:cBhvr>
                                        <p:cTn id="82" dur="100"/>
                                        <p:tgtEl>
                                          <p:spTgt spid="35"/>
                                        </p:tgtEl>
                                      </p:cBhvr>
                                    </p:animEffect>
                                  </p:childTnLst>
                                </p:cTn>
                              </p:par>
                              <p:par>
                                <p:cTn id="83" presetID="10" presetClass="entr" presetSubtype="0" fill="hold" grpId="0" nodeType="withEffect">
                                  <p:stCondLst>
                                    <p:cond delay="0"/>
                                  </p:stCondLst>
                                  <p:iterate type="lt">
                                    <p:tmPct val="10000"/>
                                  </p:iterate>
                                  <p:childTnLst>
                                    <p:set>
                                      <p:cBhvr>
                                        <p:cTn id="84" dur="1" fill="hold">
                                          <p:stCondLst>
                                            <p:cond delay="0"/>
                                          </p:stCondLst>
                                        </p:cTn>
                                        <p:tgtEl>
                                          <p:spTgt spid="36"/>
                                        </p:tgtEl>
                                        <p:attrNameLst>
                                          <p:attrName>style.visibility</p:attrName>
                                        </p:attrNameLst>
                                      </p:cBhvr>
                                      <p:to>
                                        <p:strVal val="visible"/>
                                      </p:to>
                                    </p:set>
                                    <p:animEffect transition="in" filter="fade">
                                      <p:cBhvr>
                                        <p:cTn id="85" dur="100"/>
                                        <p:tgtEl>
                                          <p:spTgt spid="36"/>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37"/>
                                        </p:tgtEl>
                                        <p:attrNameLst>
                                          <p:attrName>style.visibility</p:attrName>
                                        </p:attrNameLst>
                                      </p:cBhvr>
                                      <p:to>
                                        <p:strVal val="visible"/>
                                      </p:to>
                                    </p:set>
                                    <p:animEffect transition="in" filter="fade">
                                      <p:cBhvr>
                                        <p:cTn id="88"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5" grpId="0" bldLvl="0" animBg="1"/>
      <p:bldP spid="6" grpId="0" bldLvl="0" animBg="1"/>
      <p:bldP spid="7" grpId="0" animBg="1"/>
      <p:bldP spid="8" grpId="0" bldLvl="0" animBg="1"/>
      <p:bldP spid="9" grpId="0" animBg="1"/>
      <p:bldP spid="10" grpId="0" bldLvl="0" animBg="1"/>
      <p:bldP spid="11" grpId="0" animBg="1"/>
      <p:bldP spid="12" grpId="0" bldLvl="0" animBg="1"/>
      <p:bldP spid="13" grpId="0" bldLvl="0" animBg="1"/>
      <p:bldP spid="14" grpId="0" animBg="1"/>
      <p:bldP spid="15" grpId="0" bldLvl="0" animBg="1"/>
      <p:bldP spid="16" grpId="0" bldLvl="0" animBg="1"/>
      <p:bldP spid="17" grpId="0" bldLvl="0" animBg="1"/>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249076" y="1644774"/>
            <a:ext cx="1864897" cy="113552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213C55"/>
          </a:solidFill>
          <a:ln>
            <a:noFill/>
          </a:ln>
          <a:effectLst/>
        </p:spPr>
        <p:txBody>
          <a:bodyPr vert="horz" wrap="square" lIns="68598" tIns="567151" rIns="68598" bIns="34299" numCol="1" anchor="t" anchorCtr="0" compatLnSpc="1"/>
          <a:lstStyle/>
          <a:p>
            <a:pPr algn="ctr">
              <a:lnSpc>
                <a:spcPts val="1125"/>
              </a:lnSpc>
            </a:pPr>
            <a:r>
              <a:rPr lang="en-US" altLang="zh-CN" dirty="0">
                <a:solidFill>
                  <a:schemeClr val="bg1"/>
                </a:solidFill>
                <a:latin typeface="UKIJ Qolyazma" pitchFamily="18" charset="0"/>
                <a:ea typeface="UKIJ Qolyazma" pitchFamily="18" charset="0"/>
                <a:cs typeface="UKIJ Qolyazma" pitchFamily="18" charset="0"/>
              </a:rPr>
              <a:t>72%</a:t>
            </a:r>
          </a:p>
          <a:p>
            <a:pPr algn="ctr">
              <a:lnSpc>
                <a:spcPts val="1125"/>
              </a:lnSpc>
            </a:pPr>
            <a:endParaRPr lang="en-US" altLang="zh-CN" sz="900" dirty="0">
              <a:solidFill>
                <a:schemeClr val="bg1"/>
              </a:solidFill>
              <a:latin typeface="微软雅黑" panose="020B0503020204020204" pitchFamily="34" charset="-122"/>
              <a:ea typeface="微软雅黑" panose="020B0503020204020204" pitchFamily="34" charset="-122"/>
            </a:endParaRPr>
          </a:p>
          <a:p>
            <a:pPr algn="ctr">
              <a:lnSpc>
                <a:spcPts val="1125"/>
              </a:lnSpc>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 name="Freeform 7"/>
          <p:cNvSpPr/>
          <p:nvPr/>
        </p:nvSpPr>
        <p:spPr bwMode="auto">
          <a:xfrm>
            <a:off x="6249076" y="2937775"/>
            <a:ext cx="1864897" cy="698994"/>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E66C8E"/>
          </a:solidFill>
          <a:ln>
            <a:noFill/>
          </a:ln>
          <a:effectLst/>
        </p:spPr>
        <p:txBody>
          <a:bodyPr vert="horz" wrap="square" lIns="68598" tIns="459122" rIns="68598" bIns="34299" numCol="1" anchor="t" anchorCtr="0" compatLnSpc="1"/>
          <a:lstStyle/>
          <a:p>
            <a:pPr algn="ctr">
              <a:lnSpc>
                <a:spcPts val="1125"/>
              </a:lnSpc>
            </a:pPr>
            <a:r>
              <a:rPr lang="en-US" altLang="zh-CN" sz="2000" dirty="0">
                <a:solidFill>
                  <a:prstClr val="white"/>
                </a:solidFill>
                <a:latin typeface="UKIJ Qolyazma" pitchFamily="18" charset="0"/>
                <a:ea typeface="UKIJ Qolyazma" pitchFamily="18" charset="0"/>
                <a:cs typeface="UKIJ Qolyazma" pitchFamily="18" charset="0"/>
              </a:rPr>
              <a:t>28</a:t>
            </a:r>
            <a:r>
              <a:rPr lang="en-US" altLang="zh-CN" sz="1000" dirty="0">
                <a:solidFill>
                  <a:prstClr val="white"/>
                </a:solidFill>
                <a:latin typeface="UKIJ Qolyazma" pitchFamily="18" charset="0"/>
                <a:ea typeface="UKIJ Qolyazma" pitchFamily="18" charset="0"/>
                <a:cs typeface="UKIJ Qolyazma" pitchFamily="18" charset="0"/>
              </a:rPr>
              <a:t>%</a:t>
            </a:r>
          </a:p>
          <a:p>
            <a:endParaRPr lang="zh-CN" altLang="en-US" sz="1000" dirty="0"/>
          </a:p>
        </p:txBody>
      </p:sp>
      <p:cxnSp>
        <p:nvCxnSpPr>
          <p:cNvPr id="4" name="直接连接符 3"/>
          <p:cNvCxnSpPr>
            <a:stCxn id="2" idx="6"/>
          </p:cNvCxnSpPr>
          <p:nvPr/>
        </p:nvCxnSpPr>
        <p:spPr>
          <a:xfrm flipH="1">
            <a:off x="1387059" y="2780294"/>
            <a:ext cx="4862017" cy="0"/>
          </a:xfrm>
          <a:prstGeom prst="line">
            <a:avLst/>
          </a:prstGeom>
          <a:ln>
            <a:solidFill>
              <a:srgbClr val="213C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 idx="0"/>
          </p:cNvCxnSpPr>
          <p:nvPr/>
        </p:nvCxnSpPr>
        <p:spPr>
          <a:xfrm flipH="1">
            <a:off x="1387059" y="2937775"/>
            <a:ext cx="4862017" cy="0"/>
          </a:xfrm>
          <a:prstGeom prst="line">
            <a:avLst/>
          </a:prstGeom>
          <a:ln>
            <a:solidFill>
              <a:srgbClr val="E66C8E"/>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H="1">
            <a:off x="1387060" y="1664084"/>
            <a:ext cx="2090815" cy="217001"/>
          </a:xfrm>
          <a:prstGeom prst="rect">
            <a:avLst/>
          </a:prstGeom>
          <a:noFill/>
        </p:spPr>
        <p:txBody>
          <a:bodyPr wrap="square" lIns="68598" tIns="34299" rIns="68598" bIns="3429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defRPr/>
            </a:pPr>
            <a:r>
              <a:rPr lang="zh-CN" altLang="en-US" sz="1200" b="0" dirty="0">
                <a:solidFill>
                  <a:schemeClr val="tx1">
                    <a:lumMod val="75000"/>
                    <a:lumOff val="25000"/>
                  </a:schemeClr>
                </a:solidFill>
                <a:latin typeface="Arial Rounded MT Bold" panose="020F0704030504030204" pitchFamily="34" charset="0"/>
                <a:cs typeface="Times New Roman" panose="02020603050405020304" pitchFamily="18" charset="0"/>
              </a:rPr>
              <a:t>点击添加标题</a:t>
            </a:r>
          </a:p>
        </p:txBody>
      </p:sp>
      <p:sp>
        <p:nvSpPr>
          <p:cNvPr id="7" name="TextBox 6"/>
          <p:cNvSpPr txBox="1"/>
          <p:nvPr/>
        </p:nvSpPr>
        <p:spPr>
          <a:xfrm>
            <a:off x="1387058" y="1971869"/>
            <a:ext cx="4483860"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8" name="TextBox 7"/>
          <p:cNvSpPr txBox="1"/>
          <p:nvPr/>
        </p:nvSpPr>
        <p:spPr>
          <a:xfrm flipH="1">
            <a:off x="1387060" y="3098248"/>
            <a:ext cx="2090815" cy="217001"/>
          </a:xfrm>
          <a:prstGeom prst="rect">
            <a:avLst/>
          </a:prstGeom>
          <a:noFill/>
        </p:spPr>
        <p:txBody>
          <a:bodyPr wrap="square" lIns="68598" tIns="34299" rIns="68598" bIns="3429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defRPr/>
            </a:pPr>
            <a:r>
              <a:rPr lang="zh-CN" altLang="en-US" sz="1200" b="0" dirty="0">
                <a:solidFill>
                  <a:schemeClr val="tx1">
                    <a:lumMod val="75000"/>
                    <a:lumOff val="25000"/>
                  </a:schemeClr>
                </a:solidFill>
                <a:latin typeface="Arial Rounded MT Bold" panose="020F0704030504030204" pitchFamily="34" charset="0"/>
                <a:cs typeface="Times New Roman" panose="02020603050405020304" pitchFamily="18" charset="0"/>
              </a:rPr>
              <a:t>点击添加标题</a:t>
            </a:r>
          </a:p>
        </p:txBody>
      </p:sp>
      <p:sp>
        <p:nvSpPr>
          <p:cNvPr id="9" name="TextBox 8"/>
          <p:cNvSpPr txBox="1"/>
          <p:nvPr/>
        </p:nvSpPr>
        <p:spPr>
          <a:xfrm>
            <a:off x="1387058" y="3406034"/>
            <a:ext cx="4483860"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22" presetClass="entr" presetSubtype="2"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891828" y="1059911"/>
            <a:ext cx="22851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9" name="Freeform 6"/>
          <p:cNvSpPr/>
          <p:nvPr/>
        </p:nvSpPr>
        <p:spPr bwMode="auto">
          <a:xfrm>
            <a:off x="891828" y="1419589"/>
            <a:ext cx="228511" cy="2873866"/>
          </a:xfrm>
          <a:custGeom>
            <a:avLst/>
            <a:gdLst>
              <a:gd name="T0" fmla="*/ 175 w 351"/>
              <a:gd name="T1" fmla="*/ 0 h 4397"/>
              <a:gd name="T2" fmla="*/ 175 w 351"/>
              <a:gd name="T3" fmla="*/ 0 h 4397"/>
              <a:gd name="T4" fmla="*/ 351 w 351"/>
              <a:gd name="T5" fmla="*/ 143 h 4397"/>
              <a:gd name="T6" fmla="*/ 351 w 351"/>
              <a:gd name="T7" fmla="*/ 4254 h 4397"/>
              <a:gd name="T8" fmla="*/ 175 w 351"/>
              <a:gd name="T9" fmla="*/ 4397 h 4397"/>
              <a:gd name="T10" fmla="*/ 175 w 351"/>
              <a:gd name="T11" fmla="*/ 4397 h 4397"/>
              <a:gd name="T12" fmla="*/ 0 w 351"/>
              <a:gd name="T13" fmla="*/ 4254 h 4397"/>
              <a:gd name="T14" fmla="*/ 0 w 351"/>
              <a:gd name="T15" fmla="*/ 143 h 4397"/>
              <a:gd name="T16" fmla="*/ 175 w 351"/>
              <a:gd name="T17" fmla="*/ 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397">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0" name="Oval 7"/>
          <p:cNvSpPr>
            <a:spLocks noChangeArrowheads="1"/>
          </p:cNvSpPr>
          <p:nvPr/>
        </p:nvSpPr>
        <p:spPr bwMode="auto">
          <a:xfrm>
            <a:off x="794235" y="4017145"/>
            <a:ext cx="439169" cy="439477"/>
          </a:xfrm>
          <a:prstGeom prst="ellipse">
            <a:avLst/>
          </a:pr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1" name="Freeform 8"/>
          <p:cNvSpPr/>
          <p:nvPr/>
        </p:nvSpPr>
        <p:spPr bwMode="auto">
          <a:xfrm>
            <a:off x="1772676" y="1059911"/>
            <a:ext cx="22970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2" name="Freeform 9"/>
          <p:cNvSpPr/>
          <p:nvPr/>
        </p:nvSpPr>
        <p:spPr bwMode="auto">
          <a:xfrm>
            <a:off x="1772676" y="1792370"/>
            <a:ext cx="229701" cy="2501084"/>
          </a:xfrm>
          <a:custGeom>
            <a:avLst/>
            <a:gdLst>
              <a:gd name="T0" fmla="*/ 175 w 351"/>
              <a:gd name="T1" fmla="*/ 0 h 3828"/>
              <a:gd name="T2" fmla="*/ 175 w 351"/>
              <a:gd name="T3" fmla="*/ 0 h 3828"/>
              <a:gd name="T4" fmla="*/ 351 w 351"/>
              <a:gd name="T5" fmla="*/ 124 h 3828"/>
              <a:gd name="T6" fmla="*/ 351 w 351"/>
              <a:gd name="T7" fmla="*/ 3703 h 3828"/>
              <a:gd name="T8" fmla="*/ 175 w 351"/>
              <a:gd name="T9" fmla="*/ 3828 h 3828"/>
              <a:gd name="T10" fmla="*/ 175 w 351"/>
              <a:gd name="T11" fmla="*/ 3828 h 3828"/>
              <a:gd name="T12" fmla="*/ 0 w 351"/>
              <a:gd name="T13" fmla="*/ 3703 h 3828"/>
              <a:gd name="T14" fmla="*/ 0 w 351"/>
              <a:gd name="T15" fmla="*/ 124 h 3828"/>
              <a:gd name="T16" fmla="*/ 175 w 351"/>
              <a:gd name="T17" fmla="*/ 0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3828">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3" name="Oval 10"/>
          <p:cNvSpPr>
            <a:spLocks noChangeArrowheads="1"/>
          </p:cNvSpPr>
          <p:nvPr/>
        </p:nvSpPr>
        <p:spPr bwMode="auto">
          <a:xfrm>
            <a:off x="1675083" y="4017145"/>
            <a:ext cx="439169" cy="439477"/>
          </a:xfrm>
          <a:prstGeom prst="ellipse">
            <a:avLst/>
          </a:prstGeom>
          <a:solidFill>
            <a:srgbClr val="213C5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4" name="Freeform 11"/>
          <p:cNvSpPr/>
          <p:nvPr/>
        </p:nvSpPr>
        <p:spPr bwMode="auto">
          <a:xfrm>
            <a:off x="2597885" y="1059911"/>
            <a:ext cx="22970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5" name="Freeform 12"/>
          <p:cNvSpPr/>
          <p:nvPr/>
        </p:nvSpPr>
        <p:spPr bwMode="auto">
          <a:xfrm>
            <a:off x="2597885" y="1193301"/>
            <a:ext cx="229701" cy="3100154"/>
          </a:xfrm>
          <a:custGeom>
            <a:avLst/>
            <a:gdLst>
              <a:gd name="T0" fmla="*/ 175 w 351"/>
              <a:gd name="T1" fmla="*/ 0 h 4744"/>
              <a:gd name="T2" fmla="*/ 175 w 351"/>
              <a:gd name="T3" fmla="*/ 0 h 4744"/>
              <a:gd name="T4" fmla="*/ 351 w 351"/>
              <a:gd name="T5" fmla="*/ 154 h 4744"/>
              <a:gd name="T6" fmla="*/ 351 w 351"/>
              <a:gd name="T7" fmla="*/ 4589 h 4744"/>
              <a:gd name="T8" fmla="*/ 175 w 351"/>
              <a:gd name="T9" fmla="*/ 4744 h 4744"/>
              <a:gd name="T10" fmla="*/ 175 w 351"/>
              <a:gd name="T11" fmla="*/ 4744 h 4744"/>
              <a:gd name="T12" fmla="*/ 0 w 351"/>
              <a:gd name="T13" fmla="*/ 4589 h 4744"/>
              <a:gd name="T14" fmla="*/ 0 w 351"/>
              <a:gd name="T15" fmla="*/ 154 h 4744"/>
              <a:gd name="T16" fmla="*/ 175 w 351"/>
              <a:gd name="T17" fmla="*/ 0 h 4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744">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rgbClr val="90BED6"/>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6" name="Oval 13"/>
          <p:cNvSpPr>
            <a:spLocks noChangeArrowheads="1"/>
          </p:cNvSpPr>
          <p:nvPr/>
        </p:nvSpPr>
        <p:spPr bwMode="auto">
          <a:xfrm>
            <a:off x="2500292" y="4017145"/>
            <a:ext cx="439169" cy="439477"/>
          </a:xfrm>
          <a:prstGeom prst="ellipse">
            <a:avLst/>
          </a:prstGeom>
          <a:solidFill>
            <a:srgbClr val="90BED6"/>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7" name="Freeform 14"/>
          <p:cNvSpPr/>
          <p:nvPr/>
        </p:nvSpPr>
        <p:spPr bwMode="auto">
          <a:xfrm>
            <a:off x="3529017" y="1059911"/>
            <a:ext cx="229701" cy="3233545"/>
          </a:xfrm>
          <a:custGeom>
            <a:avLst/>
            <a:gdLst>
              <a:gd name="T0" fmla="*/ 176 w 352"/>
              <a:gd name="T1" fmla="*/ 0 h 4948"/>
              <a:gd name="T2" fmla="*/ 176 w 352"/>
              <a:gd name="T3" fmla="*/ 0 h 4948"/>
              <a:gd name="T4" fmla="*/ 352 w 352"/>
              <a:gd name="T5" fmla="*/ 176 h 4948"/>
              <a:gd name="T6" fmla="*/ 352 w 352"/>
              <a:gd name="T7" fmla="*/ 4772 h 4948"/>
              <a:gd name="T8" fmla="*/ 176 w 352"/>
              <a:gd name="T9" fmla="*/ 4948 h 4948"/>
              <a:gd name="T10" fmla="*/ 176 w 352"/>
              <a:gd name="T11" fmla="*/ 4948 h 4948"/>
              <a:gd name="T12" fmla="*/ 0 w 352"/>
              <a:gd name="T13" fmla="*/ 4772 h 4948"/>
              <a:gd name="T14" fmla="*/ 0 w 352"/>
              <a:gd name="T15" fmla="*/ 176 h 4948"/>
              <a:gd name="T16" fmla="*/ 176 w 352"/>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948">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8" name="Freeform 15"/>
          <p:cNvSpPr/>
          <p:nvPr/>
        </p:nvSpPr>
        <p:spPr bwMode="auto">
          <a:xfrm>
            <a:off x="3529017" y="1546115"/>
            <a:ext cx="229701" cy="2747341"/>
          </a:xfrm>
          <a:custGeom>
            <a:avLst/>
            <a:gdLst>
              <a:gd name="T0" fmla="*/ 176 w 352"/>
              <a:gd name="T1" fmla="*/ 0 h 4581"/>
              <a:gd name="T2" fmla="*/ 176 w 352"/>
              <a:gd name="T3" fmla="*/ 0 h 4581"/>
              <a:gd name="T4" fmla="*/ 352 w 352"/>
              <a:gd name="T5" fmla="*/ 149 h 4581"/>
              <a:gd name="T6" fmla="*/ 352 w 352"/>
              <a:gd name="T7" fmla="*/ 4432 h 4581"/>
              <a:gd name="T8" fmla="*/ 176 w 352"/>
              <a:gd name="T9" fmla="*/ 4581 h 4581"/>
              <a:gd name="T10" fmla="*/ 176 w 352"/>
              <a:gd name="T11" fmla="*/ 4581 h 4581"/>
              <a:gd name="T12" fmla="*/ 0 w 352"/>
              <a:gd name="T13" fmla="*/ 4432 h 4581"/>
              <a:gd name="T14" fmla="*/ 0 w 352"/>
              <a:gd name="T15" fmla="*/ 149 h 4581"/>
              <a:gd name="T16" fmla="*/ 176 w 352"/>
              <a:gd name="T17" fmla="*/ 0 h 4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581">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rgbClr val="E1616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19" name="Oval 16"/>
          <p:cNvSpPr>
            <a:spLocks noChangeArrowheads="1"/>
          </p:cNvSpPr>
          <p:nvPr/>
        </p:nvSpPr>
        <p:spPr bwMode="auto">
          <a:xfrm>
            <a:off x="3432615" y="4017145"/>
            <a:ext cx="439169" cy="439477"/>
          </a:xfrm>
          <a:prstGeom prst="ellipse">
            <a:avLst/>
          </a:prstGeom>
          <a:solidFill>
            <a:srgbClr val="E1616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a:p>
        </p:txBody>
      </p:sp>
      <p:sp>
        <p:nvSpPr>
          <p:cNvPr id="20" name="TextBox 19"/>
          <p:cNvSpPr txBox="1"/>
          <p:nvPr/>
        </p:nvSpPr>
        <p:spPr>
          <a:xfrm>
            <a:off x="619791" y="4510826"/>
            <a:ext cx="768687" cy="253897"/>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添加标题</a:t>
            </a:r>
          </a:p>
        </p:txBody>
      </p:sp>
      <p:sp>
        <p:nvSpPr>
          <p:cNvPr id="22" name="TextBox 21"/>
          <p:cNvSpPr txBox="1"/>
          <p:nvPr/>
        </p:nvSpPr>
        <p:spPr>
          <a:xfrm>
            <a:off x="1506255" y="4510826"/>
            <a:ext cx="768687" cy="253897"/>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添加标题</a:t>
            </a:r>
          </a:p>
        </p:txBody>
      </p:sp>
      <p:sp>
        <p:nvSpPr>
          <p:cNvPr id="23" name="TextBox 22"/>
          <p:cNvSpPr txBox="1"/>
          <p:nvPr/>
        </p:nvSpPr>
        <p:spPr>
          <a:xfrm>
            <a:off x="2369080" y="4510825"/>
            <a:ext cx="768687" cy="253994"/>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添加标题</a:t>
            </a:r>
          </a:p>
        </p:txBody>
      </p:sp>
      <p:sp>
        <p:nvSpPr>
          <p:cNvPr id="24" name="TextBox 23"/>
          <p:cNvSpPr txBox="1"/>
          <p:nvPr/>
        </p:nvSpPr>
        <p:spPr>
          <a:xfrm>
            <a:off x="3267364" y="4510825"/>
            <a:ext cx="768687" cy="253994"/>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添加标题</a:t>
            </a:r>
          </a:p>
        </p:txBody>
      </p:sp>
      <p:sp>
        <p:nvSpPr>
          <p:cNvPr id="25" name="矩形 83"/>
          <p:cNvSpPr>
            <a:spLocks noChangeArrowheads="1"/>
          </p:cNvSpPr>
          <p:nvPr/>
        </p:nvSpPr>
        <p:spPr bwMode="auto">
          <a:xfrm>
            <a:off x="4665082" y="926615"/>
            <a:ext cx="3830617" cy="3739016"/>
          </a:xfrm>
          <a:prstGeom prst="rect">
            <a:avLst/>
          </a:prstGeom>
          <a:solidFill>
            <a:srgbClr val="F2F2F2"/>
          </a:solidFill>
          <a:ln w="9525" cmpd="sng">
            <a:solidFill>
              <a:srgbClr val="E16165"/>
            </a:solidFill>
            <a:miter lim="800000"/>
          </a:ln>
        </p:spPr>
        <p:txBody>
          <a:bodyPr lIns="68562" tIns="34281" rIns="68562" bIns="34281"/>
          <a:lstStyle/>
          <a:p>
            <a:endParaRPr lang="zh-CN" altLang="en-US"/>
          </a:p>
        </p:txBody>
      </p:sp>
      <p:sp>
        <p:nvSpPr>
          <p:cNvPr id="26" name="TextBox 84"/>
          <p:cNvSpPr txBox="1">
            <a:spLocks noChangeArrowheads="1"/>
          </p:cNvSpPr>
          <p:nvPr/>
        </p:nvSpPr>
        <p:spPr bwMode="auto">
          <a:xfrm>
            <a:off x="4844735" y="1476404"/>
            <a:ext cx="3466275" cy="173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这里可以用简要的话描述出工作完成的情况，未完成的工作是什么原因也可以在这里说明。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这里可以用简要的话描述出工作完成的情况，未完成的工作是什么原因也可以在这里说明。</a:t>
            </a:r>
          </a:p>
          <a:p>
            <a:pPr algn="just"/>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这里可以用简要的话描述出工作完成的情况，未完成的工作是什么原因也可以在这里说明。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这里可以用简要的话描述出工作完成的情况，未完成的工作是什么原因也可以在这里说明。</a:t>
            </a: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2"/>
          <p:cNvSpPr/>
          <p:nvPr/>
        </p:nvSpPr>
        <p:spPr bwMode="auto">
          <a:xfrm>
            <a:off x="4609142" y="817044"/>
            <a:ext cx="396324" cy="39779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p>
        </p:txBody>
      </p:sp>
      <p:sp>
        <p:nvSpPr>
          <p:cNvPr id="28" name="Freeform 12"/>
          <p:cNvSpPr/>
          <p:nvPr/>
        </p:nvSpPr>
        <p:spPr bwMode="auto">
          <a:xfrm flipH="1" flipV="1">
            <a:off x="8180199" y="4354115"/>
            <a:ext cx="396324" cy="39779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66C8E"/>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p>
        </p:txBody>
      </p:sp>
      <p:sp>
        <p:nvSpPr>
          <p:cNvPr id="21" name="TextBox 20"/>
          <p:cNvSpPr txBox="1"/>
          <p:nvPr/>
        </p:nvSpPr>
        <p:spPr>
          <a:xfrm>
            <a:off x="823411" y="4132231"/>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90%</a:t>
            </a:r>
            <a:endParaRPr lang="zh-CN" altLang="en-US" sz="1200" dirty="0">
              <a:solidFill>
                <a:schemeClr val="bg1">
                  <a:lumMod val="95000"/>
                </a:schemeClr>
              </a:solidFill>
            </a:endParaRPr>
          </a:p>
        </p:txBody>
      </p:sp>
      <p:sp>
        <p:nvSpPr>
          <p:cNvPr id="30" name="TextBox 29"/>
          <p:cNvSpPr txBox="1"/>
          <p:nvPr/>
        </p:nvSpPr>
        <p:spPr>
          <a:xfrm>
            <a:off x="1698055" y="4132231"/>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70%</a:t>
            </a:r>
            <a:endParaRPr lang="zh-CN" altLang="en-US" sz="1200" dirty="0">
              <a:solidFill>
                <a:schemeClr val="bg1">
                  <a:lumMod val="95000"/>
                </a:schemeClr>
              </a:solidFill>
            </a:endParaRPr>
          </a:p>
        </p:txBody>
      </p:sp>
      <p:sp>
        <p:nvSpPr>
          <p:cNvPr id="31" name="TextBox 30"/>
          <p:cNvSpPr txBox="1"/>
          <p:nvPr/>
        </p:nvSpPr>
        <p:spPr>
          <a:xfrm>
            <a:off x="2525421" y="4132231"/>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98%</a:t>
            </a:r>
            <a:endParaRPr lang="zh-CN" altLang="en-US" sz="1200" dirty="0">
              <a:solidFill>
                <a:schemeClr val="bg1">
                  <a:lumMod val="95000"/>
                </a:schemeClr>
              </a:solidFill>
            </a:endParaRPr>
          </a:p>
        </p:txBody>
      </p:sp>
      <p:sp>
        <p:nvSpPr>
          <p:cNvPr id="32" name="TextBox 31"/>
          <p:cNvSpPr txBox="1"/>
          <p:nvPr/>
        </p:nvSpPr>
        <p:spPr>
          <a:xfrm>
            <a:off x="3447343" y="4132231"/>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85%</a:t>
            </a:r>
            <a:endParaRPr lang="zh-CN" altLang="en-US" sz="12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500"/>
                                        <p:tgtEl>
                                          <p:spTgt spid="1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400"/>
                                        <p:tgtEl>
                                          <p:spTgt spid="9"/>
                                        </p:tgtEl>
                                      </p:cBhvr>
                                    </p:animEffect>
                                  </p:childTnLst>
                                </p:cTn>
                              </p:par>
                            </p:childTnLst>
                          </p:cTn>
                        </p:par>
                        <p:par>
                          <p:cTn id="33" fill="hold">
                            <p:stCondLst>
                              <p:cond delay="1500"/>
                            </p:stCondLst>
                            <p:childTnLst>
                              <p:par>
                                <p:cTn id="34" presetID="3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300" fill="hold"/>
                                        <p:tgtEl>
                                          <p:spTgt spid="21"/>
                                        </p:tgtEl>
                                        <p:attrNameLst>
                                          <p:attrName>ppt_w</p:attrName>
                                        </p:attrNameLst>
                                      </p:cBhvr>
                                      <p:tavLst>
                                        <p:tav tm="0">
                                          <p:val>
                                            <p:fltVal val="0"/>
                                          </p:val>
                                        </p:tav>
                                        <p:tav tm="100000">
                                          <p:val>
                                            <p:strVal val="#ppt_w"/>
                                          </p:val>
                                        </p:tav>
                                      </p:tavLst>
                                    </p:anim>
                                    <p:anim calcmode="lin" valueType="num">
                                      <p:cBhvr>
                                        <p:cTn id="37" dur="300" fill="hold"/>
                                        <p:tgtEl>
                                          <p:spTgt spid="21"/>
                                        </p:tgtEl>
                                        <p:attrNameLst>
                                          <p:attrName>ppt_h</p:attrName>
                                        </p:attrNameLst>
                                      </p:cBhvr>
                                      <p:tavLst>
                                        <p:tav tm="0">
                                          <p:val>
                                            <p:fltVal val="0"/>
                                          </p:val>
                                        </p:tav>
                                        <p:tav tm="100000">
                                          <p:val>
                                            <p:strVal val="#ppt_h"/>
                                          </p:val>
                                        </p:tav>
                                      </p:tavLst>
                                    </p:anim>
                                    <p:anim calcmode="lin" valueType="num">
                                      <p:cBhvr>
                                        <p:cTn id="38" dur="300" fill="hold"/>
                                        <p:tgtEl>
                                          <p:spTgt spid="21"/>
                                        </p:tgtEl>
                                        <p:attrNameLst>
                                          <p:attrName>style.rotation</p:attrName>
                                        </p:attrNameLst>
                                      </p:cBhvr>
                                      <p:tavLst>
                                        <p:tav tm="0">
                                          <p:val>
                                            <p:fltVal val="90"/>
                                          </p:val>
                                        </p:tav>
                                        <p:tav tm="100000">
                                          <p:val>
                                            <p:fltVal val="0"/>
                                          </p:val>
                                        </p:tav>
                                      </p:tavLst>
                                    </p:anim>
                                    <p:animEffect transition="in" filter="fade">
                                      <p:cBhvr>
                                        <p:cTn id="39" dur="300"/>
                                        <p:tgtEl>
                                          <p:spTgt spid="21"/>
                                        </p:tgtEl>
                                      </p:cBhvr>
                                    </p:animEffect>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400"/>
                                        <p:tgtEl>
                                          <p:spTgt spid="20"/>
                                        </p:tgtEl>
                                      </p:cBhvr>
                                    </p:animEffect>
                                    <p:anim calcmode="lin" valueType="num">
                                      <p:cBhvr>
                                        <p:cTn id="44" dur="400" fill="hold"/>
                                        <p:tgtEl>
                                          <p:spTgt spid="20"/>
                                        </p:tgtEl>
                                        <p:attrNameLst>
                                          <p:attrName>ppt_x</p:attrName>
                                        </p:attrNameLst>
                                      </p:cBhvr>
                                      <p:tavLst>
                                        <p:tav tm="0">
                                          <p:val>
                                            <p:strVal val="#ppt_x"/>
                                          </p:val>
                                        </p:tav>
                                        <p:tav tm="100000">
                                          <p:val>
                                            <p:strVal val="#ppt_x"/>
                                          </p:val>
                                        </p:tav>
                                      </p:tavLst>
                                    </p:anim>
                                    <p:anim calcmode="lin" valueType="num">
                                      <p:cBhvr>
                                        <p:cTn id="45" dur="4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1"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500"/>
                                        <p:tgtEl>
                                          <p:spTgt spid="13"/>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400"/>
                                        <p:tgtEl>
                                          <p:spTgt spid="12"/>
                                        </p:tgtEl>
                                      </p:cBhvr>
                                    </p:animEffect>
                                  </p:childTnLst>
                                </p:cTn>
                              </p:par>
                            </p:childTnLst>
                          </p:cTn>
                        </p:par>
                        <p:par>
                          <p:cTn id="54" fill="hold">
                            <p:stCondLst>
                              <p:cond delay="3500"/>
                            </p:stCondLst>
                            <p:childTnLst>
                              <p:par>
                                <p:cTn id="55" presetID="31"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300" fill="hold"/>
                                        <p:tgtEl>
                                          <p:spTgt spid="30"/>
                                        </p:tgtEl>
                                        <p:attrNameLst>
                                          <p:attrName>ppt_w</p:attrName>
                                        </p:attrNameLst>
                                      </p:cBhvr>
                                      <p:tavLst>
                                        <p:tav tm="0">
                                          <p:val>
                                            <p:fltVal val="0"/>
                                          </p:val>
                                        </p:tav>
                                        <p:tav tm="100000">
                                          <p:val>
                                            <p:strVal val="#ppt_w"/>
                                          </p:val>
                                        </p:tav>
                                      </p:tavLst>
                                    </p:anim>
                                    <p:anim calcmode="lin" valueType="num">
                                      <p:cBhvr>
                                        <p:cTn id="58" dur="300" fill="hold"/>
                                        <p:tgtEl>
                                          <p:spTgt spid="30"/>
                                        </p:tgtEl>
                                        <p:attrNameLst>
                                          <p:attrName>ppt_h</p:attrName>
                                        </p:attrNameLst>
                                      </p:cBhvr>
                                      <p:tavLst>
                                        <p:tav tm="0">
                                          <p:val>
                                            <p:fltVal val="0"/>
                                          </p:val>
                                        </p:tav>
                                        <p:tav tm="100000">
                                          <p:val>
                                            <p:strVal val="#ppt_h"/>
                                          </p:val>
                                        </p:tav>
                                      </p:tavLst>
                                    </p:anim>
                                    <p:anim calcmode="lin" valueType="num">
                                      <p:cBhvr>
                                        <p:cTn id="59" dur="300" fill="hold"/>
                                        <p:tgtEl>
                                          <p:spTgt spid="30"/>
                                        </p:tgtEl>
                                        <p:attrNameLst>
                                          <p:attrName>style.rotation</p:attrName>
                                        </p:attrNameLst>
                                      </p:cBhvr>
                                      <p:tavLst>
                                        <p:tav tm="0">
                                          <p:val>
                                            <p:fltVal val="90"/>
                                          </p:val>
                                        </p:tav>
                                        <p:tav tm="100000">
                                          <p:val>
                                            <p:fltVal val="0"/>
                                          </p:val>
                                        </p:tav>
                                      </p:tavLst>
                                    </p:anim>
                                    <p:animEffect transition="in" filter="fade">
                                      <p:cBhvr>
                                        <p:cTn id="60" dur="300"/>
                                        <p:tgtEl>
                                          <p:spTgt spid="30"/>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400"/>
                                        <p:tgtEl>
                                          <p:spTgt spid="22"/>
                                        </p:tgtEl>
                                      </p:cBhvr>
                                    </p:animEffect>
                                    <p:anim calcmode="lin" valueType="num">
                                      <p:cBhvr>
                                        <p:cTn id="64" dur="400" fill="hold"/>
                                        <p:tgtEl>
                                          <p:spTgt spid="22"/>
                                        </p:tgtEl>
                                        <p:attrNameLst>
                                          <p:attrName>ppt_x</p:attrName>
                                        </p:attrNameLst>
                                      </p:cBhvr>
                                      <p:tavLst>
                                        <p:tav tm="0">
                                          <p:val>
                                            <p:strVal val="#ppt_x"/>
                                          </p:val>
                                        </p:tav>
                                        <p:tav tm="100000">
                                          <p:val>
                                            <p:strVal val="#ppt_x"/>
                                          </p:val>
                                        </p:tav>
                                      </p:tavLst>
                                    </p:anim>
                                    <p:anim calcmode="lin" valueType="num">
                                      <p:cBhvr>
                                        <p:cTn id="65" dur="4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heel(1)">
                                      <p:cBhvr>
                                        <p:cTn id="69" dur="500"/>
                                        <p:tgtEl>
                                          <p:spTgt spid="16"/>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400"/>
                                        <p:tgtEl>
                                          <p:spTgt spid="15"/>
                                        </p:tgtEl>
                                      </p:cBhvr>
                                    </p:animEffect>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300" fill="hold"/>
                                        <p:tgtEl>
                                          <p:spTgt spid="31"/>
                                        </p:tgtEl>
                                        <p:attrNameLst>
                                          <p:attrName>ppt_w</p:attrName>
                                        </p:attrNameLst>
                                      </p:cBhvr>
                                      <p:tavLst>
                                        <p:tav tm="0">
                                          <p:val>
                                            <p:fltVal val="0"/>
                                          </p:val>
                                        </p:tav>
                                        <p:tav tm="100000">
                                          <p:val>
                                            <p:strVal val="#ppt_w"/>
                                          </p:val>
                                        </p:tav>
                                      </p:tavLst>
                                    </p:anim>
                                    <p:anim calcmode="lin" valueType="num">
                                      <p:cBhvr>
                                        <p:cTn id="78" dur="300" fill="hold"/>
                                        <p:tgtEl>
                                          <p:spTgt spid="31"/>
                                        </p:tgtEl>
                                        <p:attrNameLst>
                                          <p:attrName>ppt_h</p:attrName>
                                        </p:attrNameLst>
                                      </p:cBhvr>
                                      <p:tavLst>
                                        <p:tav tm="0">
                                          <p:val>
                                            <p:fltVal val="0"/>
                                          </p:val>
                                        </p:tav>
                                        <p:tav tm="100000">
                                          <p:val>
                                            <p:strVal val="#ppt_h"/>
                                          </p:val>
                                        </p:tav>
                                      </p:tavLst>
                                    </p:anim>
                                    <p:anim calcmode="lin" valueType="num">
                                      <p:cBhvr>
                                        <p:cTn id="79" dur="300" fill="hold"/>
                                        <p:tgtEl>
                                          <p:spTgt spid="31"/>
                                        </p:tgtEl>
                                        <p:attrNameLst>
                                          <p:attrName>style.rotation</p:attrName>
                                        </p:attrNameLst>
                                      </p:cBhvr>
                                      <p:tavLst>
                                        <p:tav tm="0">
                                          <p:val>
                                            <p:fltVal val="90"/>
                                          </p:val>
                                        </p:tav>
                                        <p:tav tm="100000">
                                          <p:val>
                                            <p:fltVal val="0"/>
                                          </p:val>
                                        </p:tav>
                                      </p:tavLst>
                                    </p:anim>
                                    <p:animEffect transition="in" filter="fade">
                                      <p:cBhvr>
                                        <p:cTn id="80" dur="300"/>
                                        <p:tgtEl>
                                          <p:spTgt spid="31"/>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400"/>
                                        <p:tgtEl>
                                          <p:spTgt spid="23"/>
                                        </p:tgtEl>
                                      </p:cBhvr>
                                    </p:animEffect>
                                    <p:anim calcmode="lin" valueType="num">
                                      <p:cBhvr>
                                        <p:cTn id="84" dur="400" fill="hold"/>
                                        <p:tgtEl>
                                          <p:spTgt spid="23"/>
                                        </p:tgtEl>
                                        <p:attrNameLst>
                                          <p:attrName>ppt_x</p:attrName>
                                        </p:attrNameLst>
                                      </p:cBhvr>
                                      <p:tavLst>
                                        <p:tav tm="0">
                                          <p:val>
                                            <p:strVal val="#ppt_x"/>
                                          </p:val>
                                        </p:tav>
                                        <p:tav tm="100000">
                                          <p:val>
                                            <p:strVal val="#ppt_x"/>
                                          </p:val>
                                        </p:tav>
                                      </p:tavLst>
                                    </p:anim>
                                    <p:anim calcmode="lin" valueType="num">
                                      <p:cBhvr>
                                        <p:cTn id="85" dur="40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21"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heel(1)">
                                      <p:cBhvr>
                                        <p:cTn id="89" dur="500"/>
                                        <p:tgtEl>
                                          <p:spTgt spid="19"/>
                                        </p:tgtEl>
                                      </p:cBhvr>
                                    </p:animEffect>
                                  </p:childTnLst>
                                </p:cTn>
                              </p:par>
                            </p:childTnLst>
                          </p:cTn>
                        </p:par>
                        <p:par>
                          <p:cTn id="90" fill="hold">
                            <p:stCondLst>
                              <p:cond delay="6000"/>
                            </p:stCondLst>
                            <p:childTnLst>
                              <p:par>
                                <p:cTn id="91" presetID="22" presetClass="entr" presetSubtype="4"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down)">
                                      <p:cBhvr>
                                        <p:cTn id="93" dur="400"/>
                                        <p:tgtEl>
                                          <p:spTgt spid="18"/>
                                        </p:tgtEl>
                                      </p:cBhvr>
                                    </p:animEffect>
                                  </p:childTnLst>
                                </p:cTn>
                              </p:par>
                            </p:childTnLst>
                          </p:cTn>
                        </p:par>
                        <p:par>
                          <p:cTn id="94" fill="hold">
                            <p:stCondLst>
                              <p:cond delay="6500"/>
                            </p:stCondLst>
                            <p:childTnLst>
                              <p:par>
                                <p:cTn id="95" presetID="31"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300" fill="hold"/>
                                        <p:tgtEl>
                                          <p:spTgt spid="32"/>
                                        </p:tgtEl>
                                        <p:attrNameLst>
                                          <p:attrName>ppt_w</p:attrName>
                                        </p:attrNameLst>
                                      </p:cBhvr>
                                      <p:tavLst>
                                        <p:tav tm="0">
                                          <p:val>
                                            <p:fltVal val="0"/>
                                          </p:val>
                                        </p:tav>
                                        <p:tav tm="100000">
                                          <p:val>
                                            <p:strVal val="#ppt_w"/>
                                          </p:val>
                                        </p:tav>
                                      </p:tavLst>
                                    </p:anim>
                                    <p:anim calcmode="lin" valueType="num">
                                      <p:cBhvr>
                                        <p:cTn id="98" dur="300" fill="hold"/>
                                        <p:tgtEl>
                                          <p:spTgt spid="32"/>
                                        </p:tgtEl>
                                        <p:attrNameLst>
                                          <p:attrName>ppt_h</p:attrName>
                                        </p:attrNameLst>
                                      </p:cBhvr>
                                      <p:tavLst>
                                        <p:tav tm="0">
                                          <p:val>
                                            <p:fltVal val="0"/>
                                          </p:val>
                                        </p:tav>
                                        <p:tav tm="100000">
                                          <p:val>
                                            <p:strVal val="#ppt_h"/>
                                          </p:val>
                                        </p:tav>
                                      </p:tavLst>
                                    </p:anim>
                                    <p:anim calcmode="lin" valueType="num">
                                      <p:cBhvr>
                                        <p:cTn id="99" dur="300" fill="hold"/>
                                        <p:tgtEl>
                                          <p:spTgt spid="32"/>
                                        </p:tgtEl>
                                        <p:attrNameLst>
                                          <p:attrName>style.rotation</p:attrName>
                                        </p:attrNameLst>
                                      </p:cBhvr>
                                      <p:tavLst>
                                        <p:tav tm="0">
                                          <p:val>
                                            <p:fltVal val="90"/>
                                          </p:val>
                                        </p:tav>
                                        <p:tav tm="100000">
                                          <p:val>
                                            <p:fltVal val="0"/>
                                          </p:val>
                                        </p:tav>
                                      </p:tavLst>
                                    </p:anim>
                                    <p:animEffect transition="in" filter="fade">
                                      <p:cBhvr>
                                        <p:cTn id="100" dur="300"/>
                                        <p:tgtEl>
                                          <p:spTgt spid="32"/>
                                        </p:tgtEl>
                                      </p:cBhvr>
                                    </p:animEffect>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400"/>
                                        <p:tgtEl>
                                          <p:spTgt spid="24"/>
                                        </p:tgtEl>
                                      </p:cBhvr>
                                    </p:animEffect>
                                    <p:anim calcmode="lin" valueType="num">
                                      <p:cBhvr>
                                        <p:cTn id="104" dur="400" fill="hold"/>
                                        <p:tgtEl>
                                          <p:spTgt spid="24"/>
                                        </p:tgtEl>
                                        <p:attrNameLst>
                                          <p:attrName>ppt_x</p:attrName>
                                        </p:attrNameLst>
                                      </p:cBhvr>
                                      <p:tavLst>
                                        <p:tav tm="0">
                                          <p:val>
                                            <p:strVal val="#ppt_x"/>
                                          </p:val>
                                        </p:tav>
                                        <p:tav tm="100000">
                                          <p:val>
                                            <p:strVal val="#ppt_x"/>
                                          </p:val>
                                        </p:tav>
                                      </p:tavLst>
                                    </p:anim>
                                    <p:anim calcmode="lin" valueType="num">
                                      <p:cBhvr>
                                        <p:cTn id="105" dur="400" fill="hold"/>
                                        <p:tgtEl>
                                          <p:spTgt spid="24"/>
                                        </p:tgtEl>
                                        <p:attrNameLst>
                                          <p:attrName>ppt_y</p:attrName>
                                        </p:attrNameLst>
                                      </p:cBhvr>
                                      <p:tavLst>
                                        <p:tav tm="0">
                                          <p:val>
                                            <p:strVal val="#ppt_y+.1"/>
                                          </p:val>
                                        </p:tav>
                                        <p:tav tm="100000">
                                          <p:val>
                                            <p:strVal val="#ppt_y"/>
                                          </p:val>
                                        </p:tav>
                                      </p:tavLst>
                                    </p:anim>
                                  </p:childTnLst>
                                </p:cTn>
                              </p:par>
                            </p:childTnLst>
                          </p:cTn>
                        </p:par>
                        <p:par>
                          <p:cTn id="106" fill="hold">
                            <p:stCondLst>
                              <p:cond delay="7000"/>
                            </p:stCondLst>
                            <p:childTnLst>
                              <p:par>
                                <p:cTn id="107" presetID="1"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35" presetClass="path" presetSubtype="0" accel="50000" decel="50000" fill="hold" grpId="1" nodeType="withEffect">
                                  <p:stCondLst>
                                    <p:cond delay="0"/>
                                  </p:stCondLst>
                                  <p:childTnLst>
                                    <p:animMotion origin="layout" path="M -2.36893E-6 -3.7037E-6 L 0.20476 0.34445 " pathEditMode="relative" rAng="0" ptsTypes="AA">
                                      <p:cBhvr>
                                        <p:cTn id="110" dur="500" spd="-99900" fill="hold"/>
                                        <p:tgtEl>
                                          <p:spTgt spid="27"/>
                                        </p:tgtEl>
                                        <p:attrNameLst>
                                          <p:attrName>ppt_x</p:attrName>
                                          <p:attrName>ppt_y</p:attrName>
                                        </p:attrNameLst>
                                      </p:cBhvr>
                                      <p:rCtr x="10238" y="17222"/>
                                    </p:animMotion>
                                  </p:childTnLst>
                                </p:cTn>
                              </p:par>
                              <p:par>
                                <p:cTn id="111" presetID="1"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par>
                                <p:cTn id="113" presetID="35" presetClass="path" presetSubtype="0" accel="50000" decel="50000" fill="hold" grpId="1" nodeType="withEffect">
                                  <p:stCondLst>
                                    <p:cond delay="0"/>
                                  </p:stCondLst>
                                  <p:childTnLst>
                                    <p:animMotion origin="layout" path="M -1.7445E-6 -3.7037E-6 L -0.18564 -0.34305 " pathEditMode="relative" rAng="0" ptsTypes="AA">
                                      <p:cBhvr>
                                        <p:cTn id="114" dur="500" spd="-99900" fill="hold"/>
                                        <p:tgtEl>
                                          <p:spTgt spid="28"/>
                                        </p:tgtEl>
                                        <p:attrNameLst>
                                          <p:attrName>ppt_x</p:attrName>
                                          <p:attrName>ppt_y</p:attrName>
                                        </p:attrNameLst>
                                      </p:cBhvr>
                                      <p:rCtr x="-9288" y="-17153"/>
                                    </p:animMotion>
                                  </p:childTnLst>
                                </p:cTn>
                              </p:par>
                              <p:par>
                                <p:cTn id="115" presetID="10"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childTnLst>
                          </p:cTn>
                        </p:par>
                        <p:par>
                          <p:cTn id="120" fill="hold">
                            <p:stCondLst>
                              <p:cond delay="7000"/>
                            </p:stCondLst>
                            <p:childTnLst>
                              <p:par>
                                <p:cTn id="121" presetID="22" presetClass="entr" presetSubtype="1" fill="hold" nodeType="afterEffect">
                                  <p:stCondLst>
                                    <p:cond delay="0"/>
                                  </p:stCondLst>
                                  <p:childTnLst>
                                    <p:set>
                                      <p:cBhvr>
                                        <p:cTn id="122" dur="1" fill="hold">
                                          <p:stCondLst>
                                            <p:cond delay="0"/>
                                          </p:stCondLst>
                                        </p:cTn>
                                        <p:tgtEl>
                                          <p:spTgt spid="26">
                                            <p:txEl>
                                              <p:pRg st="0" end="0"/>
                                            </p:txEl>
                                          </p:spTgt>
                                        </p:tgtEl>
                                        <p:attrNameLst>
                                          <p:attrName>style.visibility</p:attrName>
                                        </p:attrNameLst>
                                      </p:cBhvr>
                                      <p:to>
                                        <p:strVal val="visible"/>
                                      </p:to>
                                    </p:set>
                                    <p:animEffect transition="in" filter="wipe(up)">
                                      <p:cBhvr>
                                        <p:cTn id="123" dur="500"/>
                                        <p:tgtEl>
                                          <p:spTgt spid="26">
                                            <p:txEl>
                                              <p:pRg st="0" end="0"/>
                                            </p:txEl>
                                          </p:spTgt>
                                        </p:tgtEl>
                                      </p:cBhvr>
                                    </p:animEffect>
                                  </p:childTnLst>
                                </p:cTn>
                              </p:par>
                            </p:childTnLst>
                          </p:cTn>
                        </p:par>
                        <p:par>
                          <p:cTn id="124" fill="hold">
                            <p:stCondLst>
                              <p:cond delay="7500"/>
                            </p:stCondLst>
                            <p:childTnLst>
                              <p:par>
                                <p:cTn id="125" presetID="22" presetClass="entr" presetSubtype="1" fill="hold" nodeType="afterEffect">
                                  <p:stCondLst>
                                    <p:cond delay="0"/>
                                  </p:stCondLst>
                                  <p:childTnLst>
                                    <p:set>
                                      <p:cBhvr>
                                        <p:cTn id="126" dur="1" fill="hold">
                                          <p:stCondLst>
                                            <p:cond delay="0"/>
                                          </p:stCondLst>
                                        </p:cTn>
                                        <p:tgtEl>
                                          <p:spTgt spid="26">
                                            <p:txEl>
                                              <p:pRg st="2" end="2"/>
                                            </p:txEl>
                                          </p:spTgt>
                                        </p:tgtEl>
                                        <p:attrNameLst>
                                          <p:attrName>style.visibility</p:attrName>
                                        </p:attrNameLst>
                                      </p:cBhvr>
                                      <p:to>
                                        <p:strVal val="visible"/>
                                      </p:to>
                                    </p:set>
                                    <p:animEffect transition="in" filter="wipe(up)">
                                      <p:cBhvr>
                                        <p:cTn id="127" dur="500"/>
                                        <p:tgtEl>
                                          <p:spTgt spid="26">
                                            <p:txEl>
                                              <p:pRg st="2" end="2"/>
                                            </p:txEl>
                                          </p:spTgt>
                                        </p:tgtEl>
                                      </p:cBhvr>
                                    </p:animEffect>
                                  </p:childTnLst>
                                </p:cTn>
                              </p:par>
                            </p:childTnLst>
                          </p:cTn>
                        </p:par>
                        <p:par>
                          <p:cTn id="128" fill="hold">
                            <p:stCondLst>
                              <p:cond delay="8000"/>
                            </p:stCondLst>
                            <p:childTnLst>
                              <p:par>
                                <p:cTn id="129" presetID="22" presetClass="entr" presetSubtype="1" fill="hold" nodeType="afterEffect">
                                  <p:stCondLst>
                                    <p:cond delay="0"/>
                                  </p:stCondLst>
                                  <p:childTnLst>
                                    <p:set>
                                      <p:cBhvr>
                                        <p:cTn id="130" dur="1" fill="hold">
                                          <p:stCondLst>
                                            <p:cond delay="0"/>
                                          </p:stCondLst>
                                        </p:cTn>
                                        <p:tgtEl>
                                          <p:spTgt spid="26">
                                            <p:txEl>
                                              <p:pRg st="4" end="4"/>
                                            </p:txEl>
                                          </p:spTgt>
                                        </p:tgtEl>
                                        <p:attrNameLst>
                                          <p:attrName>style.visibility</p:attrName>
                                        </p:attrNameLst>
                                      </p:cBhvr>
                                      <p:to>
                                        <p:strVal val="visible"/>
                                      </p:to>
                                    </p:set>
                                    <p:animEffect transition="in" filter="wipe(up)">
                                      <p:cBhvr>
                                        <p:cTn id="131" dur="500"/>
                                        <p:tgtEl>
                                          <p:spTgt spid="26">
                                            <p:txEl>
                                              <p:pRg st="4" end="4"/>
                                            </p:txEl>
                                          </p:spTgt>
                                        </p:tgtEl>
                                      </p:cBhvr>
                                    </p:animEffect>
                                  </p:childTnLst>
                                </p:cTn>
                              </p:par>
                            </p:childTnLst>
                          </p:cTn>
                        </p:par>
                        <p:par>
                          <p:cTn id="132" fill="hold">
                            <p:stCondLst>
                              <p:cond delay="8500"/>
                            </p:stCondLst>
                            <p:childTnLst>
                              <p:par>
                                <p:cTn id="133" presetID="22" presetClass="entr" presetSubtype="1" fill="hold" nodeType="afterEffect">
                                  <p:stCondLst>
                                    <p:cond delay="0"/>
                                  </p:stCondLst>
                                  <p:childTnLst>
                                    <p:set>
                                      <p:cBhvr>
                                        <p:cTn id="134" dur="1" fill="hold">
                                          <p:stCondLst>
                                            <p:cond delay="0"/>
                                          </p:stCondLst>
                                        </p:cTn>
                                        <p:tgtEl>
                                          <p:spTgt spid="26">
                                            <p:txEl>
                                              <p:pRg st="6" end="6"/>
                                            </p:txEl>
                                          </p:spTgt>
                                        </p:tgtEl>
                                        <p:attrNameLst>
                                          <p:attrName>style.visibility</p:attrName>
                                        </p:attrNameLst>
                                      </p:cBhvr>
                                      <p:to>
                                        <p:strVal val="visible"/>
                                      </p:to>
                                    </p:set>
                                    <p:animEffect transition="in" filter="wipe(up)">
                                      <p:cBhvr>
                                        <p:cTn id="135" dur="5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nimBg="1"/>
      <p:bldP spid="10" grpId="0" bldLvl="0" animBg="1"/>
      <p:bldP spid="11" grpId="0" animBg="1"/>
      <p:bldP spid="12" grpId="0" bldLvl="0" animBg="1"/>
      <p:bldP spid="13" grpId="0" bldLvl="0" animBg="1"/>
      <p:bldP spid="14" grpId="0" animBg="1"/>
      <p:bldP spid="15" grpId="0" bldLvl="0" animBg="1"/>
      <p:bldP spid="16" grpId="0" bldLvl="0" animBg="1"/>
      <p:bldP spid="17" grpId="0" animBg="1"/>
      <p:bldP spid="18" grpId="0" bldLvl="0" animBg="1"/>
      <p:bldP spid="19" grpId="0" bldLvl="0" animBg="1"/>
      <p:bldP spid="20" grpId="0"/>
      <p:bldP spid="22" grpId="0"/>
      <p:bldP spid="23" grpId="0"/>
      <p:bldP spid="24" grpId="0"/>
      <p:bldP spid="25" grpId="0" bldLvl="0" animBg="1" autoUpdateAnimBg="0"/>
      <p:bldP spid="27" grpId="0" bldLvl="0" animBg="1"/>
      <p:bldP spid="27" grpId="1" bldLvl="0" animBg="1"/>
      <p:bldP spid="28" grpId="0" bldLvl="0" animBg="1"/>
      <p:bldP spid="28" grpId="1" bldLvl="0" animBg="1"/>
      <p:bldP spid="21"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5"/>
          <p:cNvSpPr>
            <a:spLocks noChangeArrowheads="1"/>
          </p:cNvSpPr>
          <p:nvPr/>
        </p:nvSpPr>
        <p:spPr bwMode="auto">
          <a:xfrm>
            <a:off x="3810100" y="2163536"/>
            <a:ext cx="1574582" cy="1578066"/>
          </a:xfrm>
          <a:prstGeom prst="ellipse">
            <a:avLst/>
          </a:prstGeom>
          <a:solidFill>
            <a:srgbClr val="90BED6"/>
          </a:solidFill>
          <a:ln>
            <a:noFill/>
          </a:ln>
        </p:spPr>
        <p:txBody>
          <a:bodyPr vert="horz" wrap="square" lIns="68562" tIns="34281" rIns="68562" bIns="34281" numCol="1" anchor="t" anchorCtr="0" compatLnSpc="1"/>
          <a:lstStyle/>
          <a:p>
            <a:endParaRPr lang="zh-CN" altLang="en-US"/>
          </a:p>
        </p:txBody>
      </p:sp>
      <p:sp>
        <p:nvSpPr>
          <p:cNvPr id="9" name="Oval 6"/>
          <p:cNvSpPr>
            <a:spLocks noChangeArrowheads="1"/>
          </p:cNvSpPr>
          <p:nvPr/>
        </p:nvSpPr>
        <p:spPr bwMode="auto">
          <a:xfrm>
            <a:off x="2941283" y="1291730"/>
            <a:ext cx="3312216" cy="3321679"/>
          </a:xfrm>
          <a:prstGeom prst="ellipse">
            <a:avLst/>
          </a:prstGeom>
          <a:noFill/>
          <a:ln w="12700"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a:p>
        </p:txBody>
      </p:sp>
      <p:sp>
        <p:nvSpPr>
          <p:cNvPr id="10" name="Oval 7"/>
          <p:cNvSpPr>
            <a:spLocks noChangeArrowheads="1"/>
          </p:cNvSpPr>
          <p:nvPr/>
        </p:nvSpPr>
        <p:spPr bwMode="auto">
          <a:xfrm>
            <a:off x="4271882" y="965398"/>
            <a:ext cx="651018" cy="653855"/>
          </a:xfrm>
          <a:prstGeom prst="ellipse">
            <a:avLst/>
          </a:prstGeom>
          <a:solidFill>
            <a:srgbClr val="90BED6"/>
          </a:solidFill>
          <a:ln>
            <a:noFill/>
          </a:ln>
        </p:spPr>
        <p:txBody>
          <a:bodyPr vert="horz" wrap="square" lIns="68562" tIns="34281" rIns="68562" bIns="34281" numCol="1" anchor="t" anchorCtr="0" compatLnSpc="1"/>
          <a:lstStyle/>
          <a:p>
            <a:endParaRPr lang="zh-CN" altLang="en-US"/>
          </a:p>
        </p:txBody>
      </p:sp>
      <p:sp>
        <p:nvSpPr>
          <p:cNvPr id="11" name="Oval 8"/>
          <p:cNvSpPr>
            <a:spLocks noChangeArrowheads="1"/>
          </p:cNvSpPr>
          <p:nvPr/>
        </p:nvSpPr>
        <p:spPr bwMode="auto">
          <a:xfrm>
            <a:off x="5847653" y="2113514"/>
            <a:ext cx="651018" cy="652664"/>
          </a:xfrm>
          <a:prstGeom prst="ellipse">
            <a:avLst/>
          </a:prstGeom>
          <a:solidFill>
            <a:srgbClr val="E66C8E"/>
          </a:solidFill>
          <a:ln>
            <a:noFill/>
          </a:ln>
        </p:spPr>
        <p:txBody>
          <a:bodyPr vert="horz" wrap="square" lIns="68562" tIns="34281" rIns="68562" bIns="34281" numCol="1" anchor="t" anchorCtr="0" compatLnSpc="1"/>
          <a:lstStyle/>
          <a:p>
            <a:endParaRPr lang="zh-CN" altLang="en-US"/>
          </a:p>
        </p:txBody>
      </p:sp>
      <p:sp>
        <p:nvSpPr>
          <p:cNvPr id="12" name="Oval 9"/>
          <p:cNvSpPr>
            <a:spLocks noChangeArrowheads="1"/>
          </p:cNvSpPr>
          <p:nvPr/>
        </p:nvSpPr>
        <p:spPr bwMode="auto">
          <a:xfrm>
            <a:off x="5245432" y="3969082"/>
            <a:ext cx="651018" cy="653855"/>
          </a:xfrm>
          <a:prstGeom prst="ellipse">
            <a:avLst/>
          </a:prstGeom>
          <a:solidFill>
            <a:srgbClr val="213C55"/>
          </a:solidFill>
          <a:ln>
            <a:noFill/>
          </a:ln>
        </p:spPr>
        <p:txBody>
          <a:bodyPr vert="horz" wrap="square" lIns="68562" tIns="34281" rIns="68562" bIns="34281" numCol="1" anchor="t" anchorCtr="0" compatLnSpc="1"/>
          <a:lstStyle/>
          <a:p>
            <a:endParaRPr lang="zh-CN" altLang="en-US"/>
          </a:p>
        </p:txBody>
      </p:sp>
      <p:sp>
        <p:nvSpPr>
          <p:cNvPr id="13" name="Oval 10"/>
          <p:cNvSpPr>
            <a:spLocks noChangeArrowheads="1"/>
          </p:cNvSpPr>
          <p:nvPr/>
        </p:nvSpPr>
        <p:spPr bwMode="auto">
          <a:xfrm>
            <a:off x="3298331" y="3969082"/>
            <a:ext cx="651018" cy="653855"/>
          </a:xfrm>
          <a:prstGeom prst="ellipse">
            <a:avLst/>
          </a:prstGeom>
          <a:solidFill>
            <a:srgbClr val="213C55"/>
          </a:solidFill>
          <a:ln>
            <a:noFill/>
          </a:ln>
        </p:spPr>
        <p:txBody>
          <a:bodyPr vert="horz" wrap="square" lIns="68562" tIns="34281" rIns="68562" bIns="34281" numCol="1" anchor="t" anchorCtr="0" compatLnSpc="1"/>
          <a:lstStyle/>
          <a:p>
            <a:endParaRPr lang="zh-CN" altLang="en-US"/>
          </a:p>
        </p:txBody>
      </p:sp>
      <p:sp>
        <p:nvSpPr>
          <p:cNvPr id="14" name="Oval 11"/>
          <p:cNvSpPr>
            <a:spLocks noChangeArrowheads="1"/>
          </p:cNvSpPr>
          <p:nvPr/>
        </p:nvSpPr>
        <p:spPr bwMode="auto">
          <a:xfrm>
            <a:off x="2696744" y="2112325"/>
            <a:ext cx="652208" cy="653855"/>
          </a:xfrm>
          <a:prstGeom prst="ellipse">
            <a:avLst/>
          </a:prstGeom>
          <a:solidFill>
            <a:srgbClr val="E66C8E"/>
          </a:solidFill>
          <a:ln>
            <a:noFill/>
          </a:ln>
        </p:spPr>
        <p:txBody>
          <a:bodyPr vert="horz" wrap="square" lIns="68562" tIns="34281" rIns="68562" bIns="34281" numCol="1" anchor="t" anchorCtr="0" compatLnSpc="1"/>
          <a:lstStyle/>
          <a:p>
            <a:endParaRPr lang="zh-CN" altLang="en-US"/>
          </a:p>
        </p:txBody>
      </p:sp>
      <p:sp>
        <p:nvSpPr>
          <p:cNvPr id="15" name="Line 12"/>
          <p:cNvSpPr>
            <a:spLocks noChangeShapeType="1"/>
          </p:cNvSpPr>
          <p:nvPr/>
        </p:nvSpPr>
        <p:spPr bwMode="auto">
          <a:xfrm flipV="1">
            <a:off x="5381112" y="2549418"/>
            <a:ext cx="454641" cy="147683"/>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6" name="Line 13"/>
          <p:cNvSpPr>
            <a:spLocks noChangeShapeType="1"/>
          </p:cNvSpPr>
          <p:nvPr/>
        </p:nvSpPr>
        <p:spPr bwMode="auto">
          <a:xfrm flipV="1">
            <a:off x="4597985" y="1647838"/>
            <a:ext cx="0" cy="478779"/>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7" name="Line 14"/>
          <p:cNvSpPr>
            <a:spLocks noChangeShapeType="1"/>
          </p:cNvSpPr>
          <p:nvPr/>
        </p:nvSpPr>
        <p:spPr bwMode="auto">
          <a:xfrm flipH="1" flipV="1">
            <a:off x="3359030" y="2549418"/>
            <a:ext cx="454641" cy="147683"/>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8" name="Line 15"/>
          <p:cNvSpPr>
            <a:spLocks noChangeShapeType="1"/>
          </p:cNvSpPr>
          <p:nvPr/>
        </p:nvSpPr>
        <p:spPr bwMode="auto">
          <a:xfrm flipH="1">
            <a:off x="3832712" y="3621312"/>
            <a:ext cx="280878" cy="387073"/>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9" name="Line 16"/>
          <p:cNvSpPr>
            <a:spLocks noChangeShapeType="1"/>
          </p:cNvSpPr>
          <p:nvPr/>
        </p:nvSpPr>
        <p:spPr bwMode="auto">
          <a:xfrm>
            <a:off x="5082381" y="3621312"/>
            <a:ext cx="279688" cy="387073"/>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20" name="TextBox 19"/>
          <p:cNvSpPr txBox="1"/>
          <p:nvPr/>
        </p:nvSpPr>
        <p:spPr>
          <a:xfrm>
            <a:off x="4168479" y="2822704"/>
            <a:ext cx="913902"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添加标题</a:t>
            </a:r>
          </a:p>
        </p:txBody>
      </p:sp>
      <p:sp>
        <p:nvSpPr>
          <p:cNvPr id="23" name="TextBox 22"/>
          <p:cNvSpPr txBox="1"/>
          <p:nvPr/>
        </p:nvSpPr>
        <p:spPr>
          <a:xfrm>
            <a:off x="4327961" y="1118552"/>
            <a:ext cx="594939"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标题</a:t>
            </a:r>
          </a:p>
        </p:txBody>
      </p:sp>
      <p:sp>
        <p:nvSpPr>
          <p:cNvPr id="24" name="TextBox 23"/>
          <p:cNvSpPr txBox="1"/>
          <p:nvPr/>
        </p:nvSpPr>
        <p:spPr>
          <a:xfrm>
            <a:off x="5885988" y="2285663"/>
            <a:ext cx="594939"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标题</a:t>
            </a:r>
          </a:p>
        </p:txBody>
      </p:sp>
      <p:sp>
        <p:nvSpPr>
          <p:cNvPr id="25" name="TextBox 24"/>
          <p:cNvSpPr txBox="1"/>
          <p:nvPr/>
        </p:nvSpPr>
        <p:spPr>
          <a:xfrm>
            <a:off x="5271680" y="4120968"/>
            <a:ext cx="594939"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标题</a:t>
            </a:r>
          </a:p>
        </p:txBody>
      </p:sp>
      <p:sp>
        <p:nvSpPr>
          <p:cNvPr id="26" name="TextBox 25"/>
          <p:cNvSpPr txBox="1"/>
          <p:nvPr/>
        </p:nvSpPr>
        <p:spPr>
          <a:xfrm>
            <a:off x="3304114" y="4138786"/>
            <a:ext cx="594939"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标题</a:t>
            </a:r>
          </a:p>
        </p:txBody>
      </p:sp>
      <p:sp>
        <p:nvSpPr>
          <p:cNvPr id="27" name="TextBox 26"/>
          <p:cNvSpPr txBox="1"/>
          <p:nvPr/>
        </p:nvSpPr>
        <p:spPr>
          <a:xfrm>
            <a:off x="2725418" y="2276754"/>
            <a:ext cx="594939"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标题</a:t>
            </a:r>
          </a:p>
        </p:txBody>
      </p:sp>
      <p:sp>
        <p:nvSpPr>
          <p:cNvPr id="28" name="TextBox 84"/>
          <p:cNvSpPr txBox="1">
            <a:spLocks noChangeArrowheads="1"/>
          </p:cNvSpPr>
          <p:nvPr/>
        </p:nvSpPr>
        <p:spPr bwMode="auto">
          <a:xfrm>
            <a:off x="5077644" y="786154"/>
            <a:ext cx="1986787"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84"/>
          <p:cNvSpPr txBox="1">
            <a:spLocks noChangeArrowheads="1"/>
          </p:cNvSpPr>
          <p:nvPr/>
        </p:nvSpPr>
        <p:spPr bwMode="auto">
          <a:xfrm>
            <a:off x="6762631" y="2082298"/>
            <a:ext cx="198742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84"/>
          <p:cNvSpPr txBox="1">
            <a:spLocks noChangeArrowheads="1"/>
          </p:cNvSpPr>
          <p:nvPr/>
        </p:nvSpPr>
        <p:spPr bwMode="auto">
          <a:xfrm>
            <a:off x="6168798" y="4157379"/>
            <a:ext cx="2077198"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84"/>
          <p:cNvSpPr txBox="1">
            <a:spLocks noChangeArrowheads="1"/>
          </p:cNvSpPr>
          <p:nvPr/>
        </p:nvSpPr>
        <p:spPr bwMode="auto">
          <a:xfrm>
            <a:off x="469132" y="2126616"/>
            <a:ext cx="1966131"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84"/>
          <p:cNvSpPr txBox="1">
            <a:spLocks noChangeArrowheads="1"/>
          </p:cNvSpPr>
          <p:nvPr/>
        </p:nvSpPr>
        <p:spPr bwMode="auto">
          <a:xfrm>
            <a:off x="1028655" y="4242538"/>
            <a:ext cx="2032765"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fltVal val="0"/>
                                          </p:val>
                                        </p:tav>
                                        <p:tav tm="100000">
                                          <p:val>
                                            <p:strVal val="#ppt_w"/>
                                          </p:val>
                                        </p:tav>
                                      </p:tavLst>
                                    </p:anim>
                                    <p:anim calcmode="lin" valueType="num">
                                      <p:cBhvr>
                                        <p:cTn id="8" dur="600" fill="hold"/>
                                        <p:tgtEl>
                                          <p:spTgt spid="8"/>
                                        </p:tgtEl>
                                        <p:attrNameLst>
                                          <p:attrName>ppt_h</p:attrName>
                                        </p:attrNameLst>
                                      </p:cBhvr>
                                      <p:tavLst>
                                        <p:tav tm="0">
                                          <p:val>
                                            <p:fltVal val="0"/>
                                          </p:val>
                                        </p:tav>
                                        <p:tav tm="100000">
                                          <p:val>
                                            <p:strVal val="#ppt_h"/>
                                          </p:val>
                                        </p:tav>
                                      </p:tavLst>
                                    </p:anim>
                                    <p:animEffect transition="in" filter="fade">
                                      <p:cBhvr>
                                        <p:cTn id="9" dur="600"/>
                                        <p:tgtEl>
                                          <p:spTgt spid="8"/>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700"/>
                                        <p:tgtEl>
                                          <p:spTgt spid="9"/>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 calcmode="lin" valueType="num">
                                      <p:cBhvr>
                                        <p:cTn id="19" dur="500" fill="hold"/>
                                        <p:tgtEl>
                                          <p:spTgt spid="20"/>
                                        </p:tgtEl>
                                        <p:attrNameLst>
                                          <p:attrName>style.rotation</p:attrName>
                                        </p:attrNameLst>
                                      </p:cBhvr>
                                      <p:tavLst>
                                        <p:tav tm="0">
                                          <p:val>
                                            <p:fltVal val="90"/>
                                          </p:val>
                                        </p:tav>
                                        <p:tav tm="100000">
                                          <p:val>
                                            <p:fltVal val="0"/>
                                          </p:val>
                                        </p:tav>
                                      </p:tavLst>
                                    </p:anim>
                                    <p:animEffect transition="in" filter="fade">
                                      <p:cBhvr>
                                        <p:cTn id="20" dur="500"/>
                                        <p:tgtEl>
                                          <p:spTgt spid="20"/>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par>
                          <p:cTn id="63" fill="hold">
                            <p:stCondLst>
                              <p:cond delay="3500"/>
                            </p:stCondLst>
                            <p:childTnLst>
                              <p:par>
                                <p:cTn id="64" presetID="3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400" fill="hold"/>
                                        <p:tgtEl>
                                          <p:spTgt spid="23"/>
                                        </p:tgtEl>
                                        <p:attrNameLst>
                                          <p:attrName>ppt_w</p:attrName>
                                        </p:attrNameLst>
                                      </p:cBhvr>
                                      <p:tavLst>
                                        <p:tav tm="0">
                                          <p:val>
                                            <p:fltVal val="0"/>
                                          </p:val>
                                        </p:tav>
                                        <p:tav tm="100000">
                                          <p:val>
                                            <p:strVal val="#ppt_w"/>
                                          </p:val>
                                        </p:tav>
                                      </p:tavLst>
                                    </p:anim>
                                    <p:anim calcmode="lin" valueType="num">
                                      <p:cBhvr>
                                        <p:cTn id="67" dur="400" fill="hold"/>
                                        <p:tgtEl>
                                          <p:spTgt spid="23"/>
                                        </p:tgtEl>
                                        <p:attrNameLst>
                                          <p:attrName>ppt_h</p:attrName>
                                        </p:attrNameLst>
                                      </p:cBhvr>
                                      <p:tavLst>
                                        <p:tav tm="0">
                                          <p:val>
                                            <p:fltVal val="0"/>
                                          </p:val>
                                        </p:tav>
                                        <p:tav tm="100000">
                                          <p:val>
                                            <p:strVal val="#ppt_h"/>
                                          </p:val>
                                        </p:tav>
                                      </p:tavLst>
                                    </p:anim>
                                    <p:anim calcmode="lin" valueType="num">
                                      <p:cBhvr>
                                        <p:cTn id="68" dur="400" fill="hold"/>
                                        <p:tgtEl>
                                          <p:spTgt spid="23"/>
                                        </p:tgtEl>
                                        <p:attrNameLst>
                                          <p:attrName>style.rotation</p:attrName>
                                        </p:attrNameLst>
                                      </p:cBhvr>
                                      <p:tavLst>
                                        <p:tav tm="0">
                                          <p:val>
                                            <p:fltVal val="90"/>
                                          </p:val>
                                        </p:tav>
                                        <p:tav tm="100000">
                                          <p:val>
                                            <p:fltVal val="0"/>
                                          </p:val>
                                        </p:tav>
                                      </p:tavLst>
                                    </p:anim>
                                    <p:animEffect transition="in" filter="fade">
                                      <p:cBhvr>
                                        <p:cTn id="69" dur="400"/>
                                        <p:tgtEl>
                                          <p:spTgt spid="23"/>
                                        </p:tgtEl>
                                      </p:cBhvr>
                                    </p:animEffect>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28">
                                            <p:txEl>
                                              <p:pRg st="0" end="0"/>
                                            </p:txEl>
                                          </p:spTgt>
                                        </p:tgtEl>
                                        <p:attrNameLst>
                                          <p:attrName>style.visibility</p:attrName>
                                        </p:attrNameLst>
                                      </p:cBhvr>
                                      <p:to>
                                        <p:strVal val="visible"/>
                                      </p:to>
                                    </p:set>
                                    <p:animEffect transition="in" filter="wipe(left)">
                                      <p:cBhvr>
                                        <p:cTn id="73" dur="500"/>
                                        <p:tgtEl>
                                          <p:spTgt spid="28">
                                            <p:txEl>
                                              <p:pRg st="0" end="0"/>
                                            </p:txEl>
                                          </p:spTgt>
                                        </p:tgtEl>
                                      </p:cBhvr>
                                    </p:animEffect>
                                  </p:childTnLst>
                                </p:cTn>
                              </p:par>
                            </p:childTnLst>
                          </p:cTn>
                        </p:par>
                        <p:par>
                          <p:cTn id="74" fill="hold">
                            <p:stCondLst>
                              <p:cond delay="4500"/>
                            </p:stCondLst>
                            <p:childTnLst>
                              <p:par>
                                <p:cTn id="75" presetID="31"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400" fill="hold"/>
                                        <p:tgtEl>
                                          <p:spTgt spid="24"/>
                                        </p:tgtEl>
                                        <p:attrNameLst>
                                          <p:attrName>ppt_w</p:attrName>
                                        </p:attrNameLst>
                                      </p:cBhvr>
                                      <p:tavLst>
                                        <p:tav tm="0">
                                          <p:val>
                                            <p:fltVal val="0"/>
                                          </p:val>
                                        </p:tav>
                                        <p:tav tm="100000">
                                          <p:val>
                                            <p:strVal val="#ppt_w"/>
                                          </p:val>
                                        </p:tav>
                                      </p:tavLst>
                                    </p:anim>
                                    <p:anim calcmode="lin" valueType="num">
                                      <p:cBhvr>
                                        <p:cTn id="78" dur="400" fill="hold"/>
                                        <p:tgtEl>
                                          <p:spTgt spid="24"/>
                                        </p:tgtEl>
                                        <p:attrNameLst>
                                          <p:attrName>ppt_h</p:attrName>
                                        </p:attrNameLst>
                                      </p:cBhvr>
                                      <p:tavLst>
                                        <p:tav tm="0">
                                          <p:val>
                                            <p:fltVal val="0"/>
                                          </p:val>
                                        </p:tav>
                                        <p:tav tm="100000">
                                          <p:val>
                                            <p:strVal val="#ppt_h"/>
                                          </p:val>
                                        </p:tav>
                                      </p:tavLst>
                                    </p:anim>
                                    <p:anim calcmode="lin" valueType="num">
                                      <p:cBhvr>
                                        <p:cTn id="79" dur="400" fill="hold"/>
                                        <p:tgtEl>
                                          <p:spTgt spid="24"/>
                                        </p:tgtEl>
                                        <p:attrNameLst>
                                          <p:attrName>style.rotation</p:attrName>
                                        </p:attrNameLst>
                                      </p:cBhvr>
                                      <p:tavLst>
                                        <p:tav tm="0">
                                          <p:val>
                                            <p:fltVal val="90"/>
                                          </p:val>
                                        </p:tav>
                                        <p:tav tm="100000">
                                          <p:val>
                                            <p:fltVal val="0"/>
                                          </p:val>
                                        </p:tav>
                                      </p:tavLst>
                                    </p:anim>
                                    <p:animEffect transition="in" filter="fade">
                                      <p:cBhvr>
                                        <p:cTn id="80" dur="400"/>
                                        <p:tgtEl>
                                          <p:spTgt spid="24"/>
                                        </p:tgtEl>
                                      </p:cBhvr>
                                    </p:animEffect>
                                  </p:childTnLst>
                                </p:cTn>
                              </p:par>
                            </p:childTnLst>
                          </p:cTn>
                        </p:par>
                        <p:par>
                          <p:cTn id="81" fill="hold">
                            <p:stCondLst>
                              <p:cond delay="5000"/>
                            </p:stCondLst>
                            <p:childTnLst>
                              <p:par>
                                <p:cTn id="82" presetID="22" presetClass="entr" presetSubtype="8" fill="hold" nodeType="afterEffect">
                                  <p:stCondLst>
                                    <p:cond delay="0"/>
                                  </p:stCondLst>
                                  <p:childTnLst>
                                    <p:set>
                                      <p:cBhvr>
                                        <p:cTn id="83" dur="1" fill="hold">
                                          <p:stCondLst>
                                            <p:cond delay="0"/>
                                          </p:stCondLst>
                                        </p:cTn>
                                        <p:tgtEl>
                                          <p:spTgt spid="30">
                                            <p:txEl>
                                              <p:pRg st="0" end="0"/>
                                            </p:txEl>
                                          </p:spTgt>
                                        </p:tgtEl>
                                        <p:attrNameLst>
                                          <p:attrName>style.visibility</p:attrName>
                                        </p:attrNameLst>
                                      </p:cBhvr>
                                      <p:to>
                                        <p:strVal val="visible"/>
                                      </p:to>
                                    </p:set>
                                    <p:animEffect transition="in" filter="wipe(left)">
                                      <p:cBhvr>
                                        <p:cTn id="84" dur="500"/>
                                        <p:tgtEl>
                                          <p:spTgt spid="30">
                                            <p:txEl>
                                              <p:pRg st="0" end="0"/>
                                            </p:txEl>
                                          </p:spTgt>
                                        </p:tgtEl>
                                      </p:cBhvr>
                                    </p:animEffect>
                                  </p:childTnLst>
                                </p:cTn>
                              </p:par>
                            </p:childTnLst>
                          </p:cTn>
                        </p:par>
                        <p:par>
                          <p:cTn id="85" fill="hold">
                            <p:stCondLst>
                              <p:cond delay="5500"/>
                            </p:stCondLst>
                            <p:childTnLst>
                              <p:par>
                                <p:cTn id="86" presetID="31"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400" fill="hold"/>
                                        <p:tgtEl>
                                          <p:spTgt spid="25"/>
                                        </p:tgtEl>
                                        <p:attrNameLst>
                                          <p:attrName>ppt_w</p:attrName>
                                        </p:attrNameLst>
                                      </p:cBhvr>
                                      <p:tavLst>
                                        <p:tav tm="0">
                                          <p:val>
                                            <p:fltVal val="0"/>
                                          </p:val>
                                        </p:tav>
                                        <p:tav tm="100000">
                                          <p:val>
                                            <p:strVal val="#ppt_w"/>
                                          </p:val>
                                        </p:tav>
                                      </p:tavLst>
                                    </p:anim>
                                    <p:anim calcmode="lin" valueType="num">
                                      <p:cBhvr>
                                        <p:cTn id="89" dur="400" fill="hold"/>
                                        <p:tgtEl>
                                          <p:spTgt spid="25"/>
                                        </p:tgtEl>
                                        <p:attrNameLst>
                                          <p:attrName>ppt_h</p:attrName>
                                        </p:attrNameLst>
                                      </p:cBhvr>
                                      <p:tavLst>
                                        <p:tav tm="0">
                                          <p:val>
                                            <p:fltVal val="0"/>
                                          </p:val>
                                        </p:tav>
                                        <p:tav tm="100000">
                                          <p:val>
                                            <p:strVal val="#ppt_h"/>
                                          </p:val>
                                        </p:tav>
                                      </p:tavLst>
                                    </p:anim>
                                    <p:anim calcmode="lin" valueType="num">
                                      <p:cBhvr>
                                        <p:cTn id="90" dur="400" fill="hold"/>
                                        <p:tgtEl>
                                          <p:spTgt spid="25"/>
                                        </p:tgtEl>
                                        <p:attrNameLst>
                                          <p:attrName>style.rotation</p:attrName>
                                        </p:attrNameLst>
                                      </p:cBhvr>
                                      <p:tavLst>
                                        <p:tav tm="0">
                                          <p:val>
                                            <p:fltVal val="90"/>
                                          </p:val>
                                        </p:tav>
                                        <p:tav tm="100000">
                                          <p:val>
                                            <p:fltVal val="0"/>
                                          </p:val>
                                        </p:tav>
                                      </p:tavLst>
                                    </p:anim>
                                    <p:animEffect transition="in" filter="fade">
                                      <p:cBhvr>
                                        <p:cTn id="91" dur="400"/>
                                        <p:tgtEl>
                                          <p:spTgt spid="25"/>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wipe(left)">
                                      <p:cBhvr>
                                        <p:cTn id="95" dur="500"/>
                                        <p:tgtEl>
                                          <p:spTgt spid="31">
                                            <p:txEl>
                                              <p:pRg st="0" end="0"/>
                                            </p:txEl>
                                          </p:spTgt>
                                        </p:tgtEl>
                                      </p:cBhvr>
                                    </p:animEffect>
                                  </p:childTnLst>
                                </p:cTn>
                              </p:par>
                            </p:childTnLst>
                          </p:cTn>
                        </p:par>
                        <p:par>
                          <p:cTn id="96" fill="hold">
                            <p:stCondLst>
                              <p:cond delay="6500"/>
                            </p:stCondLst>
                            <p:childTnLst>
                              <p:par>
                                <p:cTn id="97" presetID="3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400" fill="hold"/>
                                        <p:tgtEl>
                                          <p:spTgt spid="26"/>
                                        </p:tgtEl>
                                        <p:attrNameLst>
                                          <p:attrName>ppt_w</p:attrName>
                                        </p:attrNameLst>
                                      </p:cBhvr>
                                      <p:tavLst>
                                        <p:tav tm="0">
                                          <p:val>
                                            <p:fltVal val="0"/>
                                          </p:val>
                                        </p:tav>
                                        <p:tav tm="100000">
                                          <p:val>
                                            <p:strVal val="#ppt_w"/>
                                          </p:val>
                                        </p:tav>
                                      </p:tavLst>
                                    </p:anim>
                                    <p:anim calcmode="lin" valueType="num">
                                      <p:cBhvr>
                                        <p:cTn id="100" dur="400" fill="hold"/>
                                        <p:tgtEl>
                                          <p:spTgt spid="26"/>
                                        </p:tgtEl>
                                        <p:attrNameLst>
                                          <p:attrName>ppt_h</p:attrName>
                                        </p:attrNameLst>
                                      </p:cBhvr>
                                      <p:tavLst>
                                        <p:tav tm="0">
                                          <p:val>
                                            <p:fltVal val="0"/>
                                          </p:val>
                                        </p:tav>
                                        <p:tav tm="100000">
                                          <p:val>
                                            <p:strVal val="#ppt_h"/>
                                          </p:val>
                                        </p:tav>
                                      </p:tavLst>
                                    </p:anim>
                                    <p:anim calcmode="lin" valueType="num">
                                      <p:cBhvr>
                                        <p:cTn id="101" dur="400" fill="hold"/>
                                        <p:tgtEl>
                                          <p:spTgt spid="26"/>
                                        </p:tgtEl>
                                        <p:attrNameLst>
                                          <p:attrName>style.rotation</p:attrName>
                                        </p:attrNameLst>
                                      </p:cBhvr>
                                      <p:tavLst>
                                        <p:tav tm="0">
                                          <p:val>
                                            <p:fltVal val="90"/>
                                          </p:val>
                                        </p:tav>
                                        <p:tav tm="100000">
                                          <p:val>
                                            <p:fltVal val="0"/>
                                          </p:val>
                                        </p:tav>
                                      </p:tavLst>
                                    </p:anim>
                                    <p:animEffect transition="in" filter="fade">
                                      <p:cBhvr>
                                        <p:cTn id="102" dur="400"/>
                                        <p:tgtEl>
                                          <p:spTgt spid="26"/>
                                        </p:tgtEl>
                                      </p:cBhvr>
                                    </p:animEffect>
                                  </p:childTnLst>
                                </p:cTn>
                              </p:par>
                            </p:childTnLst>
                          </p:cTn>
                        </p:par>
                        <p:par>
                          <p:cTn id="103" fill="hold">
                            <p:stCondLst>
                              <p:cond delay="7000"/>
                            </p:stCondLst>
                            <p:childTnLst>
                              <p:par>
                                <p:cTn id="104" presetID="22" presetClass="entr" presetSubtype="2" fill="hold" nodeType="afterEffect">
                                  <p:stCondLst>
                                    <p:cond delay="0"/>
                                  </p:stCondLst>
                                  <p:childTnLst>
                                    <p:set>
                                      <p:cBhvr>
                                        <p:cTn id="105" dur="1" fill="hold">
                                          <p:stCondLst>
                                            <p:cond delay="0"/>
                                          </p:stCondLst>
                                        </p:cTn>
                                        <p:tgtEl>
                                          <p:spTgt spid="34">
                                            <p:txEl>
                                              <p:pRg st="0" end="0"/>
                                            </p:txEl>
                                          </p:spTgt>
                                        </p:tgtEl>
                                        <p:attrNameLst>
                                          <p:attrName>style.visibility</p:attrName>
                                        </p:attrNameLst>
                                      </p:cBhvr>
                                      <p:to>
                                        <p:strVal val="visible"/>
                                      </p:to>
                                    </p:set>
                                    <p:animEffect transition="in" filter="wipe(right)">
                                      <p:cBhvr>
                                        <p:cTn id="106" dur="500"/>
                                        <p:tgtEl>
                                          <p:spTgt spid="34">
                                            <p:txEl>
                                              <p:pRg st="0" end="0"/>
                                            </p:txEl>
                                          </p:spTgt>
                                        </p:tgtEl>
                                      </p:cBhvr>
                                    </p:animEffect>
                                  </p:childTnLst>
                                </p:cTn>
                              </p:par>
                            </p:childTnLst>
                          </p:cTn>
                        </p:par>
                        <p:par>
                          <p:cTn id="107" fill="hold">
                            <p:stCondLst>
                              <p:cond delay="7500"/>
                            </p:stCondLst>
                            <p:childTnLst>
                              <p:par>
                                <p:cTn id="108" presetID="31"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400" fill="hold"/>
                                        <p:tgtEl>
                                          <p:spTgt spid="27"/>
                                        </p:tgtEl>
                                        <p:attrNameLst>
                                          <p:attrName>ppt_w</p:attrName>
                                        </p:attrNameLst>
                                      </p:cBhvr>
                                      <p:tavLst>
                                        <p:tav tm="0">
                                          <p:val>
                                            <p:fltVal val="0"/>
                                          </p:val>
                                        </p:tav>
                                        <p:tav tm="100000">
                                          <p:val>
                                            <p:strVal val="#ppt_w"/>
                                          </p:val>
                                        </p:tav>
                                      </p:tavLst>
                                    </p:anim>
                                    <p:anim calcmode="lin" valueType="num">
                                      <p:cBhvr>
                                        <p:cTn id="111" dur="400" fill="hold"/>
                                        <p:tgtEl>
                                          <p:spTgt spid="27"/>
                                        </p:tgtEl>
                                        <p:attrNameLst>
                                          <p:attrName>ppt_h</p:attrName>
                                        </p:attrNameLst>
                                      </p:cBhvr>
                                      <p:tavLst>
                                        <p:tav tm="0">
                                          <p:val>
                                            <p:fltVal val="0"/>
                                          </p:val>
                                        </p:tav>
                                        <p:tav tm="100000">
                                          <p:val>
                                            <p:strVal val="#ppt_h"/>
                                          </p:val>
                                        </p:tav>
                                      </p:tavLst>
                                    </p:anim>
                                    <p:anim calcmode="lin" valueType="num">
                                      <p:cBhvr>
                                        <p:cTn id="112" dur="400" fill="hold"/>
                                        <p:tgtEl>
                                          <p:spTgt spid="27"/>
                                        </p:tgtEl>
                                        <p:attrNameLst>
                                          <p:attrName>style.rotation</p:attrName>
                                        </p:attrNameLst>
                                      </p:cBhvr>
                                      <p:tavLst>
                                        <p:tav tm="0">
                                          <p:val>
                                            <p:fltVal val="90"/>
                                          </p:val>
                                        </p:tav>
                                        <p:tav tm="100000">
                                          <p:val>
                                            <p:fltVal val="0"/>
                                          </p:val>
                                        </p:tav>
                                      </p:tavLst>
                                    </p:anim>
                                    <p:animEffect transition="in" filter="fade">
                                      <p:cBhvr>
                                        <p:cTn id="113" dur="400"/>
                                        <p:tgtEl>
                                          <p:spTgt spid="27"/>
                                        </p:tgtEl>
                                      </p:cBhvr>
                                    </p:animEffect>
                                  </p:childTnLst>
                                </p:cTn>
                              </p:par>
                            </p:childTnLst>
                          </p:cTn>
                        </p:par>
                        <p:par>
                          <p:cTn id="114" fill="hold">
                            <p:stCondLst>
                              <p:cond delay="8000"/>
                            </p:stCondLst>
                            <p:childTnLst>
                              <p:par>
                                <p:cTn id="115" presetID="22" presetClass="entr" presetSubtype="2" fill="hold" nodeType="afterEffect">
                                  <p:stCondLst>
                                    <p:cond delay="0"/>
                                  </p:stCondLst>
                                  <p:childTnLst>
                                    <p:set>
                                      <p:cBhvr>
                                        <p:cTn id="116" dur="1" fill="hold">
                                          <p:stCondLst>
                                            <p:cond delay="0"/>
                                          </p:stCondLst>
                                        </p:cTn>
                                        <p:tgtEl>
                                          <p:spTgt spid="32">
                                            <p:txEl>
                                              <p:pRg st="0" end="0"/>
                                            </p:txEl>
                                          </p:spTgt>
                                        </p:tgtEl>
                                        <p:attrNameLst>
                                          <p:attrName>style.visibility</p:attrName>
                                        </p:attrNameLst>
                                      </p:cBhvr>
                                      <p:to>
                                        <p:strVal val="visible"/>
                                      </p:to>
                                    </p:set>
                                    <p:animEffect transition="in" filter="wipe(right)">
                                      <p:cBhvr>
                                        <p:cTn id="11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animBg="1"/>
      <p:bldP spid="10" grpId="0" bldLvl="0" animBg="1"/>
      <p:bldP spid="11" grpId="0" bldLvl="0" animBg="1"/>
      <p:bldP spid="12" grpId="0" bldLvl="0" animBg="1"/>
      <p:bldP spid="13" grpId="0" bldLvl="0" animBg="1"/>
      <p:bldP spid="14" grpId="0" bldLvl="0" animBg="1"/>
      <p:bldP spid="15" grpId="0" animBg="1"/>
      <p:bldP spid="16" grpId="0" animBg="1"/>
      <p:bldP spid="17" grpId="0" animBg="1"/>
      <p:bldP spid="18" grpId="0" animBg="1"/>
      <p:bldP spid="19" grpId="0" animBg="1"/>
      <p:bldP spid="20"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7302" y="-26035"/>
            <a:ext cx="9132570" cy="3439795"/>
          </a:xfrm>
          <a:prstGeom prst="rect">
            <a:avLst/>
          </a:prstGeom>
        </p:spPr>
      </p:pic>
      <p:pic>
        <p:nvPicPr>
          <p:cNvPr id="5" name="图片 4" descr="munv"/>
          <p:cNvPicPr>
            <a:picLocks noChangeAspect="1"/>
          </p:cNvPicPr>
          <p:nvPr/>
        </p:nvPicPr>
        <p:blipFill>
          <a:blip r:embed="rId4" cstate="email"/>
          <a:stretch>
            <a:fillRect/>
          </a:stretch>
        </p:blipFill>
        <p:spPr>
          <a:xfrm>
            <a:off x="4654867" y="1283335"/>
            <a:ext cx="4351020" cy="3836670"/>
          </a:xfrm>
          <a:prstGeom prst="rect">
            <a:avLst/>
          </a:prstGeom>
        </p:spPr>
      </p:pic>
      <p:pic>
        <p:nvPicPr>
          <p:cNvPr id="6" name="图片 5" descr="1"/>
          <p:cNvPicPr>
            <a:picLocks noChangeAspect="1"/>
          </p:cNvPicPr>
          <p:nvPr/>
        </p:nvPicPr>
        <p:blipFill>
          <a:blip r:embed="rId5" cstate="email"/>
          <a:stretch>
            <a:fillRect/>
          </a:stretch>
        </p:blipFill>
        <p:spPr>
          <a:xfrm>
            <a:off x="3095308" y="3029586"/>
            <a:ext cx="2011045" cy="343535"/>
          </a:xfrm>
          <a:prstGeom prst="rect">
            <a:avLst/>
          </a:prstGeom>
        </p:spPr>
      </p:pic>
      <p:pic>
        <p:nvPicPr>
          <p:cNvPr id="7" name="图片 6" descr="2"/>
          <p:cNvPicPr>
            <a:picLocks noChangeAspect="1"/>
          </p:cNvPicPr>
          <p:nvPr/>
        </p:nvPicPr>
        <p:blipFill>
          <a:blip r:embed="rId6" cstate="email"/>
          <a:stretch>
            <a:fillRect/>
          </a:stretch>
        </p:blipFill>
        <p:spPr>
          <a:xfrm>
            <a:off x="1999932" y="3631565"/>
            <a:ext cx="1851660" cy="353060"/>
          </a:xfrm>
          <a:prstGeom prst="rect">
            <a:avLst/>
          </a:prstGeom>
        </p:spPr>
      </p:pic>
      <p:sp>
        <p:nvSpPr>
          <p:cNvPr id="17" name="矩形 16"/>
          <p:cNvSpPr/>
          <p:nvPr/>
        </p:nvSpPr>
        <p:spPr>
          <a:xfrm>
            <a:off x="745356" y="2063213"/>
            <a:ext cx="4362092" cy="646331"/>
          </a:xfrm>
          <a:prstGeom prst="rect">
            <a:avLst/>
          </a:prstGeom>
        </p:spPr>
        <p:txBody>
          <a:bodyPr wrap="none">
            <a:spAutoFit/>
          </a:bodyPr>
          <a:lstStyle/>
          <a:p>
            <a:pPr>
              <a:defRPr/>
            </a:pPr>
            <a:r>
              <a:rPr lang="zh-CN" altLang="en-US" sz="3600" b="1" spc="300" dirty="0">
                <a:solidFill>
                  <a:srgbClr val="E66C8E"/>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p>
        </p:txBody>
      </p:sp>
      <p:cxnSp>
        <p:nvCxnSpPr>
          <p:cNvPr id="16" name="直接连接符 15"/>
          <p:cNvCxnSpPr/>
          <p:nvPr/>
        </p:nvCxnSpPr>
        <p:spPr>
          <a:xfrm>
            <a:off x="498594" y="2794501"/>
            <a:ext cx="4608512" cy="0"/>
          </a:xfrm>
          <a:prstGeom prst="line">
            <a:avLst/>
          </a:prstGeom>
          <a:noFill/>
          <a:ln w="12700" cap="flat" cmpd="sng" algn="ctr">
            <a:solidFill>
              <a:srgbClr val="E66C8E"/>
            </a:solidFill>
            <a:prstDash val="sysDot"/>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childTnLst>
                          </p:cTn>
                        </p:par>
                        <p:par>
                          <p:cTn id="11" fill="hold">
                            <p:stCondLst>
                              <p:cond delay="1799"/>
                            </p:stCondLst>
                            <p:childTnLst>
                              <p:par>
                                <p:cTn id="12" presetID="2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7302" y="-26035"/>
            <a:ext cx="9132570" cy="3439795"/>
          </a:xfrm>
          <a:prstGeom prst="rect">
            <a:avLst/>
          </a:prstGeom>
        </p:spPr>
      </p:pic>
      <p:pic>
        <p:nvPicPr>
          <p:cNvPr id="8" name="图片 7"/>
          <p:cNvPicPr>
            <a:picLocks noChangeAspect="1"/>
          </p:cNvPicPr>
          <p:nvPr/>
        </p:nvPicPr>
        <p:blipFill rotWithShape="1">
          <a:blip r:embed="rId4" cstate="email"/>
          <a:srcRect/>
          <a:stretch>
            <a:fillRect/>
          </a:stretch>
        </p:blipFill>
        <p:spPr>
          <a:xfrm>
            <a:off x="2625635" y="-38144"/>
            <a:ext cx="643929" cy="435407"/>
          </a:xfrm>
          <a:prstGeom prst="rect">
            <a:avLst/>
          </a:prstGeom>
        </p:spPr>
      </p:pic>
      <p:pic>
        <p:nvPicPr>
          <p:cNvPr id="9" name="图片 8"/>
          <p:cNvPicPr>
            <a:picLocks noChangeAspect="1"/>
          </p:cNvPicPr>
          <p:nvPr/>
        </p:nvPicPr>
        <p:blipFill rotWithShape="1">
          <a:blip r:embed="rId5" cstate="email"/>
          <a:srcRect/>
          <a:stretch>
            <a:fillRect/>
          </a:stretch>
        </p:blipFill>
        <p:spPr>
          <a:xfrm rot="3138825">
            <a:off x="2738263" y="1230919"/>
            <a:ext cx="364950" cy="509486"/>
          </a:xfrm>
          <a:prstGeom prst="rect">
            <a:avLst/>
          </a:prstGeom>
        </p:spPr>
      </p:pic>
      <p:pic>
        <p:nvPicPr>
          <p:cNvPr id="10" name="图片 9"/>
          <p:cNvPicPr>
            <a:picLocks noChangeAspect="1"/>
          </p:cNvPicPr>
          <p:nvPr/>
        </p:nvPicPr>
        <p:blipFill rotWithShape="1">
          <a:blip r:embed="rId6" cstate="email"/>
          <a:srcRect/>
          <a:stretch>
            <a:fillRect/>
          </a:stretch>
        </p:blipFill>
        <p:spPr>
          <a:xfrm>
            <a:off x="2292563" y="709089"/>
            <a:ext cx="415399" cy="409858"/>
          </a:xfrm>
          <a:prstGeom prst="rect">
            <a:avLst/>
          </a:prstGeom>
        </p:spPr>
      </p:pic>
      <p:pic>
        <p:nvPicPr>
          <p:cNvPr id="11" name="图片 10"/>
          <p:cNvPicPr>
            <a:picLocks noChangeAspect="1"/>
          </p:cNvPicPr>
          <p:nvPr/>
        </p:nvPicPr>
        <p:blipFill rotWithShape="1">
          <a:blip r:embed="rId7" cstate="email"/>
          <a:srcRect t="-9867" b="-9867"/>
          <a:stretch>
            <a:fillRect/>
          </a:stretch>
        </p:blipFill>
        <p:spPr>
          <a:xfrm>
            <a:off x="2311264" y="1981641"/>
            <a:ext cx="332401" cy="224760"/>
          </a:xfrm>
          <a:prstGeom prst="rect">
            <a:avLst/>
          </a:prstGeom>
        </p:spPr>
      </p:pic>
      <p:grpSp>
        <p:nvGrpSpPr>
          <p:cNvPr id="13" name="组合 12"/>
          <p:cNvGrpSpPr/>
          <p:nvPr/>
        </p:nvGrpSpPr>
        <p:grpSpPr>
          <a:xfrm>
            <a:off x="3925515" y="2548734"/>
            <a:ext cx="4248472" cy="707887"/>
            <a:chOff x="2095466" y="1902274"/>
            <a:chExt cx="3032078" cy="482135"/>
          </a:xfrm>
        </p:grpSpPr>
        <p:sp>
          <p:nvSpPr>
            <p:cNvPr id="15" name="矩形 14"/>
            <p:cNvSpPr/>
            <p:nvPr/>
          </p:nvSpPr>
          <p:spPr>
            <a:xfrm>
              <a:off x="2095466" y="1946010"/>
              <a:ext cx="3032078" cy="432048"/>
            </a:xfrm>
            <a:prstGeom prst="rect">
              <a:avLst/>
            </a:prstGeom>
            <a:solidFill>
              <a:srgbClr val="E66C8E"/>
            </a:solidFill>
            <a:ln w="25400" cap="flat" cmpd="sng" algn="ctr">
              <a:noFill/>
              <a:prstDash val="solid"/>
            </a:ln>
            <a:effectLst/>
          </p:spPr>
          <p:txBody>
            <a:bodyPr rtlCol="0" anchor="ctr"/>
            <a:lstStyle/>
            <a:p>
              <a:pPr algn="ctr">
                <a:defRPr/>
              </a:pPr>
              <a:endParaRPr lang="zh-CN" altLang="en-US" kern="0">
                <a:solidFill>
                  <a:srgbClr val="0A85D0"/>
                </a:solidFill>
                <a:latin typeface="Arial" panose="020B0604020202020204"/>
                <a:ea typeface="微软雅黑" panose="020B0503020204020204" pitchFamily="34" charset="-122"/>
              </a:endParaRPr>
            </a:p>
          </p:txBody>
        </p:sp>
        <p:sp>
          <p:nvSpPr>
            <p:cNvPr id="16" name="矩形 15"/>
            <p:cNvSpPr/>
            <p:nvPr/>
          </p:nvSpPr>
          <p:spPr>
            <a:xfrm>
              <a:off x="2155980" y="1902274"/>
              <a:ext cx="371534" cy="482135"/>
            </a:xfrm>
            <a:prstGeom prst="rect">
              <a:avLst/>
            </a:prstGeom>
          </p:spPr>
          <p:txBody>
            <a:bodyPr wrap="square">
              <a:spAutoFit/>
            </a:bodyPr>
            <a:lstStyle/>
            <a:p>
              <a:pPr>
                <a:defRPr/>
              </a:pPr>
              <a:r>
                <a:rPr lang="en-US" altLang="zh-CN" sz="4000" kern="0" dirty="0">
                  <a:solidFill>
                    <a:prstClr val="white"/>
                  </a:solidFill>
                  <a:effectLst>
                    <a:innerShdw blurRad="63500" dist="50800" dir="16200000">
                      <a:prstClr val="black">
                        <a:alpha val="50000"/>
                      </a:prstClr>
                    </a:innerShdw>
                  </a:effectLst>
                  <a:latin typeface="Impact" panose="020B0806030902050204" pitchFamily="34" charset="0"/>
                </a:rPr>
                <a:t>1</a:t>
              </a:r>
              <a:endParaRPr lang="zh-CN" altLang="en-US" sz="4000" kern="0" dirty="0">
                <a:solidFill>
                  <a:prstClr val="white"/>
                </a:solidFill>
                <a:effectLst>
                  <a:innerShdw blurRad="63500" dist="50800" dir="16200000">
                    <a:prstClr val="black">
                      <a:alpha val="50000"/>
                    </a:prstClr>
                  </a:innerShdw>
                </a:effectLst>
                <a:latin typeface="Impact" panose="020B0806030902050204" pitchFamily="34" charset="0"/>
              </a:endParaRPr>
            </a:p>
          </p:txBody>
        </p:sp>
        <p:sp>
          <p:nvSpPr>
            <p:cNvPr id="17" name="TextBox 16"/>
            <p:cNvSpPr txBox="1"/>
            <p:nvPr/>
          </p:nvSpPr>
          <p:spPr>
            <a:xfrm>
              <a:off x="2559800" y="2046634"/>
              <a:ext cx="1875926" cy="272511"/>
            </a:xfrm>
            <a:prstGeom prst="rect">
              <a:avLst/>
            </a:prstGeom>
            <a:noFill/>
          </p:spPr>
          <p:txBody>
            <a:bodyPr wrap="square" rtlCol="0">
              <a:spAutoFit/>
            </a:bodyPr>
            <a:lstStyle/>
            <a:p>
              <a:pPr>
                <a:defRPr/>
              </a:pPr>
              <a:r>
                <a:rPr lang="zh-CN" altLang="en-US" sz="2000" b="1" kern="0" dirty="0">
                  <a:solidFill>
                    <a:prstClr val="white"/>
                  </a:solidFill>
                </a:rPr>
                <a:t>点击添加标题</a:t>
              </a:r>
            </a:p>
          </p:txBody>
        </p:sp>
      </p:grpSp>
      <p:sp>
        <p:nvSpPr>
          <p:cNvPr id="18" name="文本框 52"/>
          <p:cNvSpPr txBox="1"/>
          <p:nvPr/>
        </p:nvSpPr>
        <p:spPr>
          <a:xfrm>
            <a:off x="6337783" y="2824573"/>
            <a:ext cx="1800200" cy="246221"/>
          </a:xfrm>
          <a:prstGeom prst="rect">
            <a:avLst/>
          </a:prstGeom>
          <a:noFill/>
        </p:spPr>
        <p:txBody>
          <a:bodyPr wrap="square" rtlCol="0">
            <a:spAutoFit/>
          </a:bodyPr>
          <a:lstStyle/>
          <a:p>
            <a:pPr algn="dist"/>
            <a:r>
              <a:rPr lang="en-US" altLang="zh-CN" sz="10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ADD YOUR TITLE HERE</a:t>
            </a:r>
          </a:p>
        </p:txBody>
      </p:sp>
      <p:sp>
        <p:nvSpPr>
          <p:cNvPr id="22" name="矩形 8"/>
          <p:cNvSpPr>
            <a:spLocks noChangeArrowheads="1"/>
          </p:cNvSpPr>
          <p:nvPr/>
        </p:nvSpPr>
        <p:spPr bwMode="auto">
          <a:xfrm>
            <a:off x="5653708" y="1780456"/>
            <a:ext cx="601499"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E16165"/>
          </a:solidFill>
          <a:ln>
            <a:solidFill>
              <a:srgbClr val="E66C8E"/>
            </a:solidFil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E66C8E"/>
                </a:solidFill>
                <a:latin typeface="Impact" panose="020B0806030902050204" pitchFamily="34" charset="0"/>
                <a:sym typeface="Impact" panose="020B0806030902050204" pitchFamily="34" charset="0"/>
              </a:rPr>
              <a:t>01</a:t>
            </a:r>
          </a:p>
        </p:txBody>
      </p:sp>
      <p:pic>
        <p:nvPicPr>
          <p:cNvPr id="5" name="图片 4" descr="munv"/>
          <p:cNvPicPr>
            <a:picLocks noChangeAspect="1"/>
          </p:cNvPicPr>
          <p:nvPr/>
        </p:nvPicPr>
        <p:blipFill>
          <a:blip r:embed="rId8" cstate="email"/>
          <a:stretch>
            <a:fillRect/>
          </a:stretch>
        </p:blipFill>
        <p:spPr>
          <a:xfrm flipH="1">
            <a:off x="-106363" y="2151380"/>
            <a:ext cx="3340100" cy="2945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8"/>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10"/>
                                        </p:tgtEl>
                                        <p:attrNameLst>
                                          <p:attrName>r</p:attrName>
                                        </p:attrNameLst>
                                      </p:cBhvr>
                                    </p:animRot>
                                  </p:childTnLst>
                                </p:cTn>
                              </p:par>
                              <p:par>
                                <p:cTn id="25" presetID="8" presetClass="emph" presetSubtype="0" fill="hold" nodeType="withEffect">
                                  <p:stCondLst>
                                    <p:cond delay="0"/>
                                  </p:stCondLst>
                                  <p:childTnLst>
                                    <p:animRot by="21600000">
                                      <p:cBhvr>
                                        <p:cTn id="26" dur="1000" fill="hold"/>
                                        <p:tgtEl>
                                          <p:spTgt spid="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1"/>
                                        </p:tgtEl>
                                        <p:attrNameLst>
                                          <p:attrName>r</p:attrName>
                                        </p:attrNameLst>
                                      </p:cBhvr>
                                    </p:animRot>
                                  </p:childTnLst>
                                </p:cTn>
                              </p:par>
                            </p:childTnLst>
                          </p:cTn>
                        </p:par>
                        <p:par>
                          <p:cTn id="29" fill="hold">
                            <p:stCondLst>
                              <p:cond delay="1000"/>
                            </p:stCondLst>
                            <p:childTnLst>
                              <p:par>
                                <p:cTn id="30" presetID="2" presetClass="entr" presetSubtype="8" decel="48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1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Right)">
                                      <p:cBhvr>
                                        <p:cTn id="37" dur="500"/>
                                        <p:tgtEl>
                                          <p:spTgt spid="18"/>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6" presetClass="emph" presetSubtype="0" fill="hold" grpId="1" nodeType="afterEffect">
                                  <p:stCondLst>
                                    <p:cond delay="0"/>
                                  </p:stCondLst>
                                  <p:childTnLst>
                                    <p:animEffect transition="out" filter="fade">
                                      <p:cBhvr>
                                        <p:cTn id="45" dur="250" tmFilter="0, 0; .2, .5; .8, .5; 1, 0"/>
                                        <p:tgtEl>
                                          <p:spTgt spid="22"/>
                                        </p:tgtEl>
                                      </p:cBhvr>
                                    </p:animEffect>
                                    <p:animScale>
                                      <p:cBhvr>
                                        <p:cTn id="46"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22"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1714938" y="2293533"/>
            <a:ext cx="1259006" cy="1568649"/>
            <a:chOff x="791570" y="3057099"/>
            <a:chExt cx="1678674" cy="2090886"/>
          </a:xfrm>
          <a:solidFill>
            <a:srgbClr val="E66C8E"/>
          </a:solidFill>
          <a:effectLst/>
        </p:grpSpPr>
        <p:grpSp>
          <p:nvGrpSpPr>
            <p:cNvPr id="3" name="组合 7"/>
            <p:cNvGrpSpPr/>
            <p:nvPr/>
          </p:nvGrpSpPr>
          <p:grpSpPr>
            <a:xfrm>
              <a:off x="791570" y="3057099"/>
              <a:ext cx="1678674" cy="2090886"/>
              <a:chOff x="791570" y="3057099"/>
              <a:chExt cx="1678674" cy="2090886"/>
            </a:xfrm>
            <a:grpFill/>
          </p:grpSpPr>
          <p:sp>
            <p:nvSpPr>
              <p:cNvPr id="10" name="矩形 9"/>
              <p:cNvSpPr/>
              <p:nvPr/>
            </p:nvSpPr>
            <p:spPr>
              <a:xfrm>
                <a:off x="791570" y="3057099"/>
                <a:ext cx="1678674" cy="1678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13054413">
                <a:off x="1660915" y="4456690"/>
                <a:ext cx="419310" cy="691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902939" y="3168468"/>
              <a:ext cx="1455936" cy="14559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bg1"/>
                  </a:solidFill>
                </a:rPr>
                <a:t>    添加标题</a:t>
              </a:r>
            </a:p>
          </p:txBody>
        </p:sp>
      </p:grpSp>
      <p:grpSp>
        <p:nvGrpSpPr>
          <p:cNvPr id="4" name="组合 12"/>
          <p:cNvGrpSpPr/>
          <p:nvPr/>
        </p:nvGrpSpPr>
        <p:grpSpPr>
          <a:xfrm>
            <a:off x="6075398" y="2293533"/>
            <a:ext cx="1259006" cy="1568649"/>
            <a:chOff x="6605517" y="3057099"/>
            <a:chExt cx="1678674" cy="2090886"/>
          </a:xfrm>
          <a:solidFill>
            <a:schemeClr val="tx1">
              <a:lumMod val="75000"/>
              <a:lumOff val="25000"/>
            </a:schemeClr>
          </a:solidFill>
          <a:effectLst/>
        </p:grpSpPr>
        <p:grpSp>
          <p:nvGrpSpPr>
            <p:cNvPr id="5" name="组合 13"/>
            <p:cNvGrpSpPr/>
            <p:nvPr/>
          </p:nvGrpSpPr>
          <p:grpSpPr>
            <a:xfrm>
              <a:off x="6605517" y="3057099"/>
              <a:ext cx="1678674" cy="2090886"/>
              <a:chOff x="791570" y="3057099"/>
              <a:chExt cx="1678674" cy="2090886"/>
            </a:xfrm>
            <a:grpFill/>
          </p:grpSpPr>
          <p:sp>
            <p:nvSpPr>
              <p:cNvPr id="20" name="矩形 19"/>
              <p:cNvSpPr/>
              <p:nvPr/>
            </p:nvSpPr>
            <p:spPr>
              <a:xfrm>
                <a:off x="791570" y="3057099"/>
                <a:ext cx="1678674" cy="1678674"/>
              </a:xfrm>
              <a:prstGeom prst="rect">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 name="等腰三角形 20"/>
              <p:cNvSpPr/>
              <p:nvPr/>
            </p:nvSpPr>
            <p:spPr>
              <a:xfrm rot="13054413">
                <a:off x="1660915" y="4456690"/>
                <a:ext cx="419310" cy="691295"/>
              </a:xfrm>
              <a:prstGeom prst="triangl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6716885" y="3168469"/>
              <a:ext cx="1455935" cy="1455936"/>
            </a:xfrm>
            <a:prstGeom prst="rect">
              <a:avLst/>
            </a:prstGeom>
            <a:solidFill>
              <a:srgbClr val="213C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bg1"/>
                  </a:solidFill>
                </a:rPr>
                <a:t>    添加标题</a:t>
              </a:r>
            </a:p>
          </p:txBody>
        </p:sp>
      </p:grpSp>
      <p:grpSp>
        <p:nvGrpSpPr>
          <p:cNvPr id="6" name="组合 21"/>
          <p:cNvGrpSpPr/>
          <p:nvPr/>
        </p:nvGrpSpPr>
        <p:grpSpPr>
          <a:xfrm>
            <a:off x="3741631" y="1628337"/>
            <a:ext cx="1617260" cy="2047458"/>
            <a:chOff x="3493827" y="2170445"/>
            <a:chExt cx="2156346" cy="2729102"/>
          </a:xfrm>
          <a:solidFill>
            <a:srgbClr val="90BED6"/>
          </a:solidFill>
          <a:effectLst/>
        </p:grpSpPr>
        <p:sp>
          <p:nvSpPr>
            <p:cNvPr id="23" name="矩形 22"/>
            <p:cNvSpPr/>
            <p:nvPr/>
          </p:nvSpPr>
          <p:spPr>
            <a:xfrm>
              <a:off x="3493827" y="2743200"/>
              <a:ext cx="2156346" cy="21563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4" name="等腰三角形 23"/>
            <p:cNvSpPr/>
            <p:nvPr/>
          </p:nvSpPr>
          <p:spPr>
            <a:xfrm rot="8545587" flipV="1">
              <a:off x="4610548" y="2170445"/>
              <a:ext cx="538627" cy="8880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637201" y="2884389"/>
              <a:ext cx="1869597" cy="18695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bg1"/>
                  </a:solidFill>
                </a:rPr>
                <a:t>    点击添加标题</a:t>
              </a:r>
            </a:p>
          </p:txBody>
        </p:sp>
      </p:grpSp>
      <p:sp>
        <p:nvSpPr>
          <p:cNvPr id="26" name="文本框 25"/>
          <p:cNvSpPr txBox="1"/>
          <p:nvPr/>
        </p:nvSpPr>
        <p:spPr>
          <a:xfrm>
            <a:off x="1004281" y="3888074"/>
            <a:ext cx="2716670" cy="692497"/>
          </a:xfrm>
          <a:prstGeom prst="rect">
            <a:avLst/>
          </a:prstGeom>
          <a:noFill/>
          <a:effectLst/>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421313" y="3888074"/>
            <a:ext cx="2716670" cy="692497"/>
          </a:xfrm>
          <a:prstGeom prst="rect">
            <a:avLst/>
          </a:prstGeom>
          <a:noFill/>
          <a:effectLst/>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142445" y="916361"/>
            <a:ext cx="2655278" cy="692497"/>
          </a:xfrm>
          <a:prstGeom prst="rect">
            <a:avLst/>
          </a:prstGeom>
          <a:noFill/>
          <a:effectLst/>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childTnLst>
                          </p:cTn>
                        </p:par>
                        <p:par>
                          <p:cTn id="9" fill="hold">
                            <p:stCondLst>
                              <p:cond delay="1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6900"/>
                            </p:stCondLst>
                            <p:childTnLst>
                              <p:par>
                                <p:cTn id="14" presetID="1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p:tgtEl>
                                          <p:spTgt spid="4"/>
                                        </p:tgtEl>
                                        <p:attrNameLst>
                                          <p:attrName>ppt_y</p:attrName>
                                        </p:attrNameLst>
                                      </p:cBhvr>
                                      <p:tavLst>
                                        <p:tav tm="0">
                                          <p:val>
                                            <p:strVal val="#ppt_y-#ppt_h*1.125000"/>
                                          </p:val>
                                        </p:tav>
                                        <p:tav tm="100000">
                                          <p:val>
                                            <p:strVal val="#ppt_y"/>
                                          </p:val>
                                        </p:tav>
                                      </p:tavLst>
                                    </p:anim>
                                    <p:animEffect transition="in" filter="wipe(down)">
                                      <p:cBhvr>
                                        <p:cTn id="17" dur="1000"/>
                                        <p:tgtEl>
                                          <p:spTgt spid="4"/>
                                        </p:tgtEl>
                                      </p:cBhvr>
                                    </p:animEffect>
                                  </p:childTnLst>
                                </p:cTn>
                              </p:par>
                            </p:childTnLst>
                          </p:cTn>
                        </p:par>
                        <p:par>
                          <p:cTn id="18" fill="hold">
                            <p:stCondLst>
                              <p:cond delay="79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par>
                          <p:cTn id="22" fill="hold">
                            <p:stCondLst>
                              <p:cond delay="148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p:tgtEl>
                                          <p:spTgt spid="6"/>
                                        </p:tgtEl>
                                        <p:attrNameLst>
                                          <p:attrName>ppt_y</p:attrName>
                                        </p:attrNameLst>
                                      </p:cBhvr>
                                      <p:tavLst>
                                        <p:tav tm="0">
                                          <p:val>
                                            <p:strVal val="#ppt_y+#ppt_h*1.125000"/>
                                          </p:val>
                                        </p:tav>
                                        <p:tav tm="100000">
                                          <p:val>
                                            <p:strVal val="#ppt_y"/>
                                          </p:val>
                                        </p:tav>
                                      </p:tavLst>
                                    </p:anim>
                                    <p:animEffect transition="in" filter="wipe(up)">
                                      <p:cBhvr>
                                        <p:cTn id="26" dur="1000"/>
                                        <p:tgtEl>
                                          <p:spTgt spid="6"/>
                                        </p:tgtEl>
                                      </p:cBhvr>
                                    </p:animEffect>
                                  </p:childTnLst>
                                </p:cTn>
                              </p:par>
                            </p:childTnLst>
                          </p:cTn>
                        </p:par>
                        <p:par>
                          <p:cTn id="27" fill="hold">
                            <p:stCondLst>
                              <p:cond delay="158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空心弧 40"/>
          <p:cNvSpPr/>
          <p:nvPr/>
        </p:nvSpPr>
        <p:spPr>
          <a:xfrm rot="5400000">
            <a:off x="647477" y="1448396"/>
            <a:ext cx="3069326" cy="3068380"/>
          </a:xfrm>
          <a:prstGeom prst="blockArc">
            <a:avLst>
              <a:gd name="adj1" fmla="val 1080000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2769099" y="1494707"/>
            <a:ext cx="384606" cy="384725"/>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椭圆 42"/>
          <p:cNvSpPr/>
          <p:nvPr/>
        </p:nvSpPr>
        <p:spPr>
          <a:xfrm>
            <a:off x="3416224" y="2309739"/>
            <a:ext cx="384606" cy="384725"/>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椭圆 43"/>
          <p:cNvSpPr/>
          <p:nvPr/>
        </p:nvSpPr>
        <p:spPr>
          <a:xfrm>
            <a:off x="3424249" y="3260490"/>
            <a:ext cx="384606" cy="384725"/>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椭圆 44"/>
          <p:cNvSpPr/>
          <p:nvPr/>
        </p:nvSpPr>
        <p:spPr>
          <a:xfrm>
            <a:off x="2772194" y="4097949"/>
            <a:ext cx="384606" cy="384725"/>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51"/>
          <p:cNvGrpSpPr/>
          <p:nvPr/>
        </p:nvGrpSpPr>
        <p:grpSpPr>
          <a:xfrm>
            <a:off x="3151325" y="1326405"/>
            <a:ext cx="1793216" cy="717317"/>
            <a:chOff x="4340951" y="1564822"/>
            <a:chExt cx="2390955" cy="956128"/>
          </a:xfrm>
        </p:grpSpPr>
        <p:cxnSp>
          <p:nvCxnSpPr>
            <p:cNvPr id="53" name="直接连接符 52"/>
            <p:cNvCxnSpPr/>
            <p:nvPr/>
          </p:nvCxnSpPr>
          <p:spPr>
            <a:xfrm>
              <a:off x="4340951" y="2045561"/>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5775778" y="1564822"/>
              <a:ext cx="956128" cy="956128"/>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54"/>
            <p:cNvGrpSpPr>
              <a:grpSpLocks noChangeAspect="1"/>
            </p:cNvGrpSpPr>
            <p:nvPr/>
          </p:nvGrpSpPr>
          <p:grpSpPr>
            <a:xfrm>
              <a:off x="6044150" y="1775120"/>
              <a:ext cx="419385" cy="504000"/>
              <a:chOff x="5072479" y="2378340"/>
              <a:chExt cx="239649" cy="288000"/>
            </a:xfrm>
          </p:grpSpPr>
          <p:sp>
            <p:nvSpPr>
              <p:cNvPr id="56"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 name="组合 57"/>
          <p:cNvGrpSpPr/>
          <p:nvPr/>
        </p:nvGrpSpPr>
        <p:grpSpPr>
          <a:xfrm>
            <a:off x="3156804" y="3931653"/>
            <a:ext cx="1787740" cy="717317"/>
            <a:chOff x="4348253" y="4975681"/>
            <a:chExt cx="2383653" cy="956128"/>
          </a:xfrm>
        </p:grpSpPr>
        <p:cxnSp>
          <p:nvCxnSpPr>
            <p:cNvPr id="59" name="直接连接符 58"/>
            <p:cNvCxnSpPr/>
            <p:nvPr/>
          </p:nvCxnSpPr>
          <p:spPr>
            <a:xfrm>
              <a:off x="4348253" y="5453745"/>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5775778" y="4975681"/>
              <a:ext cx="956128" cy="956128"/>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61"/>
          <p:cNvGrpSpPr/>
          <p:nvPr/>
        </p:nvGrpSpPr>
        <p:grpSpPr>
          <a:xfrm>
            <a:off x="3791170" y="2143443"/>
            <a:ext cx="2523452" cy="717317"/>
            <a:chOff x="5471876" y="2623003"/>
            <a:chExt cx="3364602" cy="956128"/>
          </a:xfrm>
        </p:grpSpPr>
        <p:cxnSp>
          <p:nvCxnSpPr>
            <p:cNvPr id="63" name="直接连接符 62"/>
            <p:cNvCxnSpPr>
              <a:stCxn id="43" idx="6"/>
              <a:endCxn id="64" idx="2"/>
            </p:cNvCxnSpPr>
            <p:nvPr/>
          </p:nvCxnSpPr>
          <p:spPr>
            <a:xfrm>
              <a:off x="5471876" y="3101067"/>
              <a:ext cx="240847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880350" y="2623003"/>
              <a:ext cx="956128" cy="956128"/>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5"/>
          <p:cNvGrpSpPr/>
          <p:nvPr/>
        </p:nvGrpSpPr>
        <p:grpSpPr>
          <a:xfrm>
            <a:off x="3800831" y="3094194"/>
            <a:ext cx="2513791" cy="717317"/>
            <a:chOff x="5484757" y="3890281"/>
            <a:chExt cx="3351721" cy="956128"/>
          </a:xfrm>
        </p:grpSpPr>
        <p:cxnSp>
          <p:nvCxnSpPr>
            <p:cNvPr id="67" name="直接连接符 66"/>
            <p:cNvCxnSpPr/>
            <p:nvPr/>
          </p:nvCxnSpPr>
          <p:spPr>
            <a:xfrm>
              <a:off x="5484757" y="4384386"/>
              <a:ext cx="237233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7880350" y="3890281"/>
              <a:ext cx="956128" cy="956128"/>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4982942" y="1233849"/>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73" name="矩形 47"/>
          <p:cNvSpPr>
            <a:spLocks noChangeArrowheads="1"/>
          </p:cNvSpPr>
          <p:nvPr/>
        </p:nvSpPr>
        <p:spPr bwMode="auto">
          <a:xfrm>
            <a:off x="4985041" y="1509512"/>
            <a:ext cx="2540874"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anose="020B0503020204020204" pitchFamily="34" charset="-122"/>
              </a:rPr>
              <a:t>在此录入图表的描述说明，在此录入图表的描述说明，在此录入上述图表的描述说明。</a:t>
            </a:r>
          </a:p>
        </p:txBody>
      </p:sp>
      <p:sp>
        <p:nvSpPr>
          <p:cNvPr id="74" name="矩形 73"/>
          <p:cNvSpPr/>
          <p:nvPr/>
        </p:nvSpPr>
        <p:spPr>
          <a:xfrm>
            <a:off x="4982943" y="3897491"/>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75" name="矩形 47"/>
          <p:cNvSpPr>
            <a:spLocks noChangeArrowheads="1"/>
          </p:cNvSpPr>
          <p:nvPr/>
        </p:nvSpPr>
        <p:spPr bwMode="auto">
          <a:xfrm>
            <a:off x="4985041" y="4173154"/>
            <a:ext cx="2684890"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anose="020B0503020204020204" pitchFamily="34" charset="-122"/>
              </a:rPr>
              <a:t>在此录入图表的描述说明，在此录入上述图表的描述说明，在此录入上述图表的描述说明。</a:t>
            </a:r>
          </a:p>
        </p:txBody>
      </p:sp>
      <p:sp>
        <p:nvSpPr>
          <p:cNvPr id="76" name="矩形 75"/>
          <p:cNvSpPr/>
          <p:nvPr/>
        </p:nvSpPr>
        <p:spPr>
          <a:xfrm>
            <a:off x="6359453" y="2060208"/>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77" name="矩形 47"/>
          <p:cNvSpPr>
            <a:spLocks noChangeArrowheads="1"/>
          </p:cNvSpPr>
          <p:nvPr/>
        </p:nvSpPr>
        <p:spPr bwMode="auto">
          <a:xfrm>
            <a:off x="6361553" y="2335868"/>
            <a:ext cx="2424502" cy="5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anose="020B0503020204020204" pitchFamily="34" charset="-122"/>
              </a:rPr>
              <a:t>在此录入图表的描述说明，在此录入图表的描述说明。在此录入图表的描述说明。</a:t>
            </a:r>
          </a:p>
          <a:p>
            <a:pPr>
              <a:lnSpc>
                <a:spcPct val="110000"/>
              </a:lnSpc>
              <a:spcBef>
                <a:spcPct val="0"/>
              </a:spcBef>
              <a:buNone/>
            </a:pPr>
            <a:endParaRPr lang="zh-CN" altLang="en-US" sz="900" dirty="0">
              <a:solidFill>
                <a:schemeClr val="tx1">
                  <a:lumMod val="50000"/>
                  <a:lumOff val="50000"/>
                </a:schemeClr>
              </a:solidFill>
              <a:sym typeface="微软雅黑" panose="020B0503020204020204" pitchFamily="34" charset="-122"/>
            </a:endParaRPr>
          </a:p>
        </p:txBody>
      </p:sp>
      <p:sp>
        <p:nvSpPr>
          <p:cNvPr id="78" name="矩形 77"/>
          <p:cNvSpPr/>
          <p:nvPr/>
        </p:nvSpPr>
        <p:spPr>
          <a:xfrm>
            <a:off x="6359454" y="3039133"/>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79" name="矩形 47"/>
          <p:cNvSpPr>
            <a:spLocks noChangeArrowheads="1"/>
          </p:cNvSpPr>
          <p:nvPr/>
        </p:nvSpPr>
        <p:spPr bwMode="auto">
          <a:xfrm>
            <a:off x="6361553" y="3314794"/>
            <a:ext cx="2424502" cy="5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anose="020B0503020204020204" pitchFamily="34" charset="-122"/>
              </a:rPr>
              <a:t>在此录入图表的描述说明，在此录入图表的描述说明。在此录入图表的描述说明。</a:t>
            </a:r>
          </a:p>
          <a:p>
            <a:pPr>
              <a:lnSpc>
                <a:spcPct val="110000"/>
              </a:lnSpc>
              <a:spcBef>
                <a:spcPct val="0"/>
              </a:spcBef>
              <a:buNone/>
            </a:pPr>
            <a:endParaRPr lang="zh-CN" altLang="en-US" sz="900" dirty="0">
              <a:solidFill>
                <a:schemeClr val="tx1">
                  <a:lumMod val="50000"/>
                  <a:lumOff val="50000"/>
                </a:schemeClr>
              </a:solidFill>
              <a:sym typeface="微软雅黑" panose="020B0503020204020204" pitchFamily="34" charset="-122"/>
            </a:endParaRPr>
          </a:p>
        </p:txBody>
      </p:sp>
      <p:grpSp>
        <p:nvGrpSpPr>
          <p:cNvPr id="7" name="组合 79"/>
          <p:cNvGrpSpPr/>
          <p:nvPr/>
        </p:nvGrpSpPr>
        <p:grpSpPr>
          <a:xfrm>
            <a:off x="1005669" y="1795136"/>
            <a:ext cx="2370054" cy="2370786"/>
            <a:chOff x="1103084" y="2155824"/>
            <a:chExt cx="3176815" cy="3176815"/>
          </a:xfrm>
        </p:grpSpPr>
        <p:sp>
          <p:nvSpPr>
            <p:cNvPr id="81" name="椭圆 80"/>
            <p:cNvSpPr/>
            <p:nvPr/>
          </p:nvSpPr>
          <p:spPr>
            <a:xfrm>
              <a:off x="1103084" y="2155824"/>
              <a:ext cx="3176815" cy="3176815"/>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82" name="椭圆 81"/>
            <p:cNvSpPr/>
            <p:nvPr/>
          </p:nvSpPr>
          <p:spPr>
            <a:xfrm>
              <a:off x="1227752" y="2269803"/>
              <a:ext cx="2931450" cy="2931450"/>
            </a:xfrm>
            <a:prstGeom prst="ellipse">
              <a:avLst/>
            </a:prstGeom>
            <a:blipFill rotWithShape="1">
              <a:blip r:embed="rId3" cstate="email"/>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ppt_w</p:attrName>
                                        </p:attrNameLst>
                                      </p:cBhvr>
                                      <p:tavLst>
                                        <p:tav tm="0">
                                          <p:val>
                                            <p:fltVal val="0"/>
                                          </p:val>
                                        </p:tav>
                                        <p:tav tm="100000">
                                          <p:val>
                                            <p:strVal val="#ppt_w"/>
                                          </p:val>
                                        </p:tav>
                                      </p:tavLst>
                                    </p:anim>
                                    <p:anim calcmode="lin" valueType="num">
                                      <p:cBhvr>
                                        <p:cTn id="8" dur="400" fill="hold"/>
                                        <p:tgtEl>
                                          <p:spTgt spid="7"/>
                                        </p:tgtEl>
                                        <p:attrNameLst>
                                          <p:attrName>ppt_h</p:attrName>
                                        </p:attrNameLst>
                                      </p:cBhvr>
                                      <p:tavLst>
                                        <p:tav tm="0">
                                          <p:val>
                                            <p:fltVal val="0"/>
                                          </p:val>
                                        </p:tav>
                                        <p:tav tm="100000">
                                          <p:val>
                                            <p:strVal val="#ppt_h"/>
                                          </p:val>
                                        </p:tav>
                                      </p:tavLst>
                                    </p:anim>
                                    <p:animEffect transition="in" filter="fade">
                                      <p:cBhvr>
                                        <p:cTn id="9" dur="400"/>
                                        <p:tgtEl>
                                          <p:spTgt spid="7"/>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350"/>
                                        <p:tgtEl>
                                          <p:spTgt spid="41"/>
                                        </p:tgtEl>
                                      </p:cBhvr>
                                    </p:animEffect>
                                  </p:childTnLst>
                                </p:cTn>
                              </p:par>
                              <p:par>
                                <p:cTn id="13" presetID="53" presetClass="entr" presetSubtype="16" fill="hold" grpId="0" nodeType="withEffect">
                                  <p:stCondLst>
                                    <p:cond delay="15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400" fill="hold"/>
                                        <p:tgtEl>
                                          <p:spTgt spid="42"/>
                                        </p:tgtEl>
                                        <p:attrNameLst>
                                          <p:attrName>ppt_w</p:attrName>
                                        </p:attrNameLst>
                                      </p:cBhvr>
                                      <p:tavLst>
                                        <p:tav tm="0">
                                          <p:val>
                                            <p:fltVal val="0"/>
                                          </p:val>
                                        </p:tav>
                                        <p:tav tm="100000">
                                          <p:val>
                                            <p:strVal val="#ppt_w"/>
                                          </p:val>
                                        </p:tav>
                                      </p:tavLst>
                                    </p:anim>
                                    <p:anim calcmode="lin" valueType="num">
                                      <p:cBhvr>
                                        <p:cTn id="16" dur="400" fill="hold"/>
                                        <p:tgtEl>
                                          <p:spTgt spid="42"/>
                                        </p:tgtEl>
                                        <p:attrNameLst>
                                          <p:attrName>ppt_h</p:attrName>
                                        </p:attrNameLst>
                                      </p:cBhvr>
                                      <p:tavLst>
                                        <p:tav tm="0">
                                          <p:val>
                                            <p:fltVal val="0"/>
                                          </p:val>
                                        </p:tav>
                                        <p:tav tm="100000">
                                          <p:val>
                                            <p:strVal val="#ppt_h"/>
                                          </p:val>
                                        </p:tav>
                                      </p:tavLst>
                                    </p:anim>
                                    <p:animEffect transition="in" filter="fade">
                                      <p:cBhvr>
                                        <p:cTn id="17" dur="400"/>
                                        <p:tgtEl>
                                          <p:spTgt spid="42"/>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43"/>
                                        </p:tgtEl>
                                        <p:attrNameLst>
                                          <p:attrName>style.visibility</p:attrName>
                                        </p:attrNameLst>
                                      </p:cBhvr>
                                      <p:to>
                                        <p:strVal val="visible"/>
                                      </p:to>
                                    </p:set>
                                    <p:anim calcmode="lin" valueType="num">
                                      <p:cBhvr>
                                        <p:cTn id="20" dur="400" fill="hold"/>
                                        <p:tgtEl>
                                          <p:spTgt spid="43"/>
                                        </p:tgtEl>
                                        <p:attrNameLst>
                                          <p:attrName>ppt_w</p:attrName>
                                        </p:attrNameLst>
                                      </p:cBhvr>
                                      <p:tavLst>
                                        <p:tav tm="0">
                                          <p:val>
                                            <p:fltVal val="0"/>
                                          </p:val>
                                        </p:tav>
                                        <p:tav tm="100000">
                                          <p:val>
                                            <p:strVal val="#ppt_w"/>
                                          </p:val>
                                        </p:tav>
                                      </p:tavLst>
                                    </p:anim>
                                    <p:anim calcmode="lin" valueType="num">
                                      <p:cBhvr>
                                        <p:cTn id="21" dur="400" fill="hold"/>
                                        <p:tgtEl>
                                          <p:spTgt spid="43"/>
                                        </p:tgtEl>
                                        <p:attrNameLst>
                                          <p:attrName>ppt_h</p:attrName>
                                        </p:attrNameLst>
                                      </p:cBhvr>
                                      <p:tavLst>
                                        <p:tav tm="0">
                                          <p:val>
                                            <p:fltVal val="0"/>
                                          </p:val>
                                        </p:tav>
                                        <p:tav tm="100000">
                                          <p:val>
                                            <p:strVal val="#ppt_h"/>
                                          </p:val>
                                        </p:tav>
                                      </p:tavLst>
                                    </p:anim>
                                    <p:animEffect transition="in" filter="fade">
                                      <p:cBhvr>
                                        <p:cTn id="22" dur="400"/>
                                        <p:tgtEl>
                                          <p:spTgt spid="43"/>
                                        </p:tgtEl>
                                      </p:cBhvr>
                                    </p:animEffect>
                                  </p:childTnLst>
                                </p:cTn>
                              </p:par>
                              <p:par>
                                <p:cTn id="23" presetID="53" presetClass="entr" presetSubtype="16" fill="hold" grpId="0" nodeType="withEffect">
                                  <p:stCondLst>
                                    <p:cond delay="2500"/>
                                  </p:stCondLst>
                                  <p:childTnLst>
                                    <p:set>
                                      <p:cBhvr>
                                        <p:cTn id="24" dur="1" fill="hold">
                                          <p:stCondLst>
                                            <p:cond delay="0"/>
                                          </p:stCondLst>
                                        </p:cTn>
                                        <p:tgtEl>
                                          <p:spTgt spid="44"/>
                                        </p:tgtEl>
                                        <p:attrNameLst>
                                          <p:attrName>style.visibility</p:attrName>
                                        </p:attrNameLst>
                                      </p:cBhvr>
                                      <p:to>
                                        <p:strVal val="visible"/>
                                      </p:to>
                                    </p:set>
                                    <p:anim calcmode="lin" valueType="num">
                                      <p:cBhvr>
                                        <p:cTn id="25" dur="400" fill="hold"/>
                                        <p:tgtEl>
                                          <p:spTgt spid="44"/>
                                        </p:tgtEl>
                                        <p:attrNameLst>
                                          <p:attrName>ppt_w</p:attrName>
                                        </p:attrNameLst>
                                      </p:cBhvr>
                                      <p:tavLst>
                                        <p:tav tm="0">
                                          <p:val>
                                            <p:fltVal val="0"/>
                                          </p:val>
                                        </p:tav>
                                        <p:tav tm="100000">
                                          <p:val>
                                            <p:strVal val="#ppt_w"/>
                                          </p:val>
                                        </p:tav>
                                      </p:tavLst>
                                    </p:anim>
                                    <p:anim calcmode="lin" valueType="num">
                                      <p:cBhvr>
                                        <p:cTn id="26" dur="400" fill="hold"/>
                                        <p:tgtEl>
                                          <p:spTgt spid="44"/>
                                        </p:tgtEl>
                                        <p:attrNameLst>
                                          <p:attrName>ppt_h</p:attrName>
                                        </p:attrNameLst>
                                      </p:cBhvr>
                                      <p:tavLst>
                                        <p:tav tm="0">
                                          <p:val>
                                            <p:fltVal val="0"/>
                                          </p:val>
                                        </p:tav>
                                        <p:tav tm="100000">
                                          <p:val>
                                            <p:strVal val="#ppt_h"/>
                                          </p:val>
                                        </p:tav>
                                      </p:tavLst>
                                    </p:anim>
                                    <p:animEffect transition="in" filter="fade">
                                      <p:cBhvr>
                                        <p:cTn id="27" dur="400"/>
                                        <p:tgtEl>
                                          <p:spTgt spid="44"/>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5"/>
                                        </p:tgtEl>
                                        <p:attrNameLst>
                                          <p:attrName>style.visibility</p:attrName>
                                        </p:attrNameLst>
                                      </p:cBhvr>
                                      <p:to>
                                        <p:strVal val="visible"/>
                                      </p:to>
                                    </p:set>
                                    <p:anim calcmode="lin" valueType="num">
                                      <p:cBhvr>
                                        <p:cTn id="30" dur="400" fill="hold"/>
                                        <p:tgtEl>
                                          <p:spTgt spid="45"/>
                                        </p:tgtEl>
                                        <p:attrNameLst>
                                          <p:attrName>ppt_w</p:attrName>
                                        </p:attrNameLst>
                                      </p:cBhvr>
                                      <p:tavLst>
                                        <p:tav tm="0">
                                          <p:val>
                                            <p:fltVal val="0"/>
                                          </p:val>
                                        </p:tav>
                                        <p:tav tm="100000">
                                          <p:val>
                                            <p:strVal val="#ppt_w"/>
                                          </p:val>
                                        </p:tav>
                                      </p:tavLst>
                                    </p:anim>
                                    <p:anim calcmode="lin" valueType="num">
                                      <p:cBhvr>
                                        <p:cTn id="31" dur="400" fill="hold"/>
                                        <p:tgtEl>
                                          <p:spTgt spid="45"/>
                                        </p:tgtEl>
                                        <p:attrNameLst>
                                          <p:attrName>ppt_h</p:attrName>
                                        </p:attrNameLst>
                                      </p:cBhvr>
                                      <p:tavLst>
                                        <p:tav tm="0">
                                          <p:val>
                                            <p:fltVal val="0"/>
                                          </p:val>
                                        </p:tav>
                                        <p:tav tm="100000">
                                          <p:val>
                                            <p:strVal val="#ppt_h"/>
                                          </p:val>
                                        </p:tav>
                                      </p:tavLst>
                                    </p:anim>
                                    <p:animEffect transition="in" filter="fade">
                                      <p:cBhvr>
                                        <p:cTn id="32" dur="400"/>
                                        <p:tgtEl>
                                          <p:spTgt spid="45"/>
                                        </p:tgtEl>
                                      </p:cBhvr>
                                    </p:animEffect>
                                  </p:childTnLst>
                                </p:cTn>
                              </p:par>
                              <p:par>
                                <p:cTn id="33" presetID="2" presetClass="entr" presetSubtype="2" fill="hold" nodeType="withEffect">
                                  <p:stCondLst>
                                    <p:cond delay="375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1+#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1250"/>
                            </p:stCondLst>
                            <p:childTnLst>
                              <p:par>
                                <p:cTn id="45" presetID="2" presetClass="entr" presetSubtype="2" fill="hold" nodeType="afterEffect">
                                  <p:stCondLst>
                                    <p:cond delay="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2500"/>
                            </p:stCondLst>
                            <p:childTnLst>
                              <p:par>
                                <p:cTn id="57" presetID="2" presetClass="entr" presetSubtype="2" fill="hold" nodeType="afterEffect">
                                  <p:stCondLst>
                                    <p:cond delay="25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3750"/>
                            </p:stCondLst>
                            <p:childTnLst>
                              <p:par>
                                <p:cTn id="69" presetID="2" presetClass="entr" presetSubtype="2" fill="hold" nodeType="afterEffect">
                                  <p:stCondLst>
                                    <p:cond delay="25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1+#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left)">
                                      <p:cBhvr>
                                        <p:cTn id="76" dur="500"/>
                                        <p:tgtEl>
                                          <p:spTgt spid="7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left)">
                                      <p:cBhvr>
                                        <p:cTn id="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bldLvl="0" animBg="1"/>
      <p:bldP spid="43" grpId="0" bldLvl="0" animBg="1"/>
      <p:bldP spid="44" grpId="0" bldLvl="0" animBg="1"/>
      <p:bldP spid="45" grpId="0" bldLvl="0" animBg="1"/>
      <p:bldP spid="72" grpId="0"/>
      <p:bldP spid="73" grpId="0"/>
      <p:bldP spid="74" grpId="0"/>
      <p:bldP spid="75" grpId="0"/>
      <p:bldP spid="76" grpId="0"/>
      <p:bldP spid="77" grpId="0"/>
      <p:bldP spid="78"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50"/>
          <p:cNvSpPr>
            <a:spLocks noChangeArrowheads="1"/>
          </p:cNvSpPr>
          <p:nvPr/>
        </p:nvSpPr>
        <p:spPr bwMode="auto">
          <a:xfrm>
            <a:off x="1020526"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75000"/>
                    <a:lumOff val="25000"/>
                  </a:schemeClr>
                </a:solidFill>
              </a:rPr>
              <a:t>点击添加标题</a:t>
            </a:r>
          </a:p>
        </p:txBody>
      </p:sp>
      <p:sp>
        <p:nvSpPr>
          <p:cNvPr id="24" name="矩形 17"/>
          <p:cNvSpPr>
            <a:spLocks noChangeArrowheads="1"/>
          </p:cNvSpPr>
          <p:nvPr/>
        </p:nvSpPr>
        <p:spPr bwMode="auto">
          <a:xfrm>
            <a:off x="1297223" y="3327408"/>
            <a:ext cx="160509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sp>
        <p:nvSpPr>
          <p:cNvPr id="25" name="矩形 59"/>
          <p:cNvSpPr>
            <a:spLocks noChangeArrowheads="1"/>
          </p:cNvSpPr>
          <p:nvPr/>
        </p:nvSpPr>
        <p:spPr bwMode="auto">
          <a:xfrm>
            <a:off x="3444874"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75000"/>
                    <a:lumOff val="25000"/>
                  </a:schemeClr>
                </a:solidFill>
              </a:rPr>
              <a:t>点击添加标题</a:t>
            </a:r>
          </a:p>
        </p:txBody>
      </p:sp>
      <p:sp>
        <p:nvSpPr>
          <p:cNvPr id="27" name="矩形 62"/>
          <p:cNvSpPr>
            <a:spLocks noChangeArrowheads="1"/>
          </p:cNvSpPr>
          <p:nvPr/>
        </p:nvSpPr>
        <p:spPr bwMode="auto">
          <a:xfrm>
            <a:off x="5869222"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75000"/>
                    <a:lumOff val="25000"/>
                  </a:schemeClr>
                </a:solidFill>
              </a:rPr>
              <a:t>点击添加标题</a:t>
            </a:r>
          </a:p>
        </p:txBody>
      </p:sp>
      <p:sp>
        <p:nvSpPr>
          <p:cNvPr id="34" name="矩形 17"/>
          <p:cNvSpPr>
            <a:spLocks noChangeArrowheads="1"/>
          </p:cNvSpPr>
          <p:nvPr/>
        </p:nvSpPr>
        <p:spPr bwMode="auto">
          <a:xfrm>
            <a:off x="3763557" y="3327408"/>
            <a:ext cx="162006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6245411" y="3327408"/>
            <a:ext cx="1568537"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在此录入上述图片的综合分析说明，在此录入上述图片的综合分析说明，在此录入上述图片的综合分析说明。</a:t>
            </a:r>
          </a:p>
        </p:txBody>
      </p:sp>
      <p:grpSp>
        <p:nvGrpSpPr>
          <p:cNvPr id="2" name="组合 40"/>
          <p:cNvGrpSpPr/>
          <p:nvPr/>
        </p:nvGrpSpPr>
        <p:grpSpPr>
          <a:xfrm>
            <a:off x="3712094" y="1397178"/>
            <a:ext cx="1722988" cy="1717512"/>
            <a:chOff x="3131707" y="1925083"/>
            <a:chExt cx="2882188" cy="2872143"/>
          </a:xfrm>
          <a:solidFill>
            <a:schemeClr val="bg1">
              <a:lumMod val="95000"/>
              <a:alpha val="40000"/>
            </a:schemeClr>
          </a:solidFill>
          <a:effectLst/>
        </p:grpSpPr>
        <p:sp>
          <p:nvSpPr>
            <p:cNvPr id="42" name="新月形 41"/>
            <p:cNvSpPr/>
            <p:nvPr/>
          </p:nvSpPr>
          <p:spPr>
            <a:xfrm rot="20751297">
              <a:off x="3131707" y="2126690"/>
              <a:ext cx="1331655" cy="2663312"/>
            </a:xfrm>
            <a:prstGeom prst="moon">
              <a:avLst>
                <a:gd name="adj" fmla="val 15190"/>
              </a:avLst>
            </a:prstGeom>
            <a:solidFill>
              <a:schemeClr val="accent4"/>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43" name="新月形 42"/>
            <p:cNvSpPr/>
            <p:nvPr/>
          </p:nvSpPr>
          <p:spPr>
            <a:xfrm rot="4551297">
              <a:off x="3813699" y="1259256"/>
              <a:ext cx="1331655" cy="2663310"/>
            </a:xfrm>
            <a:prstGeom prst="moon">
              <a:avLst>
                <a:gd name="adj" fmla="val 15190"/>
              </a:avLst>
            </a:prstGeom>
            <a:solidFill>
              <a:srgbClr val="90BED6"/>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44" name="新月形 43"/>
            <p:cNvSpPr/>
            <p:nvPr/>
          </p:nvSpPr>
          <p:spPr>
            <a:xfrm rot="9951297">
              <a:off x="4682240" y="1941956"/>
              <a:ext cx="1331655" cy="2663311"/>
            </a:xfrm>
            <a:prstGeom prst="moon">
              <a:avLst>
                <a:gd name="adj" fmla="val 15190"/>
              </a:avLst>
            </a:prstGeom>
            <a:solidFill>
              <a:srgbClr val="E16165"/>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45" name="新月形 44"/>
            <p:cNvSpPr/>
            <p:nvPr/>
          </p:nvSpPr>
          <p:spPr>
            <a:xfrm rot="15351297">
              <a:off x="4011670" y="2799744"/>
              <a:ext cx="1331655" cy="2663310"/>
            </a:xfrm>
            <a:prstGeom prst="moon">
              <a:avLst>
                <a:gd name="adj" fmla="val 15190"/>
              </a:avLst>
            </a:prstGeom>
            <a:solidFill>
              <a:srgbClr val="213C55"/>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grpSp>
      <p:grpSp>
        <p:nvGrpSpPr>
          <p:cNvPr id="3" name="组合 45"/>
          <p:cNvGrpSpPr/>
          <p:nvPr/>
        </p:nvGrpSpPr>
        <p:grpSpPr>
          <a:xfrm>
            <a:off x="1303510" y="1397178"/>
            <a:ext cx="1722988" cy="1717512"/>
            <a:chOff x="3131707" y="1925083"/>
            <a:chExt cx="2882188" cy="2872143"/>
          </a:xfrm>
          <a:solidFill>
            <a:schemeClr val="bg1">
              <a:lumMod val="95000"/>
              <a:alpha val="40000"/>
            </a:schemeClr>
          </a:solidFill>
          <a:effectLst/>
        </p:grpSpPr>
        <p:sp>
          <p:nvSpPr>
            <p:cNvPr id="47" name="新月形 46"/>
            <p:cNvSpPr/>
            <p:nvPr/>
          </p:nvSpPr>
          <p:spPr>
            <a:xfrm rot="20751297">
              <a:off x="3131707" y="2126690"/>
              <a:ext cx="1331655" cy="2663312"/>
            </a:xfrm>
            <a:prstGeom prst="moon">
              <a:avLst>
                <a:gd name="adj" fmla="val 15190"/>
              </a:avLst>
            </a:prstGeom>
            <a:solidFill>
              <a:srgbClr val="213C55"/>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48" name="新月形 47"/>
            <p:cNvSpPr/>
            <p:nvPr/>
          </p:nvSpPr>
          <p:spPr>
            <a:xfrm rot="4551297">
              <a:off x="3813699" y="1259256"/>
              <a:ext cx="1331655" cy="2663310"/>
            </a:xfrm>
            <a:prstGeom prst="moon">
              <a:avLst>
                <a:gd name="adj" fmla="val 15190"/>
              </a:avLst>
            </a:prstGeom>
            <a:solidFill>
              <a:schemeClr val="accent1"/>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49" name="新月形 48"/>
            <p:cNvSpPr/>
            <p:nvPr/>
          </p:nvSpPr>
          <p:spPr>
            <a:xfrm rot="9951297">
              <a:off x="4682240" y="1941956"/>
              <a:ext cx="1331655" cy="2663311"/>
            </a:xfrm>
            <a:prstGeom prst="moon">
              <a:avLst>
                <a:gd name="adj" fmla="val 15190"/>
              </a:avLst>
            </a:prstGeom>
            <a:solidFill>
              <a:srgbClr val="90BED6"/>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50" name="新月形 49"/>
            <p:cNvSpPr/>
            <p:nvPr/>
          </p:nvSpPr>
          <p:spPr>
            <a:xfrm rot="15351297">
              <a:off x="4011670" y="2799744"/>
              <a:ext cx="1331655" cy="2663310"/>
            </a:xfrm>
            <a:prstGeom prst="moon">
              <a:avLst>
                <a:gd name="adj" fmla="val 15190"/>
              </a:avLst>
            </a:prstGeom>
            <a:solidFill>
              <a:srgbClr val="E16165"/>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grpSp>
      <p:grpSp>
        <p:nvGrpSpPr>
          <p:cNvPr id="4" name="组合 50"/>
          <p:cNvGrpSpPr/>
          <p:nvPr/>
        </p:nvGrpSpPr>
        <p:grpSpPr>
          <a:xfrm>
            <a:off x="6121861" y="1397178"/>
            <a:ext cx="1722988" cy="1717512"/>
            <a:chOff x="3131707" y="1925083"/>
            <a:chExt cx="2882188" cy="2872143"/>
          </a:xfrm>
          <a:solidFill>
            <a:schemeClr val="bg1">
              <a:lumMod val="95000"/>
              <a:alpha val="40000"/>
            </a:schemeClr>
          </a:solidFill>
          <a:effectLst/>
        </p:grpSpPr>
        <p:sp>
          <p:nvSpPr>
            <p:cNvPr id="52" name="新月形 51"/>
            <p:cNvSpPr/>
            <p:nvPr/>
          </p:nvSpPr>
          <p:spPr>
            <a:xfrm rot="20751297">
              <a:off x="3131707" y="2126690"/>
              <a:ext cx="1331655" cy="2663312"/>
            </a:xfrm>
            <a:prstGeom prst="moon">
              <a:avLst>
                <a:gd name="adj" fmla="val 15190"/>
              </a:avLst>
            </a:prstGeom>
            <a:solidFill>
              <a:schemeClr val="accent1"/>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53" name="新月形 52"/>
            <p:cNvSpPr/>
            <p:nvPr/>
          </p:nvSpPr>
          <p:spPr>
            <a:xfrm rot="4551297">
              <a:off x="3813699" y="1259256"/>
              <a:ext cx="1331655" cy="2663310"/>
            </a:xfrm>
            <a:prstGeom prst="moon">
              <a:avLst>
                <a:gd name="adj" fmla="val 15190"/>
              </a:avLst>
            </a:prstGeom>
            <a:solidFill>
              <a:srgbClr val="213C55"/>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54" name="新月形 53"/>
            <p:cNvSpPr/>
            <p:nvPr/>
          </p:nvSpPr>
          <p:spPr>
            <a:xfrm rot="9951297">
              <a:off x="4682240" y="1941956"/>
              <a:ext cx="1331655" cy="2663311"/>
            </a:xfrm>
            <a:prstGeom prst="moon">
              <a:avLst>
                <a:gd name="adj" fmla="val 15190"/>
              </a:avLst>
            </a:prstGeom>
            <a:solidFill>
              <a:schemeClr val="accent1"/>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sp>
          <p:nvSpPr>
            <p:cNvPr id="55" name="新月形 54"/>
            <p:cNvSpPr/>
            <p:nvPr/>
          </p:nvSpPr>
          <p:spPr>
            <a:xfrm rot="15351297">
              <a:off x="4011670" y="2799744"/>
              <a:ext cx="1331655" cy="2663310"/>
            </a:xfrm>
            <a:prstGeom prst="moon">
              <a:avLst>
                <a:gd name="adj" fmla="val 15190"/>
              </a:avLst>
            </a:prstGeom>
            <a:solidFill>
              <a:srgbClr val="90BED6"/>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2"/>
                                        </p:tgtEl>
                                        <p:attrNameLst>
                                          <p:attrName>r</p:attrName>
                                        </p:attrNameLst>
                                      </p:cBhvr>
                                    </p:animRo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par>
                                <p:cTn id="20" presetID="8" presetClass="emph" presetSubtype="0" repeatCount="indefinite" fill="hold" nodeType="withEffect">
                                  <p:stCondLst>
                                    <p:cond delay="0"/>
                                  </p:stCondLst>
                                  <p:childTnLst>
                                    <p:animRot by="21600000">
                                      <p:cBhvr>
                                        <p:cTn id="21" dur="2000" fill="hold"/>
                                        <p:tgtEl>
                                          <p:spTgt spid="3"/>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8" presetClass="emph" presetSubtype="0" repeatCount="indefinite" fill="hold" nodeType="withEffect">
                                  <p:stCondLst>
                                    <p:cond delay="0"/>
                                  </p:stCondLst>
                                  <p:childTnLst>
                                    <p:animRot by="21600000">
                                      <p:cBhvr>
                                        <p:cTn id="30" dur="2000" fill="hold"/>
                                        <p:tgtEl>
                                          <p:spTgt spid="4"/>
                                        </p:tgtEl>
                                        <p:attrNameLst>
                                          <p:attrName>r</p:attrName>
                                        </p:attrNameLst>
                                      </p:cBhvr>
                                    </p:animRo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anim calcmode="lin" valueType="num">
                                      <p:cBhvr>
                                        <p:cTn id="38" dur="750" fill="hold"/>
                                        <p:tgtEl>
                                          <p:spTgt spid="24"/>
                                        </p:tgtEl>
                                        <p:attrNameLst>
                                          <p:attrName>ppt_x</p:attrName>
                                        </p:attrNameLst>
                                      </p:cBhvr>
                                      <p:tavLst>
                                        <p:tav tm="0">
                                          <p:val>
                                            <p:strVal val="#ppt_x"/>
                                          </p:val>
                                        </p:tav>
                                        <p:tav tm="100000">
                                          <p:val>
                                            <p:strVal val="#ppt_x"/>
                                          </p:val>
                                        </p:tav>
                                      </p:tavLst>
                                    </p:anim>
                                    <p:anim calcmode="lin" valueType="num">
                                      <p:cBhvr>
                                        <p:cTn id="39" dur="75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9"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9"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750"/>
                                        <p:tgtEl>
                                          <p:spTgt spid="35"/>
                                        </p:tgtEl>
                                      </p:cBhvr>
                                    </p:animEffect>
                                    <p:anim calcmode="lin" valueType="num">
                                      <p:cBhvr>
                                        <p:cTn id="56" dur="750" fill="hold"/>
                                        <p:tgtEl>
                                          <p:spTgt spid="35"/>
                                        </p:tgtEl>
                                        <p:attrNameLst>
                                          <p:attrName>ppt_x</p:attrName>
                                        </p:attrNameLst>
                                      </p:cBhvr>
                                      <p:tavLst>
                                        <p:tav tm="0">
                                          <p:val>
                                            <p:strVal val="#ppt_x"/>
                                          </p:val>
                                        </p:tav>
                                        <p:tav tm="100000">
                                          <p:val>
                                            <p:strVal val="#ppt_x"/>
                                          </p:val>
                                        </p:tav>
                                      </p:tavLst>
                                    </p:anim>
                                    <p:anim calcmode="lin" valueType="num">
                                      <p:cBhvr>
                                        <p:cTn id="5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8" y="2532036"/>
            <a:ext cx="5053949" cy="275655"/>
          </a:xfrm>
          <a:prstGeom prst="rect">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文本框 3"/>
          <p:cNvSpPr txBox="1"/>
          <p:nvPr/>
        </p:nvSpPr>
        <p:spPr>
          <a:xfrm>
            <a:off x="4712496" y="1816461"/>
            <a:ext cx="784817" cy="263143"/>
          </a:xfrm>
          <a:prstGeom prst="rect">
            <a:avLst/>
          </a:prstGeom>
          <a:noFill/>
        </p:spPr>
        <p:txBody>
          <a:bodyPr wrap="none" lIns="68573" tIns="34287" rIns="68573" bIns="34287" rtlCol="0">
            <a:spAutoFit/>
          </a:bodyPr>
          <a:lstStyle/>
          <a:p>
            <a:pPr algn="ctr">
              <a:lnSpc>
                <a:spcPct val="9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Step</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16471" y="1072324"/>
            <a:ext cx="1734833" cy="1735369"/>
            <a:chOff x="6864437" y="1751529"/>
            <a:chExt cx="1970470" cy="1970470"/>
          </a:xfrm>
          <a:solidFill>
            <a:srgbClr val="E66C8E"/>
          </a:solidFill>
          <a:effectLst/>
        </p:grpSpPr>
        <p:sp>
          <p:nvSpPr>
            <p:cNvPr id="5" name="任意多边形 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7" name="矩形 6"/>
          <p:cNvSpPr/>
          <p:nvPr/>
        </p:nvSpPr>
        <p:spPr>
          <a:xfrm flipV="1">
            <a:off x="1588" y="3059757"/>
            <a:ext cx="3447147" cy="277286"/>
          </a:xfrm>
          <a:prstGeom prst="rect">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文本框 16"/>
          <p:cNvSpPr txBox="1"/>
          <p:nvPr/>
        </p:nvSpPr>
        <p:spPr>
          <a:xfrm>
            <a:off x="3064626" y="3791034"/>
            <a:ext cx="784817" cy="263143"/>
          </a:xfrm>
          <a:prstGeom prst="rect">
            <a:avLst/>
          </a:prstGeom>
          <a:noFill/>
        </p:spPr>
        <p:txBody>
          <a:bodyPr wrap="none" lIns="68573" tIns="34287" rIns="68573" bIns="34287" rtlCol="0">
            <a:spAutoFit/>
          </a:bodyPr>
          <a:lstStyle/>
          <a:p>
            <a:pPr algn="ctr">
              <a:lnSpc>
                <a:spcPct val="9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Step</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V="1">
            <a:off x="2592662" y="3059760"/>
            <a:ext cx="1734833" cy="1735369"/>
            <a:chOff x="6864437" y="1751529"/>
            <a:chExt cx="1970470" cy="1970470"/>
          </a:xfrm>
          <a:effectLst/>
        </p:grpSpPr>
        <p:sp>
          <p:nvSpPr>
            <p:cNvPr id="10" name="任意多边形 9"/>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2" name="矩形 11"/>
          <p:cNvSpPr/>
          <p:nvPr/>
        </p:nvSpPr>
        <p:spPr>
          <a:xfrm flipV="1">
            <a:off x="5244421" y="3059757"/>
            <a:ext cx="3901166" cy="277286"/>
          </a:xfrm>
          <a:prstGeom prst="rect">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24"/>
          <p:cNvSpPr txBox="1"/>
          <p:nvPr/>
        </p:nvSpPr>
        <p:spPr>
          <a:xfrm>
            <a:off x="4933248" y="3803069"/>
            <a:ext cx="784817" cy="263143"/>
          </a:xfrm>
          <a:prstGeom prst="rect">
            <a:avLst/>
          </a:prstGeom>
          <a:noFill/>
        </p:spPr>
        <p:txBody>
          <a:bodyPr wrap="none" lIns="68573" tIns="34287" rIns="68573" bIns="34287" rtlCol="0">
            <a:spAutoFit/>
          </a:bodyPr>
          <a:lstStyle/>
          <a:p>
            <a:pPr algn="ctr">
              <a:lnSpc>
                <a:spcPct val="9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Step</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flipV="1">
            <a:off x="4425884" y="3059760"/>
            <a:ext cx="1734833" cy="1735369"/>
            <a:chOff x="6864437" y="1751529"/>
            <a:chExt cx="1970470" cy="1970470"/>
          </a:xfrm>
          <a:effectLst/>
        </p:grpSpPr>
        <p:sp>
          <p:nvSpPr>
            <p:cNvPr id="15" name="任意多边形 1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7" name="TextBox 59"/>
          <p:cNvSpPr txBox="1">
            <a:spLocks noChangeArrowheads="1"/>
          </p:cNvSpPr>
          <p:nvPr/>
        </p:nvSpPr>
        <p:spPr bwMode="auto">
          <a:xfrm flipH="1">
            <a:off x="1886520" y="1406341"/>
            <a:ext cx="1941515"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18" name="矩形 17"/>
          <p:cNvSpPr>
            <a:spLocks noChangeArrowheads="1"/>
          </p:cNvSpPr>
          <p:nvPr/>
        </p:nvSpPr>
        <p:spPr bwMode="auto">
          <a:xfrm>
            <a:off x="1015498" y="1686045"/>
            <a:ext cx="2977724" cy="54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endParaRPr>
          </a:p>
        </p:txBody>
      </p:sp>
      <p:sp>
        <p:nvSpPr>
          <p:cNvPr id="19" name="TextBox 59"/>
          <p:cNvSpPr txBox="1">
            <a:spLocks noChangeArrowheads="1"/>
          </p:cNvSpPr>
          <p:nvPr/>
        </p:nvSpPr>
        <p:spPr bwMode="auto">
          <a:xfrm flipH="1">
            <a:off x="6409792" y="3453096"/>
            <a:ext cx="1941515"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20" name="矩形 17"/>
          <p:cNvSpPr>
            <a:spLocks noChangeArrowheads="1"/>
          </p:cNvSpPr>
          <p:nvPr/>
        </p:nvSpPr>
        <p:spPr bwMode="auto">
          <a:xfrm>
            <a:off x="6439521" y="3742735"/>
            <a:ext cx="1940716" cy="54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endParaRPr>
          </a:p>
        </p:txBody>
      </p:sp>
      <p:sp>
        <p:nvSpPr>
          <p:cNvPr id="21" name="TextBox 59"/>
          <p:cNvSpPr txBox="1">
            <a:spLocks noChangeArrowheads="1"/>
          </p:cNvSpPr>
          <p:nvPr/>
        </p:nvSpPr>
        <p:spPr bwMode="auto">
          <a:xfrm flipH="1">
            <a:off x="397124" y="3430213"/>
            <a:ext cx="1941515"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22" name="矩形 17"/>
          <p:cNvSpPr>
            <a:spLocks noChangeArrowheads="1"/>
          </p:cNvSpPr>
          <p:nvPr/>
        </p:nvSpPr>
        <p:spPr bwMode="auto">
          <a:xfrm>
            <a:off x="325116" y="3719853"/>
            <a:ext cx="2085567" cy="70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900" dirty="0">
                <a:solidFill>
                  <a:schemeClr val="tx1">
                    <a:lumMod val="50000"/>
                    <a:lumOff val="50000"/>
                  </a:schemeClr>
                </a:solidFill>
                <a:sym typeface="微软雅黑" panose="020B0503020204020204" pitchFamily="34" charset="-122"/>
              </a:rPr>
              <a:t>在此录入图表的描述说明。</a:t>
            </a:r>
          </a:p>
          <a:p>
            <a:pPr algn="r">
              <a:lnSpc>
                <a:spcPct val="114000"/>
              </a:lnSpc>
            </a:pPr>
            <a:endParaRPr lang="zh-CN" altLang="en-US"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4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nodeType="with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1" fill="hold" nodeType="with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7" grpId="0" bldLvl="0" animBg="1"/>
      <p:bldP spid="8" grpId="0"/>
      <p:bldP spid="12" grpId="0" bldLvl="0" animBg="1"/>
      <p:bldP spid="13"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4573588" y="1128310"/>
            <a:ext cx="3662363" cy="1750131"/>
          </a:xfrm>
          <a:prstGeom prst="rect">
            <a:avLst/>
          </a:prstGeom>
          <a:blipFill rotWithShape="1">
            <a:blip r:embed="rId3" cstate="email"/>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solidFill>
                <a:schemeClr val="bg1">
                  <a:lumMod val="95000"/>
                </a:schemeClr>
              </a:solidFill>
            </a:endParaRPr>
          </a:p>
        </p:txBody>
      </p:sp>
      <p:sp>
        <p:nvSpPr>
          <p:cNvPr id="57" name="Rectangle 3"/>
          <p:cNvSpPr/>
          <p:nvPr/>
        </p:nvSpPr>
        <p:spPr>
          <a:xfrm>
            <a:off x="915987" y="1128310"/>
            <a:ext cx="3657600" cy="1753141"/>
          </a:xfrm>
          <a:prstGeom prst="rect">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58" name="Oval 4"/>
          <p:cNvSpPr/>
          <p:nvPr/>
        </p:nvSpPr>
        <p:spPr>
          <a:xfrm>
            <a:off x="1260773" y="3013254"/>
            <a:ext cx="717550" cy="720948"/>
          </a:xfrm>
          <a:prstGeom prst="ellipse">
            <a:avLst/>
          </a:prstGeom>
          <a:solidFill>
            <a:srgbClr val="E66C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60" name="Oval 12"/>
          <p:cNvSpPr/>
          <p:nvPr/>
        </p:nvSpPr>
        <p:spPr>
          <a:xfrm>
            <a:off x="3241149" y="3013254"/>
            <a:ext cx="717550" cy="720948"/>
          </a:xfrm>
          <a:prstGeom prst="ellipse">
            <a:avLst/>
          </a:prstGeom>
          <a:solidFill>
            <a:srgbClr val="90BE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62" name="Oval 14"/>
          <p:cNvSpPr/>
          <p:nvPr/>
        </p:nvSpPr>
        <p:spPr>
          <a:xfrm>
            <a:off x="5225337" y="3013254"/>
            <a:ext cx="715963" cy="720948"/>
          </a:xfrm>
          <a:prstGeom prst="ellipse">
            <a:avLst/>
          </a:prstGeom>
          <a:solidFill>
            <a:srgbClr val="213C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64" name="Oval 16"/>
          <p:cNvSpPr/>
          <p:nvPr/>
        </p:nvSpPr>
        <p:spPr>
          <a:xfrm>
            <a:off x="7200316" y="3013254"/>
            <a:ext cx="715963" cy="720948"/>
          </a:xfrm>
          <a:prstGeom prst="ellipse">
            <a:avLst/>
          </a:prstGeom>
          <a:solidFill>
            <a:srgbClr val="E1616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grpSp>
        <p:nvGrpSpPr>
          <p:cNvPr id="2" name="Group 20"/>
          <p:cNvGrpSpPr/>
          <p:nvPr/>
        </p:nvGrpSpPr>
        <p:grpSpPr>
          <a:xfrm>
            <a:off x="1428949" y="3169260"/>
            <a:ext cx="401822" cy="404442"/>
            <a:chOff x="7971783" y="2080670"/>
            <a:chExt cx="401822" cy="404317"/>
          </a:xfrm>
          <a:solidFill>
            <a:schemeClr val="bg1"/>
          </a:solidFill>
        </p:grpSpPr>
        <p:sp>
          <p:nvSpPr>
            <p:cNvPr id="69"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0"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grpSp>
      <p:grpSp>
        <p:nvGrpSpPr>
          <p:cNvPr id="3" name="Group 23"/>
          <p:cNvGrpSpPr/>
          <p:nvPr/>
        </p:nvGrpSpPr>
        <p:grpSpPr>
          <a:xfrm>
            <a:off x="3438608" y="3212951"/>
            <a:ext cx="389342" cy="339531"/>
            <a:chOff x="7540014" y="4306907"/>
            <a:chExt cx="389342" cy="339426"/>
          </a:xfrm>
          <a:solidFill>
            <a:schemeClr val="bg1"/>
          </a:solidFill>
        </p:grpSpPr>
        <p:sp>
          <p:nvSpPr>
            <p:cNvPr id="7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7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grpSp>
      <p:grpSp>
        <p:nvGrpSpPr>
          <p:cNvPr id="4" name="Group 35"/>
          <p:cNvGrpSpPr/>
          <p:nvPr/>
        </p:nvGrpSpPr>
        <p:grpSpPr>
          <a:xfrm>
            <a:off x="7367723" y="3178446"/>
            <a:ext cx="379359" cy="376980"/>
            <a:chOff x="6853673" y="3715407"/>
            <a:chExt cx="379359" cy="376864"/>
          </a:xfrm>
          <a:solidFill>
            <a:schemeClr val="bg1"/>
          </a:solidFill>
        </p:grpSpPr>
        <p:sp>
          <p:nvSpPr>
            <p:cNvPr id="8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85"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6"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7"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8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8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3"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9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9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100"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sp>
          <p:nvSpPr>
            <p:cNvPr id="101"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schemeClr val="bg1">
                    <a:lumMod val="95000"/>
                  </a:schemeClr>
                </a:solidFill>
              </a:endParaRPr>
            </a:p>
          </p:txBody>
        </p:sp>
      </p:grpSp>
      <p:grpSp>
        <p:nvGrpSpPr>
          <p:cNvPr id="5" name="Group 54"/>
          <p:cNvGrpSpPr/>
          <p:nvPr/>
        </p:nvGrpSpPr>
        <p:grpSpPr>
          <a:xfrm>
            <a:off x="5433692" y="3214700"/>
            <a:ext cx="299494" cy="389462"/>
            <a:chOff x="6421904" y="4798576"/>
            <a:chExt cx="299494" cy="389342"/>
          </a:xfrm>
          <a:solidFill>
            <a:schemeClr val="bg1"/>
          </a:solidFill>
        </p:grpSpPr>
        <p:sp>
          <p:nvSpPr>
            <p:cNvPr id="103"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sp>
          <p:nvSpPr>
            <p:cNvPr id="104"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schemeClr val="bg1">
                    <a:lumMod val="95000"/>
                  </a:schemeClr>
                </a:solidFill>
              </a:endParaRPr>
            </a:p>
          </p:txBody>
        </p:sp>
      </p:grpSp>
      <p:sp>
        <p:nvSpPr>
          <p:cNvPr id="105" name="矩形 104"/>
          <p:cNvSpPr/>
          <p:nvPr/>
        </p:nvSpPr>
        <p:spPr>
          <a:xfrm>
            <a:off x="3567866" y="1414988"/>
            <a:ext cx="754038" cy="253910"/>
          </a:xfrm>
          <a:prstGeom prst="rect">
            <a:avLst/>
          </a:prstGeom>
        </p:spPr>
        <p:txBody>
          <a:bodyPr wrap="none" lIns="68573" tIns="34287" rIns="68573" bIns="34287">
            <a:spAutoFit/>
          </a:bodyPr>
          <a:lstStyle/>
          <a:p>
            <a:pPr algn="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1081200" y="1754511"/>
            <a:ext cx="3240705"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bg1">
                    <a:lumMod val="9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07" name="矩形 106"/>
          <p:cNvSpPr/>
          <p:nvPr/>
        </p:nvSpPr>
        <p:spPr>
          <a:xfrm>
            <a:off x="1037636" y="3819533"/>
            <a:ext cx="1163825" cy="253910"/>
          </a:xfrm>
          <a:prstGeom prst="rect">
            <a:avLst/>
          </a:prstGeom>
        </p:spPr>
        <p:txBody>
          <a:bodyPr wrap="squar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880277" y="4134918"/>
            <a:ext cx="1713090"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09" name="矩形 108"/>
          <p:cNvSpPr/>
          <p:nvPr/>
        </p:nvSpPr>
        <p:spPr>
          <a:xfrm>
            <a:off x="3017219" y="3819533"/>
            <a:ext cx="1163825" cy="253910"/>
          </a:xfrm>
          <a:prstGeom prst="rect">
            <a:avLst/>
          </a:prstGeom>
        </p:spPr>
        <p:txBody>
          <a:bodyPr wrap="squar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2859860" y="4134918"/>
            <a:ext cx="16789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11" name="矩形 110"/>
          <p:cNvSpPr/>
          <p:nvPr/>
        </p:nvSpPr>
        <p:spPr>
          <a:xfrm>
            <a:off x="6976385" y="3819533"/>
            <a:ext cx="1163825" cy="253910"/>
          </a:xfrm>
          <a:prstGeom prst="rect">
            <a:avLst/>
          </a:prstGeom>
        </p:spPr>
        <p:txBody>
          <a:bodyPr wrap="squar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矩形 47"/>
          <p:cNvSpPr>
            <a:spLocks noChangeArrowheads="1"/>
          </p:cNvSpPr>
          <p:nvPr/>
        </p:nvSpPr>
        <p:spPr bwMode="auto">
          <a:xfrm>
            <a:off x="6819026" y="4134918"/>
            <a:ext cx="167899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13" name="矩形 112"/>
          <p:cNvSpPr/>
          <p:nvPr/>
        </p:nvSpPr>
        <p:spPr>
          <a:xfrm>
            <a:off x="4996802" y="3819533"/>
            <a:ext cx="1163825" cy="253910"/>
          </a:xfrm>
          <a:prstGeom prst="rect">
            <a:avLst/>
          </a:prstGeom>
        </p:spPr>
        <p:txBody>
          <a:bodyPr wrap="square" lIns="68573" tIns="34287" rIns="68573" bIns="3428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矩形 47"/>
          <p:cNvSpPr>
            <a:spLocks noChangeArrowheads="1"/>
          </p:cNvSpPr>
          <p:nvPr/>
        </p:nvSpPr>
        <p:spPr bwMode="auto">
          <a:xfrm>
            <a:off x="4839443" y="4134918"/>
            <a:ext cx="16789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6"/>
                                        </p:tgtEl>
                                        <p:attrNameLst>
                                          <p:attrName>style.visibility</p:attrName>
                                        </p:attrNameLst>
                                      </p:cBhvr>
                                      <p:to>
                                        <p:strVal val="visible"/>
                                      </p:to>
                                    </p:set>
                                    <p:animEffect transition="in" filter="wipe(right)">
                                      <p:cBhvr>
                                        <p:cTn id="18" dur="500"/>
                                        <p:tgtEl>
                                          <p:spTgt spid="106"/>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400"/>
                                        <p:tgtEl>
                                          <p:spTgt spid="58"/>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heel(1)">
                                      <p:cBhvr>
                                        <p:cTn id="26" dur="400"/>
                                        <p:tgtEl>
                                          <p:spTgt spid="60"/>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heel(1)">
                                      <p:cBhvr>
                                        <p:cTn id="30" dur="400"/>
                                        <p:tgtEl>
                                          <p:spTgt spid="62"/>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heel(1)">
                                      <p:cBhvr>
                                        <p:cTn id="34" dur="400"/>
                                        <p:tgtEl>
                                          <p:spTgt spid="6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25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5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50"/>
                                        <p:tgtEl>
                                          <p:spTgt spid="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07"/>
                                        </p:tgtEl>
                                        <p:attrNameLst>
                                          <p:attrName>style.visibility</p:attrName>
                                        </p:attrNameLst>
                                      </p:cBhvr>
                                      <p:to>
                                        <p:strVal val="visible"/>
                                      </p:to>
                                    </p:set>
                                    <p:animEffect transition="in" filter="randombar(horizontal)">
                                      <p:cBhvr>
                                        <p:cTn id="50" dur="400"/>
                                        <p:tgtEl>
                                          <p:spTgt spid="107"/>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08"/>
                                        </p:tgtEl>
                                        <p:attrNameLst>
                                          <p:attrName>style.visibility</p:attrName>
                                        </p:attrNameLst>
                                      </p:cBhvr>
                                      <p:to>
                                        <p:strVal val="visible"/>
                                      </p:to>
                                    </p:set>
                                    <p:animEffect transition="in" filter="randombar(horizontal)">
                                      <p:cBhvr>
                                        <p:cTn id="53" dur="400"/>
                                        <p:tgtEl>
                                          <p:spTgt spid="108"/>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09"/>
                                        </p:tgtEl>
                                        <p:attrNameLst>
                                          <p:attrName>style.visibility</p:attrName>
                                        </p:attrNameLst>
                                      </p:cBhvr>
                                      <p:to>
                                        <p:strVal val="visible"/>
                                      </p:to>
                                    </p:set>
                                    <p:animEffect transition="in" filter="randombar(horizontal)">
                                      <p:cBhvr>
                                        <p:cTn id="56" dur="400"/>
                                        <p:tgtEl>
                                          <p:spTgt spid="109"/>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0"/>
                                        </p:tgtEl>
                                        <p:attrNameLst>
                                          <p:attrName>style.visibility</p:attrName>
                                        </p:attrNameLst>
                                      </p:cBhvr>
                                      <p:to>
                                        <p:strVal val="visible"/>
                                      </p:to>
                                    </p:set>
                                    <p:animEffect transition="in" filter="randombar(horizontal)">
                                      <p:cBhvr>
                                        <p:cTn id="59" dur="400"/>
                                        <p:tgtEl>
                                          <p:spTgt spid="110"/>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111"/>
                                        </p:tgtEl>
                                        <p:attrNameLst>
                                          <p:attrName>style.visibility</p:attrName>
                                        </p:attrNameLst>
                                      </p:cBhvr>
                                      <p:to>
                                        <p:strVal val="visible"/>
                                      </p:to>
                                    </p:set>
                                    <p:animEffect transition="in" filter="randombar(horizontal)">
                                      <p:cBhvr>
                                        <p:cTn id="62" dur="400"/>
                                        <p:tgtEl>
                                          <p:spTgt spid="111"/>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112"/>
                                        </p:tgtEl>
                                        <p:attrNameLst>
                                          <p:attrName>style.visibility</p:attrName>
                                        </p:attrNameLst>
                                      </p:cBhvr>
                                      <p:to>
                                        <p:strVal val="visible"/>
                                      </p:to>
                                    </p:set>
                                    <p:animEffect transition="in" filter="randombar(horizontal)">
                                      <p:cBhvr>
                                        <p:cTn id="65" dur="400"/>
                                        <p:tgtEl>
                                          <p:spTgt spid="11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113"/>
                                        </p:tgtEl>
                                        <p:attrNameLst>
                                          <p:attrName>style.visibility</p:attrName>
                                        </p:attrNameLst>
                                      </p:cBhvr>
                                      <p:to>
                                        <p:strVal val="visible"/>
                                      </p:to>
                                    </p:set>
                                    <p:animEffect transition="in" filter="randombar(horizontal)">
                                      <p:cBhvr>
                                        <p:cTn id="68" dur="400"/>
                                        <p:tgtEl>
                                          <p:spTgt spid="113"/>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114"/>
                                        </p:tgtEl>
                                        <p:attrNameLst>
                                          <p:attrName>style.visibility</p:attrName>
                                        </p:attrNameLst>
                                      </p:cBhvr>
                                      <p:to>
                                        <p:strVal val="visible"/>
                                      </p:to>
                                    </p:set>
                                    <p:animEffect transition="in" filter="randombar(horizontal)">
                                      <p:cBhvr>
                                        <p:cTn id="71" dur="4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60" grpId="0" bldLvl="0" animBg="1"/>
      <p:bldP spid="62" grpId="0" bldLvl="0" animBg="1"/>
      <p:bldP spid="64" grpId="0" bldLvl="0" animBg="1"/>
      <p:bldP spid="105" grpId="0"/>
      <p:bldP spid="106" grpId="0"/>
      <p:bldP spid="107" grpId="0"/>
      <p:bldP spid="108" grpId="0"/>
      <p:bldP spid="109" grpId="0"/>
      <p:bldP spid="110" grpId="0"/>
      <p:bldP spid="111" grpId="0"/>
      <p:bldP spid="112" grpId="0"/>
      <p:bldP spid="11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ua"/>
          <p:cNvPicPr>
            <a:picLocks noChangeAspect="1"/>
          </p:cNvPicPr>
          <p:nvPr/>
        </p:nvPicPr>
        <p:blipFill>
          <a:blip r:embed="rId3" cstate="email"/>
          <a:stretch>
            <a:fillRect/>
          </a:stretch>
        </p:blipFill>
        <p:spPr>
          <a:xfrm>
            <a:off x="7302" y="-26035"/>
            <a:ext cx="9132570" cy="3439795"/>
          </a:xfrm>
          <a:prstGeom prst="rect">
            <a:avLst/>
          </a:prstGeom>
        </p:spPr>
      </p:pic>
      <p:pic>
        <p:nvPicPr>
          <p:cNvPr id="8" name="图片 7"/>
          <p:cNvPicPr>
            <a:picLocks noChangeAspect="1"/>
          </p:cNvPicPr>
          <p:nvPr/>
        </p:nvPicPr>
        <p:blipFill rotWithShape="1">
          <a:blip r:embed="rId4" cstate="email"/>
          <a:srcRect/>
          <a:stretch>
            <a:fillRect/>
          </a:stretch>
        </p:blipFill>
        <p:spPr>
          <a:xfrm>
            <a:off x="2625635" y="-38144"/>
            <a:ext cx="643929" cy="435407"/>
          </a:xfrm>
          <a:prstGeom prst="rect">
            <a:avLst/>
          </a:prstGeom>
        </p:spPr>
      </p:pic>
      <p:pic>
        <p:nvPicPr>
          <p:cNvPr id="10" name="图片 9"/>
          <p:cNvPicPr>
            <a:picLocks noChangeAspect="1"/>
          </p:cNvPicPr>
          <p:nvPr/>
        </p:nvPicPr>
        <p:blipFill rotWithShape="1">
          <a:blip r:embed="rId5" cstate="email"/>
          <a:srcRect/>
          <a:stretch>
            <a:fillRect/>
          </a:stretch>
        </p:blipFill>
        <p:spPr>
          <a:xfrm>
            <a:off x="2292563" y="709089"/>
            <a:ext cx="415399" cy="409858"/>
          </a:xfrm>
          <a:prstGeom prst="rect">
            <a:avLst/>
          </a:prstGeom>
        </p:spPr>
      </p:pic>
      <p:pic>
        <p:nvPicPr>
          <p:cNvPr id="11" name="图片 10"/>
          <p:cNvPicPr>
            <a:picLocks noChangeAspect="1"/>
          </p:cNvPicPr>
          <p:nvPr/>
        </p:nvPicPr>
        <p:blipFill rotWithShape="1">
          <a:blip r:embed="rId6" cstate="email"/>
          <a:srcRect t="-9867" b="-9867"/>
          <a:stretch>
            <a:fillRect/>
          </a:stretch>
        </p:blipFill>
        <p:spPr>
          <a:xfrm>
            <a:off x="2311264" y="1981641"/>
            <a:ext cx="332401" cy="224760"/>
          </a:xfrm>
          <a:prstGeom prst="rect">
            <a:avLst/>
          </a:prstGeom>
        </p:spPr>
      </p:pic>
      <p:grpSp>
        <p:nvGrpSpPr>
          <p:cNvPr id="2" name="组合 12"/>
          <p:cNvGrpSpPr/>
          <p:nvPr/>
        </p:nvGrpSpPr>
        <p:grpSpPr>
          <a:xfrm>
            <a:off x="3925515" y="2548734"/>
            <a:ext cx="4248472" cy="707887"/>
            <a:chOff x="2095466" y="1902274"/>
            <a:chExt cx="3032078" cy="482135"/>
          </a:xfrm>
        </p:grpSpPr>
        <p:sp>
          <p:nvSpPr>
            <p:cNvPr id="15" name="矩形 14"/>
            <p:cNvSpPr/>
            <p:nvPr/>
          </p:nvSpPr>
          <p:spPr>
            <a:xfrm>
              <a:off x="2095466" y="1946010"/>
              <a:ext cx="3032078" cy="432048"/>
            </a:xfrm>
            <a:prstGeom prst="rect">
              <a:avLst/>
            </a:prstGeom>
            <a:solidFill>
              <a:srgbClr val="E66C8E"/>
            </a:solidFill>
            <a:ln w="25400" cap="flat" cmpd="sng" algn="ctr">
              <a:noFill/>
              <a:prstDash val="solid"/>
            </a:ln>
            <a:effectLst/>
          </p:spPr>
          <p:txBody>
            <a:bodyPr rtlCol="0" anchor="ctr"/>
            <a:lstStyle/>
            <a:p>
              <a:pPr algn="ctr">
                <a:defRPr/>
              </a:pPr>
              <a:endParaRPr lang="zh-CN" altLang="en-US" kern="0">
                <a:solidFill>
                  <a:srgbClr val="0A85D0"/>
                </a:solidFill>
                <a:latin typeface="Arial" panose="020B0604020202020204"/>
                <a:ea typeface="微软雅黑" panose="020B0503020204020204" pitchFamily="34" charset="-122"/>
              </a:endParaRPr>
            </a:p>
          </p:txBody>
        </p:sp>
        <p:sp>
          <p:nvSpPr>
            <p:cNvPr id="16" name="矩形 15"/>
            <p:cNvSpPr/>
            <p:nvPr/>
          </p:nvSpPr>
          <p:spPr>
            <a:xfrm>
              <a:off x="2155980" y="1902274"/>
              <a:ext cx="371534" cy="482135"/>
            </a:xfrm>
            <a:prstGeom prst="rect">
              <a:avLst/>
            </a:prstGeom>
          </p:spPr>
          <p:txBody>
            <a:bodyPr wrap="square">
              <a:spAutoFit/>
            </a:bodyPr>
            <a:lstStyle/>
            <a:p>
              <a:pPr>
                <a:defRPr/>
              </a:pPr>
              <a:r>
                <a:rPr lang="en-US" altLang="zh-CN" sz="4000" kern="0" dirty="0">
                  <a:solidFill>
                    <a:prstClr val="white"/>
                  </a:solidFill>
                  <a:effectLst>
                    <a:innerShdw blurRad="63500" dist="50800" dir="16200000">
                      <a:prstClr val="black">
                        <a:alpha val="50000"/>
                      </a:prstClr>
                    </a:innerShdw>
                  </a:effectLst>
                  <a:latin typeface="Impact" panose="020B0806030902050204" pitchFamily="34" charset="0"/>
                </a:rPr>
                <a:t>2</a:t>
              </a:r>
              <a:endParaRPr lang="zh-CN" altLang="en-US" sz="4000" kern="0" dirty="0">
                <a:solidFill>
                  <a:prstClr val="white"/>
                </a:solidFill>
                <a:effectLst>
                  <a:innerShdw blurRad="63500" dist="50800" dir="16200000">
                    <a:prstClr val="black">
                      <a:alpha val="50000"/>
                    </a:prstClr>
                  </a:innerShdw>
                </a:effectLst>
                <a:latin typeface="Impact" panose="020B0806030902050204" pitchFamily="34" charset="0"/>
              </a:endParaRPr>
            </a:p>
          </p:txBody>
        </p:sp>
        <p:sp>
          <p:nvSpPr>
            <p:cNvPr id="17" name="TextBox 16"/>
            <p:cNvSpPr txBox="1"/>
            <p:nvPr/>
          </p:nvSpPr>
          <p:spPr>
            <a:xfrm>
              <a:off x="2559800" y="2046634"/>
              <a:ext cx="1875926" cy="272511"/>
            </a:xfrm>
            <a:prstGeom prst="rect">
              <a:avLst/>
            </a:prstGeom>
            <a:noFill/>
          </p:spPr>
          <p:txBody>
            <a:bodyPr wrap="square" rtlCol="0">
              <a:spAutoFit/>
            </a:bodyPr>
            <a:lstStyle/>
            <a:p>
              <a:pPr>
                <a:defRPr/>
              </a:pPr>
              <a:r>
                <a:rPr lang="zh-CN" altLang="en-US" sz="2000" b="1" kern="0" dirty="0">
                  <a:solidFill>
                    <a:prstClr val="white"/>
                  </a:solidFill>
                </a:rPr>
                <a:t>点击添加标题</a:t>
              </a:r>
            </a:p>
          </p:txBody>
        </p:sp>
      </p:grpSp>
      <p:sp>
        <p:nvSpPr>
          <p:cNvPr id="18" name="文本框 52"/>
          <p:cNvSpPr txBox="1"/>
          <p:nvPr/>
        </p:nvSpPr>
        <p:spPr>
          <a:xfrm>
            <a:off x="6337783" y="2824573"/>
            <a:ext cx="1800200" cy="246221"/>
          </a:xfrm>
          <a:prstGeom prst="rect">
            <a:avLst/>
          </a:prstGeom>
          <a:noFill/>
        </p:spPr>
        <p:txBody>
          <a:bodyPr wrap="square" rtlCol="0">
            <a:spAutoFit/>
          </a:bodyPr>
          <a:lstStyle/>
          <a:p>
            <a:pPr algn="dist"/>
            <a:r>
              <a:rPr lang="en-US" altLang="zh-CN" sz="10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ADD YOUR TITLE HERE</a:t>
            </a:r>
          </a:p>
        </p:txBody>
      </p:sp>
      <p:sp>
        <p:nvSpPr>
          <p:cNvPr id="22" name="矩形 8"/>
          <p:cNvSpPr>
            <a:spLocks noChangeArrowheads="1"/>
          </p:cNvSpPr>
          <p:nvPr/>
        </p:nvSpPr>
        <p:spPr bwMode="auto">
          <a:xfrm>
            <a:off x="5653708" y="1780456"/>
            <a:ext cx="601499" cy="486346"/>
          </a:xfrm>
          <a:custGeom>
            <a:avLst/>
            <a:gdLst>
              <a:gd name="T0" fmla="*/ 0 w 855095"/>
              <a:gd name="T1" fmla="*/ 0 h 855095"/>
              <a:gd name="T2" fmla="*/ 855095 w 855095"/>
              <a:gd name="T3" fmla="*/ 855095 h 855095"/>
            </a:gdLst>
            <a:ahLst/>
            <a:cxnLst/>
            <a:rect l="T0" t="T1" r="T2" b="T3"/>
            <a:pathLst>
              <a:path w="855095" h="855095">
                <a:moveTo>
                  <a:pt x="805897" y="427546"/>
                </a:moveTo>
                <a:lnTo>
                  <a:pt x="855095" y="427546"/>
                </a:lnTo>
                <a:lnTo>
                  <a:pt x="855095" y="855095"/>
                </a:lnTo>
                <a:lnTo>
                  <a:pt x="427546" y="855095"/>
                </a:lnTo>
                <a:lnTo>
                  <a:pt x="427546" y="805897"/>
                </a:lnTo>
                <a:lnTo>
                  <a:pt x="805897" y="805897"/>
                </a:lnTo>
                <a:lnTo>
                  <a:pt x="805897" y="427546"/>
                </a:lnTo>
                <a:close/>
                <a:moveTo>
                  <a:pt x="0" y="0"/>
                </a:moveTo>
                <a:lnTo>
                  <a:pt x="427546" y="0"/>
                </a:lnTo>
                <a:lnTo>
                  <a:pt x="427546" y="49196"/>
                </a:lnTo>
                <a:lnTo>
                  <a:pt x="49196" y="49196"/>
                </a:lnTo>
                <a:lnTo>
                  <a:pt x="49196" y="427546"/>
                </a:lnTo>
                <a:lnTo>
                  <a:pt x="0" y="427546"/>
                </a:lnTo>
                <a:lnTo>
                  <a:pt x="0" y="0"/>
                </a:lnTo>
                <a:close/>
              </a:path>
            </a:pathLst>
          </a:custGeom>
          <a:solidFill>
            <a:srgbClr val="E66C8E"/>
          </a:solidFill>
          <a:ln>
            <a:noFill/>
          </a:ln>
        </p:spPr>
        <p:txBody>
          <a:bodyPr lIns="68607" tIns="34304" rIns="68607" bIns="3430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E66C8E"/>
                </a:solidFill>
                <a:latin typeface="Impact" panose="020B0806030902050204" pitchFamily="34" charset="0"/>
                <a:sym typeface="Impact" panose="020B0806030902050204" pitchFamily="34" charset="0"/>
              </a:rPr>
              <a:t>02</a:t>
            </a:r>
          </a:p>
        </p:txBody>
      </p:sp>
      <p:pic>
        <p:nvPicPr>
          <p:cNvPr id="5" name="图片 4" descr="munv"/>
          <p:cNvPicPr>
            <a:picLocks noChangeAspect="1"/>
          </p:cNvPicPr>
          <p:nvPr/>
        </p:nvPicPr>
        <p:blipFill>
          <a:blip r:embed="rId7" cstate="email"/>
          <a:stretch>
            <a:fillRect/>
          </a:stretch>
        </p:blipFill>
        <p:spPr>
          <a:xfrm flipH="1">
            <a:off x="-94933" y="1992630"/>
            <a:ext cx="3514090" cy="309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8"/>
                                        </p:tgtEl>
                                        <p:attrNameLst>
                                          <p:attrName>r</p:attrName>
                                        </p:attrNameLst>
                                      </p:cBhvr>
                                    </p:animRot>
                                  </p:childTnLst>
                                </p:cTn>
                              </p:par>
                              <p:par>
                                <p:cTn id="19" presetID="8" presetClass="emph" presetSubtype="0" fill="hold" nodeType="withEffect">
                                  <p:stCondLst>
                                    <p:cond delay="0"/>
                                  </p:stCondLst>
                                  <p:childTnLst>
                                    <p:animRot by="21600000">
                                      <p:cBhvr>
                                        <p:cTn id="20" dur="1000" fill="hold"/>
                                        <p:tgtEl>
                                          <p:spTgt spid="10"/>
                                        </p:tgtEl>
                                        <p:attrNameLst>
                                          <p:attrName>r</p:attrName>
                                        </p:attrNameLst>
                                      </p:cBhvr>
                                    </p:animRot>
                                  </p:childTnLst>
                                </p:cTn>
                              </p:par>
                              <p:par>
                                <p:cTn id="21" presetID="8" presetClass="emph" presetSubtype="0" fill="hold" nodeType="withEffect">
                                  <p:stCondLst>
                                    <p:cond delay="0"/>
                                  </p:stCondLst>
                                  <p:childTnLst>
                                    <p:animRot by="21600000">
                                      <p:cBhvr>
                                        <p:cTn id="22" dur="1000" fill="hold"/>
                                        <p:tgtEl>
                                          <p:spTgt spid="11"/>
                                        </p:tgtEl>
                                        <p:attrNameLst>
                                          <p:attrName>r</p:attrName>
                                        </p:attrNameLst>
                                      </p:cBhvr>
                                    </p:animRot>
                                  </p:childTnLst>
                                </p:cTn>
                              </p:par>
                            </p:childTnLst>
                          </p:cTn>
                        </p:par>
                        <p:par>
                          <p:cTn id="23" fill="hold">
                            <p:stCondLst>
                              <p:cond delay="1000"/>
                            </p:stCondLst>
                            <p:childTnLst>
                              <p:par>
                                <p:cTn id="24" presetID="2" presetClass="entr" presetSubtype="8" decel="48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750" fill="hold"/>
                                        <p:tgtEl>
                                          <p:spTgt spid="2"/>
                                        </p:tgtEl>
                                        <p:attrNameLst>
                                          <p:attrName>ppt_x</p:attrName>
                                        </p:attrNameLst>
                                      </p:cBhvr>
                                      <p:tavLst>
                                        <p:tav tm="0">
                                          <p:val>
                                            <p:strVal val="0-#ppt_w/2"/>
                                          </p:val>
                                        </p:tav>
                                        <p:tav tm="100000">
                                          <p:val>
                                            <p:strVal val="#ppt_x"/>
                                          </p:val>
                                        </p:tav>
                                      </p:tavLst>
                                    </p:anim>
                                    <p:anim calcmode="lin" valueType="num">
                                      <p:cBhvr additive="base">
                                        <p:cTn id="27" dur="75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Right)">
                                      <p:cBhvr>
                                        <p:cTn id="31" dur="500"/>
                                        <p:tgtEl>
                                          <p:spTgt spid="18"/>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6" presetClass="emph" presetSubtype="0" fill="hold" grpId="1" nodeType="afterEffect">
                                  <p:stCondLst>
                                    <p:cond delay="0"/>
                                  </p:stCondLst>
                                  <p:childTnLst>
                                    <p:animEffect transition="out" filter="fade">
                                      <p:cBhvr>
                                        <p:cTn id="39" dur="250" tmFilter="0, 0; .2, .5; .8, .5; 1, 0"/>
                                        <p:tgtEl>
                                          <p:spTgt spid="22"/>
                                        </p:tgtEl>
                                      </p:cBhvr>
                                    </p:animEffect>
                                    <p:animScale>
                                      <p:cBhvr>
                                        <p:cTn id="40"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22" grpId="1"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母亲节"/>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2118</Words>
  <Application>Microsoft Office PowerPoint</Application>
  <PresentationFormat>自定义</PresentationFormat>
  <Paragraphs>238</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 Unicode MS</vt:lpstr>
      <vt:lpstr>UKIJ Qolyazma</vt:lpstr>
      <vt:lpstr>等线</vt:lpstr>
      <vt:lpstr>等线 Light</vt:lpstr>
      <vt:lpstr>楷体</vt:lpstr>
      <vt:lpstr>宋体</vt:lpstr>
      <vt:lpstr>微软雅黑</vt:lpstr>
      <vt:lpstr>微软雅黑 Light</vt:lpstr>
      <vt:lpstr>Arial</vt:lpstr>
      <vt:lpstr>Arial Rounded MT Bold</vt:lpstr>
      <vt:lpstr>Bradley Hand ITC</vt:lpstr>
      <vt:lpstr>Calibri</vt:lpstr>
      <vt:lpstr>Calibri Light</vt:lpstr>
      <vt:lpstr>Century Gothic</vt:lpstr>
      <vt:lpstr>Impact</vt:lpstr>
      <vt:lpstr>Segoe UI</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2021-07-07T00:26:36Z</dcterms:created>
  <dcterms:modified xsi:type="dcterms:W3CDTF">2023-01-10T05:54:08Z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BC2C0252555047B3A9491704A232E7CB</vt:lpwstr>
  </property>
  <property fmtid="{A09F084E-AD41-489F-8076-AA5BE3082BCA}" pid="100">
    <vt:ui4>5</vt:ui4>
  </property>
  <property fmtid="{64440492-4C8B-11D1-8B70-080036B11A03}" pid="11">
    <vt:lpwstr>www.2ppt.com-爱PPT提供资源下载</vt:lpwstr>
  </property>
</Properties>
</file>