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C5A1B-373D-400F-B7F0-48079362F07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F0E0-4E5D-4E8C-A19C-2497A5D55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84382-786B-495E-BBD0-C5C557C0C8A9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073E9E-AE25-4284-8E1C-0E89F806A91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CE1906-2C2F-4EDF-86A2-6BBA4D5E845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458791-095D-4B74-9263-0E37754B319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49342B-4F71-4568-9BE5-74835387E12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409869-6367-462F-8932-34A9BFC9C72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A86090-B808-4217-8309-1FFFBED93E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907267-40A5-443D-9ECD-D918F9663BF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1630B1-1ED1-401E-8FF4-79858F303DA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FBBA5B-B514-41AE-AE44-A5D84A011C9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FA6ED5-97D1-4CEC-89BB-391E80A37C4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F5198E-58BD-469E-B278-5E96DB5BFCE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F95E61-119B-4E71-B14B-B4CE064E418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30.TIF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054259" y="3284984"/>
            <a:ext cx="5107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  <a:ea typeface="Meiryo UI" pitchFamily="34" charset="-128"/>
                <a:cs typeface="Meiryo UI" pitchFamily="34" charset="-128"/>
              </a:rPr>
              <a:t>第一课时　</a:t>
            </a:r>
            <a:r>
              <a:rPr lang="en-US" altLang="zh-CN" sz="3200" dirty="0">
                <a:solidFill>
                  <a:srgbClr val="FF0000"/>
                </a:solidFill>
                <a:ea typeface="Meiryo UI" pitchFamily="34" charset="-128"/>
                <a:cs typeface="Meiryo UI" pitchFamily="34" charset="-128"/>
              </a:rPr>
              <a:t>Section A(1a</a:t>
            </a:r>
            <a:r>
              <a:rPr lang="zh-CN" altLang="en-US" sz="3200" dirty="0">
                <a:solidFill>
                  <a:srgbClr val="FF0000"/>
                </a:solidFill>
                <a:ea typeface="Meiryo UI" pitchFamily="34" charset="-128"/>
                <a:cs typeface="Meiryo UI" pitchFamily="34" charset="-128"/>
              </a:rPr>
              <a:t>～</a:t>
            </a:r>
            <a:r>
              <a:rPr lang="en-US" altLang="zh-CN" sz="3200" dirty="0">
                <a:solidFill>
                  <a:srgbClr val="FF0000"/>
                </a:solidFill>
                <a:ea typeface="Meiryo UI" pitchFamily="34" charset="-128"/>
                <a:cs typeface="Meiryo UI" pitchFamily="34" charset="-128"/>
              </a:rPr>
              <a:t>1c)</a:t>
            </a:r>
          </a:p>
        </p:txBody>
      </p:sp>
      <p:sp>
        <p:nvSpPr>
          <p:cNvPr id="6" name="矩形 5"/>
          <p:cNvSpPr/>
          <p:nvPr/>
        </p:nvSpPr>
        <p:spPr>
          <a:xfrm>
            <a:off x="2701872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35785" y="1772920"/>
            <a:ext cx="48983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My name's Gina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219200" y="2286000"/>
            <a:ext cx="87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762000" y="1279525"/>
            <a:ext cx="60198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四、根据汉语完成句子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每空一词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含缩略形式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ingLiU_HKSCS" pitchFamily="18" charset="-12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你叫什么？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_______name?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我的名字是辛迪。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______name _____Cindy.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上午好！我是珍妮。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Jenny.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见到你很高兴！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Nice ____ _______you!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我是张女士。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am ________   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2362200" y="22860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219200" y="32004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590800" y="3200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828800" y="4114800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3352800" y="4114800"/>
            <a:ext cx="51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1676400" y="5029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2438400" y="5029200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1828800" y="5943600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</a:t>
            </a:r>
          </a:p>
        </p:txBody>
      </p: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3048000" y="5943600"/>
            <a:ext cx="83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7" grpId="0"/>
      <p:bldP spid="228358" grpId="0"/>
      <p:bldP spid="228359" grpId="0"/>
      <p:bldP spid="228360" grpId="0"/>
      <p:bldP spid="228361" grpId="0"/>
      <p:bldP spid="228362" grpId="0"/>
      <p:bldP spid="228363" grpId="0"/>
      <p:bldP spid="228364" grpId="0"/>
      <p:bldP spid="2283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685800" y="1143000"/>
            <a:ext cx="79660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五、从方框内选句子补全对话。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Hi!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Rose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22.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Rose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name is Rose.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23.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endParaRPr lang="pt-BR" altLang="zh-CN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Tim</a:t>
            </a:r>
            <a:r>
              <a:rPr lang="zh-CN" alt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pt-BR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I'm Tim.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Rose</a:t>
            </a:r>
            <a:r>
              <a:rPr lang="zh-CN" alt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pt-BR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24.</a:t>
            </a:r>
            <a:r>
              <a:rPr lang="pt-BR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Nice to meet 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me.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 clock and it's blue.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Thanks.Goodbye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Bye.</a:t>
            </a:r>
          </a:p>
        </p:txBody>
      </p:sp>
      <p:pic>
        <p:nvPicPr>
          <p:cNvPr id="229379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2438400" y="2133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2362200" y="2590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4191000" y="3048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2514600" y="3962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3505200" y="4876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9385" name="Picture 9" descr="C:\Users\Administrator\Desktop\七上英语（人教）练闯考教师用书２０１５（武汉）\A30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0C0C0C"/>
              </a:clrFrom>
              <a:clrTo>
                <a:srgbClr val="0C0C0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1600200"/>
            <a:ext cx="22479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  <p:bldP spid="2293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1219200" y="1981200"/>
            <a:ext cx="62484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English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color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it?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Hello!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Nice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meet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Tim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4724400" y="2286000"/>
            <a:ext cx="839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</a:p>
        </p:txBody>
      </p:sp>
      <p:graphicFrame>
        <p:nvGraphicFramePr>
          <p:cNvPr id="231428" name="Object 4"/>
          <p:cNvGraphicFramePr>
            <a:graphicFrameLocks noChangeAspect="1"/>
          </p:cNvGraphicFramePr>
          <p:nvPr/>
        </p:nvGraphicFramePr>
        <p:xfrm>
          <a:off x="685800" y="1524000"/>
          <a:ext cx="7893050" cy="445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5" imgW="8133715" imgH="4580890" progId="Word.Document.8">
                  <p:embed/>
                </p:oleObj>
              </mc:Choice>
              <mc:Fallback>
                <p:oleObj name="文档" r:id="rId5" imgW="8133715" imgH="458089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93050" cy="445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960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B→My</a:t>
            </a: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4648200" y="38100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B→to</a:t>
            </a:r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4724400" y="4556125"/>
            <a:ext cx="99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B→Ms.</a:t>
            </a: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5334000" y="5334000"/>
            <a:ext cx="1210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your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/>
      <p:bldP spid="231429" grpId="0"/>
      <p:bldP spid="231430" grpId="0"/>
      <p:bldP spid="231431" grpId="0"/>
      <p:bldP spid="2314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447800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name's Gina.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我的名字叫吉娜。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I'm Cindy.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我是辛迪。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这两个句子用了不同的句型：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My name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I'm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它们意义相同。它们都可用来介绍自己或用来回答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What's your name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这一问句。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】name's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name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缩写形式。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What's your name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？你叫什么名字？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这是询问对方姓名的特殊疑问句。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What's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What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的缩写形式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其答语有三种形式：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My name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＋姓名；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I'm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＋姓名；直接用姓名回答。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524000"/>
            <a:ext cx="8229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Nice to meet you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！很高兴见到你！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这是陌生人初次见面经介绍后常说的客套话。也可表示为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Glad to meet you./Nice to meet you.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Glad to see you.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其答语是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Nice to meet you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too.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Ms.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表示称呼的专用名称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常和姓氏连用。指对那些我们不能明确判断婚烟状况的女士的称呼。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1600200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动词的用法口诀：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am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；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连着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she(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她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它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单数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不可数名词用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；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复数名词全用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疑问句中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提前；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否定句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句首大写是规则；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    句末标点莫丢弃。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 </a:t>
            </a:r>
          </a:p>
        </p:txBody>
      </p:sp>
      <p:pic>
        <p:nvPicPr>
          <p:cNvPr id="222211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838200" y="1752600"/>
            <a:ext cx="60198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______(be) Bob White.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name ___(be) Lucy.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_____(be) your name?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—I'm Nancy.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Nice _________(meet) you.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am Ms.__________(brown)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1828800" y="22860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667000" y="2743200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2514600" y="3200400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2209800" y="4114800"/>
            <a:ext cx="1063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 meet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590800" y="4572000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</a:t>
            </a:r>
            <a:r>
              <a:rPr lang="en-US" altLang="zh-CN" sz="200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838200" y="1981200"/>
            <a:ext cx="6019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二、根据句意及汉语提示写单词。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名字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Linda.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Linda's jacket is black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I'm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Gina.Nice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to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遇见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you!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color is 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你的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quilt?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Alan.I'm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女士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Brown.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133600" y="25146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4191000" y="29718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505200" y="3429000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048000" y="38862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3733800" y="4343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762000" y="1524000"/>
            <a:ext cx="60198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 your 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What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what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name is Tina.______ am a girl.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600200" y="2057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752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1600200" y="1905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762000" y="1371600"/>
            <a:ext cx="77724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Nice to meet you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too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Thank you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 same to you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Don't say so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Good afternoon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My name ______ Mary.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—Good afternoon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 ______ Tom.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am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4876800" y="4191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6309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1676400"/>
            <a:ext cx="7620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当你介绍自己时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你应该说</a:t>
            </a:r>
            <a:r>
              <a:rPr lang="zh-CN" altLang="en-US" sz="2000">
                <a:solidFill>
                  <a:srgbClr val="000000"/>
                </a:solidFill>
                <a:latin typeface="Courier New" panose="02070309020205020404"/>
              </a:rPr>
              <a:t>“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”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I'm</a:t>
            </a:r>
            <a:r>
              <a:rPr lang="en-US" altLang="zh-CN" sz="200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What's your 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Hello!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How are you?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5105400" y="1752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227332" name="Picture 4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763</Words>
  <Application>Microsoft Office PowerPoint</Application>
  <PresentationFormat>全屏显示(4:3)</PresentationFormat>
  <Paragraphs>119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Meiryo UI</vt:lpstr>
      <vt:lpstr>MingLiU_HKSCS</vt:lpstr>
      <vt:lpstr>仿宋_GB2312</vt:lpstr>
      <vt:lpstr>黑体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2017-10-10T06:55:00Z</dcterms:created>
  <dcterms:modified xsi:type="dcterms:W3CDTF">2023-01-16T18:40:39Z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212A2F52141A4BB0AF348DFDC0ED9C8B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