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350" r:id="rId4"/>
    <p:sldId id="352" r:id="rId5"/>
    <p:sldId id="267" r:id="rId6"/>
    <p:sldId id="271" r:id="rId7"/>
    <p:sldId id="358" r:id="rId8"/>
    <p:sldId id="359" r:id="rId9"/>
    <p:sldId id="366" r:id="rId10"/>
    <p:sldId id="367" r:id="rId11"/>
    <p:sldId id="289" r:id="rId12"/>
    <p:sldId id="363" r:id="rId13"/>
    <p:sldId id="373" r:id="rId14"/>
    <p:sldId id="368" r:id="rId15"/>
    <p:sldId id="369" r:id="rId16"/>
    <p:sldId id="374" r:id="rId17"/>
    <p:sldId id="375" r:id="rId18"/>
    <p:sldId id="377" r:id="rId19"/>
    <p:sldId id="292" r:id="rId20"/>
    <p:sldId id="371" r:id="rId21"/>
    <p:sldId id="376" r:id="rId22"/>
    <p:sldId id="278" r:id="rId23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010B-E55A-459D-997C-DDBC8832802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84D30-45D8-4AAD-9FB7-5A5850F422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F163-0A74-472D-8CFB-E3064EEF6B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3058-8B23-46A2-9FA4-FAD2D258A5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497370"/>
            <a:ext cx="9144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 9 Unit 1</a:t>
            </a:r>
          </a:p>
          <a:p>
            <a:pPr algn="ctr">
              <a:lnSpc>
                <a:spcPct val="150000"/>
              </a:lnSpc>
            </a:pPr>
            <a:r>
              <a:rPr lang="en-US" altLang="zh-CN" sz="5400" b="1" dirty="0" smtClean="0">
                <a:solidFill>
                  <a:srgbClr val="F60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US" altLang="zh-CN" sz="5400" b="1" dirty="0">
                <a:solidFill>
                  <a:srgbClr val="F60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wishes to </a:t>
            </a:r>
            <a:r>
              <a:rPr lang="en-US" altLang="zh-CN" sz="5400" b="1" dirty="0" smtClean="0">
                <a:solidFill>
                  <a:srgbClr val="F60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you!</a:t>
            </a:r>
            <a:endParaRPr lang="zh-CN" altLang="en-US" sz="5400" b="1" dirty="0">
              <a:solidFill>
                <a:srgbClr val="F60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38194" y="1268760"/>
            <a:ext cx="954026" cy="8046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8850" y="5517232"/>
            <a:ext cx="916285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528" y="764704"/>
            <a:ext cx="56166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Choose.</a:t>
            </a:r>
            <a:endParaRPr lang="zh-CN" altLang="en-US" sz="2800" b="1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8812" y="1517883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（    ）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Did Daming enjoy the time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with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his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friend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kumimoji="1"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1"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A. Yes, she did.          </a:t>
            </a:r>
            <a:r>
              <a:rPr kumimoji="1"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B</a:t>
            </a:r>
            <a:r>
              <a: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Yes, he did.    </a:t>
            </a:r>
          </a:p>
          <a:p>
            <a:pPr eaLnBrk="1" hangingPunct="1"/>
            <a:r>
              <a: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kumimoji="1"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C. No</a:t>
            </a:r>
            <a:r>
              <a: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, he didn’t.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7504" y="280473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kumimoji="1"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（    </a:t>
            </a:r>
            <a:r>
              <a:rPr lang="zh-CN" altLang="en-US" smtClean="0"/>
              <a:t>）</a:t>
            </a:r>
            <a:r>
              <a:rPr lang="en-US" altLang="zh-CN"/>
              <a:t>Does Lingling think Daming is </a:t>
            </a:r>
            <a:r>
              <a:rPr lang="en-US" altLang="zh-CN" smtClean="0"/>
              <a:t>naughty</a:t>
            </a:r>
            <a:r>
              <a:rPr lang="zh-CN" altLang="en-US"/>
              <a:t>？</a:t>
            </a:r>
            <a:endParaRPr lang="en-US" altLang="zh-CN"/>
          </a:p>
          <a:p>
            <a:r>
              <a:rPr lang="en-US" altLang="zh-CN"/>
              <a:t>             A. Yes, she did.      </a:t>
            </a:r>
            <a:r>
              <a:rPr lang="en-US" altLang="zh-CN" smtClean="0"/>
              <a:t>       B</a:t>
            </a:r>
            <a:r>
              <a:rPr lang="en-US" altLang="zh-CN"/>
              <a:t>. Yes, she do.    </a:t>
            </a:r>
          </a:p>
          <a:p>
            <a:r>
              <a:rPr lang="en-US" altLang="zh-CN"/>
              <a:t>             </a:t>
            </a:r>
            <a:r>
              <a:rPr lang="en-US" altLang="zh-CN" smtClean="0"/>
              <a:t>C</a:t>
            </a:r>
            <a:r>
              <a:rPr lang="en-US" altLang="zh-CN"/>
              <a:t>. Yes, she does.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403816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defRPr kumimoji="1"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mtClean="0"/>
              <a:t> （    </a:t>
            </a:r>
            <a:r>
              <a:rPr lang="zh-CN" altLang="en-US"/>
              <a:t>）</a:t>
            </a:r>
            <a:r>
              <a:rPr lang="en-US" altLang="zh-CN"/>
              <a:t>What did Daming help Lingling  </a:t>
            </a:r>
            <a:r>
              <a:rPr lang="en-US" altLang="zh-CN" smtClean="0"/>
              <a:t>in </a:t>
            </a:r>
            <a:r>
              <a:rPr lang="en-US" altLang="zh-CN"/>
              <a:t>?</a:t>
            </a:r>
          </a:p>
          <a:p>
            <a:r>
              <a:rPr lang="en-US" altLang="zh-CN"/>
              <a:t> </a:t>
            </a:r>
            <a:r>
              <a:rPr lang="en-US" altLang="zh-CN" smtClean="0"/>
              <a:t>              A</a:t>
            </a:r>
            <a:r>
              <a:rPr lang="en-US" altLang="zh-CN"/>
              <a:t>. Sport.       </a:t>
            </a:r>
            <a:r>
              <a:rPr lang="en-US" altLang="zh-CN" smtClean="0"/>
              <a:t>  B</a:t>
            </a:r>
            <a:r>
              <a:rPr lang="en-US" altLang="zh-CN"/>
              <a:t>. English.          C. Chinese.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7504" y="5046275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（   </a:t>
            </a:r>
            <a:r>
              <a:rPr kumimoji="1"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）</a:t>
            </a:r>
            <a:r>
              <a:rPr kumimoji="1"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What </a:t>
            </a:r>
            <a:r>
              <a: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did Daming teach Amy</a:t>
            </a:r>
            <a:r>
              <a:rPr kumimoji="1"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kumimoji="1"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kumimoji="1"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A</a:t>
            </a:r>
            <a:r>
              <a: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. English.     </a:t>
            </a:r>
            <a:r>
              <a:rPr kumimoji="1"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B</a:t>
            </a:r>
            <a:r>
              <a: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. Maths.      </a:t>
            </a:r>
            <a:r>
              <a:rPr kumimoji="1"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C</a:t>
            </a:r>
            <a:r>
              <a:rPr kumimoji="1"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. Chinese.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5776" y="52291"/>
            <a:ext cx="3765040" cy="9366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82884" y="166663"/>
            <a:ext cx="2536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1700808"/>
            <a:ext cx="853244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32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best  wishes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最美好的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祝愿          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32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primary  school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小学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32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留言          </a:t>
            </a:r>
            <a:r>
              <a:rPr lang="en-US" altLang="zh-CN" sz="32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keep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保留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32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forever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永远             </a:t>
            </a:r>
            <a:r>
              <a:rPr lang="en-US" altLang="zh-CN" sz="32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joy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乐趣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32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future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32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wonderful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出色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1835696" y="5373216"/>
            <a:ext cx="6156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best wishes </a:t>
            </a: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最美好的祝愿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" name="图片 4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339752" y="1412776"/>
            <a:ext cx="47000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2843808" y="5373216"/>
            <a:ext cx="4536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primary school </a:t>
            </a: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小学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" name="图片 5126" descr="QQ图片2016041322255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763688" y="1268760"/>
            <a:ext cx="5832698" cy="3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2915816" y="5445224"/>
            <a:ext cx="3097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message </a:t>
            </a: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留言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" name="图片 4" descr="QQ图片201505061002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7585" y="1052736"/>
            <a:ext cx="302433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364088" y="1052736"/>
            <a:ext cx="2664296" cy="385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3347864" y="5085184"/>
            <a:ext cx="3097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joy </a:t>
            </a: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乐事，乐趣</a:t>
            </a:r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6" name="Picture 6" descr="17751180553097765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339751" y="1412776"/>
            <a:ext cx="497869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4788024" y="2852936"/>
            <a:ext cx="30972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future</a:t>
            </a:r>
          </a:p>
          <a:p>
            <a:pPr algn="ctr"/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将来，未来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" name="Picture 5" descr="a78d930fa739982c165954723795eb6f845e9971e6e9-vA4R3A_fw58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115616" y="1124744"/>
            <a:ext cx="3128392" cy="46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1403648" y="5517232"/>
            <a:ext cx="6480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wonderful </a:t>
            </a:r>
            <a:r>
              <a:rPr lang="zh-CN" altLang="en-US" sz="320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了不起的，出色的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771800" y="1196752"/>
            <a:ext cx="3888432" cy="389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683765" y="2454568"/>
            <a:ext cx="7632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u="none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800" u="none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800" u="none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ll never forget our time together.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683765" y="3985900"/>
            <a:ext cx="864076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u="none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Good luck for the future!</a:t>
            </a:r>
            <a:endParaRPr lang="zh-CN" altLang="en-US" sz="2800" dirty="0"/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683765" y="3193812"/>
            <a:ext cx="5616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Best wishes to you!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683568" y="5426060"/>
            <a:ext cx="676875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u="none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I will miss you!</a:t>
            </a:r>
            <a:endParaRPr lang="zh-CN" altLang="en-US" sz="2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44097"/>
            <a:ext cx="3765040" cy="9366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779912" y="166663"/>
            <a:ext cx="2552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Summary 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标题 4"/>
          <p:cNvSpPr txBox="1"/>
          <p:nvPr/>
        </p:nvSpPr>
        <p:spPr>
          <a:xfrm>
            <a:off x="683765" y="1374448"/>
            <a:ext cx="7886700" cy="1152128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 </a:t>
            </a: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 going to say goodbye  to our primary school soon .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683568" y="4705980"/>
            <a:ext cx="864076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u="none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Please write a message in this book.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课文学习</a:t>
              </a:r>
              <a:endPara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2390" y="1033572"/>
            <a:ext cx="3357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 Listen and say.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M9-U1-3 Listen and say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1414" y="870026"/>
            <a:ext cx="1312912" cy="13129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972" y="2182938"/>
            <a:ext cx="7939144" cy="37436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908720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goals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1916832"/>
            <a:ext cx="83177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听懂、会读、会说、会用本单元的单词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wish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best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wishes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primary school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message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keep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forever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joy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future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wonderful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happiness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what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听懂会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Best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wishes to you!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Good luck to you!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能运用已学语言给同学写毕业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祝福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语。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课文学习</a:t>
              </a:r>
              <a:endPara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7544" y="980728"/>
            <a:ext cx="224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 Practise.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 idx="4294967295"/>
          </p:nvPr>
        </p:nvSpPr>
        <p:spPr>
          <a:xfrm>
            <a:off x="539552" y="4077072"/>
            <a:ext cx="7847012" cy="2304256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Good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luck for the 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future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b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Thank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you.</a:t>
            </a:r>
            <a:b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And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best wishes to you.</a:t>
            </a:r>
            <a:b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Thank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you.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059832" y="1412776"/>
            <a:ext cx="3384376" cy="269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61919"/>
            <a:ext cx="9144000" cy="584775"/>
          </a:xfrm>
          <a:noFill/>
        </p:spPr>
        <p:txBody>
          <a:bodyPr>
            <a:spAutoFit/>
          </a:bodyPr>
          <a:lstStyle/>
          <a:p>
            <a:pPr algn="l"/>
            <a:r>
              <a:rPr lang="en-US" altLang="zh-CN" sz="32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Exercise </a:t>
            </a:r>
            <a:endParaRPr lang="en-US" altLang="zh-CN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288" y="2565400"/>
            <a:ext cx="237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492500" y="3716338"/>
            <a:ext cx="1150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995738" y="3933825"/>
            <a:ext cx="914400" cy="6096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900113" y="6858000"/>
            <a:ext cx="9144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4932363" y="2781300"/>
            <a:ext cx="914400" cy="609600"/>
          </a:xfrm>
          <a:prstGeom prst="wedgeRoundRectCallout">
            <a:avLst>
              <a:gd name="adj1" fmla="val -492708"/>
              <a:gd name="adj2" fmla="val 73880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5076825" y="2133600"/>
            <a:ext cx="2519363" cy="136683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83568" y="2564904"/>
            <a:ext cx="705678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Best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_______ 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 you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</a:p>
          <a:p>
            <a:pPr eaLnBrk="1" hangingPunct="1"/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Good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_______ 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 you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  <a:p>
            <a:pPr eaLnBrk="1" hangingPunct="1"/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You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_______ 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 great friend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        </a:t>
            </a:r>
          </a:p>
          <a:p>
            <a:pPr eaLnBrk="1" hangingPunct="1"/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I will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_______ 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eaLnBrk="1" hangingPunct="1"/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You brought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us 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lots of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_______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 Good luck for the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_______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 You</a:t>
            </a:r>
            <a:r>
              <a:rPr lang="en-US" altLang="zh-CN" sz="280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 friend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eaLnBrk="1" hangingPunct="1"/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8. I_______our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time together.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3568" y="1412776"/>
            <a:ext cx="7344816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future         wishes           luck       enjoyed   are             wonderful      joy         miss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65896E-06 L 0.35417 0.56786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28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692696"/>
            <a:ext cx="2841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32856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Write a message to your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friend.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5536" y="692696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Lead-in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标题 4"/>
          <p:cNvSpPr txBox="1"/>
          <p:nvPr/>
        </p:nvSpPr>
        <p:spPr>
          <a:xfrm>
            <a:off x="467544" y="1484784"/>
            <a:ext cx="7886700" cy="1152128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 </a:t>
            </a:r>
            <a:r>
              <a:rPr lang="en-US" altLang="zh-CN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 going to say goodbye  to our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primary school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soon .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5126" descr="QQ图片2016041322255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619672" y="2721430"/>
            <a:ext cx="5472608" cy="34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20279092">
            <a:off x="4964765" y="3534242"/>
            <a:ext cx="3724700" cy="243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5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757403">
            <a:off x="4721964" y="888022"/>
            <a:ext cx="4038600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6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rot="20953318">
            <a:off x="696285" y="3349632"/>
            <a:ext cx="4038600" cy="2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1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20293252">
            <a:off x="383964" y="1054302"/>
            <a:ext cx="3638671" cy="27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11560" y="1340768"/>
            <a:ext cx="62658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Listen and chant. 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302639"/>
            <a:ext cx="57751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Best wishes to you!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Good luck to you!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 are a great friend.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 I will miss you.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779912" y="166663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课文学习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4572000" y="2780928"/>
            <a:ext cx="39604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9-U1-1 Listen and chant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2200" y="1279540"/>
            <a:ext cx="1168896" cy="11688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3382529" cy="662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Listen and read.</a:t>
            </a:r>
          </a:p>
        </p:txBody>
      </p:sp>
      <p:pic>
        <p:nvPicPr>
          <p:cNvPr id="9" name="Picture 5" descr="语段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99592" y="2060848"/>
            <a:ext cx="7452320" cy="422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27584" y="1412776"/>
            <a:ext cx="9144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does Daming ask his friend to do?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语段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83568" y="1628800"/>
            <a:ext cx="7687983" cy="42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3568" y="908720"/>
            <a:ext cx="90487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did Daming help Lingling in?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02528" y="1103713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/>
            <a:endParaRPr lang="zh-CN" altLang="en-US" sz="1800">
              <a:ea typeface="宋体" panose="02010600030101010101" pitchFamily="2" charset="-122"/>
            </a:endParaRPr>
          </a:p>
        </p:txBody>
      </p:sp>
      <p:pic>
        <p:nvPicPr>
          <p:cNvPr id="5" name="Picture 5" descr="语段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83568" y="1628800"/>
            <a:ext cx="7596336" cy="462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3568" y="908720"/>
            <a:ext cx="6019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did Daming teach Amy</a:t>
            </a:r>
            <a:r>
              <a:rPr lang="zh-CN" altLang="en-US" sz="24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240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02528" y="1103713"/>
            <a:ext cx="504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/>
                <a:ea typeface="华文新魏" panose="02010800040101010101" pitchFamily="2" charset="-122"/>
              </a:defRPr>
            </a:lvl9pPr>
          </a:lstStyle>
          <a:p>
            <a:pPr eaLnBrk="1" hangingPunct="1"/>
            <a:endParaRPr lang="zh-CN" altLang="en-US" sz="1800">
              <a:ea typeface="宋体" panose="02010600030101010101" pitchFamily="2" charset="-122"/>
            </a:endParaRPr>
          </a:p>
        </p:txBody>
      </p:sp>
      <p:pic>
        <p:nvPicPr>
          <p:cNvPr id="6" name="Picture 5" descr="语段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83568" y="1556792"/>
            <a:ext cx="7884368" cy="446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62136" y="908720"/>
            <a:ext cx="6934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does Sam ask Daming to do</a:t>
            </a:r>
            <a:r>
              <a:rPr lang="zh-CN" altLang="en-US" sz="24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240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全屏显示(4:3)</PresentationFormat>
  <Paragraphs>90</Paragraphs>
  <Slides>22</Slides>
  <Notes>22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 Unicode MS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A: Good luck for the future. B: Thank you. A: And best wishes to you. B: Thank you.         </vt:lpstr>
      <vt:lpstr>Exercise </vt:lpstr>
      <vt:lpstr>Write a message to your friend.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cp:lastPrinted>2021-02-09T05:33:00Z</cp:lastPrinted>
  <dcterms:created xsi:type="dcterms:W3CDTF">2021-02-09T05:33:00Z</dcterms:created>
  <dcterms:modified xsi:type="dcterms:W3CDTF">2023-01-16T18:40:45Z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6FD4D7B59789476AA1087DD714422BB5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