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11" r:id="rId2"/>
    <p:sldId id="264" r:id="rId3"/>
    <p:sldId id="312" r:id="rId4"/>
    <p:sldId id="313" r:id="rId5"/>
    <p:sldId id="306" r:id="rId6"/>
    <p:sldId id="314" r:id="rId7"/>
    <p:sldId id="260" r:id="rId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28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4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FF495-4796-4AB3-A537-51C479D3066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E8C7F-294C-4290-BA48-9EC926C5C3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E8C7F-294C-4290-BA48-9EC926C5C33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章节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第五章</a:t>
            </a: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6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999217" y="18903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1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*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5</a:t>
            </a:r>
            <a:r>
              <a:rPr lang="en-US" altLang="zh-CN" sz="1500" b="1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.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8</a:t>
            </a:r>
            <a:r>
              <a:rPr lang="zh-CN" altLang="zh-CN" sz="1500" b="1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　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三元一次方程组</a:t>
            </a:r>
          </a:p>
          <a:p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__1.docx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__3.docx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__2.docx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package" Target="../embeddings/Microsoft_Word___4.docx"/><Relationship Id="rId7" Type="http://schemas.openxmlformats.org/officeDocument/2006/relationships/package" Target="../embeddings/Microsoft_Word___6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__5.docx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7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__8.docx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9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0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792185"/>
            <a:ext cx="9144000" cy="1381125"/>
          </a:xfrm>
        </p:spPr>
        <p:txBody>
          <a:bodyPr/>
          <a:lstStyle/>
          <a:p>
            <a:r>
              <a:rPr lang="en-US" altLang="zh-CN" sz="4500" i="1" dirty="0"/>
              <a:t>*</a:t>
            </a:r>
            <a:r>
              <a:rPr lang="en-US" altLang="zh-CN" sz="4500" dirty="0"/>
              <a:t>5</a:t>
            </a:r>
            <a:r>
              <a:rPr lang="en-US" altLang="zh-CN" sz="4500" i="1" dirty="0"/>
              <a:t>.</a:t>
            </a:r>
            <a:r>
              <a:rPr lang="en-US" altLang="zh-CN" sz="4500" dirty="0"/>
              <a:t>8</a:t>
            </a:r>
            <a:r>
              <a:rPr lang="zh-CN" altLang="zh-CN" sz="4500" i="1" dirty="0"/>
              <a:t>　</a:t>
            </a:r>
            <a:r>
              <a:rPr lang="zh-CN" altLang="zh-CN" sz="4500" dirty="0"/>
              <a:t>三元一次方程组</a:t>
            </a:r>
            <a:r>
              <a:rPr lang="en-US" altLang="zh-CN" sz="4500" dirty="0"/>
              <a:t> </a:t>
            </a:r>
            <a:endParaRPr lang="zh-CN" altLang="zh-CN" sz="4500" dirty="0"/>
          </a:p>
        </p:txBody>
      </p:sp>
      <p:sp>
        <p:nvSpPr>
          <p:cNvPr id="3" name="矩形 2"/>
          <p:cNvSpPr/>
          <p:nvPr/>
        </p:nvSpPr>
        <p:spPr>
          <a:xfrm>
            <a:off x="0" y="410035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087583" y="1163932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文档" r:id="rId3" imgW="3837305" imgH="808990" progId="Word.Document.12">
                  <p:embed/>
                </p:oleObj>
              </mc:Choice>
              <mc:Fallback>
                <p:oleObj name="文档" r:id="rId3" imgW="3837305" imgH="80899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583" y="1163932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087583" y="2329521"/>
          <a:ext cx="6096000" cy="192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文档" r:id="rId5" imgW="3837305" imgH="1212850" progId="Word.Document.12">
                  <p:embed/>
                </p:oleObj>
              </mc:Choice>
              <mc:Fallback>
                <p:oleObj name="文档" r:id="rId5" imgW="3837305" imgH="121285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583" y="2329521"/>
                        <a:ext cx="6096000" cy="1921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5011642" y="1646395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160318" y="1039241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Document" r:id="rId4" imgW="3836035" imgH="803910" progId="Word.Document.12">
                  <p:embed/>
                </p:oleObj>
              </mc:Choice>
              <mc:Fallback>
                <p:oleObj name="Document" r:id="rId4" imgW="3836035" imgH="80391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318" y="1039241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160318" y="2320486"/>
          <a:ext cx="6096000" cy="1601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6" imgW="3839210" imgH="1010285" progId="Word.Document.12">
                  <p:embed/>
                </p:oleObj>
              </mc:Choice>
              <mc:Fallback>
                <p:oleObj name="Document" r:id="rId6" imgW="3839210" imgH="101028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318" y="2320486"/>
                        <a:ext cx="6096000" cy="1601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2090644" y="1423687"/>
            <a:ext cx="305316" cy="472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2090644" y="1895873"/>
            <a:ext cx="3053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448666" y="2845444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191491" y="1290505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3" imgW="3839210" imgH="807720" progId="Word.Document.12">
                  <p:embed/>
                </p:oleObj>
              </mc:Choice>
              <mc:Fallback>
                <p:oleObj name="Document" r:id="rId3" imgW="3839210" imgH="80772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491" y="1290505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191491" y="2571750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5" imgW="3839210" imgH="808990" progId="Word.Document.12">
                  <p:embed/>
                </p:oleObj>
              </mc:Choice>
              <mc:Fallback>
                <p:oleObj name="Document" r:id="rId5" imgW="3839210" imgH="80899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491" y="2571750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295400" y="3568524"/>
          <a:ext cx="6096000" cy="96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7" imgW="3839210" imgH="606425" progId="Word.Document.12">
                  <p:embed/>
                </p:oleObj>
              </mc:Choice>
              <mc:Fallback>
                <p:oleObj name="Document" r:id="rId7" imgW="3839210" imgH="606425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68524"/>
                        <a:ext cx="6096000" cy="960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5346023" y="1647604"/>
            <a:ext cx="4284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5346023" y="1895288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081192" y="2324067"/>
            <a:ext cx="4284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1081192" y="2571750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806615" y="2324067"/>
            <a:ext cx="4284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1806615" y="2571750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149928" y="693856"/>
          <a:ext cx="6096000" cy="22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Document" r:id="rId3" imgW="3836035" imgH="1403350" progId="Word.Document.12">
                  <p:embed/>
                </p:oleObj>
              </mc:Choice>
              <mc:Fallback>
                <p:oleObj name="Document" r:id="rId3" imgW="3836035" imgH="140335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928" y="693856"/>
                        <a:ext cx="6096000" cy="22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347355" y="2846581"/>
          <a:ext cx="6096000" cy="2882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Document" r:id="rId5" imgW="3839210" imgH="1818005" progId="Word.Document.12">
                  <p:embed/>
                </p:oleObj>
              </mc:Choice>
              <mc:Fallback>
                <p:oleObj name="Document" r:id="rId5" imgW="3839210" imgH="181800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355" y="2846581"/>
                        <a:ext cx="6096000" cy="28828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5995569" y="693856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93568" y="152937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最长边与最短边之差为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另一边与最短边之和为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各边的长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890155" y="2604849"/>
          <a:ext cx="6096000" cy="1601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Document" r:id="rId3" imgW="3839210" imgH="1010285" progId="Word.Document.12">
                  <p:embed/>
                </p:oleObj>
              </mc:Choice>
              <mc:Fallback>
                <p:oleObj name="Document" r:id="rId3" imgW="3839210" imgH="101028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155" y="2604849"/>
                        <a:ext cx="6096000" cy="1601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363123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某人家的电话号码是八位数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将前四位数组成的数与后四位数组成的数相加得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14405,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将前三位数组成的数与后五位数组成的数相加得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16970,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求此人家的电话号码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149927" y="2358315"/>
          <a:ext cx="6096000" cy="22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Document" r:id="rId3" imgW="3839210" imgH="1414145" progId="Word.Document.12">
                  <p:embed/>
                </p:oleObj>
              </mc:Choice>
              <mc:Fallback>
                <p:oleObj name="Document" r:id="rId3" imgW="3839210" imgH="141414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927" y="2358315"/>
                        <a:ext cx="6096000" cy="22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100</Words>
  <Application>Microsoft Office PowerPoint</Application>
  <PresentationFormat>全屏显示(16:9)</PresentationFormat>
  <Paragraphs>5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22" baseType="lpstr">
      <vt:lpstr>Adobe 黑体 Std R</vt:lpstr>
      <vt:lpstr>NEU-BZ-S92</vt:lpstr>
      <vt:lpstr>等线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文档</vt:lpstr>
      <vt:lpstr>Document</vt:lpstr>
      <vt:lpstr>*5.8　三元一次方程组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2023-01-16T18:41:12Z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27519423BC694CEBB4E7011DD89AFFD1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