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4" r:id="rId3"/>
    <p:sldId id="261" r:id="rId4"/>
    <p:sldId id="271" r:id="rId5"/>
    <p:sldId id="272" r:id="rId6"/>
    <p:sldId id="274" r:id="rId7"/>
    <p:sldId id="273" r:id="rId8"/>
    <p:sldId id="265" r:id="rId9"/>
    <p:sldId id="275" r:id="rId10"/>
    <p:sldId id="277" r:id="rId11"/>
    <p:sldId id="276" r:id="rId12"/>
    <p:sldId id="278" r:id="rId13"/>
    <p:sldId id="266" r:id="rId14"/>
    <p:sldId id="279" r:id="rId15"/>
    <p:sldId id="281" r:id="rId16"/>
    <p:sldId id="280" r:id="rId17"/>
    <p:sldId id="282" r:id="rId18"/>
    <p:sldId id="267" r:id="rId19"/>
    <p:sldId id="285" r:id="rId20"/>
    <p:sldId id="283" r:id="rId21"/>
    <p:sldId id="284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F95"/>
    <a:srgbClr val="97C8D6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FA3B8-5CC5-48AF-8734-0B62259DC2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E29B-E077-4DC2-AC32-5B75F4BAE3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E29B-E077-4DC2-AC32-5B75F4BAE33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63544" y="998806"/>
            <a:ext cx="5128937" cy="4157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28600" y="190500"/>
            <a:ext cx="1028700" cy="609600"/>
          </a:xfrm>
          <a:prstGeom prst="cloud">
            <a:avLst/>
          </a:prstGeom>
          <a:noFill/>
          <a:ln w="57150">
            <a:solidFill>
              <a:srgbClr val="415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8150" y="247650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02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485900" y="24765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197" y="0"/>
            <a:ext cx="3025903" cy="50770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017722" y="1762317"/>
            <a:ext cx="2350852" cy="33147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25873" y="1301816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65185" y="1289390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29710" y="1871203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725873" y="2843995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02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65185" y="2831569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929710" y="3413382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61348" y="4507630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00660" y="4495204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865185" y="5077017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28600" y="190500"/>
            <a:ext cx="1028700" cy="609600"/>
          </a:xfrm>
          <a:prstGeom prst="cloud">
            <a:avLst/>
          </a:prstGeom>
          <a:noFill/>
          <a:ln w="57150">
            <a:solidFill>
              <a:srgbClr val="415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8150" y="247650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02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485900" y="24765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68992" y="1832651"/>
            <a:ext cx="300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45775" y="1894206"/>
            <a:ext cx="43464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单击此处添加内容单击此处添加内容单击此处添加内容</a:t>
            </a:r>
          </a:p>
          <a:p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33517" y="3983195"/>
            <a:ext cx="300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10300" y="4044750"/>
            <a:ext cx="43464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单击此处添加内容单击此处添加内容单击此处添加内容</a:t>
            </a:r>
          </a:p>
          <a:p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3" name="任意多边形: 形状 2"/>
          <p:cNvSpPr/>
          <p:nvPr/>
        </p:nvSpPr>
        <p:spPr>
          <a:xfrm>
            <a:off x="3949494" y="3400987"/>
            <a:ext cx="6843252" cy="562722"/>
          </a:xfrm>
          <a:custGeom>
            <a:avLst/>
            <a:gdLst>
              <a:gd name="connsiteX0" fmla="*/ 0 w 6843252"/>
              <a:gd name="connsiteY0" fmla="*/ 208719 h 562722"/>
              <a:gd name="connsiteX1" fmla="*/ 678426 w 6843252"/>
              <a:gd name="connsiteY1" fmla="*/ 2242 h 562722"/>
              <a:gd name="connsiteX2" fmla="*/ 1297858 w 6843252"/>
              <a:gd name="connsiteY2" fmla="*/ 326706 h 562722"/>
              <a:gd name="connsiteX3" fmla="*/ 1887794 w 6843252"/>
              <a:gd name="connsiteY3" fmla="*/ 149726 h 562722"/>
              <a:gd name="connsiteX4" fmla="*/ 2359742 w 6843252"/>
              <a:gd name="connsiteY4" fmla="*/ 444694 h 562722"/>
              <a:gd name="connsiteX5" fmla="*/ 2861188 w 6843252"/>
              <a:gd name="connsiteY5" fmla="*/ 149726 h 562722"/>
              <a:gd name="connsiteX6" fmla="*/ 3569110 w 6843252"/>
              <a:gd name="connsiteY6" fmla="*/ 415197 h 562722"/>
              <a:gd name="connsiteX7" fmla="*/ 4011562 w 6843252"/>
              <a:gd name="connsiteY7" fmla="*/ 267713 h 562722"/>
              <a:gd name="connsiteX8" fmla="*/ 4542504 w 6843252"/>
              <a:gd name="connsiteY8" fmla="*/ 474190 h 562722"/>
              <a:gd name="connsiteX9" fmla="*/ 4837471 w 6843252"/>
              <a:gd name="connsiteY9" fmla="*/ 90732 h 562722"/>
              <a:gd name="connsiteX10" fmla="*/ 5515897 w 6843252"/>
              <a:gd name="connsiteY10" fmla="*/ 562681 h 562722"/>
              <a:gd name="connsiteX11" fmla="*/ 6341807 w 6843252"/>
              <a:gd name="connsiteY11" fmla="*/ 120229 h 562722"/>
              <a:gd name="connsiteX12" fmla="*/ 6843252 w 6843252"/>
              <a:gd name="connsiteY12" fmla="*/ 503687 h 56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43252" h="562722">
                <a:moveTo>
                  <a:pt x="0" y="208719"/>
                </a:moveTo>
                <a:cubicBezTo>
                  <a:pt x="231058" y="95648"/>
                  <a:pt x="462116" y="-17422"/>
                  <a:pt x="678426" y="2242"/>
                </a:cubicBezTo>
                <a:cubicBezTo>
                  <a:pt x="894736" y="21906"/>
                  <a:pt x="1096297" y="302125"/>
                  <a:pt x="1297858" y="326706"/>
                </a:cubicBezTo>
                <a:cubicBezTo>
                  <a:pt x="1499419" y="351287"/>
                  <a:pt x="1710814" y="130061"/>
                  <a:pt x="1887794" y="149726"/>
                </a:cubicBezTo>
                <a:cubicBezTo>
                  <a:pt x="2064774" y="169391"/>
                  <a:pt x="2197510" y="444694"/>
                  <a:pt x="2359742" y="444694"/>
                </a:cubicBezTo>
                <a:cubicBezTo>
                  <a:pt x="2521974" y="444694"/>
                  <a:pt x="2659627" y="154642"/>
                  <a:pt x="2861188" y="149726"/>
                </a:cubicBezTo>
                <a:cubicBezTo>
                  <a:pt x="3062749" y="144810"/>
                  <a:pt x="3377381" y="395532"/>
                  <a:pt x="3569110" y="415197"/>
                </a:cubicBezTo>
                <a:cubicBezTo>
                  <a:pt x="3760839" y="434862"/>
                  <a:pt x="3849330" y="257881"/>
                  <a:pt x="4011562" y="267713"/>
                </a:cubicBezTo>
                <a:cubicBezTo>
                  <a:pt x="4173794" y="277545"/>
                  <a:pt x="4404853" y="503687"/>
                  <a:pt x="4542504" y="474190"/>
                </a:cubicBezTo>
                <a:cubicBezTo>
                  <a:pt x="4680156" y="444693"/>
                  <a:pt x="4675239" y="75983"/>
                  <a:pt x="4837471" y="90732"/>
                </a:cubicBezTo>
                <a:cubicBezTo>
                  <a:pt x="4999703" y="105481"/>
                  <a:pt x="5265174" y="557765"/>
                  <a:pt x="5515897" y="562681"/>
                </a:cubicBezTo>
                <a:cubicBezTo>
                  <a:pt x="5766620" y="567597"/>
                  <a:pt x="6120581" y="130061"/>
                  <a:pt x="6341807" y="120229"/>
                </a:cubicBezTo>
                <a:cubicBezTo>
                  <a:pt x="6563033" y="110397"/>
                  <a:pt x="6703142" y="307042"/>
                  <a:pt x="6843252" y="503687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96799" y="744045"/>
            <a:ext cx="3165269" cy="4401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28600" y="190500"/>
            <a:ext cx="1028700" cy="609600"/>
          </a:xfrm>
          <a:prstGeom prst="cloud">
            <a:avLst/>
          </a:prstGeom>
          <a:noFill/>
          <a:ln w="57150">
            <a:solidFill>
              <a:srgbClr val="415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8150" y="247650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02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485900" y="24765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800100"/>
            <a:ext cx="6038373" cy="3955134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781527" y="1866341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54206" y="1755642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16422" y="1743216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80947" y="2325029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  <p:sp>
        <p:nvSpPr>
          <p:cNvPr id="14" name="椭圆 13"/>
          <p:cNvSpPr/>
          <p:nvPr/>
        </p:nvSpPr>
        <p:spPr>
          <a:xfrm>
            <a:off x="2216422" y="3440345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389101" y="3329646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02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51317" y="3317220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715842" y="3899033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  <p:sp>
        <p:nvSpPr>
          <p:cNvPr id="18" name="椭圆 17"/>
          <p:cNvSpPr/>
          <p:nvPr/>
        </p:nvSpPr>
        <p:spPr>
          <a:xfrm>
            <a:off x="5372100" y="4876572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544779" y="4765873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06995" y="4753447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71520" y="5335260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14500" y="2767280"/>
            <a:ext cx="6457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ln w="76200">
                  <a:solidFill>
                    <a:schemeClr val="bg1"/>
                  </a:solidFill>
                </a:ln>
                <a:solidFill>
                  <a:srgbClr val="415F9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 THREE</a:t>
            </a:r>
            <a:endParaRPr lang="zh-CN" altLang="en-US" sz="8000" b="1" dirty="0">
              <a:ln w="76200">
                <a:solidFill>
                  <a:schemeClr val="bg1"/>
                </a:solidFill>
              </a:ln>
              <a:solidFill>
                <a:srgbClr val="415F9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28600" y="190500"/>
            <a:ext cx="1028700" cy="609600"/>
          </a:xfrm>
          <a:prstGeom prst="cloud">
            <a:avLst/>
          </a:prstGeom>
          <a:noFill/>
          <a:ln w="57150">
            <a:solidFill>
              <a:srgbClr val="415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8150" y="247650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03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485900" y="24765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0515" y="1644198"/>
            <a:ext cx="4709874" cy="41993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 r="-45"/>
          <a:stretch>
            <a:fillRect/>
          </a:stretch>
        </p:blipFill>
        <p:spPr>
          <a:xfrm>
            <a:off x="4658452" y="557806"/>
            <a:ext cx="6505575" cy="528577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070532" y="2048940"/>
            <a:ext cx="3681414" cy="169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 快乐儿童节，祝全世界可爱的宝宝节日快乐哟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~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天天开心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28600" y="190500"/>
            <a:ext cx="1028700" cy="609600"/>
          </a:xfrm>
          <a:prstGeom prst="cloud">
            <a:avLst/>
          </a:prstGeom>
          <a:noFill/>
          <a:ln w="57150">
            <a:solidFill>
              <a:srgbClr val="415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8150" y="247650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03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485900" y="24765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97248" y="1413870"/>
            <a:ext cx="2350852" cy="3314700"/>
          </a:xfrm>
          <a:prstGeom prst="rect">
            <a:avLst/>
          </a:prstGeom>
        </p:spPr>
      </p:pic>
      <p:sp>
        <p:nvSpPr>
          <p:cNvPr id="12" name="云形 11"/>
          <p:cNvSpPr/>
          <p:nvPr/>
        </p:nvSpPr>
        <p:spPr>
          <a:xfrm>
            <a:off x="1928352" y="4906605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28851" y="4935835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32688" y="4906605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497213" y="5488418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59052" y="1541133"/>
            <a:ext cx="1268363" cy="1788391"/>
          </a:xfrm>
          <a:prstGeom prst="rect">
            <a:avLst/>
          </a:prstGeom>
        </p:spPr>
      </p:pic>
      <p:sp>
        <p:nvSpPr>
          <p:cNvPr id="17" name="云形 16"/>
          <p:cNvSpPr/>
          <p:nvPr/>
        </p:nvSpPr>
        <p:spPr>
          <a:xfrm>
            <a:off x="6459052" y="3540162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59551" y="3569392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02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63388" y="3540162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027913" y="4121975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7" grpId="0" animBg="1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28600" y="190500"/>
            <a:ext cx="1028700" cy="609600"/>
          </a:xfrm>
          <a:prstGeom prst="cloud">
            <a:avLst/>
          </a:prstGeom>
          <a:noFill/>
          <a:ln w="57150">
            <a:solidFill>
              <a:srgbClr val="415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8150" y="247650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03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485900" y="24765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882893" y="2351447"/>
            <a:ext cx="3350394" cy="34996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 r="-20880"/>
          <a:stretch>
            <a:fillRect/>
          </a:stretch>
        </p:blipFill>
        <p:spPr>
          <a:xfrm>
            <a:off x="690668" y="671012"/>
            <a:ext cx="6033982" cy="49026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12732" y="1812093"/>
            <a:ext cx="2716652" cy="1683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 快乐儿童节，祝全世界可爱的宝宝节日快乐哟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~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 r="-20880"/>
          <a:stretch>
            <a:fillRect/>
          </a:stretch>
        </p:blipFill>
        <p:spPr>
          <a:xfrm flipH="1">
            <a:off x="6235959" y="77676"/>
            <a:ext cx="5793144" cy="470692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943016" y="1116208"/>
            <a:ext cx="2716652" cy="1683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 快乐儿童节，祝全世界可爱的宝宝节日快乐哟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~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28600" y="190500"/>
            <a:ext cx="1028700" cy="609600"/>
          </a:xfrm>
          <a:prstGeom prst="cloud">
            <a:avLst/>
          </a:prstGeom>
          <a:noFill/>
          <a:ln w="57150">
            <a:solidFill>
              <a:srgbClr val="415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8150" y="247650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03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485900" y="24765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858" y="0"/>
            <a:ext cx="4450992" cy="6858000"/>
          </a:xfrm>
          <a:prstGeom prst="rect">
            <a:avLst/>
          </a:prstGeom>
        </p:spPr>
      </p:pic>
      <p:sp>
        <p:nvSpPr>
          <p:cNvPr id="9" name="云形 8"/>
          <p:cNvSpPr/>
          <p:nvPr/>
        </p:nvSpPr>
        <p:spPr>
          <a:xfrm>
            <a:off x="1485900" y="1911262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86399" y="1940492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90236" y="1911262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54761" y="2493075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  <p:sp>
        <p:nvSpPr>
          <p:cNvPr id="13" name="云形 12"/>
          <p:cNvSpPr/>
          <p:nvPr/>
        </p:nvSpPr>
        <p:spPr>
          <a:xfrm>
            <a:off x="1485900" y="3787377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86399" y="3816607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02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90236" y="3787377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054761" y="4369190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43100" y="2767280"/>
            <a:ext cx="6457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ln w="76200">
                  <a:solidFill>
                    <a:schemeClr val="bg1"/>
                  </a:solidFill>
                </a:ln>
                <a:solidFill>
                  <a:srgbClr val="415F9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 FOUR</a:t>
            </a:r>
            <a:endParaRPr lang="zh-CN" altLang="en-US" sz="8000" b="1" dirty="0">
              <a:ln w="76200">
                <a:solidFill>
                  <a:schemeClr val="bg1"/>
                </a:solidFill>
              </a:ln>
              <a:solidFill>
                <a:srgbClr val="415F9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28600" y="190500"/>
            <a:ext cx="1028700" cy="609600"/>
          </a:xfrm>
          <a:prstGeom prst="cloud">
            <a:avLst/>
          </a:prstGeom>
          <a:noFill/>
          <a:ln w="57150">
            <a:solidFill>
              <a:srgbClr val="415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8150" y="247650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04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485900" y="24765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64764" y="323850"/>
            <a:ext cx="3397736" cy="4724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 r="-764"/>
          <a:stretch>
            <a:fillRect/>
          </a:stretch>
        </p:blipFill>
        <p:spPr>
          <a:xfrm>
            <a:off x="4869964" y="949694"/>
            <a:ext cx="6489292" cy="46756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756284" y="1981699"/>
            <a:ext cx="2716652" cy="1683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 快乐儿童节，祝全世界可爱的宝宝节日快乐哟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~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65975" y="558463"/>
            <a:ext cx="2350852" cy="3314700"/>
          </a:xfrm>
          <a:prstGeom prst="rect">
            <a:avLst/>
          </a:prstGeom>
        </p:spPr>
      </p:pic>
      <p:sp>
        <p:nvSpPr>
          <p:cNvPr id="5" name="云形 4"/>
          <p:cNvSpPr/>
          <p:nvPr/>
        </p:nvSpPr>
        <p:spPr>
          <a:xfrm>
            <a:off x="1512651" y="3676650"/>
            <a:ext cx="2857500" cy="17335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909458" y="4035593"/>
            <a:ext cx="2063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目录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627341" y="285161"/>
            <a:ext cx="2350852" cy="235085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38473" y="1233289"/>
            <a:ext cx="480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01.</a:t>
            </a: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18714" y="2230576"/>
            <a:ext cx="480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02.</a:t>
            </a: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18713" y="3193339"/>
            <a:ext cx="480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03.</a:t>
            </a: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18713" y="4220258"/>
            <a:ext cx="480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04.</a:t>
            </a: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28600" y="190500"/>
            <a:ext cx="1028700" cy="609600"/>
          </a:xfrm>
          <a:prstGeom prst="cloud">
            <a:avLst/>
          </a:prstGeom>
          <a:noFill/>
          <a:ln w="57150">
            <a:solidFill>
              <a:srgbClr val="415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8150" y="247650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04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485900" y="24765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62091" y="2469136"/>
            <a:ext cx="3867818" cy="241502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63267" y="1757955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04900" y="2332970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63267" y="3843275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04900" y="4418290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042082" y="1767715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483715" y="2342730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042082" y="3985492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483715" y="4560507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28600" y="190500"/>
            <a:ext cx="1028700" cy="609600"/>
          </a:xfrm>
          <a:prstGeom prst="cloud">
            <a:avLst/>
          </a:prstGeom>
          <a:noFill/>
          <a:ln w="57150">
            <a:solidFill>
              <a:srgbClr val="415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8150" y="247650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04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485900" y="24765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59952" y="495300"/>
            <a:ext cx="5205995" cy="52059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28600" y="1013151"/>
            <a:ext cx="6489292" cy="46756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14920" y="2253743"/>
            <a:ext cx="2716652" cy="1683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 快乐儿童节，祝全世界可爱的宝宝节日快乐哟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~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14500" y="2644170"/>
            <a:ext cx="645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ln w="76200">
                  <a:solidFill>
                    <a:schemeClr val="bg1"/>
                  </a:solidFill>
                </a:ln>
                <a:solidFill>
                  <a:srgbClr val="415F9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 ONE</a:t>
            </a:r>
            <a:endParaRPr lang="zh-CN" altLang="en-US" sz="9600" b="1" dirty="0">
              <a:ln w="76200">
                <a:solidFill>
                  <a:schemeClr val="bg1"/>
                </a:solidFill>
              </a:ln>
              <a:solidFill>
                <a:srgbClr val="415F9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96000" y="1485900"/>
            <a:ext cx="4591050" cy="459105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28600" y="190500"/>
            <a:ext cx="1028700" cy="609600"/>
          </a:xfrm>
          <a:prstGeom prst="cloud">
            <a:avLst/>
          </a:prstGeom>
          <a:noFill/>
          <a:ln w="57150">
            <a:solidFill>
              <a:srgbClr val="415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8150" y="247650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01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485900" y="24765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33374" y="770870"/>
            <a:ext cx="6505575" cy="528577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00236" y="2305050"/>
            <a:ext cx="3681414" cy="169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 快乐儿童节，祝全世界可爱的宝宝节日快乐哟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~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天天开心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28600" y="190500"/>
            <a:ext cx="1028700" cy="609600"/>
          </a:xfrm>
          <a:prstGeom prst="cloud">
            <a:avLst/>
          </a:prstGeom>
          <a:noFill/>
          <a:ln w="57150">
            <a:solidFill>
              <a:srgbClr val="415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8150" y="247650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01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485900" y="24765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78579" y="1457325"/>
            <a:ext cx="3803923" cy="4438650"/>
          </a:xfrm>
          <a:prstGeom prst="rect">
            <a:avLst/>
          </a:prstGeom>
        </p:spPr>
      </p:pic>
      <p:sp>
        <p:nvSpPr>
          <p:cNvPr id="3" name="云形 2"/>
          <p:cNvSpPr/>
          <p:nvPr/>
        </p:nvSpPr>
        <p:spPr>
          <a:xfrm>
            <a:off x="1485900" y="1350824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86399" y="1380054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0236" y="1350824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54761" y="1932637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  <p:sp>
        <p:nvSpPr>
          <p:cNvPr id="11" name="云形 10"/>
          <p:cNvSpPr/>
          <p:nvPr/>
        </p:nvSpPr>
        <p:spPr>
          <a:xfrm>
            <a:off x="1485900" y="2961919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86399" y="2991149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02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90236" y="2961919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54761" y="3543732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  <p:sp>
        <p:nvSpPr>
          <p:cNvPr id="15" name="云形 14"/>
          <p:cNvSpPr/>
          <p:nvPr/>
        </p:nvSpPr>
        <p:spPr>
          <a:xfrm>
            <a:off x="1485900" y="4557252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86399" y="4586482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90236" y="4557252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054761" y="5139065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28600" y="190500"/>
            <a:ext cx="1028700" cy="609600"/>
          </a:xfrm>
          <a:prstGeom prst="cloud">
            <a:avLst/>
          </a:prstGeom>
          <a:noFill/>
          <a:ln w="57150">
            <a:solidFill>
              <a:srgbClr val="415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8150" y="247650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01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485900" y="24765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4391" y="1668186"/>
            <a:ext cx="3521627" cy="352162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63267" y="1757955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04900" y="2332970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63267" y="3843275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04900" y="4418290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042082" y="1767715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483715" y="2342730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042082" y="3985492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483715" y="4560507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28600" y="190500"/>
            <a:ext cx="1028700" cy="609600"/>
          </a:xfrm>
          <a:prstGeom prst="cloud">
            <a:avLst/>
          </a:prstGeom>
          <a:noFill/>
          <a:ln w="57150">
            <a:solidFill>
              <a:srgbClr val="415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8150" y="247650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01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485900" y="24765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1466850"/>
            <a:ext cx="3524250" cy="3924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38887" y="1126448"/>
            <a:ext cx="1597127" cy="159712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873992" y="1509512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13304" y="1497086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77829" y="2078899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38887" y="2668627"/>
            <a:ext cx="1597127" cy="159712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873992" y="3051691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02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13304" y="3039265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077829" y="3621078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74362" y="4332262"/>
            <a:ext cx="1597127" cy="159712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809467" y="4715326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48779" y="4702900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013304" y="5284713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14500" y="2644170"/>
            <a:ext cx="645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ln w="76200">
                  <a:solidFill>
                    <a:schemeClr val="bg1"/>
                  </a:solidFill>
                </a:ln>
                <a:solidFill>
                  <a:srgbClr val="415F9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 TWO</a:t>
            </a:r>
            <a:endParaRPr lang="zh-CN" altLang="en-US" sz="9600" b="1" dirty="0">
              <a:ln w="76200">
                <a:solidFill>
                  <a:schemeClr val="bg1"/>
                </a:solidFill>
              </a:ln>
              <a:solidFill>
                <a:srgbClr val="415F9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7223"/>
          <a:stretch>
            <a:fillRect/>
          </a:stretch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28600" y="190500"/>
            <a:ext cx="1028700" cy="609600"/>
          </a:xfrm>
          <a:prstGeom prst="cloud">
            <a:avLst/>
          </a:prstGeom>
          <a:noFill/>
          <a:ln w="57150">
            <a:solidFill>
              <a:srgbClr val="415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8150" y="247650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02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485900" y="24765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770870"/>
            <a:ext cx="5200650" cy="52006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43275" y="1827430"/>
            <a:ext cx="128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66925" y="2646640"/>
            <a:ext cx="155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57450" y="3911084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小标题三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869340" y="1657350"/>
            <a:ext cx="3627664" cy="354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9BB4D09-4A93-42EC-B1DC-E52B898C9D2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21"/>
</p:tagLst>
</file>

<file path=ppt/theme/theme1.xml><?xml version="1.0" encoding="utf-8"?>
<a:theme xmlns:a="http://schemas.openxmlformats.org/drawingml/2006/main" name=" www.2ppt.com">
  <a:themeElements>
    <a:clrScheme name="自定义 2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宽屏</PresentationFormat>
  <Paragraphs>137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Aharoni</vt:lpstr>
      <vt:lpstr>等线</vt:lpstr>
      <vt:lpstr>等线 Light</vt:lpstr>
      <vt:lpstr>迷你简卡通</vt:lpstr>
      <vt:lpstr>宋体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2022-03-03T08:16:52Z</dcterms:created>
  <dcterms:modified xsi:type="dcterms:W3CDTF">2023-01-10T05:54:11Z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C5485B6B7DB84AF28D2AC0122CA8999B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