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9" r:id="rId3"/>
    <p:sldId id="341" r:id="rId4"/>
    <p:sldId id="271" r:id="rId5"/>
    <p:sldId id="274" r:id="rId6"/>
    <p:sldId id="342" r:id="rId7"/>
    <p:sldId id="276" r:id="rId8"/>
    <p:sldId id="340" r:id="rId9"/>
    <p:sldId id="275" r:id="rId10"/>
    <p:sldId id="277" r:id="rId11"/>
    <p:sldId id="279" r:id="rId12"/>
    <p:sldId id="281" r:id="rId13"/>
    <p:sldId id="283" r:id="rId14"/>
    <p:sldId id="284" r:id="rId15"/>
    <p:sldId id="344" r:id="rId16"/>
    <p:sldId id="371" r:id="rId17"/>
    <p:sldId id="287" r:id="rId18"/>
    <p:sldId id="288" r:id="rId19"/>
    <p:sldId id="290" r:id="rId20"/>
    <p:sldId id="289" r:id="rId21"/>
    <p:sldId id="378" r:id="rId22"/>
    <p:sldId id="379" r:id="rId23"/>
    <p:sldId id="372" r:id="rId24"/>
    <p:sldId id="299" r:id="rId25"/>
    <p:sldId id="300" r:id="rId26"/>
    <p:sldId id="376" r:id="rId27"/>
    <p:sldId id="377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>
          <p15:clr>
            <a:srgbClr val="A4A3A4"/>
          </p15:clr>
        </p15:guide>
        <p15:guide id="2" pos="2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CC"/>
    <a:srgbClr val="000000"/>
    <a:srgbClr val="FFCCFF"/>
    <a:srgbClr val="FF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42" autoAdjust="0"/>
    <p:restoredTop sz="94660" autoAdjust="0"/>
  </p:normalViewPr>
  <p:slideViewPr>
    <p:cSldViewPr>
      <p:cViewPr>
        <p:scale>
          <a:sx n="100" d="100"/>
          <a:sy n="100" d="100"/>
        </p:scale>
        <p:origin x="-288" y="-264"/>
      </p:cViewPr>
      <p:guideLst>
        <p:guide orient="horz" pos="2121"/>
        <p:guide pos="28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D7FF7-AABB-4D3B-A39C-5FF19912407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C3B5C-D672-424A-A3C2-9CA10BC473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3B5C-D672-424A-A3C2-9CA10BC4735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9" y="3860800"/>
            <a:ext cx="4249737" cy="1155700"/>
          </a:xfrm>
        </p:spPr>
        <p:txBody>
          <a:bodyPr>
            <a:normAutofit/>
          </a:bodyPr>
          <a:lstStyle>
            <a:lvl1pPr marL="0" indent="0" algn="r">
              <a:buSzTx/>
              <a:buFont typeface="Arial" panose="020B0604020202020204" pitchFamily="34" charset="0"/>
              <a:buNone/>
              <a:defRPr>
                <a:sym typeface="Arial" panose="020B0604020202020204" pitchFamily="34" charset="0"/>
              </a:defRPr>
            </a:lvl1pPr>
          </a:lstStyle>
          <a:p>
            <a:pPr lvl="0"/>
            <a:r>
              <a:rPr lang="zh-CN" noProof="0" dirty="0" smtClean="0">
                <a:sym typeface="Arial" panose="020B0604020202020204" pitchFamily="34" charset="0"/>
              </a:rPr>
              <a:t>单击此处编辑母版副标题样式</a:t>
            </a:r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DF4E06-FD59-4CBA-A3CB-E79F547CC49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7B202-EB55-48ED-8DBE-B8414FA1355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628650" y="816429"/>
            <a:ext cx="7886700" cy="5171621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1DF4E06-FD59-4CBA-A3CB-E79F547CC49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B1D3E2A-3374-4BE6-B2CE-581BB67941E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8EC2AC-AA9A-45B1-AABC-5B317101AD8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13C56B-7168-4C7E-A34B-E7909547E7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DF4E06-FD59-4CBA-A3CB-E79F547CC49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34C89-3B9D-4A43-AEF4-D428937D8FA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59" descr="#wm#_10_15_*Z"/>
          <p:cNvSpPr>
            <a:spLocks noChangeArrowheads="1"/>
          </p:cNvSpPr>
          <p:nvPr/>
        </p:nvSpPr>
        <p:spPr bwMode="auto">
          <a:xfrm rot="5400000" flipH="1">
            <a:off x="370681" y="615157"/>
            <a:ext cx="479425" cy="407988"/>
          </a:xfrm>
          <a:prstGeom prst="triangle">
            <a:avLst>
              <a:gd name="adj" fmla="val 50000"/>
            </a:avLst>
          </a:prstGeom>
          <a:solidFill>
            <a:srgbClr val="6784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236855" indent="-236855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buFontTx/>
              <a:buChar char="•"/>
            </a:pPr>
            <a:endParaRPr lang="zh-CN" altLang="zh-CN" sz="1350" noProof="1"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1743" y="353951"/>
            <a:ext cx="5890532" cy="931408"/>
          </a:xfr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2188028"/>
            <a:ext cx="3867150" cy="3938135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188028"/>
            <a:ext cx="3867150" cy="3938135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DF4E06-FD59-4CBA-A3CB-E79F547CC49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81D8D-AB82-4089-8914-834C794AB93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59" descr="#wm#_10_15_*Z"/>
          <p:cNvSpPr>
            <a:spLocks noChangeArrowheads="1"/>
          </p:cNvSpPr>
          <p:nvPr/>
        </p:nvSpPr>
        <p:spPr bwMode="auto">
          <a:xfrm rot="5400000" flipH="1">
            <a:off x="370681" y="615157"/>
            <a:ext cx="479425" cy="407988"/>
          </a:xfrm>
          <a:prstGeom prst="triangle">
            <a:avLst>
              <a:gd name="adj" fmla="val 50000"/>
            </a:avLst>
          </a:prstGeom>
          <a:solidFill>
            <a:srgbClr val="6784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236855" indent="-236855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buFontTx/>
              <a:buChar char="•"/>
            </a:pPr>
            <a:endParaRPr lang="zh-CN" altLang="zh-CN" sz="1350" noProof="1">
              <a:sym typeface="Arial" panose="020B0604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901700" y="422276"/>
            <a:ext cx="6035675" cy="790575"/>
          </a:xfr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DF4E06-FD59-4CBA-A3CB-E79F547CC49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59111-8A20-4909-9102-3AC1D46B4E3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4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60000" flipH="1">
            <a:off x="4337050" y="2174875"/>
            <a:ext cx="1116013" cy="955675"/>
          </a:xfrm>
          <a:prstGeom prst="triangle">
            <a:avLst>
              <a:gd name="adj" fmla="val 50000"/>
            </a:avLst>
          </a:prstGeom>
          <a:solidFill>
            <a:srgbClr val="B6E6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zh-CN" altLang="zh-CN" sz="1350" noProof="1">
              <a:solidFill>
                <a:srgbClr val="FFFFFF"/>
              </a:solidFill>
            </a:endParaRPr>
          </a:p>
        </p:txBody>
      </p:sp>
      <p:sp>
        <p:nvSpPr>
          <p:cNvPr id="4" name="等腰三角形 5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60000" flipH="1">
            <a:off x="3803650" y="2174875"/>
            <a:ext cx="1116013" cy="955675"/>
          </a:xfrm>
          <a:prstGeom prst="triangle">
            <a:avLst>
              <a:gd name="adj" fmla="val 50000"/>
            </a:avLst>
          </a:prstGeom>
          <a:solidFill>
            <a:srgbClr val="8FC2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zh-CN" altLang="zh-CN" sz="1350" noProof="1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152800" y="3157200"/>
            <a:ext cx="4838400" cy="590400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505050"/>
                </a:solidFill>
              </a:defRPr>
            </a:lvl1pPr>
          </a:lstStyle>
          <a:p>
            <a:r>
              <a:rPr lang="zh-CN" altLang="en-US" noProof="1" smtClean="0"/>
              <a:t>编辑标题</a:t>
            </a:r>
            <a:endParaRPr lang="zh-CN" altLang="en-US" noProof="1"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DF4E06-FD59-4CBA-A3CB-E79F547CC49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87220-18C5-48A6-82CC-62889117595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DF4E06-FD59-4CBA-A3CB-E79F547CC49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3EF35-CABE-4CD4-A184-4E48D825E74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59" descr="#wm#_10_15_*Z"/>
          <p:cNvSpPr>
            <a:spLocks noChangeArrowheads="1"/>
          </p:cNvSpPr>
          <p:nvPr/>
        </p:nvSpPr>
        <p:spPr bwMode="auto">
          <a:xfrm rot="5400000" flipH="1">
            <a:off x="370681" y="615157"/>
            <a:ext cx="479425" cy="407988"/>
          </a:xfrm>
          <a:prstGeom prst="triangle">
            <a:avLst>
              <a:gd name="adj" fmla="val 50000"/>
            </a:avLst>
          </a:prstGeom>
          <a:solidFill>
            <a:srgbClr val="6784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236855" indent="-236855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buFontTx/>
              <a:buChar char="•"/>
            </a:pPr>
            <a:endParaRPr lang="zh-CN" altLang="zh-CN" sz="1350" noProof="1"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3600" y="421200"/>
            <a:ext cx="6037200" cy="792000"/>
          </a:xfrm>
        </p:spPr>
        <p:txBody>
          <a:bodyPr/>
          <a:lstStyle>
            <a:lvl1pPr>
              <a:defRPr sz="2400">
                <a:solidFill>
                  <a:srgbClr val="6F8A1B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206096" y="1602000"/>
            <a:ext cx="3016800" cy="4525200"/>
          </a:xfrm>
        </p:spPr>
        <p:txBody>
          <a:bodyPr/>
          <a:lstStyle>
            <a:lvl1pPr marL="0" indent="0">
              <a:buNone/>
              <a:defRPr sz="2400">
                <a:solidFill>
                  <a:srgbClr val="80808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587600"/>
            <a:ext cx="4313840" cy="4525200"/>
          </a:xfrm>
        </p:spPr>
        <p:txBody>
          <a:bodyPr>
            <a:normAutofit/>
          </a:bodyPr>
          <a:lstStyle>
            <a:lvl1pPr marL="214630" indent="-213995">
              <a:buFont typeface="Arial" panose="020B0604020202020204" pitchFamily="34" charset="0"/>
              <a:buChar char="•"/>
              <a:defRPr sz="1350">
                <a:solidFill>
                  <a:srgbClr val="808080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DF4E06-FD59-4CBA-A3CB-E79F547CC49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7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F3398-0A2E-45FE-91C6-8423ECB5051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782734" y="422275"/>
            <a:ext cx="1016000" cy="5703888"/>
          </a:xfrm>
        </p:spPr>
        <p:txBody>
          <a:bodyPr vert="eaVert"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422275"/>
            <a:ext cx="5001683" cy="5703888"/>
          </a:xfrm>
        </p:spPr>
        <p:txBody>
          <a:bodyPr vert="eaVert"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DF4E06-FD59-4CBA-A3CB-E79F547CC49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8DCF1-A251-4E98-8289-3B8A9BB29C7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57250" y="960438"/>
            <a:ext cx="589121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2122488"/>
            <a:ext cx="78867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Arial" panose="020B0604020202020204" pitchFamily="34" charset="0"/>
              </a:rPr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 noProof="1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fld id="{B1DF4E06-FD59-4CBA-A3CB-E79F547CC498}" type="datetimeFigureOut">
              <a:rPr lang="zh-CN" altLang="en-US"/>
              <a:t>2023-01-17</a:t>
            </a:fld>
            <a:endParaRPr lang="zh-CN" altLang="en-US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r">
              <a:defRPr sz="900">
                <a:solidFill>
                  <a:srgbClr val="A0AE8B"/>
                </a:solidFill>
                <a:ea typeface="宋体" panose="02010600030101010101" pitchFamily="2" charset="-122"/>
              </a:defRPr>
            </a:lvl1pPr>
          </a:lstStyle>
          <a:p>
            <a:fld id="{EF884FC2-1AA6-44DC-9589-5F60DFA15502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700" kern="1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cs typeface="+mj-cs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7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7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7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7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9pPr>
    </p:titleStyle>
    <p:bodyStyle>
      <a:lvl1pPr marL="177800" indent="-177800" algn="l" rtl="0" fontAlgn="base">
        <a:spcBef>
          <a:spcPct val="0"/>
        </a:spcBef>
        <a:spcAft>
          <a:spcPct val="0"/>
        </a:spcAft>
        <a:buSzPct val="125000"/>
        <a:buChar char="•"/>
        <a:defRPr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1pPr>
      <a:lvl2pPr marL="557530" indent="-214630" algn="l" rtl="0" eaLnBrk="0" fontAlgn="base" hangingPunct="0">
        <a:spcBef>
          <a:spcPct val="0"/>
        </a:spcBef>
        <a:spcAft>
          <a:spcPct val="0"/>
        </a:spcAft>
        <a:buSzPct val="125000"/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2pPr>
      <a:lvl3pPr marL="900430" indent="-214630" algn="l" rtl="0" eaLnBrk="0" fontAlgn="base" hangingPunct="0">
        <a:spcBef>
          <a:spcPct val="0"/>
        </a:spcBef>
        <a:spcAft>
          <a:spcPct val="0"/>
        </a:spcAft>
        <a:buSzPct val="125000"/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3pPr>
      <a:lvl4pPr marL="1243330" indent="-214630" algn="l" rtl="0" eaLnBrk="0" fontAlgn="base" hangingPunct="0">
        <a:spcBef>
          <a:spcPct val="0"/>
        </a:spcBef>
        <a:spcAft>
          <a:spcPct val="0"/>
        </a:spcAft>
        <a:buSzPct val="125000"/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4pPr>
      <a:lvl5pPr marL="1586230" indent="-214630" algn="l" rtl="0" eaLnBrk="0" fontAlgn="base" hangingPunct="0">
        <a:spcBef>
          <a:spcPct val="0"/>
        </a:spcBef>
        <a:spcAft>
          <a:spcPct val="0"/>
        </a:spcAft>
        <a:buSzPct val="125000"/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 idx="4294967295"/>
          </p:nvPr>
        </p:nvSpPr>
        <p:spPr>
          <a:xfrm>
            <a:off x="0" y="1628800"/>
            <a:ext cx="9144000" cy="1965325"/>
          </a:xfrm>
          <a:ln>
            <a:miter/>
          </a:ln>
        </p:spPr>
        <p:txBody>
          <a:bodyPr>
            <a:normAutofit/>
          </a:bodyPr>
          <a:lstStyle/>
          <a:p>
            <a:pPr algn="ctr"/>
            <a:r>
              <a:rPr lang="en-US" altLang="zh-CN" sz="6000" b="1" noProof="1">
                <a:solidFill>
                  <a:schemeClr val="accent4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Unit 9</a:t>
            </a:r>
            <a:r>
              <a:rPr lang="en-US" altLang="zh-CN" sz="60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en-US" altLang="zh-CN" sz="60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altLang="zh-CN" sz="6000" b="1" noProof="1">
                <a:solidFill>
                  <a:schemeClr val="accent4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Where will you go?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371226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占位符 24578"/>
          <p:cNvSpPr>
            <a:spLocks noGrp="1" noChangeArrowheads="1"/>
          </p:cNvSpPr>
          <p:nvPr>
            <p:ph idx="4294967295"/>
          </p:nvPr>
        </p:nvSpPr>
        <p:spPr>
          <a:xfrm>
            <a:off x="0" y="4437063"/>
            <a:ext cx="8694738" cy="19685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sz="6000">
                <a:solidFill>
                  <a:srgbClr val="0070C0"/>
                </a:solidFill>
                <a:latin typeface="Comic Sans MS" panose="030F0702030302020204" pitchFamily="66" charset="0"/>
              </a:rPr>
              <a:t>New Zealand </a:t>
            </a:r>
            <a:r>
              <a:rPr lang="en-US" altLang="zh-CN" sz="60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is </a:t>
            </a:r>
            <a:r>
              <a:rPr lang="en-US" altLang="zh-CN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famous for</a:t>
            </a:r>
            <a:r>
              <a:rPr lang="en-US" altLang="zh-CN" sz="600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6600">
                <a:solidFill>
                  <a:srgbClr val="000000"/>
                </a:solidFill>
                <a:latin typeface="Comic Sans MS" panose="030F0702030302020204" pitchFamily="66" charset="0"/>
              </a:rPr>
              <a:t>kiwi</a:t>
            </a:r>
            <a:r>
              <a:rPr lang="en-US" altLang="zh-CN" sz="960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6000">
                <a:solidFill>
                  <a:srgbClr val="0070C0"/>
                </a:solidFill>
                <a:latin typeface="Comic Sans MS" panose="030F0702030302020204" pitchFamily="66" charset="0"/>
              </a:rPr>
              <a:t>birds. </a:t>
            </a:r>
          </a:p>
        </p:txBody>
      </p:sp>
      <p:pic>
        <p:nvPicPr>
          <p:cNvPr id="18434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908050"/>
            <a:ext cx="55245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299200" y="1917700"/>
            <a:ext cx="2724150" cy="1530350"/>
          </a:xfrm>
          <a:prstGeom prst="rect">
            <a:avLst/>
          </a:prstGeom>
          <a:solidFill>
            <a:srgbClr val="FFCCFF"/>
          </a:solidFill>
          <a:ln w="9525">
            <a:noFill/>
            <a:miter/>
          </a:ln>
        </p:spPr>
        <p:txBody>
          <a:bodyPr wrap="none" anchor="ctr"/>
          <a:lstStyle/>
          <a:p>
            <a:pPr algn="ctr"/>
            <a:r>
              <a:rPr lang="en-US" altLang="zh-CN" sz="6000" b="1" noProof="1">
                <a:solidFill>
                  <a:schemeClr val="accent4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ki</a:t>
            </a:r>
            <a:r>
              <a:rPr lang="en-US" altLang="zh-CN" sz="6000" b="1" noProof="1">
                <a:solidFill>
                  <a:srgbClr val="FF33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wi</a:t>
            </a:r>
            <a:r>
              <a:rPr lang="en-US" altLang="zh-CN" sz="40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</a:p>
          <a:p>
            <a:pPr algn="ctr"/>
            <a:r>
              <a:rPr lang="zh-CN" altLang="en-US" sz="3200" b="1" noProof="1">
                <a:solidFill>
                  <a:srgbClr val="00206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几维鸟</a:t>
            </a:r>
            <a:endParaRPr lang="zh-CN" altLang="en-US" sz="3200" b="1" noProof="1">
              <a:solidFill>
                <a:srgbClr val="002060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build="p"/>
      <p:bldP spid="18433" grpId="1" build="p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26628" descr="rob-526-25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96975"/>
            <a:ext cx="785495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矩形 26629"/>
          <p:cNvSpPr>
            <a:spLocks noChangeArrowheads="1"/>
          </p:cNvSpPr>
          <p:nvPr/>
        </p:nvSpPr>
        <p:spPr bwMode="auto">
          <a:xfrm>
            <a:off x="179388" y="117475"/>
            <a:ext cx="2366962" cy="8636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4400">
                <a:ea typeface="宋体" panose="02010600030101010101" pitchFamily="2" charset="-122"/>
              </a:rPr>
              <a:t>L</a:t>
            </a:r>
            <a:r>
              <a:rPr lang="en-US" altLang="zh-CN" sz="4400">
                <a:solidFill>
                  <a:schemeClr val="hlink"/>
                </a:solidFill>
                <a:ea typeface="宋体" panose="02010600030101010101" pitchFamily="2" charset="-122"/>
              </a:rPr>
              <a:t>o</a:t>
            </a:r>
            <a:r>
              <a:rPr lang="en-US" altLang="zh-CN" sz="4400">
                <a:ea typeface="宋体" panose="02010600030101010101" pitchFamily="2" charset="-122"/>
              </a:rPr>
              <a:t>nd</a:t>
            </a:r>
            <a:r>
              <a:rPr lang="en-US" altLang="zh-CN" sz="4400">
                <a:solidFill>
                  <a:schemeClr val="hlink"/>
                </a:solidFill>
                <a:ea typeface="宋体" panose="02010600030101010101" pitchFamily="2" charset="-122"/>
              </a:rPr>
              <a:t>o</a:t>
            </a:r>
            <a:r>
              <a:rPr lang="en-US" altLang="zh-CN" sz="4400">
                <a:ea typeface="宋体" panose="02010600030101010101" pitchFamily="2" charset="-122"/>
              </a:rPr>
              <a:t>n</a:t>
            </a:r>
            <a:r>
              <a:rPr lang="en-US" altLang="zh-CN" sz="400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6631" name="矩形 26630"/>
          <p:cNvSpPr>
            <a:spLocks noChangeArrowheads="1"/>
          </p:cNvSpPr>
          <p:nvPr/>
        </p:nvSpPr>
        <p:spPr bwMode="auto">
          <a:xfrm>
            <a:off x="2551113" y="117475"/>
            <a:ext cx="5872162" cy="8636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4000">
                <a:ea typeface="宋体" panose="02010600030101010101" pitchFamily="2" charset="-122"/>
              </a:rPr>
              <a:t>is the </a:t>
            </a:r>
            <a:r>
              <a:rPr lang="en-US" altLang="zh-CN" sz="6000">
                <a:ea typeface="宋体" panose="02010600030101010101" pitchFamily="2" charset="-122"/>
              </a:rPr>
              <a:t>ca</a:t>
            </a:r>
            <a:r>
              <a:rPr lang="en-US" altLang="zh-CN" sz="6000">
                <a:solidFill>
                  <a:srgbClr val="FF3300"/>
                </a:solidFill>
                <a:ea typeface="宋体" panose="02010600030101010101" pitchFamily="2" charset="-122"/>
              </a:rPr>
              <a:t>pi</a:t>
            </a:r>
            <a:r>
              <a:rPr lang="en-US" altLang="zh-CN" sz="6000">
                <a:ea typeface="宋体" panose="02010600030101010101" pitchFamily="2" charset="-122"/>
              </a:rPr>
              <a:t>tal</a:t>
            </a:r>
            <a:r>
              <a:rPr lang="en-US" altLang="zh-CN" sz="4000">
                <a:ea typeface="宋体" panose="02010600030101010101" pitchFamily="2" charset="-122"/>
              </a:rPr>
              <a:t> of the UK.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ldLvl="0" animBg="1"/>
      <p:bldP spid="2663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28676" descr="f488403d43d1a05c9bfe2c822d00e3a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16463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矩形 28677"/>
          <p:cNvSpPr/>
          <p:nvPr/>
        </p:nvSpPr>
        <p:spPr>
          <a:xfrm>
            <a:off x="4716463" y="117475"/>
            <a:ext cx="4279900" cy="1152525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4400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Tower Bridge</a:t>
            </a:r>
            <a:endParaRPr lang="en-US" altLang="zh-CN" sz="4400" noProof="1">
              <a:solidFill>
                <a:schemeClr val="accent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40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(</a:t>
            </a:r>
            <a:r>
              <a:rPr lang="zh-CN" altLang="en-US" sz="40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伦敦塔桥</a:t>
            </a:r>
            <a:r>
              <a:rPr lang="en-US" altLang="zh-CN" sz="40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) </a:t>
            </a:r>
            <a:endParaRPr lang="en-US" altLang="zh-CN" sz="4000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5603" name="图片 27652" descr="1518-110ZPR9419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1557338"/>
            <a:ext cx="47402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矩形 27653"/>
          <p:cNvSpPr/>
          <p:nvPr/>
        </p:nvSpPr>
        <p:spPr>
          <a:xfrm>
            <a:off x="395288" y="3716338"/>
            <a:ext cx="3887787" cy="86360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4000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Big Ben</a:t>
            </a:r>
            <a:r>
              <a:rPr lang="en-US" altLang="zh-CN" sz="40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(</a:t>
            </a:r>
            <a:r>
              <a:rPr lang="zh-CN" altLang="en-US" sz="40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大本钟</a:t>
            </a:r>
            <a:r>
              <a:rPr lang="en-US" altLang="zh-CN" sz="40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) </a:t>
            </a:r>
            <a:endParaRPr lang="en-US" altLang="zh-CN" sz="4000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5" name="矩形 27654"/>
          <p:cNvSpPr/>
          <p:nvPr/>
        </p:nvSpPr>
        <p:spPr>
          <a:xfrm>
            <a:off x="34925" y="4940300"/>
            <a:ext cx="8947150" cy="128746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3600">
                <a:ea typeface="宋体" panose="02010600030101010101" pitchFamily="2" charset="-122"/>
              </a:rPr>
              <a:t> </a:t>
            </a:r>
            <a:r>
              <a:rPr lang="en-US" altLang="zh-CN" sz="4000">
                <a:solidFill>
                  <a:srgbClr val="000000"/>
                </a:solidFill>
                <a:ea typeface="宋体" panose="02010600030101010101" pitchFamily="2" charset="-122"/>
              </a:rPr>
              <a:t>London</a:t>
            </a:r>
            <a:r>
              <a:rPr lang="en-US" altLang="zh-CN" sz="4000">
                <a:ea typeface="宋体" panose="02010600030101010101" pitchFamily="2" charset="-122"/>
              </a:rPr>
              <a:t> </a:t>
            </a:r>
            <a:r>
              <a:rPr lang="en-US" altLang="zh-CN" sz="4000">
                <a:solidFill>
                  <a:srgbClr val="FF3300"/>
                </a:solidFill>
                <a:ea typeface="宋体" panose="02010600030101010101" pitchFamily="2" charset="-122"/>
              </a:rPr>
              <a:t>is famous </a:t>
            </a:r>
            <a:r>
              <a:rPr lang="en-US" altLang="zh-CN" sz="4000">
                <a:solidFill>
                  <a:srgbClr val="FF00FF"/>
                </a:solidFill>
                <a:ea typeface="宋体" panose="02010600030101010101" pitchFamily="2" charset="-122"/>
              </a:rPr>
              <a:t>for</a:t>
            </a:r>
            <a:r>
              <a:rPr lang="en-US" altLang="zh-CN" sz="4000">
                <a:ea typeface="宋体" panose="02010600030101010101" pitchFamily="2" charset="-122"/>
              </a:rPr>
              <a:t> </a:t>
            </a:r>
            <a:r>
              <a:rPr lang="en-US" altLang="zh-CN" sz="4000">
                <a:solidFill>
                  <a:srgbClr val="000000"/>
                </a:solidFill>
                <a:ea typeface="宋体" panose="02010600030101010101" pitchFamily="2" charset="-122"/>
              </a:rPr>
              <a:t>the Big Ben and </a:t>
            </a:r>
          </a:p>
          <a:p>
            <a:pPr algn="ctr"/>
            <a:r>
              <a:rPr lang="en-US" altLang="zh-CN" sz="4000">
                <a:solidFill>
                  <a:srgbClr val="000000"/>
                </a:solidFill>
                <a:ea typeface="宋体" panose="02010600030101010101" pitchFamily="2" charset="-122"/>
              </a:rPr>
              <a:t>theTower Bridge.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bldLvl="0" animBg="1"/>
      <p:bldP spid="27654" grpId="0" bldLvl="0" animBg="1"/>
      <p:bldP spid="2765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图片 30724" descr="sps-4163-10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8909050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图片 30726" descr="30998839185315099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188913"/>
            <a:ext cx="894715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图片 30728" descr="acp470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260350"/>
            <a:ext cx="894715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图片 30730" descr="sps-4163-108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33375"/>
            <a:ext cx="9085263" cy="62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矩形 30731"/>
          <p:cNvSpPr/>
          <p:nvPr/>
        </p:nvSpPr>
        <p:spPr>
          <a:xfrm>
            <a:off x="966788" y="404813"/>
            <a:ext cx="5045075" cy="863600"/>
          </a:xfrm>
          <a:prstGeom prst="rect">
            <a:avLst/>
          </a:prstGeom>
          <a:solidFill>
            <a:srgbClr val="FFCC99"/>
          </a:solidFill>
          <a:ln w="9525">
            <a:noFill/>
            <a:miter/>
          </a:ln>
        </p:spPr>
        <p:txBody>
          <a:bodyPr wrap="none" anchor="ctr"/>
          <a:lstStyle/>
          <a:p>
            <a:pPr algn="ctr"/>
            <a:r>
              <a:rPr lang="en-US" altLang="zh-CN" sz="6000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O</a:t>
            </a:r>
            <a:r>
              <a:rPr lang="en-US" altLang="zh-CN" sz="6000" noProof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tta</a:t>
            </a:r>
            <a:r>
              <a:rPr lang="en-US" altLang="zh-CN" sz="6000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wa</a:t>
            </a:r>
            <a:r>
              <a:rPr lang="en-US" altLang="zh-CN" sz="40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(</a:t>
            </a:r>
            <a:r>
              <a:rPr lang="zh-CN" altLang="en-US" sz="40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渥太华</a:t>
            </a:r>
            <a:r>
              <a:rPr lang="en-US" altLang="zh-CN" sz="40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) </a:t>
            </a:r>
            <a:endParaRPr lang="en-US" altLang="zh-CN" sz="4000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50825" y="5157788"/>
            <a:ext cx="7920038" cy="750887"/>
          </a:xfrm>
          <a:prstGeom prst="rect">
            <a:avLst/>
          </a:prstGeom>
          <a:solidFill>
            <a:srgbClr val="EAF6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黑体" panose="02010609060101010101" pitchFamily="49" charset="-122"/>
              </a:rPr>
              <a:t>Ottawa is </a:t>
            </a:r>
            <a:r>
              <a:rPr lang="en-US" altLang="en-US" sz="400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黑体" panose="02010609060101010101" pitchFamily="49" charset="-122"/>
              </a:rPr>
              <a:t>the capital of</a:t>
            </a:r>
            <a:r>
              <a:rPr lang="en-US" altLang="en-US" sz="400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黑体" panose="02010609060101010101" pitchFamily="49" charset="-122"/>
              </a:rPr>
              <a:t> Canada. </a:t>
            </a:r>
            <a:endParaRPr lang="en-US" altLang="en-US" sz="4000"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 bldLvl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图片 31748" descr="U10191P704DT201405251848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76250"/>
            <a:ext cx="8950325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图片 31750" descr="2214491060u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" y="404813"/>
            <a:ext cx="883602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图片 31752" descr="200410215263460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338" y="404813"/>
            <a:ext cx="8983662" cy="604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矩形 31753"/>
          <p:cNvSpPr/>
          <p:nvPr/>
        </p:nvSpPr>
        <p:spPr>
          <a:xfrm>
            <a:off x="468313" y="836613"/>
            <a:ext cx="5495925" cy="863600"/>
          </a:xfrm>
          <a:prstGeom prst="rect">
            <a:avLst/>
          </a:prstGeom>
          <a:solidFill>
            <a:srgbClr val="FFCC99"/>
          </a:solidFill>
          <a:ln w="9525">
            <a:noFill/>
            <a:miter/>
          </a:ln>
        </p:spPr>
        <p:txBody>
          <a:bodyPr wrap="none" anchor="ctr"/>
          <a:lstStyle/>
          <a:p>
            <a:pPr algn="ctr"/>
            <a:r>
              <a:rPr lang="en-US" altLang="zh-CN" sz="5400" noProof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Ma</a:t>
            </a:r>
            <a:r>
              <a:rPr lang="en-US" altLang="zh-CN" sz="5400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ple</a:t>
            </a:r>
            <a:r>
              <a:rPr lang="en-US" altLang="zh-CN" sz="54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trees</a:t>
            </a:r>
            <a:r>
              <a:rPr lang="en-US" altLang="zh-CN" sz="40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(</a:t>
            </a:r>
            <a:r>
              <a:rPr lang="zh-CN" altLang="en-US" sz="40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枫树</a:t>
            </a:r>
            <a:r>
              <a:rPr lang="en-US" altLang="zh-CN" sz="40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) </a:t>
            </a:r>
            <a:endParaRPr lang="en-US" altLang="zh-CN" sz="4000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5" name="矩形 27654"/>
          <p:cNvSpPr/>
          <p:nvPr/>
        </p:nvSpPr>
        <p:spPr>
          <a:xfrm>
            <a:off x="107950" y="4940300"/>
            <a:ext cx="8945563" cy="12874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/>
          </a:ln>
        </p:spPr>
        <p:txBody>
          <a:bodyPr wrap="none" anchor="ctr"/>
          <a:lstStyle/>
          <a:p>
            <a:pPr algn="ctr"/>
            <a:r>
              <a:rPr lang="en-US" altLang="zh-CN" sz="36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r>
              <a:rPr lang="en-US" altLang="zh-CN" sz="3600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Ottawa</a:t>
            </a:r>
            <a:r>
              <a:rPr lang="en-US" altLang="zh-CN" sz="36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r>
              <a:rPr lang="en-US" altLang="zh-CN" sz="3600" noProof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is famous </a:t>
            </a:r>
            <a:r>
              <a:rPr lang="en-US" altLang="zh-CN" sz="3600" noProof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for</a:t>
            </a:r>
            <a:r>
              <a:rPr lang="en-US" altLang="zh-CN" sz="36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r>
              <a:rPr lang="en-US" altLang="zh-CN" sz="3600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the Maple trees.</a:t>
            </a:r>
            <a:endParaRPr lang="en-US" altLang="zh-CN" sz="4800" noProof="1">
              <a:solidFill>
                <a:schemeClr val="accent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 bldLvl="0" animBg="1"/>
      <p:bldP spid="2765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925" y="4797425"/>
            <a:ext cx="9202738" cy="1004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6000" noProof="1">
                <a:solidFill>
                  <a:schemeClr val="accent4"/>
                </a:solidFill>
                <a:latin typeface="Franklin Gothic Medium" panose="020B0603020102020204" pitchFamily="34" charset="0"/>
                <a:ea typeface="宋体" panose="02010600030101010101" pitchFamily="2" charset="-122"/>
                <a:cs typeface="+mn-ea"/>
                <a:sym typeface="+mn-ea"/>
              </a:rPr>
              <a:t>Sy</a:t>
            </a:r>
            <a:r>
              <a:rPr lang="en-US" sz="6000" noProof="1">
                <a:solidFill>
                  <a:srgbClr val="FF00FF"/>
                </a:solidFill>
                <a:latin typeface="Franklin Gothic Medium" panose="020B0603020102020204" pitchFamily="34" charset="0"/>
                <a:ea typeface="宋体" panose="02010600030101010101" pitchFamily="2" charset="-122"/>
                <a:cs typeface="+mn-ea"/>
                <a:sym typeface="+mn-ea"/>
              </a:rPr>
              <a:t>dney</a:t>
            </a:r>
            <a:r>
              <a:rPr lang="en-US" sz="4000" noProof="1">
                <a:solidFill>
                  <a:srgbClr val="0070C0"/>
                </a:solidFill>
                <a:latin typeface="Franklin Gothic Medium" panose="020B0603020102020204" pitchFamily="34" charset="0"/>
                <a:ea typeface="宋体" panose="02010600030101010101" pitchFamily="2" charset="-122"/>
                <a:cs typeface="+mn-ea"/>
                <a:sym typeface="+mn-ea"/>
              </a:rPr>
              <a:t> is </a:t>
            </a:r>
            <a:r>
              <a:rPr lang="en-US" sz="4000" noProof="1">
                <a:solidFill>
                  <a:srgbClr val="FF3300"/>
                </a:solidFill>
                <a:latin typeface="Franklin Gothic Medium" panose="020B0603020102020204" pitchFamily="34" charset="0"/>
                <a:ea typeface="宋体" panose="02010600030101010101" pitchFamily="2" charset="-122"/>
                <a:cs typeface="+mn-ea"/>
                <a:sym typeface="+mn-ea"/>
              </a:rPr>
              <a:t>the biggest city of</a:t>
            </a:r>
            <a:r>
              <a:rPr lang="en-US" sz="4000" noProof="1">
                <a:solidFill>
                  <a:srgbClr val="0070C0"/>
                </a:solidFill>
                <a:latin typeface="Franklin Gothic Medium" panose="020B0603020102020204" pitchFamily="34" charset="0"/>
                <a:ea typeface="宋体" panose="02010600030101010101" pitchFamily="2" charset="-122"/>
                <a:cs typeface="+mn-ea"/>
                <a:sym typeface="+mn-ea"/>
              </a:rPr>
              <a:t> Australia. </a:t>
            </a:r>
            <a:endParaRPr lang="en-US" sz="4000" noProof="1">
              <a:latin typeface="Franklin Gothic Medium" panose="020B0603020102020204" pitchFamily="34" charset="0"/>
            </a:endParaRPr>
          </a:p>
        </p:txBody>
      </p:sp>
      <p:pic>
        <p:nvPicPr>
          <p:cNvPr id="24578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4813"/>
            <a:ext cx="9096375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692150"/>
            <a:ext cx="76184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268413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-36513" y="1628775"/>
            <a:ext cx="9202738" cy="1006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6000" noProof="1">
                <a:solidFill>
                  <a:schemeClr val="accent4"/>
                </a:solidFill>
                <a:latin typeface="Franklin Gothic Medium" panose="020B0603020102020204" pitchFamily="34" charset="0"/>
                <a:ea typeface="宋体" panose="02010600030101010101" pitchFamily="2" charset="-122"/>
                <a:cs typeface="+mn-ea"/>
                <a:sym typeface="+mn-ea"/>
              </a:rPr>
              <a:t>Toronto</a:t>
            </a:r>
            <a:r>
              <a:rPr lang="en-US" sz="4000" noProof="1">
                <a:solidFill>
                  <a:srgbClr val="0070C0"/>
                </a:solidFill>
                <a:latin typeface="Franklin Gothic Medium" panose="020B0603020102020204" pitchFamily="34" charset="0"/>
                <a:ea typeface="宋体" panose="02010600030101010101" pitchFamily="2" charset="-122"/>
                <a:cs typeface="+mn-ea"/>
                <a:sym typeface="+mn-ea"/>
              </a:rPr>
              <a:t> is </a:t>
            </a:r>
            <a:r>
              <a:rPr lang="en-US" sz="4000" noProof="1">
                <a:solidFill>
                  <a:srgbClr val="FF3300"/>
                </a:solidFill>
                <a:latin typeface="Franklin Gothic Medium" panose="020B0603020102020204" pitchFamily="34" charset="0"/>
                <a:ea typeface="宋体" panose="02010600030101010101" pitchFamily="2" charset="-122"/>
                <a:cs typeface="+mn-ea"/>
                <a:sym typeface="+mn-ea"/>
              </a:rPr>
              <a:t>the biggest city of</a:t>
            </a:r>
            <a:r>
              <a:rPr lang="en-US" sz="4000" noProof="1">
                <a:solidFill>
                  <a:srgbClr val="0070C0"/>
                </a:solidFill>
                <a:latin typeface="Franklin Gothic Medium" panose="020B0603020102020204" pitchFamily="34" charset="0"/>
                <a:ea typeface="宋体" panose="02010600030101010101" pitchFamily="2" charset="-122"/>
                <a:cs typeface="+mn-ea"/>
                <a:sym typeface="+mn-ea"/>
              </a:rPr>
              <a:t> Canada. </a:t>
            </a:r>
            <a:endParaRPr lang="en-US" sz="4000" noProof="1">
              <a:latin typeface="Franklin Gothic Medium" panose="020B06030201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925" y="5661025"/>
            <a:ext cx="9085263" cy="1006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4000" noProof="1">
                <a:solidFill>
                  <a:schemeClr val="accent4"/>
                </a:solidFill>
                <a:latin typeface="Franklin Gothic Medium" panose="020B0603020102020204" pitchFamily="34" charset="0"/>
                <a:ea typeface="宋体" panose="02010600030101010101" pitchFamily="2" charset="-122"/>
                <a:cs typeface="+mn-ea"/>
                <a:sym typeface="+mn-ea"/>
              </a:rPr>
              <a:t>Toronto</a:t>
            </a:r>
            <a:r>
              <a:rPr lang="en-US" sz="4000" noProof="1">
                <a:solidFill>
                  <a:srgbClr val="0070C0"/>
                </a:solidFill>
                <a:latin typeface="Franklin Gothic Medium" panose="020B0603020102020204" pitchFamily="34" charset="0"/>
                <a:ea typeface="宋体" panose="02010600030101010101" pitchFamily="2" charset="-122"/>
                <a:cs typeface="+mn-ea"/>
                <a:sym typeface="+mn-ea"/>
              </a:rPr>
              <a:t> is famous for</a:t>
            </a:r>
            <a:r>
              <a:rPr lang="en-US" sz="6000" noProof="1">
                <a:solidFill>
                  <a:srgbClr val="0070C0"/>
                </a:solidFill>
                <a:latin typeface="Franklin Gothic Medium" panose="020B0603020102020204" pitchFamily="34" charset="0"/>
                <a:ea typeface="宋体" panose="02010600030101010101" pitchFamily="2" charset="-122"/>
                <a:cs typeface="+mn-ea"/>
                <a:sym typeface="+mn-ea"/>
              </a:rPr>
              <a:t> </a:t>
            </a:r>
            <a:r>
              <a:rPr lang="en-US" sz="6000" noProof="1">
                <a:solidFill>
                  <a:srgbClr val="FF0000"/>
                </a:solidFill>
                <a:latin typeface="Franklin Gothic Medium" panose="020B0603020102020204" pitchFamily="34" charset="0"/>
                <a:ea typeface="宋体" panose="02010600030101010101" pitchFamily="2" charset="-122"/>
                <a:cs typeface="+mn-ea"/>
                <a:sym typeface="+mn-ea"/>
              </a:rPr>
              <a:t>China</a:t>
            </a:r>
            <a:r>
              <a:rPr lang="en-US" sz="6000" noProof="1">
                <a:solidFill>
                  <a:srgbClr val="0070C0"/>
                </a:solidFill>
                <a:latin typeface="Franklin Gothic Medium" panose="020B0603020102020204" pitchFamily="34" charset="0"/>
                <a:ea typeface="宋体" panose="02010600030101010101" pitchFamily="2" charset="-122"/>
                <a:cs typeface="+mn-ea"/>
                <a:sym typeface="+mn-ea"/>
              </a:rPr>
              <a:t>town</a:t>
            </a:r>
            <a:r>
              <a:rPr lang="en-US" sz="4000" noProof="1">
                <a:solidFill>
                  <a:srgbClr val="0070C0"/>
                </a:solidFill>
                <a:latin typeface="Franklin Gothic Medium" panose="020B0603020102020204" pitchFamily="34" charset="0"/>
                <a:ea typeface="宋体" panose="02010600030101010101" pitchFamily="2" charset="-122"/>
                <a:cs typeface="+mn-ea"/>
                <a:sym typeface="+mn-ea"/>
              </a:rPr>
              <a:t>. </a:t>
            </a:r>
            <a:endParaRPr lang="en-US" sz="4000" noProof="1">
              <a:latin typeface="Franklin Gothic Medium" panose="020B0603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16013" y="404813"/>
            <a:ext cx="3981450" cy="10064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6000" noProof="1">
                <a:solidFill>
                  <a:schemeClr val="accent4"/>
                </a:solidFill>
                <a:latin typeface="Franklin Gothic Medium" panose="020B0603020102020204" pitchFamily="34" charset="0"/>
                <a:ea typeface="宋体" panose="02010600030101010101" pitchFamily="2" charset="-122"/>
                <a:cs typeface="+mn-ea"/>
                <a:sym typeface="+mn-ea"/>
              </a:rPr>
              <a:t>To</a:t>
            </a:r>
            <a:r>
              <a:rPr lang="en-US" sz="6000" noProof="1">
                <a:solidFill>
                  <a:srgbClr val="FF0000"/>
                </a:solidFill>
                <a:latin typeface="Franklin Gothic Medium" panose="020B0603020102020204" pitchFamily="34" charset="0"/>
                <a:ea typeface="宋体" panose="02010600030101010101" pitchFamily="2" charset="-122"/>
                <a:cs typeface="+mn-ea"/>
                <a:sym typeface="+mn-ea"/>
              </a:rPr>
              <a:t>ron</a:t>
            </a:r>
            <a:r>
              <a:rPr lang="en-US" sz="6000" noProof="1">
                <a:solidFill>
                  <a:schemeClr val="accent4"/>
                </a:solidFill>
                <a:latin typeface="Franklin Gothic Medium" panose="020B0603020102020204" pitchFamily="34" charset="0"/>
                <a:ea typeface="宋体" panose="02010600030101010101" pitchFamily="2" charset="-122"/>
                <a:cs typeface="+mn-ea"/>
                <a:sym typeface="+mn-ea"/>
              </a:rPr>
              <a:t>to</a:t>
            </a:r>
            <a:r>
              <a:rPr lang="zh-CN" sz="3600" noProof="1">
                <a:solidFill>
                  <a:schemeClr val="accent4"/>
                </a:solidFill>
                <a:latin typeface="Franklin Gothic Medium" panose="020B0603020102020204" pitchFamily="34" charset="0"/>
                <a:ea typeface="宋体" panose="02010600030101010101" pitchFamily="2" charset="-122"/>
                <a:cs typeface="+mn-ea"/>
                <a:sym typeface="+mn-ea"/>
              </a:rPr>
              <a:t>多伦多</a:t>
            </a:r>
            <a:endParaRPr lang="zh-CN" altLang="en-US" sz="3600" noProof="1">
              <a:solidFill>
                <a:schemeClr val="accent4"/>
              </a:solidFill>
              <a:latin typeface="Franklin Gothic Medium" panose="020B0603020102020204" pitchFamily="34" charset="0"/>
              <a:cs typeface="+mn-ea"/>
              <a:sym typeface="+mn-ea"/>
            </a:endParaRPr>
          </a:p>
        </p:txBody>
      </p:sp>
      <p:pic>
        <p:nvPicPr>
          <p:cNvPr id="2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268413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7"/>
          <p:cNvSpPr txBox="1"/>
          <p:nvPr/>
        </p:nvSpPr>
        <p:spPr>
          <a:xfrm>
            <a:off x="1116013" y="404813"/>
            <a:ext cx="3981450" cy="10064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6000" noProof="1">
                <a:solidFill>
                  <a:schemeClr val="accent4"/>
                </a:solidFill>
                <a:latin typeface="Franklin Gothic Medium" panose="020B0603020102020204" pitchFamily="34" charset="0"/>
                <a:ea typeface="宋体" panose="02010600030101010101" pitchFamily="2" charset="-122"/>
                <a:cs typeface="+mn-ea"/>
                <a:sym typeface="+mn-ea"/>
              </a:rPr>
              <a:t>To</a:t>
            </a:r>
            <a:r>
              <a:rPr lang="en-US" sz="6000" noProof="1">
                <a:solidFill>
                  <a:srgbClr val="FF0000"/>
                </a:solidFill>
                <a:latin typeface="Franklin Gothic Medium" panose="020B0603020102020204" pitchFamily="34" charset="0"/>
                <a:ea typeface="宋体" panose="02010600030101010101" pitchFamily="2" charset="-122"/>
                <a:cs typeface="+mn-ea"/>
                <a:sym typeface="+mn-ea"/>
              </a:rPr>
              <a:t>ron</a:t>
            </a:r>
            <a:r>
              <a:rPr lang="en-US" sz="6000" noProof="1">
                <a:solidFill>
                  <a:schemeClr val="accent4"/>
                </a:solidFill>
                <a:latin typeface="Franklin Gothic Medium" panose="020B0603020102020204" pitchFamily="34" charset="0"/>
                <a:ea typeface="宋体" panose="02010600030101010101" pitchFamily="2" charset="-122"/>
                <a:cs typeface="+mn-ea"/>
                <a:sym typeface="+mn-ea"/>
              </a:rPr>
              <a:t>to</a:t>
            </a:r>
            <a:r>
              <a:rPr lang="zh-CN" sz="3600" noProof="1">
                <a:solidFill>
                  <a:schemeClr val="accent4"/>
                </a:solidFill>
                <a:latin typeface="Franklin Gothic Medium" panose="020B0603020102020204" pitchFamily="34" charset="0"/>
                <a:ea typeface="宋体" panose="02010600030101010101" pitchFamily="2" charset="-122"/>
                <a:cs typeface="+mn-ea"/>
                <a:sym typeface="+mn-ea"/>
              </a:rPr>
              <a:t>多伦多</a:t>
            </a:r>
            <a:endParaRPr lang="zh-CN" altLang="en-US" sz="3600" noProof="1">
              <a:solidFill>
                <a:schemeClr val="accent4"/>
              </a:solidFill>
              <a:latin typeface="Franklin Gothic Medium" panose="020B0603020102020204" pitchFamily="34" charset="0"/>
              <a:cs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ln>
            <a:miter/>
          </a:ln>
        </p:spPr>
        <p:txBody>
          <a:bodyPr wrap="square" anchor="t">
            <a:normAutofit/>
          </a:bodyPr>
          <a:lstStyle/>
          <a:p>
            <a:pPr fontAlgn="base"/>
            <a:endParaRPr lang="zh-CN" altLang="en-US" noProof="1"/>
          </a:p>
        </p:txBody>
      </p:sp>
      <p:pic>
        <p:nvPicPr>
          <p:cNvPr id="25603" name="图片 34820" descr="19300001352706131607606900774_9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" y="633413"/>
            <a:ext cx="8913813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矩形 34821"/>
          <p:cNvSpPr>
            <a:spLocks noChangeArrowheads="1"/>
          </p:cNvSpPr>
          <p:nvPr/>
        </p:nvSpPr>
        <p:spPr bwMode="auto">
          <a:xfrm>
            <a:off x="395288" y="476250"/>
            <a:ext cx="4464050" cy="8636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4000">
                <a:ea typeface="宋体" panose="02010600030101010101" pitchFamily="2" charset="-122"/>
              </a:rPr>
              <a:t>Sydney (</a:t>
            </a:r>
            <a:r>
              <a:rPr lang="zh-CN" altLang="en-US" sz="4000">
                <a:ea typeface="宋体" panose="02010600030101010101" pitchFamily="2" charset="-122"/>
              </a:rPr>
              <a:t>悉尼</a:t>
            </a:r>
            <a:r>
              <a:rPr lang="en-US" altLang="zh-CN" sz="4000">
                <a:ea typeface="宋体" panose="02010600030101010101" pitchFamily="2" charset="-122"/>
              </a:rPr>
              <a:t>) </a:t>
            </a:r>
          </a:p>
        </p:txBody>
      </p:sp>
      <p:pic>
        <p:nvPicPr>
          <p:cNvPr id="34824" name="图片 34823" descr="4125174_014847732184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6075" y="188913"/>
            <a:ext cx="8797925" cy="62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矩形 34824"/>
          <p:cNvSpPr>
            <a:spLocks noChangeArrowheads="1"/>
          </p:cNvSpPr>
          <p:nvPr/>
        </p:nvSpPr>
        <p:spPr bwMode="auto">
          <a:xfrm>
            <a:off x="250825" y="333375"/>
            <a:ext cx="5184775" cy="8636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4000">
                <a:ea typeface="宋体" panose="02010600030101010101" pitchFamily="2" charset="-122"/>
              </a:rPr>
              <a:t>Sydney Op</a:t>
            </a:r>
            <a:r>
              <a:rPr lang="en-US" altLang="zh-CN" sz="4000">
                <a:solidFill>
                  <a:srgbClr val="FF3300"/>
                </a:solidFill>
                <a:ea typeface="宋体" panose="02010600030101010101" pitchFamily="2" charset="-122"/>
              </a:rPr>
              <a:t>e</a:t>
            </a:r>
            <a:r>
              <a:rPr lang="en-US" altLang="zh-CN" sz="4000">
                <a:ea typeface="宋体" panose="02010600030101010101" pitchFamily="2" charset="-122"/>
              </a:rPr>
              <a:t>r</a:t>
            </a:r>
            <a:r>
              <a:rPr lang="en-US" altLang="zh-CN" sz="4000">
                <a:solidFill>
                  <a:srgbClr val="FF3300"/>
                </a:solidFill>
                <a:ea typeface="宋体" panose="02010600030101010101" pitchFamily="2" charset="-122"/>
              </a:rPr>
              <a:t>a</a:t>
            </a:r>
            <a:r>
              <a:rPr lang="en-US" altLang="zh-CN" sz="4000">
                <a:ea typeface="宋体" panose="02010600030101010101" pitchFamily="2" charset="-122"/>
              </a:rPr>
              <a:t> House 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79388" y="5373688"/>
            <a:ext cx="9415462" cy="8636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3600">
                <a:ea typeface="宋体" panose="02010600030101010101" pitchFamily="2" charset="-122"/>
              </a:rPr>
              <a:t>Sydney Op</a:t>
            </a:r>
            <a:r>
              <a:rPr lang="en-US" altLang="zh-CN" sz="3600">
                <a:solidFill>
                  <a:srgbClr val="FF3300"/>
                </a:solidFill>
                <a:ea typeface="宋体" panose="02010600030101010101" pitchFamily="2" charset="-122"/>
              </a:rPr>
              <a:t>e</a:t>
            </a:r>
            <a:r>
              <a:rPr lang="en-US" altLang="zh-CN" sz="3600">
                <a:ea typeface="宋体" panose="02010600030101010101" pitchFamily="2" charset="-122"/>
              </a:rPr>
              <a:t>r</a:t>
            </a:r>
            <a:r>
              <a:rPr lang="en-US" altLang="zh-CN" sz="3600">
                <a:solidFill>
                  <a:srgbClr val="FF3300"/>
                </a:solidFill>
                <a:ea typeface="宋体" panose="02010600030101010101" pitchFamily="2" charset="-122"/>
              </a:rPr>
              <a:t>a</a:t>
            </a:r>
            <a:r>
              <a:rPr lang="en-US" altLang="zh-CN" sz="3600">
                <a:ea typeface="宋体" panose="02010600030101010101" pitchFamily="2" charset="-122"/>
              </a:rPr>
              <a:t> House is famous for Sydney.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ln>
            <a:miter/>
          </a:ln>
        </p:spPr>
        <p:txBody>
          <a:bodyPr wrap="square" anchor="t">
            <a:normAutofit/>
          </a:bodyPr>
          <a:lstStyle/>
          <a:p>
            <a:pPr fontAlgn="base"/>
            <a:endParaRPr lang="zh-CN" altLang="en-US" noProof="1"/>
          </a:p>
        </p:txBody>
      </p:sp>
      <p:pic>
        <p:nvPicPr>
          <p:cNvPr id="26627" name="图片 35844" descr="201401261028368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21763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矩形 35845"/>
          <p:cNvSpPr/>
          <p:nvPr/>
        </p:nvSpPr>
        <p:spPr>
          <a:xfrm>
            <a:off x="0" y="44450"/>
            <a:ext cx="9124950" cy="863600"/>
          </a:xfrm>
          <a:prstGeom prst="rect">
            <a:avLst/>
          </a:prstGeom>
          <a:solidFill>
            <a:srgbClr val="FFCC99"/>
          </a:solidFill>
          <a:ln w="9525">
            <a:noFill/>
            <a:miter/>
          </a:ln>
        </p:spPr>
        <p:txBody>
          <a:bodyPr wrap="none" anchor="ctr"/>
          <a:lstStyle/>
          <a:p>
            <a:pPr algn="ctr"/>
            <a:r>
              <a:rPr lang="en-US" altLang="zh-CN" sz="4000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Sydney Harbour Bridge</a:t>
            </a:r>
            <a:r>
              <a:rPr lang="en-US" altLang="zh-CN" sz="40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r>
              <a:rPr lang="zh-CN" altLang="en-US" sz="32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（悉尼海港大桥）</a:t>
            </a:r>
            <a:endParaRPr lang="zh-CN" altLang="en-US" sz="3200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36513" y="5949950"/>
            <a:ext cx="9177338" cy="863600"/>
          </a:xfrm>
          <a:prstGeom prst="rect">
            <a:avLst/>
          </a:prstGeom>
          <a:solidFill>
            <a:srgbClr val="FFCC99"/>
          </a:solidFill>
          <a:ln w="9525">
            <a:noFill/>
            <a:miter/>
          </a:ln>
        </p:spPr>
        <p:txBody>
          <a:bodyPr wrap="none" anchor="ctr"/>
          <a:lstStyle/>
          <a:p>
            <a:pPr algn="ctr"/>
            <a:r>
              <a:rPr lang="en-US" altLang="zh-CN" sz="3200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Sydney Harbour Bridge</a:t>
            </a:r>
            <a:r>
              <a:rPr lang="en-US" altLang="zh-CN" sz="40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r>
              <a:rPr lang="en-US" altLang="zh-CN" sz="32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is famous for Sydney ,too.</a:t>
            </a:r>
            <a:endParaRPr lang="en-US" altLang="zh-CN" sz="3200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ldLvl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矩形 37893"/>
          <p:cNvSpPr/>
          <p:nvPr/>
        </p:nvSpPr>
        <p:spPr>
          <a:xfrm>
            <a:off x="1187450" y="115888"/>
            <a:ext cx="4392613" cy="919162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6000" b="1" noProof="1">
                <a:solidFill>
                  <a:schemeClr val="accent4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+mn-ea"/>
              </a:rPr>
              <a:t>To</a:t>
            </a:r>
            <a:r>
              <a:rPr lang="en-US" altLang="zh-CN" sz="6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+mn-ea"/>
              </a:rPr>
              <a:t>kyo</a:t>
            </a:r>
            <a:r>
              <a:rPr lang="en-US" altLang="zh-CN" sz="4400" b="1" noProof="1">
                <a:effectLst>
                  <a:outerShdw blurRad="38100" dist="38100" dir="2700000">
                    <a:srgbClr val="C0C0C0"/>
                  </a:outerShdw>
                </a:effectLst>
                <a:cs typeface="+mn-ea"/>
              </a:rPr>
              <a:t> </a:t>
            </a:r>
            <a:r>
              <a:rPr lang="zh-CN" altLang="en-US" sz="4400" b="1" noProof="1">
                <a:effectLst>
                  <a:outerShdw blurRad="38100" dist="38100" dir="2700000">
                    <a:srgbClr val="C0C0C0"/>
                  </a:outerShdw>
                </a:effectLst>
                <a:cs typeface="+mn-ea"/>
              </a:rPr>
              <a:t>东京</a:t>
            </a:r>
            <a:r>
              <a:rPr lang="en-US" altLang="zh-CN" sz="4400" b="1" noProof="1">
                <a:effectLst>
                  <a:outerShdw blurRad="38100" dist="38100" dir="2700000">
                    <a:srgbClr val="C0C0C0"/>
                  </a:outerShdw>
                </a:effectLst>
                <a:cs typeface="+mn-ea"/>
              </a:rPr>
              <a:t>  </a:t>
            </a:r>
            <a:endParaRPr lang="en-US" altLang="zh-CN" sz="4400" b="1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27650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052513"/>
            <a:ext cx="7318375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4"/>
          <p:cNvSpPr txBox="1">
            <a:spLocks noChangeArrowheads="1"/>
          </p:cNvSpPr>
          <p:nvPr/>
        </p:nvSpPr>
        <p:spPr bwMode="auto">
          <a:xfrm>
            <a:off x="34925" y="5229225"/>
            <a:ext cx="8713788" cy="701675"/>
          </a:xfrm>
          <a:prstGeom prst="rect">
            <a:avLst/>
          </a:prstGeom>
          <a:solidFill>
            <a:srgbClr val="EAF6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000">
                <a:solidFill>
                  <a:srgbClr val="0070C0"/>
                </a:solidFill>
                <a:latin typeface="Franklin Gothic Medium" panose="020B06030201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Tokyo is </a:t>
            </a:r>
            <a:r>
              <a:rPr lang="en-US" altLang="en-US" sz="4000">
                <a:solidFill>
                  <a:srgbClr val="FF3300"/>
                </a:solidFill>
                <a:latin typeface="Franklin Gothic Medium" panose="020B06030201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the capital city of</a:t>
            </a:r>
            <a:r>
              <a:rPr lang="en-US" altLang="en-US" sz="4000">
                <a:solidFill>
                  <a:srgbClr val="0070C0"/>
                </a:solidFill>
                <a:latin typeface="Franklin Gothic Medium" panose="020B06030201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 Japan. </a:t>
            </a:r>
            <a:endParaRPr lang="en-US" altLang="en-US" sz="4000">
              <a:latin typeface="Franklin Gothic Medium" panose="020B0603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0" y="5876925"/>
            <a:ext cx="9070975" cy="701675"/>
          </a:xfrm>
          <a:prstGeom prst="rect">
            <a:avLst/>
          </a:prstGeom>
          <a:solidFill>
            <a:srgbClr val="EAF6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000">
                <a:solidFill>
                  <a:srgbClr val="0070C0"/>
                </a:solidFill>
                <a:latin typeface="Franklin Gothic Medium" panose="020B06030201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Tokyo is </a:t>
            </a:r>
            <a:r>
              <a:rPr lang="en-US" altLang="en-US" sz="4000">
                <a:solidFill>
                  <a:srgbClr val="FF3300"/>
                </a:solidFill>
                <a:latin typeface="Franklin Gothic Medium" panose="020B06030201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a great place to go shopping.</a:t>
            </a:r>
            <a:endParaRPr lang="en-US" altLang="en-US" sz="4000">
              <a:latin typeface="Franklin Gothic Medium" panose="020B06030201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build="p"/>
      <p:bldP spid="27651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6388" descr="20121213145235_769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直接连接符 16389"/>
          <p:cNvSpPr>
            <a:spLocks noChangeShapeType="1"/>
          </p:cNvSpPr>
          <p:nvPr/>
        </p:nvSpPr>
        <p:spPr bwMode="auto">
          <a:xfrm flipH="1">
            <a:off x="4140200" y="1701800"/>
            <a:ext cx="2189163" cy="2290763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7422" name="矩形 17421"/>
          <p:cNvSpPr/>
          <p:nvPr/>
        </p:nvSpPr>
        <p:spPr>
          <a:xfrm>
            <a:off x="971550" y="4149725"/>
            <a:ext cx="7561263" cy="935038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Washing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ton .D.C.</a:t>
            </a:r>
            <a:r>
              <a:rPr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华盛顿哥伦比亚区</a:t>
            </a:r>
            <a:endParaRPr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" name="矩形 17421"/>
          <p:cNvSpPr/>
          <p:nvPr/>
        </p:nvSpPr>
        <p:spPr>
          <a:xfrm>
            <a:off x="1187450" y="5373688"/>
            <a:ext cx="7561263" cy="935037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the </a:t>
            </a:r>
            <a:r>
              <a:rPr lang="en-US" altLang="zh-CN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ca</a:t>
            </a:r>
            <a:r>
              <a:rPr lang="en-US" altLang="zh-CN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pi</a:t>
            </a:r>
            <a:r>
              <a:rPr lang="en-US" altLang="zh-CN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tal </a:t>
            </a:r>
            <a:r>
              <a:rPr lang="en-US" altLang="zh-CN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of America</a:t>
            </a:r>
            <a:endParaRPr lang="en-US" altLang="zh-CN" sz="2400" b="1" dirty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 bldLvl="0" animBg="1"/>
      <p:bldP spid="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36868" descr="9826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88913"/>
            <a:ext cx="7432675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矩形 36870"/>
          <p:cNvSpPr/>
          <p:nvPr/>
        </p:nvSpPr>
        <p:spPr>
          <a:xfrm>
            <a:off x="755650" y="115888"/>
            <a:ext cx="5759450" cy="863600"/>
          </a:xfrm>
          <a:prstGeom prst="rect">
            <a:avLst/>
          </a:prstGeom>
          <a:solidFill>
            <a:srgbClr val="FFCC99"/>
          </a:solidFill>
          <a:ln w="9525">
            <a:noFill/>
            <a:miter/>
          </a:ln>
        </p:spPr>
        <p:txBody>
          <a:bodyPr wrap="none" anchor="ctr"/>
          <a:lstStyle/>
          <a:p>
            <a:pPr algn="ctr"/>
            <a:r>
              <a:rPr lang="en-US" altLang="zh-CN" sz="40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T</a:t>
            </a:r>
            <a:r>
              <a:rPr lang="en-US" altLang="zh-CN" sz="40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o</a:t>
            </a:r>
            <a:r>
              <a:rPr lang="en-US" altLang="zh-CN" sz="40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ky</a:t>
            </a:r>
            <a:r>
              <a:rPr lang="en-US" altLang="zh-CN" sz="40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o</a:t>
            </a:r>
            <a:r>
              <a:rPr lang="en-US" altLang="zh-CN" sz="40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Tower</a:t>
            </a: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（东京塔） </a:t>
            </a:r>
            <a:endParaRPr lang="zh-CN" altLang="en-US" sz="3200" b="1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50825" y="5661025"/>
            <a:ext cx="8607425" cy="8636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3600">
                <a:ea typeface="宋体" panose="02010600030101010101" pitchFamily="2" charset="-122"/>
              </a:rPr>
              <a:t>Tokyo Tower is</a:t>
            </a:r>
            <a:r>
              <a:rPr lang="en-US" altLang="zh-CN" sz="3600">
                <a:solidFill>
                  <a:srgbClr val="FF0000"/>
                </a:solidFill>
                <a:ea typeface="宋体" panose="02010600030101010101" pitchFamily="2" charset="-122"/>
              </a:rPr>
              <a:t> famous for</a:t>
            </a:r>
            <a:r>
              <a:rPr lang="en-US" altLang="zh-CN" sz="3600">
                <a:ea typeface="宋体" panose="02010600030101010101" pitchFamily="2" charset="-122"/>
              </a:rPr>
              <a:t> Japan.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bldLvl="0" animBg="1"/>
      <p:bldP spid="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5297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图片 47108" descr="sps-4163-10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91025" y="3154363"/>
            <a:ext cx="4752975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6" name="矩形 47115"/>
          <p:cNvSpPr>
            <a:spLocks noChangeArrowheads="1"/>
          </p:cNvSpPr>
          <p:nvPr/>
        </p:nvSpPr>
        <p:spPr bwMode="auto">
          <a:xfrm>
            <a:off x="0" y="4437063"/>
            <a:ext cx="4176713" cy="18002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4000">
                <a:ea typeface="宋体" panose="02010600030101010101" pitchFamily="2" charset="-122"/>
              </a:rPr>
              <a:t>Ottawa </a:t>
            </a:r>
            <a:r>
              <a:rPr lang="en-US" altLang="zh-CN" sz="3200">
                <a:solidFill>
                  <a:srgbClr val="000000"/>
                </a:solidFill>
                <a:ea typeface="宋体" panose="02010600030101010101" pitchFamily="2" charset="-122"/>
              </a:rPr>
              <a:t>(</a:t>
            </a:r>
            <a:r>
              <a:rPr lang="zh-CN" altLang="en-US" sz="3200">
                <a:solidFill>
                  <a:srgbClr val="000000"/>
                </a:solidFill>
                <a:ea typeface="宋体" panose="02010600030101010101" pitchFamily="2" charset="-122"/>
              </a:rPr>
              <a:t>渥太华</a:t>
            </a:r>
            <a:r>
              <a:rPr lang="en-US" altLang="zh-CN" sz="3200">
                <a:solidFill>
                  <a:srgbClr val="000000"/>
                </a:solidFill>
                <a:ea typeface="宋体" panose="02010600030101010101" pitchFamily="2" charset="-122"/>
              </a:rPr>
              <a:t>)</a:t>
            </a:r>
          </a:p>
          <a:p>
            <a:pPr algn="ctr"/>
            <a:r>
              <a:rPr lang="en-US" altLang="zh-CN" sz="4000">
                <a:ea typeface="宋体" panose="02010600030101010101" pitchFamily="2" charset="-122"/>
              </a:rPr>
              <a:t>Maple trees </a:t>
            </a:r>
          </a:p>
        </p:txBody>
      </p:sp>
      <p:sp>
        <p:nvSpPr>
          <p:cNvPr id="38917" name="矩形 47115"/>
          <p:cNvSpPr>
            <a:spLocks noChangeArrowheads="1"/>
          </p:cNvSpPr>
          <p:nvPr/>
        </p:nvSpPr>
        <p:spPr bwMode="auto">
          <a:xfrm>
            <a:off x="4967288" y="1268413"/>
            <a:ext cx="4176712" cy="1584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4000">
                <a:ea typeface="宋体" panose="02010600030101010101" pitchFamily="2" charset="-122"/>
              </a:rPr>
              <a:t> Toronto </a:t>
            </a:r>
            <a:r>
              <a:rPr lang="en-US" altLang="zh-CN" sz="3200">
                <a:solidFill>
                  <a:srgbClr val="000000"/>
                </a:solidFill>
                <a:ea typeface="宋体" panose="02010600030101010101" pitchFamily="2" charset="-122"/>
              </a:rPr>
              <a:t>(</a:t>
            </a:r>
            <a:r>
              <a:rPr lang="zh-CN" altLang="en-US" sz="3200">
                <a:solidFill>
                  <a:srgbClr val="000000"/>
                </a:solidFill>
                <a:ea typeface="宋体" panose="02010600030101010101" pitchFamily="2" charset="-122"/>
              </a:rPr>
              <a:t>多伦多</a:t>
            </a:r>
            <a:r>
              <a:rPr lang="en-US" altLang="zh-CN" sz="3200">
                <a:solidFill>
                  <a:srgbClr val="000000"/>
                </a:solidFill>
                <a:ea typeface="宋体" panose="02010600030101010101" pitchFamily="2" charset="-122"/>
              </a:rPr>
              <a:t>)</a:t>
            </a:r>
          </a:p>
          <a:p>
            <a:pPr algn="ctr"/>
            <a:r>
              <a:rPr lang="en-US" altLang="zh-CN" sz="4000">
                <a:ea typeface="宋体" panose="02010600030101010101" pitchFamily="2" charset="-122"/>
              </a:rPr>
              <a:t>Chinatown 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4932363" y="211138"/>
            <a:ext cx="2206625" cy="7620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/>
              <a:t>Canada</a:t>
            </a:r>
            <a:r>
              <a:rPr lang="en-US" altLang="zh-CN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  <p:bldP spid="38917" grpId="0" animBg="1"/>
      <p:bldP spid="389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0130000035976512400277624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257550"/>
            <a:ext cx="529272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" descr="224605ozt8t5rhv7ay12h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795963" cy="377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227763" y="260350"/>
            <a:ext cx="2206625" cy="7620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/>
              <a:t>Canada</a:t>
            </a:r>
            <a:r>
              <a:rPr lang="en-US" altLang="zh-CN"/>
              <a:t> 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867400" y="1722438"/>
            <a:ext cx="2736850" cy="12795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/>
              <a:t>water</a:t>
            </a:r>
            <a:r>
              <a:rPr lang="en-US" altLang="zh-CN" sz="5400">
                <a:solidFill>
                  <a:srgbClr val="FF3300"/>
                </a:solidFill>
              </a:rPr>
              <a:t>fall</a:t>
            </a:r>
          </a:p>
          <a:p>
            <a:r>
              <a:rPr lang="zh-CN" altLang="en-US" sz="2400">
                <a:solidFill>
                  <a:srgbClr val="000000"/>
                </a:solidFill>
              </a:rPr>
              <a:t>         瀑布 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5445125"/>
            <a:ext cx="3851275" cy="7620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400">
                <a:solidFill>
                  <a:srgbClr val="000000"/>
                </a:solidFill>
              </a:rPr>
              <a:t>beautiful lakes</a:t>
            </a:r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animBg="1"/>
      <p:bldP spid="419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图片 46086" descr="f488403d43d1a05c9bfe2c822d00e3a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826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矩形 46088"/>
          <p:cNvSpPr>
            <a:spLocks noChangeArrowheads="1"/>
          </p:cNvSpPr>
          <p:nvPr/>
        </p:nvSpPr>
        <p:spPr bwMode="auto">
          <a:xfrm>
            <a:off x="5076825" y="1700213"/>
            <a:ext cx="3851275" cy="1295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Tower Bridge</a:t>
            </a:r>
          </a:p>
          <a:p>
            <a:pPr algn="ctr"/>
            <a:r>
              <a:rPr lang="en-US" altLang="zh-CN" sz="2800" b="1"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(</a:t>
            </a:r>
            <a:r>
              <a:rPr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伦敦塔桥</a:t>
            </a:r>
            <a:r>
              <a:rPr lang="en-US" altLang="zh-CN" sz="2800" b="1"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) </a:t>
            </a:r>
          </a:p>
        </p:txBody>
      </p:sp>
      <p:pic>
        <p:nvPicPr>
          <p:cNvPr id="32782" name="图片 46085" descr="1518-110ZPR9419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175" y="3260725"/>
            <a:ext cx="50768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矩形 46090"/>
          <p:cNvSpPr/>
          <p:nvPr/>
        </p:nvSpPr>
        <p:spPr>
          <a:xfrm>
            <a:off x="0" y="4365625"/>
            <a:ext cx="3887788" cy="1223963"/>
          </a:xfrm>
          <a:prstGeom prst="rect">
            <a:avLst/>
          </a:prstGeom>
          <a:solidFill>
            <a:srgbClr val="FFCC99"/>
          </a:solidFill>
          <a:ln w="9525">
            <a:noFill/>
            <a:miter/>
          </a:ln>
        </p:spPr>
        <p:txBody>
          <a:bodyPr wrap="none" anchor="ctr"/>
          <a:lstStyle/>
          <a:p>
            <a:pPr algn="ctr"/>
            <a:r>
              <a:rPr lang="en-US" altLang="zh-CN" sz="4000">
                <a:ea typeface="宋体" panose="02010600030101010101" pitchFamily="2" charset="-122"/>
              </a:rPr>
              <a:t>Big Ben</a:t>
            </a:r>
            <a:r>
              <a:rPr lang="en-US" altLang="zh-CN" sz="2800">
                <a:solidFill>
                  <a:srgbClr val="000000"/>
                </a:solidFill>
                <a:ea typeface="宋体" panose="02010600030101010101" pitchFamily="2" charset="-122"/>
              </a:rPr>
              <a:t>(</a:t>
            </a:r>
            <a:r>
              <a:rPr lang="zh-CN" altLang="en-US" sz="2800">
                <a:solidFill>
                  <a:srgbClr val="000000"/>
                </a:solidFill>
                <a:ea typeface="宋体" panose="02010600030101010101" pitchFamily="2" charset="-122"/>
              </a:rPr>
              <a:t>大本钟</a:t>
            </a:r>
            <a:r>
              <a:rPr lang="en-US" altLang="zh-CN" sz="2800">
                <a:solidFill>
                  <a:srgbClr val="000000"/>
                </a:solidFill>
                <a:ea typeface="宋体" panose="02010600030101010101" pitchFamily="2" charset="-122"/>
              </a:rPr>
              <a:t>)</a:t>
            </a:r>
            <a:r>
              <a:rPr lang="en-US" altLang="zh-CN" sz="400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2784" name="矩形 46088"/>
          <p:cNvSpPr>
            <a:spLocks noChangeArrowheads="1"/>
          </p:cNvSpPr>
          <p:nvPr/>
        </p:nvSpPr>
        <p:spPr bwMode="auto">
          <a:xfrm>
            <a:off x="5076825" y="0"/>
            <a:ext cx="4067175" cy="90805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3200" b="1"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London  the UK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nimBg="1"/>
      <p:bldP spid="46091" grpId="0" animBg="1"/>
      <p:bldP spid="327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图片 47107" descr="4125174_014847732184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824413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矩形 47113"/>
          <p:cNvSpPr>
            <a:spLocks noChangeArrowheads="1"/>
          </p:cNvSpPr>
          <p:nvPr/>
        </p:nvSpPr>
        <p:spPr bwMode="auto">
          <a:xfrm>
            <a:off x="4859338" y="1989138"/>
            <a:ext cx="4105275" cy="10080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3600" b="1"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3600" b="1">
                <a:ea typeface="宋体" panose="02010600030101010101" pitchFamily="2" charset="-122"/>
              </a:rPr>
              <a:t>Sydney Op</a:t>
            </a:r>
            <a:r>
              <a:rPr lang="en-US" altLang="zh-CN" sz="3600" b="1">
                <a:solidFill>
                  <a:srgbClr val="FF3300"/>
                </a:solidFill>
                <a:ea typeface="宋体" panose="02010600030101010101" pitchFamily="2" charset="-122"/>
              </a:rPr>
              <a:t>e</a:t>
            </a:r>
            <a:r>
              <a:rPr lang="en-US" altLang="zh-CN" sz="3600" b="1">
                <a:ea typeface="宋体" panose="02010600030101010101" pitchFamily="2" charset="-122"/>
              </a:rPr>
              <a:t>r</a:t>
            </a:r>
            <a:r>
              <a:rPr lang="en-US" altLang="zh-CN" sz="3600" b="1">
                <a:solidFill>
                  <a:srgbClr val="FF3300"/>
                </a:solidFill>
                <a:ea typeface="宋体" panose="02010600030101010101" pitchFamily="2" charset="-122"/>
              </a:rPr>
              <a:t>a</a:t>
            </a:r>
            <a:r>
              <a:rPr lang="en-US" altLang="zh-CN" sz="3600" b="1">
                <a:ea typeface="宋体" panose="02010600030101010101" pitchFamily="2" charset="-122"/>
              </a:rPr>
              <a:t> </a:t>
            </a:r>
          </a:p>
          <a:p>
            <a:pPr algn="ctr"/>
            <a:r>
              <a:rPr lang="en-US" altLang="zh-CN" sz="3600" b="1">
                <a:ea typeface="宋体" panose="02010600030101010101" pitchFamily="2" charset="-122"/>
              </a:rPr>
              <a:t>House</a:t>
            </a:r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</a:rPr>
              <a:t>悉尼歌剧院</a:t>
            </a:r>
            <a:r>
              <a:rPr lang="zh-CN" altLang="en-US" sz="3600" b="1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7899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ln>
            <a:miter/>
          </a:ln>
        </p:spPr>
        <p:txBody>
          <a:bodyPr wrap="square" anchor="t">
            <a:normAutofit/>
          </a:bodyPr>
          <a:lstStyle/>
          <a:p>
            <a:pPr fontAlgn="base"/>
            <a:endParaRPr lang="zh-CN" altLang="en-US" noProof="1"/>
          </a:p>
        </p:txBody>
      </p:sp>
      <p:pic>
        <p:nvPicPr>
          <p:cNvPr id="30734" name="图片 47111" descr="2014012610283688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3213100"/>
            <a:ext cx="54006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矩形 47112"/>
          <p:cNvSpPr/>
          <p:nvPr/>
        </p:nvSpPr>
        <p:spPr>
          <a:xfrm>
            <a:off x="0" y="3933825"/>
            <a:ext cx="4211638" cy="1728788"/>
          </a:xfrm>
          <a:prstGeom prst="rect">
            <a:avLst/>
          </a:prstGeom>
          <a:solidFill>
            <a:srgbClr val="FFCC99"/>
          </a:solidFill>
          <a:ln w="9525">
            <a:noFill/>
            <a:miter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3200" b="1"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Sydney Harbour </a:t>
            </a:r>
          </a:p>
          <a:p>
            <a:pPr algn="ctr"/>
            <a:r>
              <a:rPr lang="en-US" altLang="zh-CN" sz="3200" b="1"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Bridge </a:t>
            </a:r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悉尼海港大桥</a:t>
            </a:r>
          </a:p>
        </p:txBody>
      </p:sp>
      <p:sp>
        <p:nvSpPr>
          <p:cNvPr id="30736" name="矩形 47113"/>
          <p:cNvSpPr>
            <a:spLocks noChangeArrowheads="1"/>
          </p:cNvSpPr>
          <p:nvPr/>
        </p:nvSpPr>
        <p:spPr bwMode="auto">
          <a:xfrm>
            <a:off x="4391025" y="188913"/>
            <a:ext cx="4752975" cy="79216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3600" b="1"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Sydney   Australia</a:t>
            </a:r>
            <a:endParaRPr lang="en-US" altLang="zh-CN" sz="3600" b="1"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  <p:bldP spid="47113" grpId="0" animBg="1"/>
      <p:bldP spid="307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图片 48131" descr="pns11972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3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图片 48132" descr="98264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2359025"/>
            <a:ext cx="4643437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矩形 48133"/>
          <p:cNvSpPr/>
          <p:nvPr/>
        </p:nvSpPr>
        <p:spPr>
          <a:xfrm>
            <a:off x="4500563" y="260350"/>
            <a:ext cx="3924300" cy="2016125"/>
          </a:xfrm>
          <a:prstGeom prst="rect">
            <a:avLst/>
          </a:prstGeom>
          <a:solidFill>
            <a:srgbClr val="FFFF99"/>
          </a:solidFill>
          <a:ln w="9525">
            <a:noFill/>
            <a:miter/>
          </a:ln>
        </p:spPr>
        <p:txBody>
          <a:bodyPr wrap="none" anchor="ctr"/>
          <a:lstStyle/>
          <a:p>
            <a:pPr algn="ctr"/>
            <a:r>
              <a:rPr lang="en-US" altLang="zh-CN" sz="3600" b="1"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Paris  France </a:t>
            </a:r>
          </a:p>
          <a:p>
            <a:pPr algn="ctr"/>
            <a:r>
              <a:rPr lang="en-US" altLang="zh-CN" sz="3600" b="1"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 Eiffel Tower </a:t>
            </a:r>
          </a:p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埃菲尔铁塔</a:t>
            </a:r>
          </a:p>
        </p:txBody>
      </p:sp>
      <p:sp>
        <p:nvSpPr>
          <p:cNvPr id="48135" name="矩形 48134"/>
          <p:cNvSpPr/>
          <p:nvPr/>
        </p:nvSpPr>
        <p:spPr>
          <a:xfrm>
            <a:off x="250825" y="4841875"/>
            <a:ext cx="4176713" cy="2016125"/>
          </a:xfrm>
          <a:prstGeom prst="rect">
            <a:avLst/>
          </a:prstGeom>
          <a:solidFill>
            <a:srgbClr val="FFCC99"/>
          </a:solidFill>
          <a:ln w="9525">
            <a:noFill/>
            <a:miter/>
          </a:ln>
        </p:spPr>
        <p:txBody>
          <a:bodyPr wrap="none" anchor="ctr"/>
          <a:lstStyle/>
          <a:p>
            <a:pPr algn="ctr"/>
            <a:r>
              <a:rPr lang="en-US" altLang="zh-CN" sz="4000" b="1"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Tokyo  Japan </a:t>
            </a:r>
          </a:p>
          <a:p>
            <a:pPr algn="ctr"/>
            <a:r>
              <a:rPr lang="en-US" altLang="zh-CN" sz="4000" b="1"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T</a:t>
            </a:r>
            <a:r>
              <a:rPr lang="en-US" altLang="zh-CN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o</a:t>
            </a:r>
            <a:r>
              <a:rPr lang="en-US" altLang="zh-CN" sz="4000" b="1"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ky</a:t>
            </a:r>
            <a:r>
              <a:rPr lang="en-US" altLang="zh-CN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o</a:t>
            </a:r>
            <a:r>
              <a:rPr lang="en-US" altLang="zh-CN" sz="4000" b="1"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 Tower</a:t>
            </a:r>
          </a:p>
          <a:p>
            <a:pPr algn="ctr"/>
            <a:r>
              <a:rPr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东京塔 </a:t>
            </a:r>
          </a:p>
        </p:txBody>
      </p:sp>
      <p:sp>
        <p:nvSpPr>
          <p:cNvPr id="38919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ln>
            <a:miter/>
          </a:ln>
        </p:spPr>
        <p:txBody>
          <a:bodyPr wrap="square" anchor="t">
            <a:normAutofit/>
          </a:bodyPr>
          <a:lstStyle/>
          <a:p>
            <a:pPr fontAlgn="base"/>
            <a:endParaRPr lang="zh-CN" altLang="en-US" noProof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nimBg="1"/>
      <p:bldP spid="481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5" name="矩形 47114"/>
          <p:cNvSpPr/>
          <p:nvPr/>
        </p:nvSpPr>
        <p:spPr>
          <a:xfrm>
            <a:off x="0" y="4221163"/>
            <a:ext cx="3744913" cy="1944687"/>
          </a:xfrm>
          <a:prstGeom prst="rect">
            <a:avLst/>
          </a:prstGeom>
          <a:solidFill>
            <a:srgbClr val="FFCC99"/>
          </a:solidFill>
          <a:ln w="9525">
            <a:noFill/>
            <a:miter/>
          </a:ln>
        </p:spPr>
        <p:txBody>
          <a:bodyPr wrap="none" anchor="ctr"/>
          <a:lstStyle/>
          <a:p>
            <a:pPr algn="ctr"/>
            <a:r>
              <a:rPr lang="en-US" altLang="zh-CN" sz="3600" b="1"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South Africa</a:t>
            </a:r>
          </a:p>
          <a:p>
            <a:pPr algn="ctr"/>
            <a:r>
              <a:rPr lang="en-US" altLang="zh-CN" sz="3600" b="1"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Natural beauty</a:t>
            </a:r>
            <a:r>
              <a:rPr lang="en-US" altLang="zh-CN" sz="3600" b="1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7899" name="日期占位符 1"/>
          <p:cNvSpPr/>
          <p:nvPr/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miter/>
          </a:ln>
        </p:spPr>
        <p:txBody>
          <a:bodyPr>
            <a:normAutofit lnSpcReduction="10000"/>
          </a:bodyPr>
          <a:lstStyle/>
          <a:p>
            <a:endParaRPr lang="zh-CN" altLang="en-US" noProof="1"/>
          </a:p>
        </p:txBody>
      </p:sp>
      <p:pic>
        <p:nvPicPr>
          <p:cNvPr id="18441" name="图片 18440" descr="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9363" y="3257550"/>
            <a:ext cx="53546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图片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5148263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47114"/>
          <p:cNvSpPr/>
          <p:nvPr/>
        </p:nvSpPr>
        <p:spPr>
          <a:xfrm>
            <a:off x="5399088" y="1196975"/>
            <a:ext cx="3744912" cy="1584325"/>
          </a:xfrm>
          <a:prstGeom prst="rect">
            <a:avLst/>
          </a:prstGeom>
          <a:solidFill>
            <a:srgbClr val="FFCC99"/>
          </a:solidFill>
          <a:ln w="9525">
            <a:noFill/>
            <a:miter/>
          </a:ln>
        </p:spPr>
        <p:txBody>
          <a:bodyPr wrap="none" anchor="ctr"/>
          <a:lstStyle/>
          <a:p>
            <a:pPr algn="ctr"/>
            <a:r>
              <a:rPr lang="en-US" altLang="zh-CN" sz="3600" b="1"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New Zealand</a:t>
            </a:r>
          </a:p>
          <a:p>
            <a:pPr algn="ctr"/>
            <a:r>
              <a:rPr lang="en-US" altLang="zh-CN" sz="3600" b="1"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kiwi</a:t>
            </a:r>
            <a:r>
              <a:rPr lang="en-US" altLang="zh-CN" sz="3600" b="1">
                <a:ea typeface="宋体" panose="02010600030101010101" pitchFamily="2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46083" descr="bk_a5351a4fc155b3876d5c067b7eb66a78_GkiJ2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59338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矩形 46084"/>
          <p:cNvSpPr/>
          <p:nvPr/>
        </p:nvSpPr>
        <p:spPr>
          <a:xfrm>
            <a:off x="4643438" y="765175"/>
            <a:ext cx="4500562" cy="1439863"/>
          </a:xfrm>
          <a:prstGeom prst="rect">
            <a:avLst/>
          </a:prstGeom>
          <a:solidFill>
            <a:srgbClr val="FFFF99"/>
          </a:solidFill>
          <a:ln w="9525">
            <a:noFill/>
            <a:miter/>
          </a:ln>
        </p:spPr>
        <p:txBody>
          <a:bodyPr wrap="none" anchor="ctr"/>
          <a:lstStyle/>
          <a:p>
            <a:pPr algn="ctr"/>
            <a:r>
              <a:rPr lang="en-US" altLang="zh-CN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The USA</a:t>
            </a:r>
            <a:endParaRPr lang="en-US" altLang="zh-CN" sz="3200" b="1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Washington D.C.</a:t>
            </a:r>
            <a:endParaRPr lang="en-US" altLang="zh-CN" sz="3200" b="1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White House</a:t>
            </a: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（白宫）</a:t>
            </a:r>
            <a:endParaRPr lang="zh-CN" altLang="en-US" sz="3200" b="1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7892" name="图片 46087" descr="au02-dwa51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213100"/>
            <a:ext cx="46434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矩形 46089"/>
          <p:cNvSpPr/>
          <p:nvPr/>
        </p:nvSpPr>
        <p:spPr>
          <a:xfrm>
            <a:off x="0" y="4005263"/>
            <a:ext cx="4500563" cy="1225550"/>
          </a:xfrm>
          <a:prstGeom prst="rect">
            <a:avLst/>
          </a:prstGeom>
          <a:solidFill>
            <a:srgbClr val="FFCC99"/>
          </a:solidFill>
          <a:ln w="9525">
            <a:noFill/>
            <a:miter/>
          </a:ln>
        </p:spPr>
        <p:txBody>
          <a:bodyPr wrap="none" anchor="ctr"/>
          <a:lstStyle/>
          <a:p>
            <a:pPr algn="ctr"/>
            <a:r>
              <a:rPr lang="en-US" altLang="zh-CN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New Zealand</a:t>
            </a:r>
            <a:endParaRPr lang="en-US" altLang="zh-CN" sz="3200" b="1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W</a:t>
            </a:r>
            <a:r>
              <a:rPr lang="en-US" altLang="zh-CN" sz="32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e</a:t>
            </a:r>
            <a:r>
              <a:rPr lang="en-US" altLang="zh-CN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ll</a:t>
            </a:r>
            <a:r>
              <a:rPr lang="en-US" altLang="zh-CN" sz="32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i</a:t>
            </a:r>
            <a:r>
              <a:rPr lang="en-US" altLang="zh-CN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ngt</a:t>
            </a:r>
            <a:r>
              <a:rPr lang="en-US" altLang="zh-CN" sz="32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o</a:t>
            </a:r>
            <a:r>
              <a:rPr lang="en-US" altLang="zh-CN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n(</a:t>
            </a: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惠灵顿</a:t>
            </a:r>
            <a:r>
              <a:rPr lang="en-US" altLang="zh-CN" sz="3200" b="1" noProof="1" smtClean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) </a:t>
            </a:r>
            <a:endParaRPr lang="en-US" altLang="zh-CN" sz="3200" b="1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图片 15364" descr="201304171413051319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052513"/>
            <a:ext cx="406082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15368" descr="65a352c7t825a5b20224e&amp;6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3075" y="979488"/>
            <a:ext cx="409257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矩形 17421"/>
          <p:cNvSpPr/>
          <p:nvPr/>
        </p:nvSpPr>
        <p:spPr>
          <a:xfrm>
            <a:off x="1260475" y="117475"/>
            <a:ext cx="5381625" cy="935038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4800" b="1" noProof="1"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White House</a:t>
            </a: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</a:t>
            </a:r>
            <a:r>
              <a:rPr lang="zh-CN" altLang="en-US" sz="3200" b="1" noProof="1">
                <a:solidFill>
                  <a:schemeClr val="accent4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白宫</a:t>
            </a: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）</a:t>
            </a:r>
            <a:endParaRPr lang="zh-CN" altLang="en-US" sz="3200" b="1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79388" y="5302250"/>
            <a:ext cx="6719887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Arial" panose="020B0604020202020204" pitchFamily="34" charset="0"/>
              </a:rPr>
              <a:t>White House is </a:t>
            </a:r>
            <a:r>
              <a:rPr lang="en-US" altLang="zh-CN" sz="4000" dirty="0">
                <a:solidFill>
                  <a:srgbClr val="FF00FF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Arial" panose="020B0604020202020204" pitchFamily="34" charset="0"/>
              </a:rPr>
              <a:t>famous for</a:t>
            </a:r>
            <a:r>
              <a:rPr lang="en-US" altLang="zh-CN" sz="4000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Arial" panose="020B0604020202020204" pitchFamily="34" charset="0"/>
              </a:rPr>
              <a:t> </a:t>
            </a:r>
          </a:p>
          <a:p>
            <a:r>
              <a:rPr lang="en-US" altLang="zh-CN" sz="4000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Arial" panose="020B0604020202020204" pitchFamily="34" charset="0"/>
              </a:rPr>
              <a:t>    </a:t>
            </a:r>
            <a:r>
              <a:rPr lang="en-US" altLang="zh-CN" sz="4000" dirty="0" err="1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Arial" panose="020B0604020202020204" pitchFamily="34" charset="0"/>
              </a:rPr>
              <a:t>WashingtonD.C</a:t>
            </a:r>
            <a:r>
              <a:rPr lang="en-US" altLang="zh-CN" sz="4000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Arial" panose="020B0604020202020204" pitchFamily="34" charset="0"/>
              </a:rPr>
              <a:t>.</a:t>
            </a:r>
            <a:endParaRPr lang="zh-CN" altLang="en-US" sz="4000" dirty="0"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 bldLvl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图片 18436" descr="125028112_541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123950"/>
            <a:ext cx="62182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图片 18440" descr="0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550" y="1125538"/>
            <a:ext cx="62182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矩形 20487"/>
          <p:cNvSpPr/>
          <p:nvPr/>
        </p:nvSpPr>
        <p:spPr>
          <a:xfrm>
            <a:off x="1331594" y="188594"/>
            <a:ext cx="4677408" cy="938531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400" b="1" noProof="1">
                <a:solidFill>
                  <a:schemeClr val="accent4"/>
                </a:solidFill>
                <a:cs typeface="+mn-ea"/>
              </a:rPr>
              <a:t>South Africa</a:t>
            </a:r>
          </a:p>
        </p:txBody>
      </p:sp>
      <p:sp>
        <p:nvSpPr>
          <p:cNvPr id="12292" name="文本占位符 24578"/>
          <p:cNvSpPr>
            <a:spLocks noGrp="1" noChangeArrowheads="1"/>
          </p:cNvSpPr>
          <p:nvPr>
            <p:ph idx="4294967295"/>
          </p:nvPr>
        </p:nvSpPr>
        <p:spPr>
          <a:xfrm>
            <a:off x="0" y="4797425"/>
            <a:ext cx="8694738" cy="2035175"/>
          </a:xfrm>
        </p:spPr>
        <p:txBody>
          <a:bodyPr/>
          <a:lstStyle/>
          <a:p>
            <a:r>
              <a:rPr lang="en-US" altLang="zh-CN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I love  nature in South Africa.</a:t>
            </a:r>
          </a:p>
          <a:p>
            <a:r>
              <a:rPr lang="en-US" altLang="zh-CN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Natural beauty  is </a:t>
            </a:r>
            <a:r>
              <a:rPr lang="en-US" altLang="zh-CN" sz="4400" dirty="0">
                <a:solidFill>
                  <a:srgbClr val="FF00FF"/>
                </a:solidFill>
                <a:latin typeface="Comic Sans MS" panose="030F0702030302020204" pitchFamily="66" charset="0"/>
              </a:rPr>
              <a:t>famous for</a:t>
            </a:r>
            <a:r>
              <a:rPr lang="en-US" altLang="zh-CN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 South Africa.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内容占位符 21506"/>
          <p:cNvSpPr>
            <a:spLocks noGrp="1" noChangeArrowheads="1"/>
          </p:cNvSpPr>
          <p:nvPr>
            <p:ph idx="4294967295"/>
          </p:nvPr>
        </p:nvSpPr>
        <p:spPr>
          <a:xfrm>
            <a:off x="0" y="117475"/>
            <a:ext cx="5796136" cy="992188"/>
          </a:xfrm>
          <a:solidFill>
            <a:srgbClr val="FFCCFF"/>
          </a:solidFill>
        </p:spPr>
        <p:txBody>
          <a:bodyPr/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8000" dirty="0">
                <a:solidFill>
                  <a:srgbClr val="000000"/>
                </a:solidFill>
              </a:rPr>
              <a:t>n</a:t>
            </a:r>
            <a:r>
              <a:rPr lang="en-US" altLang="zh-CN" sz="8000" dirty="0">
                <a:solidFill>
                  <a:srgbClr val="FF0000"/>
                </a:solidFill>
              </a:rPr>
              <a:t>a</a:t>
            </a:r>
            <a:r>
              <a:rPr lang="en-US" altLang="zh-CN" sz="8000" dirty="0">
                <a:solidFill>
                  <a:srgbClr val="000000"/>
                </a:solidFill>
              </a:rPr>
              <a:t>tur</a:t>
            </a:r>
            <a:r>
              <a:rPr lang="en-US" altLang="zh-CN" sz="8000" dirty="0">
                <a:solidFill>
                  <a:srgbClr val="FF00FF"/>
                </a:solidFill>
              </a:rPr>
              <a:t>e</a:t>
            </a:r>
            <a:r>
              <a:rPr lang="en-US" altLang="zh-CN" sz="7200" dirty="0">
                <a:solidFill>
                  <a:srgbClr val="FF00FF"/>
                </a:solidFill>
              </a:rPr>
              <a:t> </a:t>
            </a:r>
            <a:r>
              <a:rPr lang="zh-CN" altLang="en-US" sz="5400" dirty="0">
                <a:solidFill>
                  <a:srgbClr val="000000"/>
                </a:solidFill>
              </a:rPr>
              <a:t>大自然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070100"/>
            <a:ext cx="71120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1506"/>
          <p:cNvSpPr>
            <a:spLocks noGrp="1"/>
          </p:cNvSpPr>
          <p:nvPr/>
        </p:nvSpPr>
        <p:spPr>
          <a:xfrm>
            <a:off x="250825" y="1123950"/>
            <a:ext cx="5268913" cy="995363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>
            <a:lvl1pPr marL="177800" indent="-177165" algn="l" rtl="0" fontAlgn="base">
              <a:spcBef>
                <a:spcPts val="0"/>
              </a:spcBef>
              <a:spcAft>
                <a:spcPct val="0"/>
              </a:spcAft>
              <a:buSzPct val="125000"/>
              <a:buChar char="•"/>
              <a:defRPr sz="1800" kern="12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Arial" panose="020B0604020202020204" pitchFamily="34" charset="0"/>
              </a:defRPr>
            </a:lvl1pPr>
            <a:lvl2pPr marL="557530" indent="-213995" algn="l" rtl="0" eaLnBrk="0" fontAlgn="base" hangingPunct="0">
              <a:spcBef>
                <a:spcPts val="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Arial" panose="020B0604020202020204" pitchFamily="34" charset="0"/>
              </a:defRPr>
            </a:lvl2pPr>
            <a:lvl3pPr marL="900430" indent="-213995" algn="l" rtl="0" eaLnBrk="0" fontAlgn="base" hangingPunct="0">
              <a:spcBef>
                <a:spcPts val="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Arial" panose="020B0604020202020204" pitchFamily="34" charset="0"/>
              </a:defRPr>
            </a:lvl3pPr>
            <a:lvl4pPr marL="1243330" indent="-213995" algn="l" rtl="0" eaLnBrk="0" fontAlgn="base" hangingPunct="0">
              <a:spcBef>
                <a:spcPts val="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Arial" panose="020B0604020202020204" pitchFamily="34" charset="0"/>
              </a:defRPr>
            </a:lvl4pPr>
            <a:lvl5pPr marL="1586230" indent="-213995" algn="l" rtl="0" eaLnBrk="0" fontAlgn="base" hangingPunct="0">
              <a:spcBef>
                <a:spcPts val="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Arial" panose="020B0604020202020204" pitchFamily="34" charset="0"/>
              </a:defRPr>
            </a:lvl5pPr>
            <a:lvl6pPr marL="18859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" indent="0">
              <a:buFont typeface="Arial" panose="020B0604020202020204" pitchFamily="34" charset="0"/>
              <a:buNone/>
            </a:pPr>
            <a:r>
              <a:rPr lang="en-US" altLang="zh-CN" sz="6000" noProof="1">
                <a:solidFill>
                  <a:schemeClr val="accent4"/>
                </a:solidFill>
              </a:rPr>
              <a:t>n</a:t>
            </a:r>
            <a:r>
              <a:rPr lang="en-US" altLang="zh-CN" sz="6000" noProof="1">
                <a:solidFill>
                  <a:srgbClr val="FF0000"/>
                </a:solidFill>
              </a:rPr>
              <a:t>a</a:t>
            </a:r>
            <a:r>
              <a:rPr lang="en-US" altLang="zh-CN" sz="6000" noProof="1">
                <a:solidFill>
                  <a:schemeClr val="accent4"/>
                </a:solidFill>
              </a:rPr>
              <a:t>tur</a:t>
            </a:r>
            <a:r>
              <a:rPr lang="en-US" altLang="zh-CN" sz="6000" noProof="1">
                <a:solidFill>
                  <a:srgbClr val="FF00FF"/>
                </a:solidFill>
              </a:rPr>
              <a:t>al</a:t>
            </a:r>
            <a:r>
              <a:rPr lang="en-US" altLang="zh-CN" sz="6000" noProof="1">
                <a:solidFill>
                  <a:schemeClr val="accent4"/>
                </a:solidFill>
              </a:rPr>
              <a:t>  </a:t>
            </a:r>
            <a:r>
              <a:rPr lang="zh-CN" altLang="en-US" sz="4000" noProof="1">
                <a:solidFill>
                  <a:schemeClr val="accent4"/>
                </a:solidFill>
              </a:rPr>
              <a:t>大自然的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uiExpand="1" build="p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911542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932363" y="549275"/>
            <a:ext cx="3838575" cy="1508125"/>
          </a:xfrm>
          <a:prstGeom prst="rect">
            <a:avLst/>
          </a:prstGeom>
          <a:solidFill>
            <a:srgbClr val="FFFF99"/>
          </a:solidFill>
          <a:ln w="9525">
            <a:noFill/>
            <a:miter/>
          </a:ln>
        </p:spPr>
        <p:txBody>
          <a:bodyPr wrap="none" anchor="ctr"/>
          <a:lstStyle/>
          <a:p>
            <a:pPr algn="ctr"/>
            <a:r>
              <a:rPr lang="en-US" altLang="zh-CN" sz="4000" b="1" noProof="1">
                <a:solidFill>
                  <a:schemeClr val="accent4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Eiffel Tower</a:t>
            </a:r>
            <a:r>
              <a:rPr lang="en-US" altLang="zh-CN" sz="40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</a:p>
          <a:p>
            <a:pPr algn="ctr"/>
            <a:r>
              <a:rPr lang="zh-CN" altLang="en-US" sz="40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埃菲尔铁塔</a:t>
            </a:r>
            <a:endParaRPr lang="zh-CN" altLang="en-US" sz="4000" b="1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3850" y="547688"/>
            <a:ext cx="3240088" cy="863600"/>
          </a:xfrm>
          <a:prstGeom prst="rect">
            <a:avLst/>
          </a:prstGeom>
          <a:solidFill>
            <a:srgbClr val="FFFF99"/>
          </a:solidFill>
          <a:ln w="9525">
            <a:noFill/>
            <a:miter/>
          </a:ln>
        </p:spPr>
        <p:txBody>
          <a:bodyPr wrap="none" anchor="ctr"/>
          <a:lstStyle/>
          <a:p>
            <a:pPr algn="ctr"/>
            <a:r>
              <a:rPr lang="en-US" altLang="zh-CN" sz="48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P</a:t>
            </a:r>
            <a:r>
              <a:rPr lang="en-US" altLang="zh-CN" sz="48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a</a:t>
            </a:r>
            <a:r>
              <a:rPr lang="en-US" altLang="zh-CN" sz="48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r</a:t>
            </a:r>
            <a:r>
              <a:rPr lang="en-US" altLang="zh-CN" sz="48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i</a:t>
            </a:r>
            <a:r>
              <a:rPr lang="en-US" altLang="zh-CN" sz="48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s</a:t>
            </a:r>
            <a:r>
              <a:rPr lang="en-US" altLang="zh-CN" sz="40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r>
              <a:rPr lang="zh-CN" altLang="en-US" sz="40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巴黎</a:t>
            </a:r>
            <a:endParaRPr lang="zh-CN" altLang="en-US" sz="4000" b="1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424113"/>
            <a:ext cx="57150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2420938"/>
            <a:ext cx="47625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0637" y="1390104"/>
            <a:ext cx="9123363" cy="707886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黑体" panose="02010609060101010101" pitchFamily="49" charset="-122"/>
              </a:rPr>
              <a:t>Paris is </a:t>
            </a:r>
            <a:r>
              <a:rPr lang="en-US" altLang="en-US" sz="4000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黑体" panose="02010609060101010101" pitchFamily="49" charset="-122"/>
              </a:rPr>
              <a:t>the food capital of</a:t>
            </a:r>
            <a:r>
              <a:rPr lang="en-US" altLang="en-US" sz="4000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黑体" panose="02010609060101010101" pitchFamily="49" charset="-122"/>
              </a:rPr>
              <a:t> the world. </a:t>
            </a:r>
            <a:endParaRPr lang="en-US" altLang="en-US" sz="4000" dirty="0"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95288" y="331788"/>
            <a:ext cx="7292975" cy="750887"/>
          </a:xfrm>
          <a:prstGeom prst="rect">
            <a:avLst/>
          </a:prstGeom>
          <a:solidFill>
            <a:srgbClr val="EAF6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黑体" panose="02010609060101010101" pitchFamily="49" charset="-122"/>
              </a:rPr>
              <a:t>Paris is </a:t>
            </a:r>
            <a:r>
              <a:rPr lang="en-US" altLang="en-US" sz="4000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黑体" panose="02010609060101010101" pitchFamily="49" charset="-122"/>
              </a:rPr>
              <a:t>the capital of</a:t>
            </a:r>
            <a:r>
              <a:rPr lang="en-US" altLang="en-US" sz="4000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黑体" panose="02010609060101010101" pitchFamily="49" charset="-122"/>
              </a:rPr>
              <a:t> France. </a:t>
            </a:r>
            <a:endParaRPr lang="en-US" altLang="en-US" sz="4000" dirty="0"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矩形 23557"/>
          <p:cNvSpPr/>
          <p:nvPr/>
        </p:nvSpPr>
        <p:spPr>
          <a:xfrm>
            <a:off x="1187450" y="188913"/>
            <a:ext cx="5283200" cy="896937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en-US" altLang="zh-CN" sz="4800" b="1" noProof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+mn-ea"/>
              </a:rPr>
              <a:t>New Zealand</a:t>
            </a:r>
            <a:r>
              <a:rPr lang="en-US" altLang="zh-CN" b="1" noProof="1">
                <a:effectLst>
                  <a:outerShdw blurRad="38100" dist="38100" dir="2700000">
                    <a:srgbClr val="C0C0C0"/>
                  </a:outerShdw>
                </a:effectLst>
                <a:cs typeface="+mn-ea"/>
              </a:rPr>
              <a:t> </a:t>
            </a:r>
            <a:endParaRPr lang="en-US" altLang="zh-CN" b="1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16386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052513"/>
            <a:ext cx="58832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文本占位符 24578"/>
          <p:cNvSpPr>
            <a:spLocks noGrp="1" noChangeArrowheads="1"/>
          </p:cNvSpPr>
          <p:nvPr>
            <p:ph idx="4294967295"/>
          </p:nvPr>
        </p:nvSpPr>
        <p:spPr>
          <a:xfrm>
            <a:off x="244376" y="5013325"/>
            <a:ext cx="8372475" cy="7207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rgbClr val="171745"/>
                </a:solidFill>
              </a:rPr>
              <a:t>I love  nature </a:t>
            </a:r>
            <a:r>
              <a:rPr lang="en-US" altLang="zh-CN" sz="4400" dirty="0">
                <a:solidFill>
                  <a:srgbClr val="FF3300"/>
                </a:solidFill>
              </a:rPr>
              <a:t>in</a:t>
            </a:r>
            <a:r>
              <a:rPr lang="en-US" altLang="zh-CN" sz="4400" dirty="0">
                <a:solidFill>
                  <a:srgbClr val="171745"/>
                </a:solidFill>
              </a:rPr>
              <a:t> New Zealand.</a:t>
            </a:r>
          </a:p>
        </p:txBody>
      </p:sp>
      <p:sp>
        <p:nvSpPr>
          <p:cNvPr id="16389" name="文本占位符 24578"/>
          <p:cNvSpPr>
            <a:spLocks noChangeArrowheads="1"/>
          </p:cNvSpPr>
          <p:nvPr/>
        </p:nvSpPr>
        <p:spPr bwMode="auto">
          <a:xfrm>
            <a:off x="250825" y="5734050"/>
            <a:ext cx="889317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4000" dirty="0">
                <a:solidFill>
                  <a:srgbClr val="171745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New Zealand is famous </a:t>
            </a:r>
            <a:r>
              <a:rPr lang="en-US" altLang="zh-CN" sz="4000" dirty="0">
                <a:solidFill>
                  <a:srgbClr val="FF33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for</a:t>
            </a:r>
            <a:r>
              <a:rPr lang="en-US" altLang="zh-CN" sz="4000" dirty="0">
                <a:solidFill>
                  <a:srgbClr val="171745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natural beauty.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16387" grpId="0" build="p"/>
      <p:bldP spid="16387" grpId="1" uiExpand="1" build="p"/>
      <p:bldP spid="16389" grpId="0" build="p"/>
      <p:bldP spid="16389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图片 22534" descr="mf700-022167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060575"/>
            <a:ext cx="607695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矩形 22537"/>
          <p:cNvSpPr/>
          <p:nvPr/>
        </p:nvSpPr>
        <p:spPr>
          <a:xfrm>
            <a:off x="468313" y="44450"/>
            <a:ext cx="7616825" cy="1368425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6000" b="1" noProof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W</a:t>
            </a:r>
            <a:r>
              <a:rPr lang="en-US" altLang="zh-CN" sz="6000" b="1" noProof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e</a:t>
            </a:r>
            <a:r>
              <a:rPr lang="en-US" altLang="zh-CN" sz="6000" b="1" noProof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l</a:t>
            </a:r>
            <a:r>
              <a:rPr lang="en-US" altLang="zh-CN" sz="6000" b="1" noProof="1">
                <a:solidFill>
                  <a:srgbClr val="FF33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l</a:t>
            </a:r>
            <a:r>
              <a:rPr lang="en-US" altLang="zh-CN" sz="60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i</a:t>
            </a:r>
            <a:r>
              <a:rPr lang="en-US" altLang="zh-CN" sz="6000" b="1" noProof="1">
                <a:solidFill>
                  <a:srgbClr val="FF33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ng</a:t>
            </a:r>
            <a:r>
              <a:rPr lang="en-US" altLang="zh-CN" sz="6000" b="1" noProof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t</a:t>
            </a:r>
            <a:r>
              <a:rPr lang="en-US" altLang="zh-CN" sz="6000" b="1" noProof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o</a:t>
            </a:r>
            <a:r>
              <a:rPr lang="en-US" altLang="zh-CN" sz="6000" b="1" noProof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n</a:t>
            </a:r>
            <a:r>
              <a:rPr lang="en-US" altLang="zh-CN" sz="3200" b="1" noProof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(</a:t>
            </a:r>
            <a:r>
              <a:rPr lang="zh-CN" altLang="en-US" sz="3200" b="1" noProof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惠灵顿</a:t>
            </a:r>
            <a:r>
              <a:rPr lang="en-US" altLang="zh-CN" sz="3200" b="1" noProof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)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07950" y="1196975"/>
            <a:ext cx="9047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0070C0"/>
                </a:solidFill>
                <a:latin typeface="Franklin Gothic Medium" panose="020B06030201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Wellington is </a:t>
            </a:r>
            <a:r>
              <a:rPr lang="en-US" altLang="en-US" sz="4000">
                <a:solidFill>
                  <a:srgbClr val="FF3300"/>
                </a:solidFill>
                <a:latin typeface="Franklin Gothic Medium" panose="020B06030201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the capital of</a:t>
            </a:r>
            <a:r>
              <a:rPr lang="en-US" altLang="en-US" sz="4000">
                <a:solidFill>
                  <a:srgbClr val="0070C0"/>
                </a:solidFill>
                <a:latin typeface="Franklin Gothic Medium" panose="020B06030201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 NewZealand. </a:t>
            </a:r>
            <a:endParaRPr lang="en-US" altLang="en-US" sz="4000">
              <a:latin typeface="Franklin Gothic Medium" panose="020B0603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116013" y="5302250"/>
            <a:ext cx="6388100" cy="1309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0070C0"/>
                </a:solidFill>
                <a:latin typeface="Franklin Gothic Medium" panose="020B06030201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I'd like to </a:t>
            </a:r>
            <a:r>
              <a:rPr lang="en-US" altLang="en-US" sz="4000">
                <a:solidFill>
                  <a:srgbClr val="FF0000"/>
                </a:solidFill>
                <a:latin typeface="Franklin Gothic Medium" panose="020B06030201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walk on the beach</a:t>
            </a:r>
            <a:r>
              <a:rPr lang="en-US" altLang="en-US" sz="4000">
                <a:solidFill>
                  <a:srgbClr val="0070C0"/>
                </a:solidFill>
                <a:latin typeface="Franklin Gothic Medium" panose="020B06030201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 </a:t>
            </a:r>
          </a:p>
          <a:p>
            <a:r>
              <a:rPr lang="en-US" altLang="en-US" sz="4000">
                <a:solidFill>
                  <a:srgbClr val="0070C0"/>
                </a:solidFill>
                <a:latin typeface="Franklin Gothic Medium" panose="020B06030201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in Wellington. </a:t>
            </a:r>
            <a:endParaRPr lang="en-US" altLang="en-US" sz="4000">
              <a:latin typeface="Franklin Gothic Medium" panose="020B06030201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bldLvl="0" animBg="1"/>
      <p:bldP spid="4" grpId="0"/>
      <p:bldP spid="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2"/>
  <p:tag name="KSO_WM_UNIT_CLEAR" val="1"/>
  <p:tag name="KSO_WM_UNIT_LAYERLEVEL" val="1"/>
  <p:tag name="KSO_WM_BEAUTIFY_FLAG" val="#wm#"/>
  <p:tag name="KSO_WM_UNIT_TYPE" val="i"/>
  <p:tag name="KSO_WM_UNIT_ID" val="284*i*1"/>
  <p:tag name="KSO_WM_TEMPLATE_CATEGORY" val="custom"/>
  <p:tag name="KSO_WM_TEMPLATE_INDEX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CLEAR" val="1"/>
  <p:tag name="KSO_WM_UNIT_LAYERLEVEL" val="1"/>
  <p:tag name="KSO_WM_BEAUTIFY_FLAG" val="#wm#"/>
  <p:tag name="KSO_WM_UNIT_TYPE" val="i"/>
  <p:tag name="KSO_WM_UNIT_ID" val="284*i*2"/>
  <p:tag name="KSO_WM_TEMPLATE_CATEGORY" val="custom"/>
  <p:tag name="KSO_WM_TEMPLATE_INDEX" val="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heme/theme1.xml><?xml version="1.0" encoding="utf-8"?>
<a:theme xmlns:a="http://schemas.openxmlformats.org/drawingml/2006/main" name="WWW.2PPT.COM&#10;">
  <a:themeElements>
    <a:clrScheme name="PPT10">
      <a:dk1>
        <a:srgbClr val="67841A"/>
      </a:dk1>
      <a:lt1>
        <a:srgbClr val="FFFFFF"/>
      </a:lt1>
      <a:dk2>
        <a:srgbClr val="8FC226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全屏显示(4:3)</PresentationFormat>
  <Paragraphs>87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黑体</vt:lpstr>
      <vt:lpstr>宋体</vt:lpstr>
      <vt:lpstr>微软雅黑</vt:lpstr>
      <vt:lpstr>Arial</vt:lpstr>
      <vt:lpstr>Calibri</vt:lpstr>
      <vt:lpstr>Comic Sans MS</vt:lpstr>
      <vt:lpstr>Franklin Gothic Medium</vt:lpstr>
      <vt:lpstr>WWW.2PPT.COM
</vt:lpstr>
      <vt:lpstr>Unit 9  Where will you go?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2015-04-20T00:11:00Z</dcterms:created>
  <dcterms:modified xsi:type="dcterms:W3CDTF">2023-01-16T18:41:59Z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362C4039A1E7447FABFE35545466EA95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