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9" r:id="rId2"/>
    <p:sldId id="360" r:id="rId3"/>
    <p:sldId id="361" r:id="rId4"/>
    <p:sldId id="329" r:id="rId5"/>
    <p:sldId id="356" r:id="rId6"/>
    <p:sldId id="354" r:id="rId7"/>
    <p:sldId id="332" r:id="rId8"/>
    <p:sldId id="330" r:id="rId9"/>
    <p:sldId id="333" r:id="rId10"/>
    <p:sldId id="364" r:id="rId11"/>
    <p:sldId id="334" r:id="rId12"/>
    <p:sldId id="335" r:id="rId13"/>
    <p:sldId id="338" r:id="rId14"/>
    <p:sldId id="340" r:id="rId15"/>
    <p:sldId id="342" r:id="rId16"/>
    <p:sldId id="341" r:id="rId17"/>
    <p:sldId id="344" r:id="rId18"/>
    <p:sldId id="347" r:id="rId19"/>
    <p:sldId id="336" r:id="rId20"/>
    <p:sldId id="346" r:id="rId21"/>
    <p:sldId id="349" r:id="rId22"/>
    <p:sldId id="345" r:id="rId23"/>
    <p:sldId id="350" r:id="rId24"/>
    <p:sldId id="351" r:id="rId25"/>
    <p:sldId id="339" r:id="rId26"/>
    <p:sldId id="352" r:id="rId27"/>
    <p:sldId id="289" r:id="rId28"/>
    <p:sldId id="326" r:id="rId29"/>
    <p:sldId id="327" r:id="rId30"/>
    <p:sldId id="353" r:id="rId31"/>
    <p:sldId id="292" r:id="rId32"/>
    <p:sldId id="363" r:id="rId33"/>
    <p:sldId id="264" r:id="rId34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indent="4572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6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25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2244" autoAdjust="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54CD376C-0A92-4DF8-B394-D16107F5666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9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34280-9015-4C6E-8C3B-17BE69D482E1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B17E8-876E-49CC-ADBE-6A0338C2BDEE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EF228-3FCA-468B-A32D-A3FC41827DB8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76396-E1FD-4972-B9B4-B44DC9CAA6FC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341D8-D202-401D-A29D-177FEEC541BD}" type="slidenum">
              <a:rPr lang="zh-CN" altLang="en-US" sz="120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B2325E-955C-4E54-981A-2C8572E8F9D9}" type="slidenum">
              <a:rPr lang="zh-CN" altLang="en-US" sz="120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163D0-7DE5-450C-B1F2-D2DD74606797}" type="slidenum">
              <a:rPr lang="zh-CN" altLang="en-US" sz="120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6132F-9F93-48BA-8D6B-5D4C981CD950}" type="slidenum">
              <a:rPr lang="zh-CN" altLang="en-US" sz="1200"/>
              <a:t>27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3BA8B-16AE-4390-8898-24F64C9C6EB5}" type="slidenum">
              <a:rPr lang="zh-CN" altLang="en-US" sz="1200"/>
              <a:t>28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64431-E4FB-4356-8113-A4684CF0B6DA}" type="slidenum">
              <a:rPr lang="zh-CN" altLang="en-US" sz="1200"/>
              <a:t>31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5671EA-36D2-4E29-91BF-5150564BA0E8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25E2E-53AD-40A8-A74B-C61A690DF3DB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4EC288-FCA6-4876-885F-D183659DFC58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3F7E01-CF1C-4401-8D60-AC2D0F48363A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4D556-02E6-40E7-A53E-AD33435CE1AB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E6CE04-330B-4D68-9F34-5B180D8D5A45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5065E3-3CF7-468F-8542-FC2464C662BA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97F05-7F26-4106-A712-4D787943BD11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864-2A1F-45DA-9ADD-2D5CA18C2A85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B85-F97B-4F2E-8530-4B9454E8E09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B85-F97B-4F2E-8530-4B9454E8E09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4BB85-F97B-4F2E-8530-4B9454E8E09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081" y="205931"/>
            <a:ext cx="8229838" cy="8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081" y="1199872"/>
            <a:ext cx="8229838" cy="33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081" y="4767350"/>
            <a:ext cx="2134235" cy="274970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/>
          <a:lstStyle>
            <a:lvl1pPr defTabSz="685800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577" y="4767350"/>
            <a:ext cx="2894846" cy="274970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/>
          <a:lstStyle>
            <a:lvl1pPr algn="ctr" defTabSz="685800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2685" y="4767350"/>
            <a:ext cx="2134234" cy="274970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524BB85-F97B-4F2E-8530-4B9454E8E09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59956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676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864479"/>
            <a:ext cx="9144000" cy="52392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Module10  A holiday journey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1844174"/>
            <a:ext cx="9143999" cy="600043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2 This morning we took a walk.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03004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extBox 2"/>
          <p:cNvSpPr txBox="1">
            <a:spLocks noChangeArrowheads="1"/>
          </p:cNvSpPr>
          <p:nvPr/>
        </p:nvSpPr>
        <p:spPr bwMode="auto">
          <a:xfrm>
            <a:off x="110700" y="652312"/>
            <a:ext cx="6622103" cy="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Retell the diary based on the notes.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85" y="1162971"/>
            <a:ext cx="4361538" cy="25855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3329" y="3348073"/>
            <a:ext cx="4334137" cy="167855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9980" y="709448"/>
            <a:ext cx="4636277" cy="4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Times New Roman" panose="02020603050405020304" pitchFamily="18" charset="0"/>
              </a:rPr>
              <a:t>3 Answer the questions.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366482" y="1324859"/>
            <a:ext cx="5996807" cy="2912785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marL="742950" indent="-7429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4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Who met Betty at the airport?</a:t>
            </a:r>
          </a:p>
          <a:p>
            <a:pPr eaLnBrk="1" hangingPunct="1">
              <a:lnSpc>
                <a:spcPts val="4400"/>
              </a:lnSpc>
              <a:defRPr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ts val="44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What did she see in the Louvre Museum?</a:t>
            </a:r>
          </a:p>
          <a:p>
            <a:pPr eaLnBrk="1" hangingPunct="1">
              <a:lnSpc>
                <a:spcPts val="4400"/>
              </a:lnSpc>
              <a:defRPr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ts val="44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Where did she go this morning?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3805" y="3062770"/>
            <a:ext cx="7835843" cy="4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She saw many works of art, such as the </a:t>
            </a:r>
            <a:r>
              <a:rPr lang="en-US" altLang="zh-CN" sz="2100" i="1">
                <a:solidFill>
                  <a:srgbClr val="FF0000"/>
                </a:solidFill>
                <a:latin typeface="Times New Roman" panose="02020603050405020304" pitchFamily="18" charset="0"/>
              </a:rPr>
              <a:t>Mona Lisa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485" name="矩形 5"/>
          <p:cNvSpPr>
            <a:spLocks noChangeArrowheads="1"/>
          </p:cNvSpPr>
          <p:nvPr/>
        </p:nvSpPr>
        <p:spPr bwMode="auto">
          <a:xfrm>
            <a:off x="1793806" y="1925985"/>
            <a:ext cx="5384795" cy="4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Aunt Joan and Uncle Pete met her at the airport.</a:t>
            </a:r>
          </a:p>
        </p:txBody>
      </p:sp>
      <p:sp>
        <p:nvSpPr>
          <p:cNvPr id="20486" name="矩形 6"/>
          <p:cNvSpPr>
            <a:spLocks noChangeArrowheads="1"/>
          </p:cNvSpPr>
          <p:nvPr/>
        </p:nvSpPr>
        <p:spPr bwMode="auto">
          <a:xfrm>
            <a:off x="1793805" y="4199553"/>
            <a:ext cx="4700314" cy="5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She went to the shops and street markets. 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0485" grpId="0"/>
      <p:bldP spid="20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1341486" y="1873610"/>
            <a:ext cx="7301392" cy="203087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marL="742950" indent="-7429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When did they go to the Eiffel Tower?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(5) How did they get to the Eiffel Tower?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43812" y="3806738"/>
            <a:ext cx="5429026" cy="5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They went there by underground.</a:t>
            </a: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1743812" y="2542586"/>
            <a:ext cx="5799215" cy="5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They went to the Eiffel Tower at about three o’clock.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9980" y="709448"/>
            <a:ext cx="4636277" cy="4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3 Answer the questions.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4" grpId="0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7848" y="630885"/>
            <a:ext cx="316623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84323" y="1262961"/>
            <a:ext cx="6175354" cy="348534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Jenny and I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arrived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by plane the day before yesterday.</a:t>
            </a:r>
          </a:p>
          <a:p>
            <a:pPr indent="267970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i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vi.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不及物动词）到达，抵达</a:t>
            </a:r>
          </a:p>
          <a:p>
            <a:pPr indent="267970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辨析：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arrive, get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reach</a:t>
            </a: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三者作动词，都可以表示“到达”，但用法不同：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 in+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大地方（国家、城市等）</a:t>
            </a:r>
          </a:p>
          <a:p>
            <a:pPr indent="267970" algn="just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 at+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小地方（村、镇、车站、机场等）</a:t>
            </a:r>
          </a:p>
          <a:p>
            <a:pPr indent="267970" algn="just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arrive+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地点副词（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here/there/home…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8317" y="1092741"/>
            <a:ext cx="5387366" cy="396981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 We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arrived in Pairs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day before yesterday.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69265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我们前天到达了巴黎。</a:t>
            </a:r>
          </a:p>
          <a:p>
            <a:pPr marL="469265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arrived at the train station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early.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469265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他们早早地就到了火车站。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 to+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地点名词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get+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地点副词</a:t>
            </a:r>
            <a:endParaRPr lang="en-US" altLang="zh-CN" sz="2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Call me when you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 to Beijing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469265" algn="just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到北京了给我打电话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100" dirty="0">
              <a:solidFill>
                <a:srgbClr val="595959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48" y="630885"/>
            <a:ext cx="316623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96118" y="1039175"/>
            <a:ext cx="5343664" cy="348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home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six every evening.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我们每天晚上六点到家。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reach+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地点名词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地点副词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He’ll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Shanghai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 morning.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    他将在明天早晨到达上海。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e.g. I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</a:rPr>
              <a:t>reached there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early in the morning.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   我一大早就到达了那里。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48" y="630885"/>
            <a:ext cx="316623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24766" y="995926"/>
            <a:ext cx="6661853" cy="396941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We were tired so we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relaxed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at home…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relax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i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休息；放松；使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放松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拓展：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relaxing </a:t>
            </a:r>
            <a:r>
              <a:rPr lang="en-US" altLang="zh-CN" sz="2100" i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令人放松的（跟物有关）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e.g. I find swimming so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relaxing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我发现游泳会让人很放松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relaxed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100" i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放松的（跟人有关）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e.g. He is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relaxed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and confident before the match.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比赛之前他既轻松又自信。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48" y="630885"/>
            <a:ext cx="316623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84391" y="1092741"/>
            <a:ext cx="7175219" cy="396981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It has many world-famous works of art,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as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</a:t>
            </a:r>
            <a:r>
              <a:rPr lang="en-US" altLang="zh-CN" sz="2100" i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Mona Lisa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as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意为“例如”，表示列举。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辨析：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as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for example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as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般列举同类人或事物中的几个例子。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such as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只能放在所列举的例子与前面的名词之间。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e.g.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can speak several languages,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such as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English,  </a:t>
            </a: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Chinese and French.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67970"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她会说几种语言，如英语、汉语和法语。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48" y="630885"/>
            <a:ext cx="316623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787988" y="1437942"/>
            <a:ext cx="6552685" cy="203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一般用于列举同类人或事物中的一个例子。在句子中作插入语，可位于句首、句中、句末。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e.g. Ball games, </a:t>
            </a: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</a:rPr>
              <a:t>for example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, are popular around the world.</a:t>
            </a:r>
            <a:endParaRPr lang="zh-CN" altLang="en-US" sz="2100" dirty="0">
              <a:solidFill>
                <a:srgbClr val="595959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</a:rPr>
              <a:t>   例如，球类运动在全世界受欢迎。</a:t>
            </a:r>
          </a:p>
        </p:txBody>
      </p:sp>
      <p:pic>
        <p:nvPicPr>
          <p:cNvPr id="6" name="Picture 5" descr="C:\Users\Administrator\Desktop\240409-16012Z959579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245583" y="3456626"/>
            <a:ext cx="2190180" cy="14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7848" y="630885"/>
            <a:ext cx="316623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132125" y="641599"/>
            <a:ext cx="7084755" cy="8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4 Complete the passage with the correct form of the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   words from the box.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60625" y="1460559"/>
            <a:ext cx="7822750" cy="51244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arrive     date     French      relax        till       top 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70107" y="2127155"/>
            <a:ext cx="7203787" cy="2613017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37210" algn="just" eaLnBrk="1" hangingPunct="1">
              <a:lnSpc>
                <a:spcPct val="130000"/>
              </a:lnSpc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(1) _________ today is 1st June. We (2) __________ in the (3) __________ capital, Paris, on 30th May, and we’re going to stay (4) ________ 3rd June. On 30th May we were tired so we (5) ________. But on 31st May we went to Louvre Museum and had dinner in a restaurant. And today we went to street markets. We also went to the (6) ______ of the Eiffel Tower.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759150" y="2178339"/>
            <a:ext cx="63205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date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676477" y="2178339"/>
            <a:ext cx="94749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arrived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066387" y="2593772"/>
            <a:ext cx="93320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French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517517" y="3017536"/>
            <a:ext cx="48207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till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87894" y="3432968"/>
            <a:ext cx="97486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relaxed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30447" y="4265022"/>
            <a:ext cx="52850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top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/>
          <p:cNvSpPr txBox="1">
            <a:spLocks noChangeArrowheads="1"/>
          </p:cNvSpPr>
          <p:nvPr/>
        </p:nvSpPr>
        <p:spPr bwMode="auto">
          <a:xfrm>
            <a:off x="101177" y="633266"/>
            <a:ext cx="5880156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say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939959" y="1144259"/>
            <a:ext cx="312695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Do you know these places?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矩形 8"/>
          <p:cNvSpPr>
            <a:spLocks noChangeArrowheads="1"/>
          </p:cNvSpPr>
          <p:nvPr/>
        </p:nvSpPr>
        <p:spPr bwMode="auto">
          <a:xfrm>
            <a:off x="770135" y="3781502"/>
            <a:ext cx="159621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1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iffel</a:t>
            </a:r>
            <a:r>
              <a:rPr lang="en-US" altLang="en-US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 Tower</a:t>
            </a:r>
            <a:endParaRPr lang="zh-CN" altLang="en-US" sz="21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矩形 9"/>
          <p:cNvSpPr>
            <a:spLocks noChangeArrowheads="1"/>
          </p:cNvSpPr>
          <p:nvPr/>
        </p:nvSpPr>
        <p:spPr bwMode="auto">
          <a:xfrm>
            <a:off x="764183" y="4331443"/>
            <a:ext cx="153669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埃菲尔铁塔</a:t>
            </a:r>
          </a:p>
        </p:txBody>
      </p:sp>
      <p:sp>
        <p:nvSpPr>
          <p:cNvPr id="14344" name="矩形 11"/>
          <p:cNvSpPr>
            <a:spLocks noChangeArrowheads="1"/>
          </p:cNvSpPr>
          <p:nvPr/>
        </p:nvSpPr>
        <p:spPr bwMode="auto">
          <a:xfrm>
            <a:off x="3431083" y="3781502"/>
            <a:ext cx="197116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ouvre Museum</a:t>
            </a:r>
            <a:endParaRPr lang="zh-CN" altLang="en-US" sz="21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矩形 12"/>
          <p:cNvSpPr>
            <a:spLocks noChangeArrowheads="1"/>
          </p:cNvSpPr>
          <p:nvPr/>
        </p:nvSpPr>
        <p:spPr bwMode="auto">
          <a:xfrm>
            <a:off x="4005290" y="4290520"/>
            <a:ext cx="99629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卢浮宫</a:t>
            </a:r>
          </a:p>
        </p:txBody>
      </p:sp>
      <p:sp>
        <p:nvSpPr>
          <p:cNvPr id="14347" name="矩形 14"/>
          <p:cNvSpPr>
            <a:spLocks noChangeArrowheads="1"/>
          </p:cNvSpPr>
          <p:nvPr/>
        </p:nvSpPr>
        <p:spPr bwMode="auto">
          <a:xfrm>
            <a:off x="6740754" y="3841019"/>
            <a:ext cx="150217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</a:rPr>
              <a:t>River Seine</a:t>
            </a:r>
            <a:endParaRPr lang="zh-CN" altLang="en-US" sz="21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矩形 15"/>
          <p:cNvSpPr>
            <a:spLocks noChangeArrowheads="1"/>
          </p:cNvSpPr>
          <p:nvPr/>
        </p:nvSpPr>
        <p:spPr bwMode="auto">
          <a:xfrm>
            <a:off x="6994291" y="4331443"/>
            <a:ext cx="99510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塞纳河</a:t>
            </a:r>
          </a:p>
        </p:txBody>
      </p:sp>
      <p:sp>
        <p:nvSpPr>
          <p:cNvPr id="5130" name="AutoShape 15" descr="data:image/jpeg;base64,/9j/4AAQSkZJRgABAQAAAQABAAD/2wBDAAgGBgcGBQgHBwcJCQgKDBQNDAsLDBkSEw8UHRofHh0aHBwgJC4nICIsIxwcKDcpLDAxNDQ0Hyc5PTgyPC4zNDL/2wBDAQkJCQwLDBgNDRgyIRwhMjIyMjIyMjIyMjIyMjIyMjIyMjIyMjIyMjIyMjIyMjIyMjIyMjIyMjIyMjIyMjIyMjL/wAARCAFL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aiiigAooooAKKKKACiiigAooqnf3traxFLqYxLIpG4A8D1z2pNpK7BK5zfi6eZLyGNbiRYGiLSoG4wD0x3z/AENef+fLdavEPK/d3BKiXGdmP6cVpapPKsLIrmSeYliW/ujpml8PgvaLLcoIZGOApHQDjI+vX8Peudu+pulZHaaJapHbGUDHmNjH90A9P51rArnAOBVO3yNPg8vC5QED0GKpnVw7PHFHvZCVLdBkcH61TWhHU3GwQMVG8UcqskiKykYIIyKwTdXsoI87YOwjGKiaKZ1Jfzmz2d8fzo63BImuLaG2n2LIqgjI3/Lj2Djp+OarXVtHN5ZuogfLBCmTA6jHDfdP86Q2zf8APNPxfNHkyqMBR9Fm21DRZz+p+EbW5ysJMUxxwRtP/wBeqV9pjR6rGksT28cEODNbg/MxI2k/QA/nXTv5qW7RCOUDB2qu2QD/AAqsbuRAUeIsg4ZTzj/6309abVwvY5/RPEus+Z5F3F9qSN9reaCsiL67uv55roQNL1Firf6JcOCAkhClgeMgj5T/ADrKQ2d815bBA7tGVkAypC9j0/z/ADrXWlsNLltrNjNKshw0nJQcEAcc5HOfehwVtAUnc6eYajaweWVSZgBiQp+8wPbIycd+an8Paz5UzqxZnkJxEwIOBgkck5bnscEdAMGuM0TWNZsbS9+0SRtDaDPkTc7wASdv/wBb1rov7S0u6kWHUYjZXRGRvzj8GHI/HIrD2Si7x0Zd7qzO1k161hUPIGRTgHcMHJ6D+laUbiWJJACAyggH3rz6fTJhMt2srXCFQobzDlgCCMMDjtjjHU8VoabrktpaCCWZY5IU2tHMp5wOq9+fT+daRrzi/wB5t5EOmmvdOzorm9E8QtqFyyTSxhNu4ArgjOMZ/Ouk61006imroylFxdmFFFFWSFFFFABRRRQAUUUUAFFFFABRRRQAUUUUAFFFFABRRRQAUUUUAFFFFABRRRQAUUUUAFFFFABRRRQAUUUUAFFFFABRRRQAUUUUAFFFFABRRRQAUUUUAFct4unib7PbMrBkzMz44C9Mfif5V1NebeILt7qZluDtaXPyj+6Oiiom9Co7mPLaXEt8l07/ALhhiZO6r7H6YqSS8RL2QbZmV0ViYwCIsjOMA598jtio5oprHTbexMjSXDsRuB5C5/U9APesp9Xg0qRo7i0FznPmsXOV54ww79/yrNI0ZszaxeRIrw3hmiA2qWYhlGfw/UV1OkQQPYwy7kz5SlgW+7kZ5rhNR1TTpoImcXMRVQ6xyxjc/wBGH1/WrOk+Kb2a4SwvdOikZVJTaREygdAD0OO386YrHYPrVgl89nC73FykfmOkYwqrx1P41hnxhPPpF3eWVjCjxSFEicFnIGPmPoOv5VWjfRtauHntL8212ybGFwdjE9hu+6fp14q/9kls7EG4Ui63/eKgCUHA6kEE98+tLUehVfxTqIv9NRbsi3lUfaNkKBlYjoARnFOOt6/9rvbIXBe5Eii1HlJ5ZU4+8cdefzFWtN0mK+u/tU1shYH93I7kSA7cHI7emPWrh0WC0v1k86Qs8itHvlLcg8nHvilJySuhq1zNsPEF9fX9vAiWs0Lwb5ZZoNm1+4G0jvj86kXxHZSWaz3tjLbZnNuFRxIQ/ujYI71n6fomo2WupKtwpgHyyrIoPyn0xV57abStXCTRQyQ6lM6eanPyqhZQwPIOF7HnGaa2Eyd9J0/Vci2lDSLwQhKSqevKtg/lWe1lqFjfic3DyRABXXblht6HqDnrnOQeKt3ui6xI0Mlndr9nQAgOGc7h2JJPB9abY6prLmKK9sDKVyZN3yiNfmOd+cqegwQR9KYCFbTUY/LuLcDLhjtHPBH+eDVHVfDrX12J/NkkTZ5SHPzJzkZHXrn861rb7Bq0f2vTnVztyyMuHUf7S9x7r/Op2di0ccoUgMp+dd3APUEEE9OmfWpsO5h2Sz6RcW1rDLNZlY2M8n3kkPAXK9Oee3ap4fE1rqMgtr60ZJ1zhokJHHfb1H/ATXVmzEsXmACSNhwwy4I/9CH05xWa+kxRTte2+IZ9hVHGCpPpnpUW01HdMq29kqRC50u5SaNWyMNuVT0IPcZzyCPxzXbaPeRXVmqxxtG0QCshBwD7Hoa8yl0zUrX7GtqqRXMed80b7XcHnJHcZz9c10Xh7WLq0Z0vCvnytyj/AC5IA464B9OBnnjNTGcacuYcouSO7orCPiNBeC3Ea+ZvCshb5lzj+hBrdrqhUjP4TCUXHcKKKKskKKKKACiig9KACioBdwGYwmQLIDja3BP09anptNbgFFFFIAooooAKKKKACiiigAooooAKKKKACiiigAooooAKKKKACiiigAooooAKKKKACiiigCqdRtxfmyJbztocDHBBJHX6irVec+KEsoNaMdufs8isJDIpK4cjPDduxx60ReItbhhaIzrPGy4WRhhx7hh/UGhtJ2BJ2uegNdW63C27TxCZvuxlxuPfpU1eKy6zeSa7DcXdw8k0bhsSKSOD0Ax0+lev6bqEWpWUdzHgbhkruDFT6HBoAt0UUUAFFFB6UAY3iC7VLX7PHPsmZgcA/wAPfNcTK0d5qCsY22x4fcw4wp4x6c81p65fNeM8gQRSOuwE9gM8n+VYVy0senLbSnFzcZ3kcBVHX6ZHH4n0rGTu7GsVZGfqV6BbSX24h5j5cRAzsTu2PYH9R6VyUckwDRLOhhbJ+UZBGOT/ACrQ1O8a9uVEAIjY+XCUIwBk53D3PNaOm6CoMc11KBAjZ2LzkZ5z7k4oGYc9s7ojytIdo+VX44+nT8qsaZYy6gHKrLKidSGAK+2D1r0GWCzvYdv7uTHbuKyotOWOMRWI8tIZt0jEHaT1I49v8jFK4znBYSx281rBPsjmO4xlQPmHTGfp2q9Y6zf6bLaRRySWduBsmDN5qsR32Hjn2rV1RoorMSzWY8vlZ/L4wvY8cZ/xP0qCGG0vIozDcrGMkMr5OCOwBHH4HtRqGhpWfi62mE819YGMWzbGubY7ep4OxjnHTvWkv2TWJIbmx1JJZU+cKMq3I6lDz0xzXI3mitJM6S27EsuTtz06Zwf8TUDQXH2m0klH2lYF2CL7uF7cdePWk5dwUex35uPJDmS2VrnGFQ/KXx2BP5/jVQyW0l3FczF7eMEOhdQUZgpBCkE4PPT2NcvbeKNS0+ymSeU3BSXC20ylxt7fP1B/Gtwalp18k2n3O60kYCVwn76Jx6kgZH4jvTumFmjqbGZFjZXypTqc84+lY+rm+nvjDYwxSNKhMgkbZ8mCAM8/eP8AKsxbfVIZYmtLgahZg43CRTn07H+nWpLvxEtjMjX1nIf3u0PGGOQRwMY5I5/oTSSS1EVdW8rTrOwt/K+z3VtMsrraZDKpB3Y+p7+1XLLVF1CJ1v08hvNMcc74USHqu4fwsRzkcGrWpWlvqzWt+ISXjAZX/wCemc/I3t71lXeiK16Li6trhYyiPvyNpkVRwQOOxHTHpUqd3ZFW0N21ubnTLkq+SpbBB43fX0b371uqkN9H58RPzcFl4bI7H1+hri9M1QyxTQ38axWyuEgdmzsU/dB9Uz0Pb+WvaXM+mXe1gxU8EE/e9j7+h71TVyGjB1e9v7TxJeqszw2lpCNpVPlkcgEbh05OR07VOviGwYi11eGMMVDedCNy8j06jHsT9K1bx47q6mfYZImYMSvz9ORuX7w/DNZd74fsdRjEyBQQ2WdDkdehxyPoahWuzTpqXl01ZY2uNMuY5Ijg7RgqCDkE8cH1zjI4qWTWLmERxiJ4XbICyNuVTjI28cg9K5+4t9StUkuoows5f5JoW2kIvHb1xn8ataZ4guru2X7dZLOryeWAmBIeCd23oRwfT61nKknqtB8z9Tt9P1qA2KGZn3cjcedxzj8/atO2uorpC8ThgDg4OcGuFtxbXqSHSL0q0g+aAsQc+65z2HTNT6ffXelEQz7o93/LRQzruz3BJOMY9TnPtVxq1IP3tUS6cXtudzRXM6Nr73dzL50jeSmQSU6HOPw/+v2610Ed3byymOOVWcDOAa3p1ozV0ZSg4vUmooorUgwNXVTekMoZWUZBGc1V+0Xdn5Ytbhxu58qX50x7c5H5gVo3dhc3Ny8m3C5wo3DpVWexuoIWLRLtyP3ivkgZ9K7oyhypPUwaldtGhZ6vHM3lzKI5Omc5U/j2/GtKvPtR1G2tEkiLOJ3dQkbIVJyQARx0PP5V3sEZit442cyMihS56tgdawrU1GzXU0g29ySiiisCwooooAKKKKACiiigAooooAKKKKACiiigAooooAKKKKACiiigAooooAKKKKAPLNc8QaZDrdyzrI0UpDCWPnjGOQfpSWw0q6lAhuUglbkJkws3/ATwfwrjNTZlunjiLBSdgH3uPemy2NyRHJIksnl4MZk5wOuPpWO7uapaHfT6RMvOI5fTeu0n8uKplRaTeaWntZem8Egf99LXL2ms39neLPHdzW9sRh7eD5lU46hTkda1LbxTPPNMLy1hxGuVkEnlO6/TkE+3FJvsOx1lp4k1e1QEzR3kXbeOSP8AeH9c1s2vjWyfat5BNase+N6/mOf0rhLbU9Hv4DNHK9uS23fKhjwfTevH51oyWU3kBlYTLjOWAYH6Mv8AhTU31JcD0i0v7S+Tfa3MUw/2GBx9RVLW7wRWxhjn8uc4bA64/p/9avOGiZJBKY5YpF53xnP6ryPyp0mqalLGcXgugF2/PhmA+vUfjmr57onlsy1cPFcTtKQx+z4c8kcf4Hk1gazqRlidipWS4H3AwykQ4OPc5/Vquzai89k8Lw+U3DTPuyNg5/n+gNcje3TXdwWPCyYODztQdMEd8Hn3zWaRoS6TZSanqIJbBblpAMbUHU/XtXoVvZlZUkY5RU8wREclj0JwPT+lYuj2i6bYLPMpUyEPLwflXqqfpk//AF63NAvWvo7yY7SFIQEde5/L8TViZBcLbMF8yPZ8wG5DkA1d0TU4LaDyZNqoSSdy+3fuOnXmsXxXcJHpzZ+VifkbYTyCDjOOK5TTjqMUJ+1LcPCzDAiUBiO5GDnsKlDZ64IdOvYlmQBdw3KyGs5/C9sk32m2igd/7yja35jqfrmuKXxRHZym0mWbaUIVsBs4H3cEdcY46/jW/oviQW+mxG5laZ1UebI2VbPTOOD+X5UaBqXJrK8S9tmbKpESW35PB7D/ACKPsscjnz0DJkkbiNpPbDdB371q2uu291aiRiCduSpIOOM9QfSrSw2V3Gs0TABukkTAqfxFRKFyozscvdaEjxkh8qY9+H+bA25PPX179qzX0mWynZkWSB9hjZo+QR6HHP6V2UmlugJibcCCMocZz+n6VWnabcTKCSG3HIwT+fB/MVm1JFJpnFQi5sFsxA2xIJP3s1uT5jrnJBP+Na0XipjFdyalbQXEELhF8wBJnUng8AqevTFac1razrlxtmCyNkgozc/KAR7enHFU7zQdvm7CsqbihLDHIGeo/wA8U1OwOJsxatZHbDBOLefaCttdgR8dsHp+tPuLu90+4S7ljeSB28p4lQnjJIYfTgcdc1x8thcWkssmGieSIxMZVyNvseQKZZ6pf6W1jAkssFvtYTsT5quex2HgfhWimS4djQ1XRRFqClWjl84GZPmEYznJGM9M1b0nUP7SM1pJA8aIwSAvwemdh/Xb+XpUNn4stri2ge7s0gZ5jErW2CxPvGeRn2NPl0wajuTSdRR/u+ZEDtf5WzkqcMCMe9P0F6l2SOQSHayrIMEM2cEZ68cj0PvTpUnlhjuYtqtxtnzhhwDjPBI7Y5qxNBJPEPM/4+FJDgjG/jrj3HX3HpTdJ1bePLlG1YWxk+meDz1zkVEoq4Juw+1eZosTeSXJ7Nt3D1BxtP0OPrVa40y2luUzE0Uyhgg+4+SQcgfxHj+EnrWneRQeSssMabgQdvTPBz/+qs+ITh/stxLHIWVD5TAFVBz1X1zngdhUydtGOOupz8mgPp9zNcwxm5ULtSPdgqzHAPrkHFSN4lvdPvobR7eW7t5NqKLj/WBu43fX1zXTPEltCyNIHZ8mGFmO4YUEhT1H9KzDGZnjWZAJCpDAoXZcj8M9/U1a11C5JH/Z9zcZgkexu1Yja4C5I4IB6HqRj9KkZr6w1EXMoYqh3ZRV74BGNvHTI6Z985GNf6DLJYxQW91MCnKCQ/ez1I+vWlbUb3RIWCNMVgCR+TMN6OR94g9V4I6Y71nKmnq9yk+x2MfiTNzEpKyI+OUBA5OM8jr7fT1rdN7bBdxnQL1yTwPr6V59bajpmq20U88D2EkoYo7D5CAQD8w6DkdQOo5q3d29+oiff5yY/wBZHgbuhDHAOcY7ep70KVWC7kuMJeR3gIZQQQQeQR3petcvH4nVIIQqhmI2rGAQ2QPun0wM/XFb8F7BLDG/mrlgMjpg49O1dEK0JGUqckRaho9jqckMl1AHkhcPG4JDAg5HI7Z7Veoora7ehBmapJJBLDJC21/m+h6cGp9P1CO+jOBslTh4z1H+IqvrAO6A9hu/pVXSlC6m7jj90QfzFdKhGVG73MOZqpY3qKKK5TcKKKKACiiigAooooAKKKKACiiigAooooAKKKKACiiigAooooAKKKKAPD7GHzL9Z2XcAdi8ZO4+mP5Gte6hcsDGrjHZmKY+vaqukQ+QFvHTfJ5hYc8hcY9D+oroxqNrLgSMqk9BKMcf7wyK59Tcx49Ht7qIG4UFuiyEbWNU7vwoSwaKTOOiuM4/rXSNBbsCUJGeuxtwI/Co1gkUZglDD2P9OlF11GjhrrRbpVeN45DAxyyxtlc+uKgiuNQs/IFtL5HkYBEJ2PIvH3vfAru5Lh4uJ7fOe+P6/wD1qpyx2N0pV41+jDOP8+9HoGhixeLrhrySO6SFrbZuSS4XbISMcEp+PaoY9c06+hS7uIpLePzNhaQbgD6bh836VcudBhkB8qT5R0GQwH51i3vh4sxLKGB7Jx+h/wAaB8pY1W+iWCaK3mWRZTudlkLfKAMKCe+ecHsPeqnh+y+2XJnlXKqQ7gDG4/wr+PB/Ksy4Oopeok7tJFIyqylB8wHT8efWuzsZbbR9OmvCgEULfuxz+8kIx39P0/CmidiXWrpDMuipCss5UPO7EYXPUfgDW14W06Ox0N9i7fNmZjkDtgdvpXI+Bo5NY12/vp2LYAYkjhiSSf5fkK9HjhWCwjjVQABnAHc8/wBavzJOd1e3NyyW5XdvdcAfXNTwaEUQbVxIAVypI4+uavQxB79HPO3J/wA/nWzAoDDjrUpaDbPB/Gtu6a6sexv3YVCT1JxwT+GK6HRfD32e2jlViJWAbcYjjjB5xyf0rW8RaTFqGrbzGCzXIye+M/4V11ro0AtwiJjAHTildvQdktTzbUNUv9LuN4Km2KcIoGMnJyBnpnI5/Oo7Wy1PTLKHULO/mgYosjAHK9ORx29q6TX9Ggk+0CZTgSBSw644/wDr1Fa+Hpi8sRm/dE7GXGPXsDj9O9JsF1E0/wAeahHgXkEdyO7xHY5/LiuqsPF+k6iBG86xyH/lncrsP59P5VxOseG7GxtHmDzBwOCnTNYwhWW2jNrP58hwDExDZP48io50VynsjWVpPFuQ7FbvwVP9KqTaXPGpEZJQ/wBw+2On09MV5Za6ze6TK3k3U9pIp+ZMkqfqD1FdJp/xCvY4fOvdPM0Pae3+Un1JXp+lVZPcWq2Ola3Y3Rd1UbjlgPl/DHv+NYz21rNA9zzbFDl02lcc4Jx0P4j1rc03xjomskRRSs0xGfJkiKuB68ZH8q05NPtJ0+UhVYdGAKkfyo5LbBz33OAk0lpERo41dt4YNDwQcdR2P6Vlz2c8STKkhWSSYSb3GJM98Me/Xoa7k+Fns5t9vNOIs58sNuX8M8/rVHU7Ge5/dC1QjYMkELkg+nrilsO9xtlqWo3TPbpPHLDsGI5XEsq+w6N19Sa0Rp7a0u4yR2t5EoQPG2Q/sUPYVxdnLapI9pvlAaQzEjapGOvJ46dOetdZDJp1/bwtbXJSYoCnmsUkYdM/Nw3501ruJ6bGpBpmpSsy3k0Q4ADxg8++M8GmRabPZ3MW6NJFDAGYH5sZOAfYA96YLnVbAfMfPQY+WThvoKtwa7aTsYp90En91xSdNdBczIbqSKK7Tzc9SsePUj/Cql1d2y3ruIiPNVWOBkuAMfmM5+go1mV1lhkCxeSjBvNaQAbjgAD86gMc8N9ZXrQGIbdm12BAUjOeON3aq2Vg8yzHGgka5klcFwNp67QOTkHIx9cVYnQSRlLiISpg58sE4H+4eR/wEn6VkjUVmsJiEVWjm2qHY5II3DP5mr9qkF4MtKodUxN5bHAcAE4z6cfrUOTUtB20Kr6PBNFJ9kuGWN4QmEOVwep9s4HYdKpafbXeh26xie4BJaRmA3xlQCApXp1xz9a3W042LCTbhWIGRKRg+x6g9aQOGyVcSAn5gSFJ/EfKfxA+tO9tw3Mex1611eJpL6xlt3icIZ4lJUMc9vvD9a0ZIbk2SNZTJcW/RXjYBtvpnnP86G0+F8XUBkgdSxOzghunzL7YPqOa5vT9Kn0SSZ4LuYs8q4aKQEqmM8qeD9DUzpxluNSa2O1TxLJFBGNmWU7TGVIbgfTpx9a6FNRtWVCZVBYdCeledaZrsmpxyLqWmMTEwQyxDDZJ/u/zwfwrS8k3lqradfLNApyVwpZR6cjjHbOKSdSGzv6icYvfQ7tkR8b1VseozVW4jgs4prsKseFBcjgYH+TXOf8ACRXKyW8bFonbhg4AC9O5PI6nPtXQjULS5b7Ox+/8hVuMk9q3hiYvTb1M3Sas3qO02/TULd5IzlUkKZ9cY5/WrlVLLT4LBpfs4KpIQSmeAfX+X5VbrVX6iqcvM+TYKKKKZAUhIGM9zilprgFTmlJ2V0A6ioopg+4NwynnPepNwwCOQamM4yV0NpoWiiirEFFFFABRRRQAUUUUAFFFFABRRRQAUUUUAeJRQz3AQwXDxpBhX9GI64z6e9X44pGkEktvKrL1YSblk/8Ar/hx61r6JpwfTvNlXZI7FiEOAPw6VYlt5Y4t4IfbkgEYJ/EVgasw7WZNYfahkj8k4DxuVYN3GR/j+Aq89lqcGGgukuP9m4TLf99Lg/nmr0QtrKJS6gMwywGM5P8AOrNw5ig82FfMZQWVB/Fx0qWUjJF1eKjG7s5I1UZyjCQH8OG/nVb7TZXG4ApkEZwNpyfUNg1Z+0X9xKrT5hjUbipTGSRyPoOPxrF1V70q0aiKWBmy0LIDnj3/AMTS5R3LzQKzHEuG7buv59fyqF4blW7sPb5v/r/rVZLKJoIzZTz2uedqnKn/AICcjtSgarbgkLDcKP7pMbf1H6Urj9Cs0IN2sjhFdTwcdD6nPHHWua8T659rMFnaLIkEYCjcOp7njPPb8/Wuk1DVC1r5bZguiflSQfP6cbTznPtXIyrMiPJOixPGcoyoTznIHf061pEmTud/8NLd00jUpZECkzCFcDH3R/8AZV3E5IDADjOP6Vz/AIDieLwlZvN/rJ3aVuc9Tx+gFb0/+rz3PNaPYjqVLcqbh3xg9K0ocAbzwetZtsMbj3JNXLiQQabcTYJ8uJmwOpwM8VK2GcpEryarEXzkuXx2I/8A112lqNsdcVod7DqGot5YkDRL8yyRhSuenQ4PQ13EA2xD0qYFTOb1aFZYpmIyBIzEdmAzwfrVVr1bHRL3UjGS0UDy7SepGTj8+Kn1DzrixZICWzy3ltzj69qiFoLvS59PuC8a3kTRDectGGX6nocnqamauyoO0TxC51O91fUhLfXUjtI4BOfugnoB2+lb2oyReFtat44blbyJolaQHBKnp1HQ9/xqroWjahbeLxYyAQTW8hEpkXcAAM5x3GOQfoau/EGxmGsnUQsctvMFVbqOTd5hCjGR1UgDHpxVSV5pdLEJtRv1O0m0+DW9Kjnh2sSAwcj7y57+/X8axJ5Z7HT5NPaz+Ty2RHxtIJHXitvwCX/4QyJ5BnLSIme/OBWlLbRzWyphXHAyR1wB/iazje/KzT7LkcJ4dmn0qNJxbJJO+5SwI3bc47jj2rrYNbexkN1JOsSj5Gj3HcuTnnn+fp3pul6W66rdfZolC7wSc45x9P8AOah8dWstn4bd1DhwVAYY+h5GOxPbvV3uyeh0+n+JCZ7gNPHLGhXYkR+blQTn8fatT+07a/t1lhAc7uuMHHP4frXlXhfTru5sw7XMhTaVVGLsBwQBgHHfuK67R7XUH1GSRfs6WsQ3TfN1PP3PxBznFO/QVupn/Ylbc4w3JA3L1B7/AI/U9ajexaPesTsjGFogG+cKp7DuOvpXYvplvcqGjZTnpnv/AI0y4sJfsxiMeU3Fstz1yDyPrUFXOWh1TUdNjZUZnto4AqxgiRHcdSd3Tj0rRXXbGZZBdwhViRTJJH80Yz/styOfQmnzWAUrkMuB87r/AI/h096pahoxjIV40k8xQQV/HHIH9Pxp3YrI0DplvfKDbyLP5Tb/AC8lthx3U4ZeKrXFnPhCiPGgOfKjlbZkHqQMY/KsmS1nhmkdZiHaRXcucN8vGN3b8xV+DX7+GZI7pRIrzMB5wJCR9sOPmJ/OjRgamn3YtZpFlhkntpCqvuAfbx655/U1s3elQeWLyzjdXI3MigjePcHoen5AVz8Go6ZqKRyfvLSSRC3zHsDg5Zen/AhWvby6haJm1uFuIBgLvbIb6MOP5UKKe4m30Eg1ZLyxeJ3jI5Qxtyw9m/lUFpOLq4XZFsCvtbfwxbrn3HOKvQalp5uxJd2Yguf+ehTr+NavlWdwRPGI3IIIZetLkb63DmS6GbqISbdDKo+zhGDr0yxIxz7cms+yj8rz4cjEbKpCHHHGOxyeetW7+XGrKqbclS0mT90CsyKW3utTlVPkTy/NiK/xnqTjr0I4+npWjEiYW8MyRz3MPkuCWV1YAAnvuHGfris6DQW0yVnt0Z2YlyyuUkUAcAH33fpWjHJIl3IYZG2yKsi7wSCpwMAj3zx7e9SGG7tJCW2pBnLII8gHHUcgdcZ6d6xTdyzH03XL2S0dNZtopijEYUhZNoBJbHQ9McYPPWtOxlt75o7nStQ80xjHkyMQwHp6gD8hmrE1vbXUZ8+FZBggsgJwO/H3h+v1rDutBe3sDHp8iKNmYCVwdxIJZWH0XvnrTcVLcE7HT22s3EOoILgMkZ7M/wB7I6k45wcj8q29P1iK+aVcKnl9TuHqf8K8/TWbzS7CNNW3XmAodXjw5JJyQw4OOOvNa1sYJ2Isp3hkf5mtpxgkkA5Gc84weM9fepjzw+F3XYGoy3R3YIYAggg9CKWuOt9XutMtPJmG11bIL8hs9gfrx/k10MOsW0nkqWIeVQQAvc1tDERektGZSpNbamhRRUU5kVA0eOD82T2raTsrkJXK19EDaSLtLOVwv4nFW1ABCAcKOCTmqUzM11GjyFY8ZUKcEnOatRXEckhjVwSBng++D+tcdGcHUaRpJPlRNRRRXaZBRRRQAUUUUAFFFFABRRRQAUUUUAFFFFAHJ2kQhtkhH8KgZ9akuYgsGAc7sCmwEl9rDGKp6/qC2EMO93RGJDMikkfkD71itjR7mXqsQhmXzZdkbjowDBu+PUVm/wBr7PLtjazywhVXzS+zn8+AfrUv2q3vNy2t1EJn4B4aQ++1v8Ko31vJZK0txcXMyFcbZHAVT7hcD8yP60ikX2uLxriUSqhRvuBfvAdyx7446VmuZVmLz/KoDbSedxwcYx+dZYuUiUPC8wBOVlhYOVb6FjkDuBnrUR1e5ndoxqCXAAII8sw7x/tE0J2Bq5Zv7l45bMaRcCRnOSoQsGwAMg4/MVr6ar28IjnkZpGJLFzyWPJrPg1O5xHFAkSrGAZIsgtg91I5A/Mdqr3AuVSLzTLJI770k3EbuemP/r8VDKJ57C6u/EL+ZtKIhIYdVXjHei80M7GEbhs8EMMZroI4hFDPcEsWk2rg9ue1QzRLNA8T42sNnJ/L9aoDodIgNto9hb4wUgAI9yKvXTgKRmmxrh0RR90AVHduApDfrWjdiER2wzj61b1Jlj0uYuuQVC4HucVXtxtCKB6U7Wn26WAf4nA/TNJ7DW5jaGkLXlxLErDJCnd14/8A111TZW0fbwwQ4+uK5nw4uYpX/vuf8K1PFN9JpvhPUryFtkkcBKMOzHgfqaUFoOe5zsX9qwyOkot7hUAKtIuxznPQjHPHfNSHXVicx3UdxA4HWRfMXP8AvDDenasrwt4wuLnSFk1BRNMznzJHQINg6YxgE9f8Kkn8X+HE1O4s5sgKR+8T5l5Gccc8Zx07VzxqXbj1Rq49Wa5e01FhN5cU1woCiWJgzYHQEcNgHnnPes/V/CmneJJ7dbjUHghtySbeJBukJxnB69sdKclro2qKHsruGRuoCNhh07dvyp72mqW4/d3JmQfwzjzOvv1H4YrRTsQ49DUEMFlBBZ2MHlwWwARTkZ9jnv19+tVrV3kXDGFsZy0eOWzyCMnHAH59qpxatdQSJFPaOvp5J3qMD+6309asJqlm+EMsKPnIDMYj/wCPZB6dAacbXuKSdrGjokKBpCByXyT68Ck8bQwvo6xyYCsxxkd8H/Gp/D0YjtwBuOSxywwev1NVfHm7+y4cA4y3T6VSVoho5jPDOiQxaTaqF+fy1ywPfFaF6p03R9RkVhkRu+Tnj5e5/CrujoEsY8dlA/SoteCjR70shZTHggdweDRbS5N9bHn1zq2qWLJf298VtZtp8iUB0BKjjNa2n+PM4W8tTju9s24f98nmoU0mwtbSee9kU26csZD8q49+/wD+quJn1XR5dUkNrEDDtCq6DGDnrzisrs1sr2PX7PWNI1U4huIjL/dzscH6H/69PudJjlPyEFhyAeCK8rktLyC0W42CdAOc8Mh9M9auWGta7ZabLeRXZEERObeZfMUAdfp3qk7oXLrZHZXmmXcSllG5gwYZGOmOB+vX1rKv0tbeVPMU2ySdGJ+Xd3B9T6depq34c8Zz6sG+02QhjVdwlViVb6A/410Pmafewsx2bPusemfqDVWIucbNpHmoWiYFJEZC8TbeOcr6Hv6VEj6hYSs1vMyOxjXj5SFXjAHRs/Q11suhROFW3fagIYIp29M9uneoJrby3xc2odDw2OPx/wAk1MrrVFxs9GZEHiUF2hvrVSrtID0Rgi8gtn5ST6DHNaNpJYzFGsLxoJnAZYm+RsHkfK3X8DVf+x4rneqsqsFJ2N37YweR+GKy7jQ5YmcJnb8rOE+ZTg8ZH1+tLn6MHA29SbU2VUygKyLvm25bZkbhj/6xqvNeYvIT9ntX52vMhZc8cA4yAfft6Vlw6pqNlEyZ86NQ7GM/Ou4n5VweUA9ucfTnQg1iwu5Nksbwybtm+PLBjjcePvgDn1HFU3cmxq22njUoJhDd7LxcjazAgDkDGOwyRkj3xVyyv3VJLW8ANyqkPGWGR/iDwc+9UoEKvDd6fJbXKISQ4Abbkc8jp17gVde90++lT+0rTy5V+7JjjHpkfyo5fvFcqW4gN2uwM0oJEjZ43YGMD/DjIq9cQm5drWHMMaspDKfv9cgj06VdSwspWS4tthKHcNprKvrt7fU2SKVUBjJYE8hs8URi47ibvsQfYx9nVmgMm9vuMc4J5x17cCqF9o0dw8TRu/8Ao7F/KZjgk84PQjOAMHFW7KZ5ElElwU+coI3I7k7W/Eg49selWXgnvFV4JT+7IKlB8wyOg5/AilIpGSuo6lZ37Ws8UcloIx/x8PnJ9FbHftnIq3a3mn31wv2K6ENxC5XyJTlSx6gHoc47HPtVtIyI1jkw5QYIcYORwSM8H8cfWqE+hLcWk4s2aFHBygUEbuRkjsfcfnSaUlqh3sbNtqtzY3UouEdVK/KCNwJ78jkn2P8AWr7ayLq1Eq7VHLKCcbgOAfoeDxXF/br7SUtrUZu0J2SCd9yqO53dV+nIq9Heafdy/Z4rj7HdDEnkuwKEkcEHp0IHY9OKynTnyuMXoNON7tHU2jfbYYZzDtKFgSOhzwee/T9Kt21utpOXCgI+FB7jP/164691y+0okyQkLwAGyVz9QMj+gqW21y6nh2oZTkHaA+APcgjp+OfpXNRhKnLmady5K60eh3lFc5p+vqsUEModpGOG3klgSe/oBmt+G4inBMThselerCrGe25yyg4klFFFaEBRRRQAUUUUAFFFFABRRRQAUUUUAcsOH3fhWXq15BG485uBgYHvWjIMYx1I5xWFqumx3xWVlQuM4YjkfQ8YrC9jVK5QkTRZEeWV7bZnYWkUAA/XGKYNPidQLK6dF6r5M25D+Byv6Vz3iHTri0tCttPJHLJKqqfM6tySenoP1rl7e71hVEwtkmxxvUbW/NcGhRvsO9tz0GSy1CBWQGCVTydyGNvzXI/8drLubU+UVa1ubZyc7ox5i/oQ36CsGHxhdW7qlw93EV7SYkH64P61tW/jOK5AV2tXJ7gmM/kcj9aTTQ00xtrZRGZXfUEaVcbCp2SKfZTz+dbkcyJKWbIYYLgjGR/eHbPqKrJdabf2zCTIDLjDqCn5rkfrVRNCE0iw2l26QPneschKEdCMfjU7lHV3DAWsWDwzbvwx/wDXqiEmk1TT0UFkaXDnsuBnJ+o4qzfhYvITOAqdPqf/AKwqTR/Mkv0JVfLRGLE9QwwBj8Catb2J6HS22AZH9Saz76Tc4X1OKuxcWmR3yazpDuuEX1arkSi7ACZFHYVB4mk8u0hXPdj+Q/8Ar1at8mXA9ayvFshCovdYs/mf/rVMtio7of4eTbYRE9/m/PmqvxLmMXgG+UcGRo0H/fYP8hWrpEfl20SDsoFc18XJinhO1hU/NLdrnHcBW/rinDYme5H4WsF074ez3ZGXW0e4O7pkKW/pXhzF8kkHJ5r6D1LGn/C+/wCwFkY/zAX+teAunAIxiiFOMG2lqxSk3owhuZ0IKSsMHIyeldBp/jfXLAqBdu6D+FzuH6/0rm4xkGnYqmkxKbR674Z8ZnW7sPqVtGvlISrRnlj6Ac+p71t6w2hz+T506I86HyllyScdeRznkd65X4UaQuoQ380qxvHGQoV1zzjNZ8MRn+IF2jxvL9nmdEjQnA2k/wCFcrjP2j/lOhSi4rueteGII4NNhSIgxgZUjoQTmq/jG9ms/sSxQiVZCyuNxUjlRx+vUVpaJGI9OhUAgBFAB7cVR8VSMJbVVx8zAEEerCuh6RMlrM2dPXFovuM1V1t1j0i7kcgKqg5PrkY/Wr1qNttGP9mqesRiXTZUbozLx64YHH6US2JXxHl3xAuml8HwmFj5bXSiUD/dY8/iB+lcxoiyx+B9ZkgRJg+FZV+8g6kkY6Dg/wCTXpeoaPb6hp8unzt+6ljCsMBXUjowBA6YHSsrRvCUFlpF5pF2sTiXDysF5YDoQfvD/wDXxWNrx5fM1d3K5kfD+9fU7OawuD5nljaM/wB0/wCB/nWrqOi/aIpHgcoH3IUzjIyQf5VW8CaDc6Xb3l/dQvbi4IWGOUYYKDwT09vyrpw0cgdQ6MV6AY6fh9advf0BN8hxuk6fI3lGJ5Yli42gFiccZyPXkYqbUdaOiXY094Q4kixIEXPUnkdOuOldnoWl2qqxEYfdI5yw/wBo1ga9ofn+OrVowNv2foenB/8Ar1SvuJ72LNr4mdFE0soSHA/dyFcjPcDJAHHXPer0PjIRXklte2cvlqSEnjw6uueDjrVXX9Hzp0KPlVeULuQ9Se3rz0696zb3S4I9M+2alfeWI8hHVgmfbPc0nKw1FWudrb3Wj6uP3E0Ttn7qnkH/AHTzUj6bOoIgn3qcAq3PA+vP615TaK17EjWcjzyqDu3Hr9G65/GtHTfE+uRXX2W2LybASY7r5gAOwPUUtJboLNbM7a5toXc/a7Vhk5Lgbj+eAc/Ss240GCfzGt5VcKO/XnHfrn65o0bx9HqN0LG5sXSXJUsp3oD3GTg/zroVXT7w74ZFVxxlG6e3rS9nbYfP3OJFrdWlwskbSLsZcnJBwo4UMOQPyq3ba7dQBI72JZg4RDIw2kkk5O4cYAx1B711B06ePLJsmTIJB9jn/PWsu4sreTf5sRhk2nG0YBPPX1/GleUdx2i9hLTULCbZLa3L2kpUEK/yZByBz93qD3H0qTU4dQnhAAiMpZS0jR5JUH0+hPrWZcaC0WZbZ1ZVcMjoeuACpx0PX9KqQT6lpGIo3fYuB5R6YAORtPBJJHI9KpTTJcGi5cyyLfQo0cPlhlYlHZASo4A4O3jdxnv2rWt0SzB1TT5ma2JzPb8FoSSTnC545/L8azI/ENtcLsvYDEwU5kizgYUFvlJzgcjgnPpWtaXskTO2nywzIAFdOhGPUYBH4inYlizXcFzOLmNVkEhH7xD8qcAnPv2q3eATbrZyRCQ3CnBOSuDn8/zqe21a0I8qe3+zl+TxlT+IqrqjD7TbvCy+WMguMEDv/SnGNtRN30IDBiFxGYSd7KwbptyfT19eazp7C0e4lMTCC4kADLtBDDn8CM88c8dBUsFwk13cGaJo3JVkL5ACkYOe3Y1YtLOyvrZriEgTxBhh1yTgkHr6ik9xo5i4l1DRrGK3LvcpnB807lAAySO6444Hoalit7+9ZJjcTReWxdVR/LEg6jAHI7DOa2ZLWW6Zo9oULg4Pdeg9x+n0rUs7SGGWGMrkOdpwcdj6VIzATU5oppIdTtzshAIn3BZOFyxGODj8CcitK3vXaCWXT7g3CMQzFGw6fVf/ANVXNX0uNYmR1DwMMHdgYyf/ANXTH41ztxpJi1JLqG4lVo12gbth9eG/QA1LgpbjUjt7PxDFJIInBAVMknOR0AB9z/StmGaO4jEkTblPQ4xXlqa1NEsMes2pMsnyb7dSJF4PVehGO445710NleS27o9vMJYkBB2dVz0DL/n1xVKpOG+q/Elwi9tDtaKqaZeG+sUnONxyCAMY59M8VbrqTuroxas7BRRRTEFFFFABRRRQAUUUUAcezsEbkdKrSABQuegonl8tgOuSBx/n2qCWQ/M/brXLJm8Tk/E0oa7iUfwLJIfrjaP61T062VbKMEdRmm61J5uoTjPQRwj6n5j/ADq8iiK3Hoq1rDRESMubTYp7tndA3GORmsbVNDt/MiCRKm5sHaMV1KcuR3HH6VSvQGu4F9AzH8B/9emmDQuheHx/wjkapkSNK7lt2D2H49BWtoWm3FpekvJiNckpt7n3rSsIzDp0EYHRBmp7HDyOSP48flx/Ssm7s06FPVZi9/Io6DCfoCP1rT0MEwSztwSuMfz/AJVkXeJbmVuOWPX65FbmmIRpw2jl2A6/T/69UtxPY2JFC2qD2rMhO6/56KCa0bw/JtB5ArKs8tPMxxwMVT3JWxr2Iy5z/n/OKwPFLeZfiP1KJ+f/AOuuisOef8/55rl9YfzdfROxmP6D/wCtUy2Kj8R0dgMIoA7Vx3xQPn3vh6wXB82diQfqgH8zXZWIGUriPGDfa/in4bsuoSLzSP8AgTH/ANkq47EPc1/H5Nt8N7pDx5rRR/8Aj4J/lXhHygkbuD1BFe2/GCcW/g+2hU8y3qcfRGz+uK8RLK6FT8p29TVS0EtRiooLbTxmhxhakhQCIU188jigLaHsvwdhMeg3Mn/PSdvpwAKy/D0OfFusXPG4zysPxZjXT/DG2+z+CbWXoZTIx/77I/lisPwypN1ey4++Sc/X/wDXQ+gI9H08AW0f0rH8TNnULJPdT/48f8K2bLiFR6AVh6/8+v2C+hH/ALMaiWxUdzpYeIV9hVHVo4ZdPkWd0SPfks5wox61oR/d/AVma3YHUbKK3BZQ04LFT22tSqtqLsEPi1OeksbiGR1tbp1jUAhCQyYx1CniozcXEZAmtY5VHdCVPvwcj8sV5Rr2t6pDr07JdyL5MhhjKnaQiscDj8au2Pj/AFe3AE+y4TGMOvP5jBrKMJctzXmjex6c2q202Bcs0bA5Alyufx5UfpT1t0x5kL7k27cgAr+BXj864+18eaffx/Z7ixljkc4zH84/Lj+tdZdWenPCJ7a8EDj5A6v5ZDYyBn/Ck5crsx2utDb0NAVY+rNjnPc1V1JNviW3YDnym/pVnw8jrAA8nmsCcvnOeT3qG/mLeKorbyeBCHEn44x0/rW32TK/vFjXYFOlRORkxyBwD3IBIryf4iyubvRYWI+yiMtgnCkluf0x+dew60qtpyqxABkUDp7+vWuL13wxBrdpFbyyASQsGjYjDdAGBHXBwOncCk1aVxrWNjipr8aR4vtFgiWK1lijjby/uSk/xL+YH4V219pCvP51u/lTOhYsvAOODz+VUtb8JDUI9LNrbj7XDJHCXQbQka9S2OOMfXPFdDMywv5ZYgfcB25yMf44rK1rFp3ucNb6ZcJqc8KyMkpl8xpMbt2eehB9+ferd/qtzpEkNq8Jma4Ulvl5bng44wRxXX2enwtqUkroGYqoGe3JqlrmiLN4qsCoCILckYHGd3P9PyrXXcjyI7TxPcRTbZmZTICI0ccqwGccdBz69qvWfjOzuowmpWrQt3I/eKD9RyPyNV9W0UfbLQZbdsdhIpIIGVyO/Xd+hri9SudOl1uaOxtnlFuSlxcANtVycZLfXvUttFJJnqMEWnXymawulOeSUbcPxx/Wo5tOdJvNljE6HO8gA7gep9Cfyrze4sdRs5oZLeViG5EyZDj8RWlZeLdZstV+xvcw3sAAPmSY3kH0K4yfrStGQe8tjobnSrW5ZEG2IHap3jjd+P58GsybQryzlzGWJXJBUlsAMCT6jJx07V00Wr2V4rCWPkAZOOTn6fhVhLeNlzZ3K4HRSQVHHT0H86XI1sPmT3OTh1y+tkeO6j+0oFwSRljweMjnJOByD3rR+26bfxPEszW29dhDNtVu2dw4+mdprTurEHabm2zgAb17AH9OPcmsKfQ45CzQyBXXkclWx04/+uKfO18QuVPYml06e1NuI7mXyI12lWlLKwPGeeMe2MVrwW8l6glt2gjnziWMsCJR/e46Hk1ysb32myPHFLlAfmTjacdeOV7Y6Z5NXYdbgZ1F5bmGQ4y8XGfwJ+vRj06U7Ji1R0Menz2dw0rYbeuCR1+n05qfaUe3cnG1gWzVC31KdoiIblLpO6H76j3zgj8QKrXep3KkAxsjHptAOfxNPlSJuzp7zbJGyyYZehFZl7ZRyLF5EmEAPyHkDp09BWHc6tf3MYRmQg53MHwR7Ejt+VXX1RbLSraR/LM0xWKJUHy56dB2GD9cU7IWoy7s4vK8sqZQOikdD7cfXpVGG3acubaR7e5QhuRhgCckA9u4xyKktr3UJvtFzfLdJao25HhcbdvT7o61Zd5YpkW6hkQA4jul2jce2Qv9Bxj8aLaDOu0Wymt4DLcSI8kgB+RccY74OCfoBWpWZo+oC5hEEgCzxqOAeGXsRWnWy20MnuFFFFMQUUUUAFFFFABRRRQBwE4Y3KLj1P8AT/Go7ohYmyuM8VYLh7ljjO0YrN1a5aG2kk4+RWf8ga5JG6POrnU5W1W4YwiSIXDONrYYjoOvtWk2vWsgCSLLD6704/SsSz0S6luHihkwQodiWwPywfWrE2majAvzRllHfAx+Sn+ldCRldm5aX1nLnbdwksxOC4B/WoJMy6myjBAVYwR6sf8A9VcvcJJGx862Az/eG0/qBWh4bVZtft1CyoAd2OcHAzzjihqw1I9KChUHzYwKXT+LXzCeoLn+dNndhA/rtIHFOlPk2UgAx8gX8+KwSNWZYUu/uf5j/wCtXT2gCQWydMsTXMW775xnjJDf0NdNbZLRKeqQ5NaQFImvZSM4BOBVGxb91KxHVv5VPcvuDHNVrdgLfGPvEn+lD3uJbG/p/EQNcezefr6Hr95/1/8Ar111u3l2Tyeik/pmuPsPm1lz/dQD8z/9alPoVHqzrbMAvxXAaizXXxswpObW1UcdsqD/AOz139h96uD0JVvfix4kuXG4RAR59CMD/wBkrSOxnLcZ8Z7gtZ6JAerySOQP9kKP/Zq8ikyEPJx6V6X8YZSdX0mDOSlu8mP944/9lrzedcJVS3FHZj87I1+lRO3PXApZCQo+XNRNJhxj8qSQN9D6H8Flrf4f2YPGLfzV+hyf61g+GoyEnPYsAP0ro7BGtfASsxUCHTR07YjrB8MMH08SDkPJkfn/APWol0BHdWhGwfSsTViH8TWq+n+H/wBetq0GAB9awr1t3jKIf3V/otZvYtbnUIflH0prt+8gHq5/kacvAHsajlyJbfnBDE1otzM+atZKNqt6GJ+a4cjI77j0qkEG0eoqS+n8+9lLjDeaSuO/Peo2bgetSWjS8PWhvNbtoAB88gGG6V3nirTzY+KtN09TJ9maETtErEhm3EZP61yHgYb/ABlp6E/8tCf/AB016X4pTzfiBp2egsB/6MaodNSlzPcam0rHTeHkCWqgKVGTweo5NR3hY+LYF42/Z8/juq1pA+U/7x/nVW7P/FXW/wD17H/0KqtoK+pb11bdrCMXJAj81eSMjoa5trNVlK2d8FyodYg2V2nuFbPcV0ut2sd5YJFKMp5ik84rwLxJLcx+KL5BNLi3uHijDN9xQxwB6d/zrOak5+RcGlE9Y82+tx88QkXGAUYrx9Dkfypov7SUmKUSRNnJ3AoTz1yMj9RXlVl401zT1+W7aVFP3Zfm/nXeeGvFg1SO4m1O2iQYCl42IGBnJOfSpleCvLYpWlsdbpjRS3YZHDqQAGBBBx7jI/WrGqrjVrF8HHluufxWsjw9JYzXks9gpCuVySAAcZGRj8a2NZMgvrDBHlnfu45z8uP0zWqd43M38QzXJPIS0kCknJHAzwf/AK+K8b02zu47fxLYxrP56IxLYLKVB54HOSOc+ntXtmtlY7OFmiaRQwBwuccZz19veucgTTpLwXEJQynAbB+bA/DdkeuB9eKia1aKjsY3hmY3/hC2aQhmLeVlh1AOD+mfyqGfQUk1YRpGXhmXLLgdsc/ka6ZLKGC3EFuGYu7SOTydzEk8fiaktQxuY2bHTsMd/Sklqxt6I5PVLC6sNU0+ztZDAjq7MOenTt7Y/EVPJJqUBkit3kWbYsisjEMxznj044I6V1+r2UMmsadM8YYiOQDPblf8TXO+Pp30bRriSyASaURoGA+6GJBx+RH41TT6CTW5XsvHd7bKgvolkQ9zhGI+oyD+IretvFHh/U8LJKLeXsJPk59j90/nXDaJDb/b30WUM7tbpKTJyQxGT7cZBz796ZqultbrBEI0+zrOQrYJOeRg/j/KojK5Tiuh6JcaKtwoksbofeLcHcCT1479B3rJutMl85kkgCITwF5z0zx+dYlrq1xo9rHJOWEZIjCxNuyD346dM9P6Z3U8XpbwiS5RZFDA7cgEr079/wAqvQjUy5rCSKTbFIVdeRsOQMg9M8g8nv1pk2v3VujLOFmzwC3PORxnr+efrXQ22qaHqjKYp1jlzlVf5W/I/wBCabd6Miv5xQTKGLFcZPPehDOdl8QyMEDQQMm/KjBGBjHPzf59au2/iKZLcJd2qPF1VohsKjqB1P5Ed+tapgQxRubTLqSqkYOPr6VH/Y1w8KyiNJEZiW55UZ7EUai0LNrc2t2si2t0pjcYS3ZArA98f3uucAmrM7LefuwzJLGH8rGcoTgBsdD/APXrHbw0LmBntnCSElfLY4JH4cH/ADzVf7Zq+mYSYNLH0AfJwP8AZOc/kce1JSTdh2ZradJeaddpbTsomT5oZAcg+x9Ac4x6+uRXeWlyl5bJOnAYcg9Qe4rzL+1LC+UF3eG6TD7Z5CVHYjcAMdB1AA4Oa7jw40jQyFhkMAxZT8pboSO3OB0raLMpI3KKKKsgKKKKACiiigAooooA87gYnzJO7MSKxvEMhNk6Dq+1B+J5/QGt1INsYUAn6Yrm9eO26ijJ4BaUj2Vf8TXNZ3N76GfpIwbqQdWYL+Aq9MNyAe4qto8ZGnoxHLksauSL86DHfP8An866lpGxh9q4pC/ZLhm6KhNYnhGzRb43CqAdrHP1IrU1NjBo9zJnGV249c0zwygSGRvZV/r/AFrKqy6aN6d/kUYySw/nSajJ/oWCOWbH5c/0qO4mWPYz5wDnAxk9gBn3Iqx/ZV5LA7tdZBO5EeFflyOBWUI31NJOxk2SeZcj3/rXUwMrzzSI6MNqqNpzxmue0uE30simAQRo2zjOX59z0/xroIEij8xY5VZmwOq9vpirirCbuUL5m2tsJz7d6uWUaiGJHt5dwUZJZRk/TNZU3iDSbXUJLO6uQZIxlwqlgvsSOlbVrr2hXpCRahbNn+EuB/OiwXLd1KsWmToFkQlCAHHX8elcroaS3GoXUgQ4VggP4f8A167IQW00bJGUZGGCF6H8qz7fQ7WB5AEbl8r+8Yj+dDV2NSsmjQs4XjBLDGa4TwLbynxd4lmmTaz3rg7uxDMf613CRvEMKQB2KsV/Q5BrnNT1W58LmWSJGkku3yu1Ry2AP8k/rVJ2ItdnFfFCK4ufGCsIJTFBZIm8ISv3mPX8a4O5jICA9Sa+gbfT3ZYrtZibybBkaRix5znHPb+lYev2unQ3hOpaRBcsEaQsFyflVCfmxk8uAM05dwW1jyVbf9wMrnIzWZNE3nRqBztr1S50Pw/IXVVu7Rk3KdrZVdpCnhgSeSBWZJ4AgN/BPa67bSqrKGSaMxkYOCOM5P4VMdxy1Wh6drQa08HXKxorAWxQD14xXOeGgw0q33bQWIJC9O5rqNbVbnw9NDbkTPhcIOSeRnA71i6XbSw2dussUiEHkMpHOKuQkdRZn5AfpWBKd3jBj/dUj9R/hW5YnKj6Vz8Tb/F1yfQf1NZvoUt2daDxUch3XFv6YY/ypyngfSoLlioSQH7kbn9K0W5DPmSaPEysB1OajlyCBitCWBjJCD6GobuykUrIoyMDio5i2jZ+HwJ8a2JxnDOSc/7Br0zXxu+IVrg/Kunr+srV5t8OIpT41tXK4VS4P12mvT9dUDx9B/2Do/8A0Y9adDPqdJpH+qz6saqXf/I4we1p/wCz1Z0g/uBj1qtdkDxbBn/n1/8AZjUMrqa94oaFN3QMDXz14u+XxfrHcfbJT/48a+hbobolGcfMv8xXzz41OPGWrHsblj+ZpvYEYT4MTkA969N8HWMc3w21uTln8mYg59EzXl+/Mcn0Net+AT5nw61RMY3Rzrj/AIBS5VLRoLtao2fBySpBEkjAhUG0AYx1roNZH+k6c3/TRl/TP9KxvCowkP8A1zrZ135Y9PYdroD80elayKb1JtcuTaaYs/lLIqsC4IzhcHJrzU+OfD15LJFc2zxoHKpLtyGXPBI6jIr1HUohPpNxEf4omH/jpr5gkUBR3+bp+NS6d5XYKdlY9ltbywu/LGmawrbnVViZgSBnsrcj8K17dr6PU0iuI12c4kBP5EHP6GvIPBtj9u8R2tsrsGyX3Lj5celelaW1yNfuIZ5pWFtIYUUD5ABnGfeo95TtbQu6cb9TrdSUbrCU/wDPQr+Y/wDrVjeMtHXVIfs7NtE0JQHdjBBBBx3Oa3tSA+zW3os6/wAjVTxElsbaKS4u2ttisfMUkccE59uK0nomzOO5yVj4ZNvc6fd/Ms9pD9nkG8kGMAkEg9+nTHXpU95BHeQJHICQs6vkA8/j9c1at1uZIxJZXVrfQ+ikf04/Q1HJdIiFri2eI7uWHzAEHuQP6CstLmpf1LRobjTrTaNoSdWPfsa5zxlDHpcEUccayTXmyCPe2FBJJyc/T9a7qRd2j56FSp/8eH9M1znjjTZ72006W1yLiCQSxsB0II/Pgtx64rSUdCEzik0j7ZZNOkm14pGSdE+7kHBwPr/SrOm3txa3rJDcXTWpcqsMjZC8ehJxWtpmkNpf9obAPs1xKJohyCmedp5POR2J/pV610e3nuDdGQlXfOEIxx1qI3LkXtTD2uiJPEArBxuLDIAOKx4PFNxYorTNJGm7YNy8knpj9fT9K7SaxSXSpbY/dAHX2rJ1fw/byWtuI1VAsqsSFHof6mtWrGSdyMeKtMkVPt6+UzkjegzjHc45wfoa1YXju7YmzuYLu3fggkHGff1rzjX7VLfXTbFI1hgWMysT8x8wgDA7Dgc+pqjc2VzpFyHgubhJWdQkySbSB6H8KzfLJ2ZdmldHW6hoD+eEmt5Ahyd6cnqeAOo4x0r0zTdNttKsktbZSEXqzfeY+pPc15hpnjGaC2iiv2Jydv78Y3n+XTv/AI16fpeoJqmmw3iLtEgPy5zgg4Iz+FbRMp3LlFFFWQFFFFABRTJZUhjLyMFUdSaZDd29zH5kMyOuN2QegoAmopnmxjq6/nRQBwD2UAQGN5EPQEN/jXLausbX8sU2pxpIYvLjEq84PJOfwP5Vrp4r01htmWWNvQx7v1GawtUsdM1m5kuItYtYpHDARzqRglAo549/zrE0NbT47cW0UcdzBLtUDMb5qdbTfcuzA4wApHI9+lc5ceEpJBIbJrOXKvsENxtwdqqvB9smobjRtbsvMEC6hGDv27GDqOVVeh9MnpV8zFyo0/FmItOhhDHMkoGCewp+issdl1XliSC2Djp6H0rn5tT1q2k8s3BKs2AlxARjMm0ZJHoCam1bVTHZWlvDFAdRuYBIzKgCxKcnP5f41MlcpaE2ra1CmvRQt5twlsPNEUCdD/t57jj6Vo3nxFsxYkWtlL9rf5Y42/ve+K4NZRFcZtL2SBgPmn3lWlbqec9P8mprqTUJyGN8tyydHUqWX8QM0XS0FZvUne+uEsmE2tyw3u75ol34UccbgcDvxU41PQVtkSL7dHNGu1ZVVdp9+CDms6LS2aD542dyMnAJA/L/AD/W/ZaMW08HyCVbOTsGSfx5pOSKUSDTdXht5/Is9NiunmA8x7hSWJHORzxXQ+fYSoPtnh51KnBeKfP4YYAVQ8N6DIdQd/JCqGIJcEfgK7U6RKoJ2hsnJ2tj19frUyeo1HTUxYrnQoziO41GwYf3o2wv/fs4rXstQLjFt4pglI6LO6qfyIB/Wq9xprMrq8DEsc8IMCsybSFcuPKUkkYGDgfXPakpDsdUNR1+NN5SzuYz0K5GfxBNc94i8R3lwba1bTZFuN+Qqt8rj06Zx+HbrWW+h7CWt3eJi3HlnHH4Vl6jDqwbb9vnlRcjlySB9T/LNNSE4noq+INbtEEU2ib0yCGiZs4zxjaCB+dVLjxHomozs19YX1pNtKZiJ6HHUD/dHauI0zUbWxj8lb25jlzndC7D8OCPerj+KdTiLhLz7XAgBYTwqQPTkjJ6U+Zi5DrRcaFdErFrflln3GO5jH/PQORyAeo//X3tW2gLI3mRtY3IwozDIVJ/eM59f7w/yK4IeKrCaDdeaHblMFSYS0WfrjNW7fU/DUiJhLuyYDgowIz7ngmjmFytHc3ulLaxSNDbXUTlSwkhbhTlj0HtjjHcelXrHTDaWgWGYiPc5ZXUliSzH7xPX/CuLXUiiKNO8VgZH+ruiVUe2WBz+datvq/iOJFkjjsNSVFxvhYE4PPY801JCaZ2No6KvEcowPQf41zliC3ii7fsCOfxNWNK8QpdsY9UshYygZBmOA3+7kZNaX9n2ck5uYvKaR8bm3ZyMf8A6qNykzSQHaD2AqG++WyuG/uwMf0NMFoyrlNvT+7g/mMU27uIWtp47qRbZZYmjy3PUHofxq07Mho8JmtyCknBVeDyM5I44/A1NcIhgjyMD5BmtpfCNxqM4RbuNG2MqPsbY2MZ+YgfyovvCepJAVghE3lHA8uQMCR7HB/SseVmzkrsr/DxYz4iygx/pD9u2K7zXVB8exHPIsYwR/20euO8CaRqGneIIjd200W5i43xMuSfrXZ6sA3joMB0s4gf++3reOxi9zd0g4t1571VvP8Akbbf/r1H/oRqxpRxAvPeql4T/wAJXAf+nYf+hNUMrqblzzDj3FfP3juIr4t1FyuQbhiTX0DJzs/3lrx7xlaq/iPVPlH+uz/KiTsriir6HmwcFmGMjnkjpXs3w4RT4Fv19RKPzSvMobJCl6RglXYfTjNepfDJN/hO7T13/wDoIqou7BqyNXwuf3cB/wBg5/StnXubW3P925U/oR/WsHwnzBbntsP9K3tc/wCQcrekqH9cVPQb3NQ4aNQehGPzr5ZlbCsCMBW/rX1JEcxRnvkV8u36pHqV1CeiSsvH1qiDp/h1Kg8Z2fIOQ3U+1eqxxKniDUMLg/aFY/iAf615B4AzH48sR1BZxj/gBr2iZNuuXhJ5Zoz/AOOqP6U+gzS1MH+zSw6pJGf/AB4Z/SuY+KMXmeBppBnMckZOPQsB/WupvjnTZfoD+orC8ex+d4A1JcZ/dK3/AHy6t/Sl1A8Dtrqe0kVoJ5EcZOUYjH4ivVtJvNUj0HT1vJFkW7yySTkk9s5yOc5/z38nR4z1/WvdbFFuPBnhuUjOwqP/ABw/4VE6fNYuM+VHQp8+jye8RP6VV1ZJX0u3eKdImU8tJ0Ix0zkH9au2Kh7BUPRk2/pXJ+PhJJ8NpZUdlaMxsSpxwWCn/wBCptXViUx0895DDtu7ZpIgc7om3D8jj+ZqaxuI5d6JvBQ8qwI257dBXjeiatqyXkFpaX06+a4QJuyOfbkfpXsGm3M82oXMNwkaPFhWCjBJ65+nIrN3jJRNFZxujrIz5kT4/iSorlfM01vorfkQafZn5Uz3X+lLt32kkfqpWtTI5HxVoTX+qeaC3lz2qowXHDq25HwepGSO3B61V1Czjkf7BPuEm1XBUdwMnmtjxNcR20On3Ml6loSSis4BViQDg5HHQ+lZCXNxKpnMMV2sY4lhbseDxnB/76rNpXNYvQu3Phy2mWyCKBgkHKjnI/8ArV6NahRaQhQAuxcADgDFctAwktLeXGPukD07f1rprFt1lF7DH5cVtEykWKKKjlmigjLyyKiDkljgCqIHCRDIY943jqM80nnRb9vmLu6YzXnd75A8Q3N9ZiW4QsH+Zzt4HPJ5xnPTj0qFgxlXz52KMNxWNsH2Ge5qlETZ0/iO8026thFgXU6NxFGu9hkY5Hb8awmZVhd3CAodmOCxOeR+HOevSq8W+22eUNiKcll45pYlMq7URnU8DHHPTk+lDimK9yK8uV81RDAjgINzTfMS3t7UVi/2o/mSo0QQpIyEFz2OPSinYNDJlTWMkNfCVMdJog2fzWoZDeqrK9nZSqOuxdpP4hv6V2qaNFvz5QQH0OKSXSLVVJecj/eYEfrXLqdGhwLvDGzF9IlhI6tFKSf1X+tOXV4Yf9Tf6lbEd3y2Pyb+ldPPaaailvtsbc9EXP8A6DVRtGW7XdFJHLznbkg/iGFO7CyM6PxPdqCI9dgmA7XUeM/mP61meIL681G286RoDsUIZLcj5h2BwScVoXXhs5O62HXPAB/qKwr3QliTcI3X8D/9encVjCBLYG8n2rU0yyuJJE8g9XWNmHJGeKsQ6LKbeGWEbctgsw5wepH0rc8FNEt9PakZlX94GP8AEOB/M0AdJ9mitIYreJcADn3PqadtCkL0AWpLpd1zgdlFPdF3MMDFZM0RPpsOCCgzls4FbfIGCKwJLmTT4YJoivyvlgehH/6yKv2/i3TJpPJuw1pLnGXGVJ+oqrCbNBcd6dgMmCAR71FcHzLmGK2kjIceYzDn5Pb6n+tTpC2QBkmlZhcqT2ltIuHhTHpjFYmp6FBcWbi2JhlwduCQM4PX866eSIA4bIJ4qA2wOV61Luho4DTvC0wuzLJF5Y55YDr0x/8AXrWn8PRyWr2+xNhIZsHHp/hXQTywwKVOXkH8K9axbzWhaly0SKAp6uM/lU3bGcze6NZy2yxoTHGrMuQp5Of881BLoEc1xHLHLi3TgAc9O351cSHz0E0TzxsyM5VJeA2M9PqTXSaXPZrZRWZlcy9czdWJ9/c/SqeiA82uLWS1vmkkhDL0Cldy8/StjST9sgVI7E7YwF83eOuPQ59O1dpqPh2HUF+VRFKDw4HB6jn8zVrTvDdtYW5QFmYnJbpS5tAsY1td3ttAsL21tcxLwCWdWweeuT/KnNd2DribTLu2I5LW0qn+e010f9lIw4kOPdQc1HLorMh2eWR75B5p8zFZGGmqxwDFtrt5bnsk8T7fzIYVHeX1zq9ssF1cWl+iuGVYphGx+vI/lWhNosu7Pkngg9mzgY9q57W1l0qJljto2kljYEyRZZBjqvp9Qe1VzC5TrtK1LRzbRQvcWq+UPLERkDAEbflBPBpLvRhd3ck9k6PGVCgwXA6YYHA6d/WvP9FaIQi1ltbfy0DOWkLKxY4HUMPTpTrhrOxZ1kS5gYj93JbzA9f6U/aEuDO9ttNvbOMgS3kW4jLOCccjptJ9W/IU65a8tmMn2i2urgJhTOgDkDBxng9zXCW2tahbyH7D4hvUVefLn5+nUmtm38SeIvNMbTabewkdJl2lvbJxQpxE4s7jS2uIoljnjBwxzIi4UDPAAyT+NQ3nzeJ4GXJBthzj0Y/4isq01nVYLcNc6DK8Z7wTBwec54FalrqOmaoBI4+zXEeU8udwGX8M9KptMEbxyCjdtw968n8Z2848TaiCSu9wyqR94FRjFenmJZIT5TrgjggA4rm2ju5dUSO/u/tESK2EWMpgcYyc/wBewpvUS0PKba1vI2uhJbPEZyzKrjBPBFemfC5M6JcRMMESEEH/AHRWld2kkelukDE4cYjkTeMFsE4wajsHu9N3izWxQEliBGE3EHHTjr/SmtHcL3Viv4Scm3ts9Sh7+wrotdwNGkPpJF/6MWsO0VdLmRUsZQoJRdkm4ZI4x7cetaOpXf2vQpj5bRuvlsyHqPnB/HpR0HfU2bdgbaI+uK+edVsVXXNcGBmO4k49OTXv9sGFlF7YP614jrMEy+LfECFVXzbmQAMccZOP0Iob0Etyj4TzB48089P3n81x/WvbL0f8Tl8jlo0bP6f0rxPSCYvG+ndBmSMZ9DgCvbr3nVEY9TbD9C1VH4QluaF0N+mXKjqYmx+VZXiNRc+B9SyMj7FI2PohP9K1jzZuPVCP0qlNGLjwzPF1EluyfmpFLqI+bbzyT5XkRtGwjAkBbILev5Yr3HwvN5/w40nuY2H4YJWvD7yMpJ06qD+leweAJWk+H4Q8+XIQPYeZmqWoNWZ3enH9zt9CRWD4qhE3w+1SIj7kRJ/4C2f6Vt6ef3Z+tUtVh+0eGtbg7vFOoH1U/wCNSB4LoASLxDp0it0uE/8AQhXussKjWbmT7vmpG+f+Agf0r51spGt9RtpCSAsqt19CK+j58S3kcg6PAB+RNU1oCZoWoCrFg8dP1qVPlZx/tGooMeWpz0apm4nfHrmpQM4P4n2xm8DI6jP2a4RuOw5X+tcr4B0+eXSNTvIJCs0ZRMA4yp4Pb0PrXqeqR+doWp24VW3wyx4c8fMpHP55rgfhrgxalCP44g4/I/8A1qTgpqzGm4u6O8ssjTEVs5UYOfUVW1a8uoCix6i8QzlYUUdOcnjk5z0q7bEeSV9ev481n6pMkMcLuOJMIWxyOaqK1sJvS5Guqat5GwXMigEDdL9455Hv71FcTh2Z7q4e5IYbXlbAHrgdBmqRuzdXxhtHaSRXG9njIXn/AHh/TpUEgmbWJLa9dBGjLgRKFXp3NbpGTZZu7tYnaISwtNJ/yyjkUnPYYBrP1O+u7RrUi0ij87I3uzdcf3fz71LqMEdvrPmWynb5YGE7Y55PpzTtfV9RtrLa4jKMOR1zj9etPTqI0NX06C48Pyurb2kQPGW6jkEY9zzTNA1BV0uWLHzRtgZGMZ46fUVUiuf9CjtUWSbb8uVHUZ4zxwfY0yaK7YbnxFETjgdR17dPrms3UitilBsp3FnJd3Ms8TIiu7H7p55PPCmitRdJgMaOZlfeu4MW6/8AfPBoqPa+RXs/MyDqVzNGkhuHdsgMqt0/Beao3l8Yn3eTJIV53YwB+LZP6Us+gWbahM67WjJ3DGf/ANVSR6Dbj/VXqp9JCp/nWDZsjNN6bnhWskOc/vZSxz+gqSK9EDqZ18kjo6NmM/RhyPpVy48NXLqTFdeb/vOH/mKyZtC1O2OfJQ/RVGfyqVOL2Y7M6GPWwFXztsyHocjOPYjhvwptwsN1C5tm3MByh4IrkpJLuzYNLbBo1O4rk9fxzWhpOpTNfZMewSAJs/H6CrtcnYuax/oWhuD/AKxgIx9TWL4JP/FUoFyQY3XOc9v/AK1aPiqYs0canGxTIfqeBVfwNFt1xSOvluc+wwP600B1txJuv3QA/eApNrZdyQQTkVLhDelyP4mNSCMeWoI61i2aIglxLGqMpZdmDWPEhumntbiJi8QBWU4+ZecZ757GtbUbmWzhaWJR+7I3cZ+XvwKqWepRy6spntXeHy/nYAnaD9PwHWqSbYm9BPCsskN3d2iTOQU8tWQ5aMnpj0xknHtW/a3Wq2QhtXicySLzLLgKD7Acknk4/nXK6ZZ3l54hlECSRqIA8kjAqFPTdg9+uPYV1Ra8sJ1S5ZntWgLvKxOQygEAnGAOO/vzWlrEbmquVl+ZzK443t3+g7Cmz3D4ZFOCOGPp7D3qjZ6hBeQmW2lZmA+4+Bg9O3BqPU71dNsXmfLsOg/vNWLuaJFPUJ4oIpBNN5KHpzy39TXI3badcrhQ+8HO4YFVra0udZvrq7vCLicY2RscKq5PQeg/z1rE1pZtM1Hy4mKAqGaPdkKeeP5H8atRBrWxtWWnWKvumuWVsEdCAfTmtZEu7VA0n7+1H/LRTkgexrkbPUhcYRsBxXQ6ZrLWDBHG+3f76dfxHvSku4I7HSdVEQSNpPMtm4Dk/c+v+f8AAdSSsdtLK2X2KW2oMsfoO5rzuXFlcrJCc2dxgjHRfQiur0a5kks2t3O54uh9VPT/AD6YpRtcT2NK1vbS9hEtpMsidwDyv1FWFlBPy5NcFe2bw6lNFEzpMQZoJIwRkDqDjoea1tC8Th1ktdT+W7hQsGxjzQBnp68fjStdgdQ7gMB3IzWHrempqM2cgN5ewcdOvP61dsNUWeHckXJ5LsPve1Sktv8AX1PvRN2HE4WHwm7XjmWFSoY8noeeMVJfeG7aKBXlTEcJzhTnJz39a6i7vxHLtVQzA884A+prk9d8SwmU2vmKRuG8bCFwD78/lUq7KvYz/wCwldphFI5nlPdDgDk4/wA+lUtR0uS3mSNA3lKu1emT7nPetbR7y1ivfPt1SbOcDzCO/XB74NdkkFnrFqRt6csrDDIfWm9GJHJaWsrWaiO2EZUHEgcg565xjpWlKbmT5ru0tLjd1LoyscYHJ3f0rqIdPtoowiwptA4GKx7+8KzeXZ2hdonIlVX2/KO+e3SiLfQTsY5MEG4i1urRuv8Ao1z/AEIHp61l319dtIEh1e/VGPKlQXx9c/TvXU2qx6jctHdWzWkhGEy4YSD2OOcc03VtGkjg3Qnfjg4X5gOORVXa0FZMzrXUruK2imXUtUtSB8zSqHT0Jxn+lWIPE2qOq7NT028/vLPHtJ/HAqpF4eufs7eZLNl0KnMh4z+PpWM+jwvKojlcBF2JlTjPGST+dCk+gOCOtj8Rz+aPO8Pxs7Hd5lncck/Qda008TWEkPk31te2xxtYPCTjsema86vdNuLJkUF2RVUccbjyST+RroNLF8sETRh1IQD5pWYN9VGP51XO+pPJ2PQrWDdCvlXDFCAVyxzj86wL+ymm1+Fb5LWVP4XEWZMc9+3QfnXOy27jASxWB8/etpmjP5HdUF/dXsSIlte6lDngliJDj/eODVKSFys7G80m38uFxb27vG4ZGlh3sh5OQeoFQpfXs2Jbi3t2KgxjypcMB9D+NctBf6jaWqsL/UI2QEuWk3++cduPWrEfibUGfadRtJ0Pa6gH4ZxzT9ohcrOquPFFvYxoby2lgidvLDyEAFsZA59eeenHpzXJ+GPGSNdyQXt1CtpcHavn3UamHGf4R2P+FVNc1d9U0e7sLnTLIhk3q1vNgqw6Hb/njNc8ugaaL+OImRMlt+SNm3apBB9s8/WqTTJaZgahbSm4jRYZSWiUqCpBIOSCB3BGD+VepfDeGaPwbfwzwvHIjs211KnAAPftW6baKLVIpI7sS2HlkYLLtUD7oyOcD0qzInmmI6fdFF53RxMnI+hxnvVJg+5o6eeCfp/Knoole+gPRjz+KispZNWtZAMIUJ5325Xj6jIq/bu0VxI05G6RRllHBOMZ9qTBHzNMhjkxnkHH419GwOJbPTJ1PDwnP5CvJNZ8CakdamitpLaWN5C0beYFOCc4K/ez+Fepacos9D0u0upo1uYFVHBbHRcEjOO4qr3QkjchOY2/Cp3OZs+qg1Wh2EMVYMCOxyKldsmI/wCxUjIZgHiu0IBDLnH4V5t8N2SPWJrcsNwhI477Tj+telE5u5EPR4x/WvOPC0T2njEKyIu9pIztXHv/AEoTGd5anaB6/wCR/Sq1+FWOF3UMqTY6Z9R/hVkDZPIP9o4/P/69V9Ti86wuUBIIIYYGT2NO9ncVrqxhXMnl69PNGAqkhtx/p2qK7dL2/e4QNJIeAFzwf6fyq3Z6Yl3aC5JkZ2Vign9R6gdamhktYLKPzZ03/OhBABJBIOFHbI4olVk9hKCW5RKXV1KXLRJkhCR8xH154P0NR2lrA9xO88cuI8AtK+S+e+BxjAPXmq0OvWWnRvZW8DExOxXcNikE5x6/xenas6/1PVLmZ/sqMisFDbEx8q57nn+I1Nm3qyrpLQ625lh0+/hYukUGMAMdozwR3xjG7t2rN1PV7Ga0lh3GdssEKL8oJB2nJwPfiuPmvYpF/wBOuVkm54i/eMcgjk89jSRyXEgQWmnyOezznAIHA4/+vQ7IWrNj/hM5E+RLBGQH5SWzweR+horPNjqznc9zaRE/wbAcfnmilePYdpdy7fS2enGN7q/uITJnbmQkUlvqtrIpEetxewk8vP681zPxCuA+pWsC9I4y35nH9K47J9aUYXVxynZ2PXvNlnz5c1lNjvsP9KrD7WuT5aHn+CcpXlYdh/EanjvruLiO5mT/AHXIp+zfcXtD0C8e4cgrb52sOS4ccc9amstk99FIEAA5GB+NGlRlNAheWRnk8ouxY5JOM1Z0622MAP7vX8KgsxtanElxMT3YKPwHNX/BqKmsTP8A88rXafxYGm3umiWQYIyxZvz/AP1VoeHbYQjVZQAc4X8s/wD1qaYM1osFS+BnYf1qQyFWjU85OKrr8sTtt24wBj60qbvNRiSQOxNZFle91C2aWe1aRo5SOGA4AqWx1Nbaxt7SSf7LfSM5Vp4jskDE7Tk9uR1647VUutP/ANN+1ysBFvRMLkE5PP4cfmRVrWLQ6gHuQCEHCup6Htg/WtVZEPU6C0uGnuJJGaPawUp5ZB3jA/TJPUA1oXCxSWzNIhkXZyo7jP8A+quG8PWr2GqahsB8oyAZ9cKpP867SefyYrGEoSJJTCxB6fLxx9QKHuIqRQwWnl20IYYJY5XtjIz+lZ/iAQ3cixeVO/lLuPlDjJ6Z/Kta/s0u1SaSMjgIVJxznI9u5rnpbwWF7dRujSbtvRyvTPXHXrUaJm1NN7GTc6farG0lq1yHXodpB7dwPrXPanodsxeQaihbJzvXBPOM8nPvXa/bobg7UtZigHzCNctk4XrnuCw/EVTm1K0JHmyMR/EJY855yTgZ/vP+lVoaWkuh5neWMmmzIxkjfJODGcg4/wD11qWsgmjBB7Vn6mga6mZcbS5IwMDGauaLGWUD8KHqiJxcWdxpCi60OW2cZaLlM9gef55rY0qdo3gfpuBjYn2/yv5VQ0KAoXGeqCrkSBYwBgYf+orLZksdqbGLULSZdrhHCsp4+U5H+H5VLLZ2k2oiWQIyJKiMQcc4yP6Cq16GlvI492MkcryfXip9Vt7SyELSNNtmePzDtJLMF+U4Hf5B/WtEiGbPkW9sqtBsUbdpxznFNnlMSNklWPr/AA1PHDKyi7kRoyu144yeQueQR6kVzPifVZtO0q5uywL4+Q4/iJ449OR+VTNDiznvEHi1NPuDb2iLLcKfmLHKp9fU1zB8Qm8nBvo0POcqo4rCeRmLOxLMTkk9SafHHxk9a1VNJEc7b0PRNKubCeNYm2xhsBZF6A/SughkuLO4VGfEy/6tv749D6/5+teW6bdtBLs6o3avRtKuDqWkNvbDW3Idv7vb+R/KspRszRO50l9qSnTY7iMhTIdoB/hb3qtb3Mc1vdTOoUlwr/QEgZ9un51FYJHqFvt3kw3CLOpHGOQf1/pVfVLv/hHr03wdRDOQskbEcnnGP/rU49hPubdw0UIE0ceFjcH5RgKcHP8AX8qmgu/tNoJyNuc/e9q5jS/EK6oFtLo20MkmQojJ5DDoMjr7irGu6jB4a8NRb23TgY2qeGc9h6DqaJLoJPqR6x4jWyVgoOc44XOPqelYFhNHLNDcooL55DIwUnnn0rkn8Q6hPKzykNGxzsAwAPauk0jXYmjCSrvhY8jHzJ9Klpx3Li1LY7xIrXVoVWZMSR8lCefTg9xV24MNnZvK0KMExkcDjOK5q3MsU8axybg3zQuOh9vpir2rXMu+GVYn8p4tx7jg/MM+3J/CpirhLQrx306SEyWUbwt+8XEhVwh74/zxWndaal3alrZ2V2XKEnrxRE37lWj+eNkUggYUYHJJ/pSWN87GeJk2LAqZB4IyM8fhitGSjDbw3bWlpJ54V5CCzgc++M1mQaTDqErLCjLICZDg9CRgZ6dOwqfxFqslxL5UUkZH3WBY/L+XFJZ3dxYFbgyKFZR8ynKn61N9CrEWm6HdR3rqqD5BtYumcZ7dayrbRtXTxCNNe+Tz4V83Y0eQU+Ud++O3+zVqbxZfXV7M8QvUjC5WFVTCnBwc4yeear/2odR8WDUy8qI9s0h2fKVVQd2G7gYIx3xW0U0tTKTTZsXunKHd3S2Iz+8+UjpzjCkCq7X1qbArHb28pBIH7gpheM4I54z3rNutYub+KzhFlLIsWVdo7k4eQncc9eOTj61v3F5arp1siwRwXT4zGp3bQPU+9S00NWZQt9aNmCwGoW+cALDcMApxnoc/5Nb1jr14bYTLeTurHIjuUjw3PQuDx064plppFvrelhTIizhtxGPuj8eSKs3ek2mi6eoiieSToiBcl8YyOKSfQfKh1z4ghmljvJtMZHt2DFoJEk3cEDn8amk162u4FM1hMxXPyI0Ujj6qTmqa6YuoWEsy2hWWNiBC/Ge4/TB5rFvtLuYrRDdOsRlbA2RqMd+vY4Bp872J5UdDBqehW0qyyedbAnIWW2dfx4yv/wCqt6PVtPvLeNre/gby87sPzjtnnivNktdVgliS3nuCjjcpjkZcj8PSrtvZ6jc4nIeMrJgb4RIQcdQSKfMHKd5BqtjMSRqVuXUlQPMA/mapNpkMGtR3saxMsjM/mpyUOPrjk+1c8ulatFu2ysQ3UeUhB/4DtxVG4s7m1ikDwwImQxkaJo2U+20inzC5TvJ5LgOHgRJkx1KtnP1XP8qUSTzQSs0SRuVwBncMjpnofSvNJtZeFRJFbLNnj5RJHgexD5zn1HerGn+LpZLkRF7yAAYJa6Eij/gLKT+tVe4rNFk3+qRK8d5cJbx+YxRWcJwST0ByevrWbb+TDJKYPtV0Xbc3lJsQ/iee/pWw86anJ9ohtba4kGEklUMCcHglWUc+vWn/AGK5uReQG7MTIwKBQFCocjHHXoaV2OyM4Wt1uMnl2tkCMksQ7/Xnj9KYunRzywJNPdXpkUsAD+7AHX27GtpLW3j1e5jZQ32mNTnHXaQP/Zx+VTW5gt3tXLKsa5Q5IGM5H9aErtXBuybRjxRIlnNNa2cdv5cgDbxuO0Dkj06Vahiumu4i8u6EB0dMAZZcqf1GalmmiTTZZXbMJwMqM53cZ/8AHqTS7xb9GmCsirLna4wTuAJP55pdB9TJtdFspZrxLgqhjuCEGf4SA4/9Coqhqmm61e37zwhYgcKQrlc44z+QFFaK3cz1OY8WSm88TXIiVm24RQBk8Dn9c1hsjIcMpU+hGKsXs7TahPOGOWkZgQfeq7MznLMWPqTmmlZCe4lPhTzJkT1IFMrQ0WHz9WgT/aFNiR6PKqQaWqcABFT+Qq1asAhYHgLVa/gIgQbgQzj9OaswBVtXPbGK50dBCZQbpBtJAUf41b0cY0qd8HMknT8v/r1UOPNnZf4FI/IYrR04bdKjHdnz/OhAx8qt5IAGSW7UsasbgLtPSpFf7vqSadGwFy59qSWoXOU1y1uW1J5I5ZI3XBClztIznp26V0r3xbQfsKr86gknPDADJH5VT1Gza51aCVXAiABkUsAGAPTJOB3qwNLk3SZlR/NyoKuCAD+PoarWwibTILsXV+01u6pIY2Vtp5+UA4/I/nVjVbaa4t4xIXVTOHjw2GU8jHH1P5Vcsx9mmWGKOTYBgksSTjtgkdexGRwelX7omWONfnkAfAJzleD19DTcRXJbiQfYYB1JHz/X/IrznVdY0uPVbiKTUIY5VbDIyPxx67cfrXoDjaDCcMikEMD1yBn9c14B4mcSeKNUYdBdSKPwYj+lJRUnZlqo6eqPQLPXrSFHSO9s3R+u6dV7EdyOxNZ85jmU+VPby+0cyMf0NeeKODTwuabpopYuSd7I6C+s5wGYwSBfXYcVe0C3+RHK8ZzmuTUMjBlYgjoRXf6BE0lnCSSWKAkmk42QSr+06HS6QwzOQOiqP51aVMBGJGNzZ/L/AOtUOloYlucrnGBx/n3qy52wxDv5jdPxqCTP00z3OsyFsbUhJTbnIyQBn3xmres2KyrBGJ55HRgwTzOAwU4GPTpUWjziPVbpCpBkRcMfbcT/AErUsrBrhb2SSCVSZFdJGcYPTBA685wc+lWiWas13LJYQrGuH4Vtx6ZUgn3xnNcD4/E6+GlW6UrceeocZyCTk8H09PatiK+u/wC0Le4kt5xbCEkKy4wQQeffoMVmfEyf7RoFrIFZd1ygO7qflb/ClrdXD0PKB95QamzTPL/e8elKVb1rUzRPati6i9N4/nXpViq2ulalgFh9ikJAH+fWvNbRSbiLj+IdvevS3b7Ppd7/ANNLOVf/AB2olq0aJ6Gt4WlSPQLCR84jRycDPAHp36mpvEAkvdHElvp814JYw+xYiWiwCc+oPOMdeoqDwvx4YsJCWG1XOVHPB/8ArVJdeI4YTZXENzKIZWXfkZba2dpOcEcjr6HP1lR1uEpaWMjwq2l3OobolKzqmESZcHIPO36d/rWB4/vGudYhiAfyIQwBZSAz5wcZ64wK6zS9Vii1SGDybNpJppx5q8FfnPPPTJzjBrmPHWvPqNla2omhlijncrtU7lAAxz05yc47rVKPvXJ5tLHHF8+lXdIYNfrETjeP1rKDc9at6Wf+JzaD/aP8qbWg0z03S1ll0sxj79tLuQ+3Uf1rq7Q+bA0ciBgBlc9gw5H6VhaCmVnTGCyZyail1vUrbxA3lrANMWTygheMMUHG7ruz3xRh8POtfl6BVqqFrk0Wn6rbS4tbkfZ2+ZQ4LFeO3PPam+L70aH4elaBit3duqGTv0OT+n54reuLKOG5+0RziEY+ZGxswep9jXFfFGQNZ6XJGcxu0nTvwuP61mk72ZTZ53FNJbSeZFI3+0CetddoM6zHyJ8SWtwNrKe2e9cLcyfKFHeur8MQvNpokAPysVJ/z9aqotLhB62NXy7g6q2mWsRjcxMu8qVA2jr09+Pw9a5SbTbtLyyjnaNftUayI5fC7XGcn06/pXb6vaalN4hS5toEuJJbIZYjasYYnBye/BPXpWf4ovLLS/GOjoPnj06CGGZShHCknof9kiqjIzkilaag1lodtclGZt7FyU4ZgxA5yOx/Sk0+/i1C5Wd4YzKnBQjrS+K7C4sYEuQzNpb3UjwKV4Qv8xUg4YHj07Dnmub0q9KarExUKrNghc9/rRKPMrocZWdmet2DCIQz2pIjY/KD/A3dT7H+ua0bu8ebUYN8JEJGVJPAZlIH65/KsXR2WSKeFOVKhx7Ef/W/lXQ7g+kzrKAwIX+HOFP+BJNYJmrQ83C2s9vHGgSFyQ+RjaApP9K4zVNWm1jVhBBLEbb+DrhjV7WYfsfgzU5lm+0kKdsgHTd8h6D0P61554fuwzmFg5PVdp5q7XVyb62PV9DvidttP8zgYDEcg9xWoGESXAA4DZx9awNOUSxw3C58w/KxxzuHINdGJFeSb5OqK3P0pK42SblRg7biuwE7RnHvWdeaxpF1F5BureZJTsK7x+R9D1/Kreq3Mtnpolt0XdwuSCQueAcD3x+FcUbNW1Oa/M9qzhA8olO1EfkFmPc89f8AGtCCS8gH9oeb5QWxijBEgI2yeg5HXOP1rY0vSNJkiWSKEHzWLc8Eeo/CsMPp11Z2senuPIUP9otmdSU5ADjBOeueprR02OdEaOIeZNE+9UJ+8RwR+Kn8xUvR2GtUalxY2lkyi2/5bq3K8j5cGsb7VKdblDQhIHAUuc5bg4+nLVp63ObURspk5IyQflUH1/z2rLuUuxf2gjtbdoCoaSRm3NxzkHPr+NUIivxINTjlW4bZEFPlKPTGc4HOdoqTUYIrpoS0f+rZtrFgoGcdc/QVFqkM9zFE6XslsqviRoxnIJ71YuLNL6GW3mXdGwU4PXpn+dGugaajbbzDY+SjRld3GBvG0f8A6qbZyrdSP5cs2Nh4kUIvXBwOo/8Ar0WC21rDBDaqY4iSqqx5zkg9/UGp8Ol80W4FWACrjuyE/wA4z+dFhX0K09tPE4EFpFMhGdzzMDz2orURT5a5XnGKKQzw1zvLEjk8/SpoDComLqCTHhBjPzZx6/Wq+404SOsbAE4JGfetraWMriYXjg9Oeep/ziui8JWyyagJWwBEPmPrk8Vzm413Pge2RrWeV1zufA/Af/XpS2HHc6K7IZoVVs9T1+lTeUU08Z5LOFqjfyTw3oFvamVAgzz0OT/9ami51e5tsxWqxoPmAbBOfxIrI1HoS8M7Y5b+probOIR2EIJ4CDPsa5eB7xbRkuEEeSACDgk8+laF14bSGyZfPk3kZJAHX+dCSsDbubCIUAY9MGmRkB5ZFHBGfrWZH4fiSxQPLJvKDOAOKq6foML2szTyucMcdAcUJK4XY6/nNzqEYhgM7qhZNsYbHPPU49Oxq5ZaZrV1bxzl50zk4Lof0xTNG05LXUZ5EdvmjxyBnrXcabEPsUSbyRkkk49adroV7MwW07UJowJlndoyCjbVYgj0IIxTZl1EMJSs29RgHym59mw3P412Ww8hX/MVDKkm0A7T1P3f/r0+UXMc1p73TS7ZSCvcFHUj8+K8U1VEm1a/lVCPMkYryeDuyT05zz+de9zM8KrK2NuCT615Z4Q0DTtetbq4v2lQrMEUpIBnjJzkc0oqzCRy9rDbeVdeYnIhBiDNgluB/M5/CoBHGFOC33Rjj+LjP9amW5RFICk4PysTyuDnI6frmkWUbRh29sj/AD7U9UxaELpGEfDHIUFfc969C8OMjadbkZOEA/KvPpG3FOf0r0HwyrDSoSTzt6YoY4nUWSEpPhTlm/pU5j3BMdeuPzqpbXgtdPuLhlZyG+6O/AqlBr6JJukYsmMIFjIP481kjQe0NxHezyYQfuyEyQDn/OateHEu7aONZb1PLTPHzdQAPoRjOR9MVWi02S6D3LToqSE/Lhjxnjq2O1dDpGiwmyjR5QQM4IUepq1cl2Jbi4E8uzIaZDkxgjJHqPUfT9K4z4gu97oUSx75pILlZJfkwQoDrk/jgdO9eijSVUbVdGUnOHBI/nWR4gsRZ6NcTtFDIIUBHyHPJAz39abutRJp6Hg1oPPuDhMfLxx71ZktDG+10KsOoIwRWza6cYsDeFTy2hDNHjI37hz6k9/wq5df6TO1xK0Kuw3sjAEjI24/r/8AXqHPUajoc3FFsurYKQAZVzn6iu51xhbaWWZwAUdBk9SVxXPzP9mHloYG3lR8pxyhBB/HFdbq/wDyKF/ISMmBP1dKad2gtY1fBUKXHhnTlkRXjYyZVhkHkjpVHxr4c07TtNlvbSzKyyTIxZOiDgfgOO3cj0rS+H+T4a076y/+hNWz4gVJ9OlgliV1cFNrd81a0uS9TzDw7psGvay1vIbmKFonYNbnGw72IJOOnIH1Aqr430mGw1aOCAswFum5nO5mbkZJP0Fdf8OY1CXMjQkbi0YeTGQVx8v15/Ss7xxarLrSYSQnyQPlXIzlto/PNKTswitDzdYDnpVzS49niGx3fd3jP41rS6fbi3BjEnmh3BBHJHylSR2ypb8qhjigttTimZpcIVK5XAOH5/8AHSDS57j5bHqWlRxiWUKBgxGs37Hr9xcvHBfBYGZQIyi/cJIY8joO3qMelbWl25ErHI/1ZFUpHRLlY2J3uDg5HBHT8wDWLxzwa5uW99P1NPq6ru17WL14slzfm2ErRrhWJXBOASe+fQc9q5H4nx50fTSpLBZWG7Oc8V2n2YSeIBcHaUWLAHuef6VzvxFtFOiWQQKoWY9eP4GP9K363Mzxm4Xbtz3rvPAyebpEoyQRKf5CuY1bSpIUgdZI2BVmOGHYt+f3D+Y9a7HwTB5dtPGzIHZi21WzjHyn9R+oom04iimpHepb7rW0z18naT+FeSeML6x1fxC17YNIY2RVlLkfMV4yo7DAHWvYIBm1thnswryzxnoVl/wkBXS4pIl8pTMAp2eYRk7cfUZHrmlSWo6j0LniLUJPEvgie8gWQwWlxGPLY5MYAKg575BGfevP7Li9hP8AtivXIfsy/DK5srSFo5fs7bo+jF8bTn1ySMfl248ut9Nu45grQOG+XaRyMscLz05rS6RFmesaT5UVysRQruVlHvwa2tHmWZJYwvRR29CRWTpuHubeQnIY5HtkH/Guh0mGMFkbIwrfz/8Ar1glqbN6GFrq2S+GtR+zRiOXy8sAMDCnd07dK8s0Bkj8QRDoj5BGc+v+Ar1m+tI73T3s9nzzGWMPnBAOQfr2P4V49osMyaxbh43DrJtIYYPfNaLZmb3R6xpBCRyorH5WV+nqT/hW5bErcKN2cxEfkcVhaYjLLcDaBmJSPwNdChYTwcAHLrjPXvWaNGT3gzYcMSVw3ynrgg1jxTxnU2ga9g8qdeLdkyzjGDn15B/AVqu8p053VVEiKSoOSCQO/euD1UDVZbCeO4mtgplBbO148cle2ThiBjqMe9aJkNF7T9NjOnzQt5E92oAkSOHDwNjuxOcdefrW/psbLLvkCo4HIDBuxHX8q810MXs+qXaQ3kxjwWeTB+cZ4z6cnNeiafCY7O1Vf4Y9ufYH/wCtTla4o3sMkSK/t7vc8qOhSNnRuOxyAenX+dUNUuLeB45ZblBtePCk8hSdrdOvc03M9td3dtOpuAq+YgxtGAvQ4HPQ89RiqGpxTR2El5YxrOJ9uIyDmOPac9+xGM0ReuoPYddajbPY3EKl3MsTtFtQ45HHXHek/t9HYzx2ku0uF2OwUjv0545xXNI2o3MSrFaoY+gxEX7/APAqcItYeUpvkWQYVgqbSD0x0FO8dhWe5sNeXVtfLm3gAMjlScsVLEtjHHdjTLm9u2kWb7dBbSKDxsGON2MHn1P51Qg0HUtVj8nLyOW/1kkp4OD8vUj1PrxQPBN6kjIyxgo21m83Az/3z701Z6ol6aMtPrAlcsdT8s/3VmWimQeDJpIUk8+3TeM7Wdsj9aKLBc872f5zT2jIRcqwByR79q0F0LUWyy2pPPHzr/jUr+HtRyuyzcjaM/Op5/OndBZmPsz2/Wu/8Nxm30SBsH5wzHH1/wDrVyf9g6nkf6G/P+0v+NejaTbfZ9JtoHh+ZYgCCvfvSk9CorUoJcOt+wAVgzbVBPXFbP2h4rQqwAbHQAn+lMiiga6y0C70Xj5elT3HkSIqRR5YnnCH/CpKuVh/pAhMgwqkk+v61oyrvcK0zksOm4A4/Ko7eGP7OoKjG7njFXPOjN2qgZ2jOP5UJCbIJ5FgTBdjk4zuX/Cqs0IjtCWeQKOo3D/CtK7nQGJDkFjnGKjuHSOxOPvdTg+posFzNsZfKtmmVmcNwMgMfTtW9aX/AJMMcXlOT9BWXDEt3FAseDuI6ema27LTlSbfI6kADvSfkNFhrplG8o/0Az/WqMmqHzsgsBtI5BH9a3THbnHyoQPYVmXNisl7lAFTHak0CK5uydIvstlo7ZnXBJJ+U8/yrxOx1TV9KieKyupYY2bLKE4J/EV7XrEYt/DWqvn/AJdnQYOOox1rw9Zw5XBzvYKuD9P8/jVK6B2IPs7hRkj16H1pwjIA5H51pb5BaiYGPyy2zJI3btvbvj9PxqCSWT5Rl8j5Tx/nmjmYrIokHzEBxx716DozmO1ijU5Gxa4F2PnAljx6iu00qTCQqScsAq49aJahGx2lhHjS5HbDDef4cmn/AGmNPJQxyYwcgx4xVa03PpkEO/aWkJOPrVjEWQHDhl55A5qCyUXNug/hXv2Brf0m7j+yrjk49feuTuUGCd2csa6K0tgsCbc8KO/tTTE0bX2uPlivGPUVzvjW5R/B+oeUcMwTBBGcb1J6e1bIiPkA569c5rKnsTcadHDI5Mb/ACOCSRTcmJJHnkviGyufCmnadbSSG8hdWk+UjGAwPPfk1gW9zciGFRM4G2PjJ9Kmghg3tsiJ27v4vc47UqwxCNCqOVCqQThSccdMHH0zUuSfQpR8yheXEpa2DSE5LZz+NdrrMh/4RW7THHlRjPr861xl+gV4QEI2lsHI+vpXV6zI3/CNXKlcAiMA/wDAh/hTWthPQ6j4eo7eGrQiQDBkwNo4+Y10N7bSSEZlGemcVgfDplHhaAnOfMcdfet3VLyOytZ7p9xjhRpGxycAZNU0JGN8PbBp9DvT5zHbfzJ+W3mqmvRWkvjKK2vfLEP2YFnMrICctjJBFWfhlfJ/ZdxarMkkjSG4by2zgt1z6dBVL4i2AS9hvSSyyoIyAOhVs+vfd+lErImOuhwcl40d3KiqrIjcEMc9wOc5PA/zms+9vpDLbKFIycD5ieoA71dURK5b/YUFdvI689ar3SRloHCNlJBn5fQfX2qFy3NLO2565YTfPMIz84jYgE9wRVW3sDe6q0LxgssKXG7gnIdsfkaTSpm+0XDbWK+UWH5itTTY2i1uOQ7iklj971+cn09xUulGek1cam4/CSXNtcxKzJGmTjlznjgU3XrA3ljBbXiKqTThY3jAyjYJ79sAj8avXkrANnJAGce1VfFtnLq3hieJUK+WPPRh/s8/qMj8a00I1PEtS1D7LK0bxBhHIVB2g5xjn9K1PB9/vvpiuFVIj/COeU/wrGu7WKaFxyGDAnI6cVp+E4Eh1KWPJO+MgHHv/wDWpe7bQet9T08XDCxheGNX4dhvbavfgnBx+Rrx/VjNq+rSXX9jpEWAGyJsLgDGenJOMk16ldWttd+GDbXiyGHZIzBB8/GW+X3rxN7Zmdtu0454B/rV01YzqM9A8KETafcaLf2ttb2To0hfzCJCwIYYx1PHG7/61cs2rWZbcsTghcKSDkY+737Dp/WjwxaW8viPToruETQyzKvlgYLEnCjnHfFO1Tw+umanc2EkpL28jRlsYyAeD+WD+NE1HqVC/Q9L8KzxS6ZYyAKN5OB/wIiur00Eh3Mb85GNvTpXB+D0b7Bp3ysVSTHTp82f616NprfuJgOMSEHkegqEtSm9DMj0UPeJIGuVIcnhhtOc8YI6c15T4sFroniK506KWdvKKnDMRtLKCR78Hr717Q126TooYctivK/ilowi8QRao7EG8TlcZ5QAevptp2i9xJs3dPvhzIsTPmAnCjJ6j/GtKPUJP9FkFnOB5gJJHYjFZ/h8Kbe3IU/vLcDIx12g10zIDZW7qxxtUg8dMVNirjI7g7uLaUgnHNRwaNAjNKqIrFy3Kd89frwKmMrRO+6Tcc8Hp70l3qC2xG8538jBp3SJ1Mqx07HjO6g807ZbJZMeWMZD4+vf9fpV1V8iZIBEXKO6/KvH+ea50a9DH43jfzhHm38oszcAMc8+nKqea3bu5jstSt4ppwktzNxkHBbgdfyp9hIV7KaaSaR8Rl/lwRztycdveoofDqPbk+dIxU8Es3B+gOP0p11qyQ6o9grSyTjG7ah2rkZGW6D/AOvSWBvDdzJuKjPRqAItBmt7e21KGSOIKkiYViPuFQDj3zzXLwMkEXmvfBJ7ZBINkgxL2IOeTnBOP9qk1vTok1kW8sM080zosahwvLMw4JGCOnFWpPC1hbxM0jcltqsWJUnnI49uaycYRk5S6milJq0ehZttY+yeJpbaGa2ls3/0kNCQcnYARx0Iwxx711FuNsfmTBfNf5nOB1PbPt0/CuHttEi0rVYdjlnZ3RstjhSQcfkv4GtzUIQCwiRQPXFWqDmrRdkNYmNJ3lG7OoS/05VAlnbf3w4FFebljuICjg46UVssI+6+7/gkPHpv4X9//AJFuEjUgtjnHIP+FVtT1SKDT5WDAMRhcDOT+lNa7UIAWI/H/wCtWbqNnJrEy2sVzb28UYEsjSPzyccfn+tYxWuoN6aGdb+ILjSo/NjZnWVWMeQFCNnqBk9K39G8UXGpW8kt0qecrbd4GA1cz4n0kaVd29lFdJcpHCDvGFwSSSCM1Y0cy22mjLquWJAyK1aXLoZpvm1OzsNSWa4kB6kVdgltrq48nfE0yH5kEnzKOO3X0rj7C7dL/e3CFepPetLREaHXru+kaJVmBCsHGcZ/wApRQ5M7S2jQNGu3AALGi3CtdzPgZHAqlfXWdMnaCfZKsDFGHY4rM8NNfHRkluLlhIQDgqD8uOM96BmxM4kulBwcKTS6iEhswMKOAPrXLNqWoJ4htoXlh3/vCUVThhj5R1564/Amr+qTXiW6CeS380sQfLjbHU4/i+lJoEzc0eIN9nOMfuy1VvG2tw6RoUkCTvBe3GFhKA5xkbjnHHB+vNXNLYwRJuwxSMDIGB/OuG+KdwZLjSwJN20SEJjp93nP+elEdZClsdx4S1GWaytbWYMzJDs3tklmXjJJ65GDXSTRj8fauC8Bm5ntYrqe6JDMGRdxbACgbeenP8q7iWQsc9qU1yspO5U1ERCwkWRfNR/kKBc5z7Vzn9jacz7vsMW3PKtEM/zroW2SgIxAw27nH07mgW8S/KJMk+pH+NSr2KMRdF0kkB7G2PH/ADyX/GkfQNFdsfYIM+yAVuNagg/MNw6YYf41WFvPsLeT8xYfJ5i5A9etPUWhyHinTtB0jR3dLVBcudkTL1ViD83X05/Kp/D8Gn6vo8F0Lfypoj5bbWJAYdD1HYjrWZ8RYDa6TZyvGqTzzfvAuCTtUjrk54Iq98M4hNoN2Flwy3HI9AVGD1+v5VbXu3JT96xq2to8N9bJId0K7syFguOpHGT3/lVq4IDEgqy5OCD0FbMNtHjAnbn+6f8A69RXejxXKHzJpTjpz/8AZVFirnLrdCVeoJLnua7IStGqgccCuL1DTH0qQPGTJEWHJxkfQAniupbUI48ooDsO3pU6orc1BcsI8lyOuOKqtfxxxJEWLEc8jH9KxXvpJRh3QKAfkJxzTFlZvlByAOxHSn6kmXB4QsItxVW+ZcEGQHAz7in3Ph21nlklk81pCxLMzLyT+FbRjEu0bMc569qkW3jQZwAVGPvdadgOZl8FabPtMn2hTjjZIv8AhR4otYrXwlMI3dsui/PjoCPQV1KQIGyyMxPoTxT2s4L4PbEBSVJBeNZMY9nBFCu3YHaxgeAJinhtD1/fOMVtazp66zZPaPNPboxG9oSMkehz2qePT49OiSJCvPzkpEkY7joqgdqkQEJlWVVIzljjB6U3e4laxk6F4ah0C+jurXULpivDRsRtcHseP84rS12xi1+JI7guvltkeWR1x7ipQ5c8HPBwcDFNV5WONgAHc45pNjSRzzeC9P8AmRp7kIpyCCp6jH93iqk3gbTSN0kl2FBO3bIuOe/C12ALk4O045zgc9qUhhuJCHPYYpDM62ie0j2RxOyEbcmQZx242+1EFy9vq0FukO4rZlVLNzhXAHOOOo/SrmUhXcE6g5IrKnud+uxSlBuWzkKgv1O+Mdfpn8jQmFjVuUnmwwQgkfMPNAA/TmodWttV1Wewghu4ooIyTcQeeytMvHdR04I696al38u4hdzdV3++KuM7/ZRMXRFQhz1JIBz/APXrbDwU5WZjXk4Rujnn8E6a6GLy5cbidpcDB4/w/wA5p1n4L0/T5457ZJPNXu0uRXTvGGk35U7ucg9c0zCwsHbcQR069KzkuVtGkXdJmZc2xkspBtbaiNgAHOSCPyrxaOxjljUy3sMHyBsuCc8dsD3/AJ+le7C8MqgCBkzx90ivF/EMBjiSAN5jWqC1yO5UkHHtkmrpsioX9A1fTLeC0t2Ba9Ro3DuSVWQSKylc9CBkHH69vRb7w3p2pXEl1fwRy3Dn5mEjgDn0zXl2o+GdTsoUijhgmW5KA7VBeJ+OrEDAJz0OK9esJ7mHTbb+0pUFwsSiYBf48c81Mkt0zROXVFWw0uLS7fZaxxrHu3AIWxn8Sa0bfzYg2Bgu25juzzgDv9KgYW7OWCKdxOMsSD/hUflkTFocKhGBjrWd2OxYkiYyibALDkc1X1S0i1eFPtUUcrRhvLEqghSep5+gq0GGMGU5HXLfrTmhi2qRJuBFAGNFE9lGiJHCqp2jUDjpxxV3zl8oRLkoOF6D/wCtUwiXduyT7Dt+tRvG2V254bnjqPTnNGoELxzu5K7WUkcMBkDFRNHMGyzOFHI3NkD2qSW7Me1PkV/XNBuYmkKtNEwPIAAyPqf89KABbOJ5CzW6Fh1YqCSfyrz3x/qtwut21pHLIogQNwW4cnOcn2Ar0FpYwzPHK+4dVwf8+tcJ49gvdUks1t7aeXyA4ZlQkDO329q0pv3tSZrTQ6DQvEulSpaPepJc6iUVSBFvVs9D35xnOe+cDmujk2mQnyjHj+HPI9uK8QhutRsJI0TdCYhudWUc4bHIP1xXs/nxSssjTbgwyTjrkVc78tkZxS5r9TlfHNlc38VpDaqgIYyZJIIGQM5+rDNc5qNnrVl4bgt55JQIZRJsCrtAxlW3dc5bGPY16LdGF4ZFQsSRxknn1/Ssu9spNV0OfSrh23LtCTDBzjkEj+dKLdloVJK5jaBbarrNtYXc0ibVZiZHciQ/MckfKRz0/Cuy/s28WQFWSRMYKzS559iqCsfSrhLGztrbZJ+6RVJ2HBx36d62zq8XbcPqhrgWLqptWsr6aHrPL6Eknu7a6jRotvyW02AsTkn7ZL/QCik/tiH+8f8Avg/4UVX16qL+y6Hb8WeWt55jIkUJE3VzwT/hWVFNfzXUv2AyIzjA2NglfrXQSy6ZdIY5rliv+6Qf/QarR29h9qmkN64jKhUC5DY9Cdtd6SPHuzCj3zho5V3uGDMzckc4/mRWtd2U8VqsjCJkJCqAOOfSrtvBpVvxH5LDrukfLf8AoNPvEhuvLWGe3QCQMw83g/nQ7Ait/ZlxAyuzDg8KF5PsK0oPPlVQ6siJwyj734+lWIFtUwxmtS3d2kBJ/M/yqa5mto1jaOSJ3LBcxgfKPUjPI9qBmRFNDPZ6gxhWIoHVCq4454/HNaZ1CwtU+ziGJ3VFA2jIPGM5x+nX+dRaXYs1myXMKsrtuKZxk8dTg8cdq1fsUTp5f2SNVHRRIQPwwKTQ0zj5rnOsRuwYRkEYX5AM8dK0L6+gEipEyrEGGCDyB6E96s3+lsupWpEHnAnP+sJ4BHBOOOp5rTj061BBksHkbsFVdo/Dd/P9KGgTJ7G9jubdzAzjoN5lYD8ADz+g+tchrkcmoa7JDDLJKsMZ5mO/kLngnpk101xFFb7jbWcoK9V2nYfyPBrn7NjKL+W4tw1zK2QRuCpjIwcc0kmncG7ol8FGAXhnur4wmNC0akiMMpBGc9Tjmuvmvru6t5BaTTwR44lf5yR6hT/X8jXF6Rp1qIbM3cqrJFKzNgMSyY4HT15zXR3GoWkFtKGKSARsEfy8MOO4x+o/+vRKN2OLsi/osmo3NrHeNeTyq67SFVQeDg4yuDyOn/6q2o7ZHb7b/acgKrsLuUG0Z5BBTg59ea5nRdWS20uGGKRQ43ZL8KuWJ/Hr2/MVca9t2uBcnUU+1DpISAP++en49felyjuX72W+jgnkguCI4kLmSZF5I6AKAD+PH400TXzwrcSSRyQS/MjIh+VT0zz9OfzArM1PWY5dPnSSePzCAOHBDcjof6dabptyIbSHyZnml8mNSpk+VMAcZ6D6Dn2o5Q5iHxpYG60FLmeSJ/KkHlFQwJ3YBwSSO3p2qDwVFcafpN3cWoRUkkJDXAK7kUdc5+vQHvkil1uxvb+2WOF5JN0oZ4VbbH3OcHqf/r1funl/sa4gRfJKWzKImHKrtxxzyPenbSwr63OrW4CRxMskaEjqH71Mb4/xXCAD0P61zDw37dbpEGeyZ/nSC3u+98Sf93ip5R3Rpalq0kwMMF0rJ0Yp831HXNVIhJtXy4+AMfvEbt+NRrY3DH57rePQxg1MunxA5KKW9QNv8qOVj5kNjDeeWmdNp4CjPA9uKuCKJmO2HdTREAoALgDphz/jSCD5siSYfSVv8aOVhzIskvGy/uMA8A+YMVNlmHMY46nd3ql5R4y8hPuxpwVh0Yj6Af4UuVhzIvq/GcsOv8VLFPFbSNPMW2CM/dRnOcr2GTWeqkA4d8+vGf5Vo6Tu+0ylnZv3Tfex6j2qoRdxSasLPfQz24uY95jRDncjISRk9GANZlxfPcRGLyZYmHzhTIAXA59eR9D+VW/EjSLp0hSR0/0d/uke9Zt0rf2bMWkZgIi2GAwCBkdqck+YV04k1gbu1UwzNdyptAj3vGQuPoQcn3JqbzrmJdrQzAqeWLRjj/vqss3lxAFltvMu4uPvkcZ/ut1f6f8Aj1W8R3biR7l5ZFAJQoE2H/cI4+pyfep5bkxfK7LYcNa27iba5IxlCChD/Mq4U7+eWHPTrzU9rqTXAJW2uGOeVLxgr7EF8j8aydVeRLq1ImkIyM8jn99CPT3NaDxLKVkLuHUfLICAwH1x09uho5TTmLhuJXTH9mzN2x5kZH/odZF3vk162ZrCeDFpN8qPH8wDR5PLYGP6/WlOpXinECfbI+8ygLt/T5v+A/lVZ3FxrVi8s/nkQz8YwEOY+MdR+PNHKw5i2t6yTl1sro4+ZVLKVkyyqMYbB5ce3vWbqfim6j1BLO1sh5jRNI0c3BTAJIIB44HQkH26Va1WeRbi3KyPnjqxxnzYvf61jWlpGmhXt/es0mpXELvIxJBX5ThB7fz+lVC8HdEztJWZv6Hr91d6Ta3EdhI6zAlmjwRkEjjc+QOOmK111GQnZ/Z14OOTmPH/AKHXE+FtTmt/DltBFbC4Zd+6JPlMfznqTweufX2Nb0c6XQJnlL4+9CoKqvswPJ/Hj2oabd2CaSsh1/4it7C3kmNpOdvy+ZmMqG7Anf6153cyWt5p+15HSTzPM8zfFyQcnjeDmtfxdr0skjaZENkChd2Rnd0Ix6VyDSx5wY8+vFVCNiJyuWbXxLfRsd1882cZ8yPPcY7+1eraX4jtr+3U2sd3LsADNhQAfTrXi8SbLtCqkAOCv9K6ux1e5sZYxAAVj4wEA3L6MQMkfypOESlUlax6HNqqBg8ljc/eADcAD0/i9aFuY3RJo4VwyhlJXnmqVrcm+Xz5IpEKdIW4Kn1P9Pb9J7WEtaQ7sD92v8qnkRXMyaS9Y/dgC+4//VTBqMq8CFW9N1O+zg9yPpSfY4s5O8/U0+RC5mRtqU5zhVXPoaj+3XfaXA/CrgtYf+edPWGNf+WY/KjlQczMtnkfO48nv3pBGc53OfqxrWCAfwik2j0FOyFdmV5anqAfwqJPtkd05UB7ZgMJtAKke/p1rXZBz8n8qruQpxtx/wABFOyFdnH6xo2qXmqSTRW0ZR43jyMA4K4HU84IzXW6dvi022jnVvNSJVfGDyBzSBSxyAKf++C4HQdutV0sT1JmkiYYdCR6ECmj7NtKiP5fTApFSU8kcf7lNkvba3BMzon+9tX+dAHGz+LbKCW5tWsYmG5lVnZ1ZOfQcVzwv7ieby4J5nZj8qjBP8qd40WwGr/adPuI5FuAWkRGB2P36evX865xJJFcNGWVx0KnmsvYU27vU6I4qrBWjodnDfatDEqeSzcZy6I38xRXL79Vk+bN43vljRT9jAPrVU9GXSQf+Wlsf++v8Kd/ZA7m3P5/4U9WbHWpVZvWtTmIP7GRv+WNuw/3hR/YcY/5dbf/AL7T/Gras3rUqsfWkMzz4fiYc2kX4SL/AI0w+GYCf+PNj/utn+RrYBPrT1NAGCfC1tnmyn/EMaD4eiT7ouYvpkV0PWgsy4wxH0NAzm20jHC392n0cioW0WZjkatef8CcmusE0o6SuPoxp3mMerZ+vNIDl47G9hXEepke7ICaPsupYONQiOfWFea6IEHOUjP1Qf4UibTKFMceD/sD/CiyDU5sW+rLgrJZvjplAP5CnN/azIUexsJFIwRk8/rXYLY2zjmFenbij+zbTBPlf+PH/GlZDuzk4rzV7aMJHpUO1RwEkx/WntresKMNpMhHos1dM1hbBMiL/wAeNJaWsDTsCmQBkDJosguzkbjU5rqFo7jQrkK2CSrc8HP932pYrq2Ix/wjtwcAA4h3dPwFehQ2NuedhU/7LFf5GpHtIlXhpvxmc/1osguzz8Xdg3yyaZfW+35spbsvPplSKWS90a6TZJPcQkdDIkh2/kTXXTExElGYH3Oapf2neB9vmgj3RT/SnYLleGbQJ8f8TllY9jKB/wChYNaUGnWkq5g1mRh6YyPz5qSKVplHmbW+qirkVhZyN89pbsfUxLn+VKwXIF018cX8bY9Xx/ShtOmPAuEJ9pFq1NY2sQylvGv/AAGohZ28i5aIZ9V4/lQFyEabd9QyH3DLz+tP/s68x/qifoQf5U2SxgRCVMw5/wCez/41SaMIx2vL+MrH+tAFmSw1DosD/wDfLVXSx1BZCHtbkgHggnB/Ws25vLmAt5c7jHvms+TW9SVTi6f8h/hQM6tbW5B5tp/xU1taNp4UNLPLHGXBTYz4YD6V5HeeINW81FF7IFJOQAB/Skt/Eush0Av5MAgcgdPyovYLXPVfF2mS/wBjzTWsqOkcLhkByeQefeuJu/PNpKbq4imJjO2MIQBxxhRnJ9zn8KyZ/FGtSK8TahIYzwVwOf0rB1PVtQEyMt5MpK87XIHU9hSvcVrI9Ctr95IVIWI8DO4sp/8AQae8hmxuitwy/dYTMpH0O2vMV1vVAf8Aj/uP++zVyHWdRZPmu5D+P1phc7S/e6juLfzTbzY2+XslwSfNiOGO0AdOoH4VY3ai53TW1nJ/sGfKD8Mc/jn8K4X+19QAP+lSUo1rURkfam/75H+FILnoRvtTwAYbYD2lFZ129/NqlrN5KIyRyKZI5PXbjJ/A4ByOtcimu6ku4i5OQP7i/wCFWbfWtQZCWnUnHeNf8KAN6+v9REkP2iKH5T8jK+Cx3KeR26VO/wDalyM3MEhU/wDLOOQbfxOcn9B7Vzo1m+KOTKmQpI/dJ/hUserXrRITKuT1/dr/AIUwN9Y7uNQv2SZVAwFQqAP1qGZ55Cu61uAy/dIYAj6HNZqapebwvmjaRyPLX/CtmKZpVbeEbk9UH+FJsLGbdJfFUE8MhiMqZZyAw+cdh1/So7S0uZbeCV7KR/3YCYVSMYHPJ6mtSMg4UxxEZ6eWv+FPjfytwRIgC2f9WvoPammDRzk/hq9muJLkW8zSHBCsiKM9BjBrTs5r24iUeRO0YbfhMcs3zDOSPUGtY3DgHCxf9+l9PpVeWd1D7ViXAJGIlGP0psRHK2oOwkjt7tZVGAxxgj0PPSrGn3MtxbLGjyCVBtkQNvKkcEZFYn9t6gpIWcDB/wCea/4U7+3dSBwLojjPCL/hTsFzpDHedhOT/utTV+27DlJwTwODxXO/27qZx/pbfkP8KdLq1+0OTdPnjpik9AWp0awX5HyrP+JI/nTlttREilkfbkZJcf41xqeIdWWYxC+lCBhgcegres5JruPM1zctn/pu4/kaQWNcW96Fy04A95DUbNFFzNqUaeytuqm2nWoXmMtnn53Zv5mkW2t4+FgiH/ABRqBO+p6arcS3M7dMIODTRq/H7nS5j7yE0gJUYU7R6DikwD15o5QuMbU9SY5jtLWMe/J/nVaWfWZTxdRxDP8AyzQf4Ve2j0o2jHQU+ULmS1hc3BH2nUrhl9AT/jVeTw5pjtloWk95HJ/kRW4QPSmMB6U7COWvfClpLHsgCxc5JAyfzNVIvDc9rE8cF8yI3JG0c12LAEdBUW0Y6CgRxR8M3IPF+/5miuz2gdhRTA//2Q=="/>
          <p:cNvSpPr>
            <a:spLocks noChangeAspect="1" noChangeArrowheads="1"/>
          </p:cNvSpPr>
          <p:nvPr/>
        </p:nvSpPr>
        <p:spPr bwMode="auto">
          <a:xfrm>
            <a:off x="33329" y="-108322"/>
            <a:ext cx="228540" cy="22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latin typeface="Arial" panose="020B0604020202020204" pitchFamily="34" charset="0"/>
            </a:endParaRPr>
          </a:p>
        </p:txBody>
      </p:sp>
      <p:pic>
        <p:nvPicPr>
          <p:cNvPr id="5131" name="Picture 17" descr="https://timgsa.baidu.com/timg?image&amp;quality=80&amp;size=b9999_10000&amp;sec=1573409658559&amp;di=462a2253c74e79d054ae4620008c52c7&amp;imgtype=0&amp;src=http%3A%2F%2Fwww.chinadaily.com.cn%2Fhqgj%2Fimages%2F2012fgztdx%2Fattachement%2Fjpg%2Fsite1%2F20120416%2F001ec95b71aa10f5d5770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5205" y="1797048"/>
            <a:ext cx="2644880" cy="17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9" descr="https://ss1.bdstatic.com/70cFuXSh_Q1YnxGkpoWK1HF6hhy/it/u=3537912908,205414395&amp;fm=26&amp;gp=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138194" y="1797048"/>
            <a:ext cx="2904128" cy="17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321566" y="1824473"/>
            <a:ext cx="2606464" cy="17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  <p:bldP spid="14341" grpId="0" build="p"/>
      <p:bldP spid="14342" grpId="0" build="p" advAuto="0"/>
      <p:bldP spid="14344" grpId="0" build="p"/>
      <p:bldP spid="14345" grpId="0" build="p" advAuto="0"/>
      <p:bldP spid="14347" grpId="0" build="p"/>
      <p:bldP spid="14348" grpId="0" build="p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6897" y="2633053"/>
            <a:ext cx="1854511" cy="4154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holiday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027242" y="2023594"/>
            <a:ext cx="1380765" cy="813009"/>
            <a:chOff x="1075265" y="990599"/>
            <a:chExt cx="1532467" cy="982134"/>
          </a:xfrm>
        </p:grpSpPr>
        <p:sp>
          <p:nvSpPr>
            <p:cNvPr id="3" name="椭圆 2"/>
            <p:cNvSpPr/>
            <p:nvPr/>
          </p:nvSpPr>
          <p:spPr>
            <a:xfrm>
              <a:off x="1075265" y="990599"/>
              <a:ext cx="1532467" cy="9821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33" name="矩形 5"/>
            <p:cNvSpPr>
              <a:spLocks noChangeArrowheads="1"/>
            </p:cNvSpPr>
            <p:nvPr/>
          </p:nvSpPr>
          <p:spPr bwMode="auto">
            <a:xfrm>
              <a:off x="1372170" y="1206983"/>
              <a:ext cx="920163" cy="50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When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1240308" y="3735317"/>
            <a:ext cx="1277208" cy="802295"/>
            <a:chOff x="1075265" y="990599"/>
            <a:chExt cx="1532467" cy="982134"/>
          </a:xfrm>
        </p:grpSpPr>
        <p:sp>
          <p:nvSpPr>
            <p:cNvPr id="9" name="椭圆 8"/>
            <p:cNvSpPr/>
            <p:nvPr/>
          </p:nvSpPr>
          <p:spPr>
            <a:xfrm>
              <a:off x="1075265" y="990599"/>
              <a:ext cx="1532467" cy="9821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31" name="矩形 9"/>
            <p:cNvSpPr>
              <a:spLocks noChangeArrowheads="1"/>
            </p:cNvSpPr>
            <p:nvPr/>
          </p:nvSpPr>
          <p:spPr bwMode="auto">
            <a:xfrm>
              <a:off x="1438378" y="1273956"/>
              <a:ext cx="850516" cy="50863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Who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10"/>
          <p:cNvGrpSpPr/>
          <p:nvPr/>
        </p:nvGrpSpPr>
        <p:grpSpPr>
          <a:xfrm>
            <a:off x="3991127" y="4040046"/>
            <a:ext cx="1422426" cy="828483"/>
            <a:chOff x="1075265" y="990599"/>
            <a:chExt cx="1532467" cy="982134"/>
          </a:xfrm>
        </p:grpSpPr>
        <p:sp>
          <p:nvSpPr>
            <p:cNvPr id="12" name="椭圆 11"/>
            <p:cNvSpPr/>
            <p:nvPr/>
          </p:nvSpPr>
          <p:spPr>
            <a:xfrm>
              <a:off x="1075265" y="990599"/>
              <a:ext cx="1532467" cy="9821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29" name="矩形 12"/>
            <p:cNvSpPr>
              <a:spLocks noChangeArrowheads="1"/>
            </p:cNvSpPr>
            <p:nvPr/>
          </p:nvSpPr>
          <p:spPr bwMode="auto">
            <a:xfrm>
              <a:off x="1498991" y="1214966"/>
              <a:ext cx="761960" cy="49255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How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13"/>
          <p:cNvGrpSpPr/>
          <p:nvPr/>
        </p:nvGrpSpPr>
        <p:grpSpPr>
          <a:xfrm>
            <a:off x="6632436" y="2099777"/>
            <a:ext cx="1321250" cy="872526"/>
            <a:chOff x="1075265" y="990599"/>
            <a:chExt cx="1532046" cy="982134"/>
          </a:xfrm>
        </p:grpSpPr>
        <p:sp>
          <p:nvSpPr>
            <p:cNvPr id="15" name="椭圆 14"/>
            <p:cNvSpPr/>
            <p:nvPr/>
          </p:nvSpPr>
          <p:spPr>
            <a:xfrm>
              <a:off x="1075265" y="990599"/>
              <a:ext cx="1532046" cy="9821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91" name="矩形 15"/>
            <p:cNvSpPr>
              <a:spLocks noChangeArrowheads="1"/>
            </p:cNvSpPr>
            <p:nvPr/>
          </p:nvSpPr>
          <p:spPr bwMode="auto">
            <a:xfrm>
              <a:off x="1308653" y="1246032"/>
              <a:ext cx="1048708" cy="46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</a:rPr>
                <a:t>Where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6531259" y="3861494"/>
            <a:ext cx="1429568" cy="813009"/>
            <a:chOff x="1075265" y="990599"/>
            <a:chExt cx="1532467" cy="982134"/>
          </a:xfrm>
        </p:grpSpPr>
        <p:sp>
          <p:nvSpPr>
            <p:cNvPr id="18" name="椭圆 17"/>
            <p:cNvSpPr/>
            <p:nvPr/>
          </p:nvSpPr>
          <p:spPr>
            <a:xfrm>
              <a:off x="1075265" y="990599"/>
              <a:ext cx="1532467" cy="9821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25" name="矩形 18"/>
            <p:cNvSpPr>
              <a:spLocks noChangeArrowheads="1"/>
            </p:cNvSpPr>
            <p:nvPr/>
          </p:nvSpPr>
          <p:spPr bwMode="auto">
            <a:xfrm>
              <a:off x="1448804" y="1214922"/>
              <a:ext cx="759870" cy="50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Why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rot="16200000" flipH="1">
            <a:off x="4166092" y="3612711"/>
            <a:ext cx="777298" cy="24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391344" y="2505686"/>
            <a:ext cx="1201027" cy="170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9" idx="6"/>
          </p:cNvCxnSpPr>
          <p:nvPr/>
        </p:nvCxnSpPr>
        <p:spPr>
          <a:xfrm rot="10800000" flipV="1">
            <a:off x="2517517" y="3133000"/>
            <a:ext cx="1049858" cy="1003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5" idx="2"/>
            <a:endCxn id="9" idx="6"/>
          </p:cNvCxnSpPr>
          <p:nvPr/>
        </p:nvCxnSpPr>
        <p:spPr>
          <a:xfrm rot="10800000" flipV="1">
            <a:off x="5431408" y="2536635"/>
            <a:ext cx="1201027" cy="182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5" idx="2"/>
            <a:endCxn id="9" idx="6"/>
          </p:cNvCxnSpPr>
          <p:nvPr/>
        </p:nvCxnSpPr>
        <p:spPr>
          <a:xfrm>
            <a:off x="5438550" y="3133000"/>
            <a:ext cx="1176031" cy="922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8" name="矩形 4"/>
          <p:cNvSpPr>
            <a:spLocks noChangeArrowheads="1"/>
          </p:cNvSpPr>
          <p:nvPr/>
        </p:nvSpPr>
        <p:spPr bwMode="auto">
          <a:xfrm>
            <a:off x="2469904" y="778489"/>
            <a:ext cx="420538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How do you talk about your holiday?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组合 35"/>
          <p:cNvGrpSpPr/>
          <p:nvPr/>
        </p:nvGrpSpPr>
        <p:grpSpPr>
          <a:xfrm>
            <a:off x="3906614" y="1329621"/>
            <a:ext cx="1328392" cy="728494"/>
            <a:chOff x="1075265" y="990599"/>
            <a:chExt cx="1532467" cy="982134"/>
          </a:xfrm>
        </p:grpSpPr>
        <p:sp>
          <p:nvSpPr>
            <p:cNvPr id="37" name="椭圆 36"/>
            <p:cNvSpPr/>
            <p:nvPr/>
          </p:nvSpPr>
          <p:spPr>
            <a:xfrm>
              <a:off x="1075265" y="990599"/>
              <a:ext cx="1532467" cy="98213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23" name="矩形 37"/>
            <p:cNvSpPr>
              <a:spLocks noChangeArrowheads="1"/>
            </p:cNvSpPr>
            <p:nvPr/>
          </p:nvSpPr>
          <p:spPr bwMode="auto">
            <a:xfrm>
              <a:off x="1416028" y="1215270"/>
              <a:ext cx="888018" cy="5601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</a:t>
              </a:r>
              <a:endPara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40" name="直接连接符 39"/>
          <p:cNvCxnSpPr>
            <a:stCxn id="37" idx="4"/>
            <a:endCxn id="5" idx="0"/>
          </p:cNvCxnSpPr>
          <p:nvPr/>
        </p:nvCxnSpPr>
        <p:spPr>
          <a:xfrm flipH="1">
            <a:off x="4504152" y="2058115"/>
            <a:ext cx="66658" cy="574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695009" y="971325"/>
            <a:ext cx="633604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</a:rPr>
              <a:t>一、审图：确定基本要素：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5W1H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827135" y="1412946"/>
            <a:ext cx="1439090" cy="338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when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who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where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why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how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what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13905" y="1546264"/>
            <a:ext cx="158192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Last summer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3905" y="2609246"/>
            <a:ext cx="184260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went to Beijing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13905" y="2078350"/>
            <a:ext cx="250085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Daming and Lingling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13905" y="3141333"/>
            <a:ext cx="183665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for the holiday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13905" y="3674609"/>
            <a:ext cx="168786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59595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go… by train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911511" y="4234073"/>
            <a:ext cx="4041120" cy="766585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</a:rPr>
              <a:t>认真看图</a:t>
            </a:r>
            <a:r>
              <a:rPr lang="en-US" altLang="zh-CN" sz="2100">
                <a:solidFill>
                  <a:srgbClr val="0000CC"/>
                </a:solidFill>
                <a:latin typeface="黑体" panose="02010609060101010101" pitchFamily="49" charset="-122"/>
              </a:rPr>
              <a:t>, </a:t>
            </a: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</a:rPr>
              <a:t>然后在每幅图的下方写出所发生事情的相应词汇。</a:t>
            </a:r>
            <a:endParaRPr lang="zh-CN" altLang="en-US" sz="2100">
              <a:solidFill>
                <a:srgbClr val="0000CC"/>
              </a:solidFill>
              <a:latin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 process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67280" y="1536742"/>
            <a:ext cx="1651020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8000"/>
                </a:solidFill>
                <a:latin typeface="Times New Roman" panose="02020603050405020304" pitchFamily="18" charset="0"/>
              </a:rPr>
              <a:t>visit… museum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17521" y="2493526"/>
            <a:ext cx="1350536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8000"/>
                </a:solidFill>
                <a:latin typeface="Times New Roman" panose="02020603050405020304" pitchFamily="18" charset="0"/>
              </a:rPr>
              <a:t>go to… park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21398" y="3853500"/>
            <a:ext cx="1189475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8000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67996" y="1891169"/>
            <a:ext cx="6227728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On Tuesday, they visit</a:t>
            </a: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… museum.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31693" y="3056967"/>
            <a:ext cx="6300337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On Wednesday, they </a:t>
            </a: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 to… park.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67997" y="4359398"/>
            <a:ext cx="5939672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On Thursday, they </a:t>
            </a: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</a:rPr>
              <a:t>had</a:t>
            </a: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 lunch in a </a:t>
            </a:r>
            <a:r>
              <a:rPr lang="zh-CN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restaurant</a:t>
            </a:r>
            <a:r>
              <a:rPr lang="en-US" altLang="zh-CN" sz="180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331693" y="1036795"/>
            <a:ext cx="5615906" cy="3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000CC"/>
                </a:solidFill>
                <a:latin typeface="黑体" panose="02010609060101010101" pitchFamily="49" charset="-122"/>
              </a:rPr>
              <a:t>二、把要点变成完整的句子</a:t>
            </a:r>
            <a:r>
              <a:rPr lang="zh-CN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9175" y="1076570"/>
            <a:ext cx="1207391" cy="1308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9174" y="2447359"/>
            <a:ext cx="1143247" cy="123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29580" y="3755296"/>
            <a:ext cx="1132297" cy="120740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613013" y="2261664"/>
            <a:ext cx="1439090" cy="25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when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where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how 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659299" y="2323562"/>
            <a:ext cx="158073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Last summer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659299" y="3335359"/>
            <a:ext cx="184141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went to Beijing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1659299" y="2842554"/>
            <a:ext cx="250085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Daming and Lingling</a:t>
            </a: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1659299" y="3829354"/>
            <a:ext cx="183546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for the holiday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1699770" y="4265022"/>
            <a:ext cx="162001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</a:rPr>
              <a:t>go… by train</a:t>
            </a:r>
          </a:p>
        </p:txBody>
      </p:sp>
      <p:sp>
        <p:nvSpPr>
          <p:cNvPr id="38920" name="Rectangle 2"/>
          <p:cNvSpPr>
            <a:spLocks noChangeArrowheads="1"/>
          </p:cNvSpPr>
          <p:nvPr/>
        </p:nvSpPr>
        <p:spPr bwMode="auto">
          <a:xfrm>
            <a:off x="651103" y="1343905"/>
            <a:ext cx="7731096" cy="83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</a:t>
            </a: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连句成文（发挥想象，开好头。注意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5W1H</a:t>
            </a: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14" name="右箭头 13"/>
          <p:cNvSpPr/>
          <p:nvPr/>
        </p:nvSpPr>
        <p:spPr>
          <a:xfrm>
            <a:off x="4349411" y="3271080"/>
            <a:ext cx="1185554" cy="558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989665" y="2842555"/>
            <a:ext cx="2819857" cy="1384377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Last summer,</a:t>
            </a:r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Daming and Lingling went to Beijing for their holiday.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They went there by train.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443988" y="3035391"/>
            <a:ext cx="769750" cy="4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CC0000"/>
                </a:solidFill>
                <a:latin typeface="Times New Roman" panose="02020603050405020304" pitchFamily="18" charset="0"/>
              </a:rPr>
              <a:t>What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968781" y="1927176"/>
            <a:ext cx="527666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On Tuesday, they visit</a:t>
            </a:r>
            <a:r>
              <a:rPr lang="en-US" altLang="zh-CN" sz="2100">
                <a:solidFill>
                  <a:srgbClr val="C00000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… museum.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985446" y="3119906"/>
            <a:ext cx="532189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On Wednesday, they </a:t>
            </a:r>
            <a:r>
              <a:rPr lang="en-US" altLang="zh-CN" sz="2100">
                <a:solidFill>
                  <a:srgbClr val="C00000"/>
                </a:solidFill>
                <a:latin typeface="Times New Roman" panose="02020603050405020304" pitchFamily="18" charset="0"/>
              </a:rPr>
              <a:t>went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 to… park.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968781" y="4198363"/>
            <a:ext cx="673956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On Thursday, they </a:t>
            </a:r>
            <a:r>
              <a:rPr lang="en-US" altLang="zh-CN" sz="2100">
                <a:solidFill>
                  <a:srgbClr val="C00000"/>
                </a:solidFill>
                <a:latin typeface="Times New Roman" panose="02020603050405020304" pitchFamily="18" charset="0"/>
              </a:rPr>
              <a:t>had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 lunch in a </a:t>
            </a:r>
            <a:r>
              <a:rPr lang="zh-CN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restaurant</a:t>
            </a: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486839" y="1136784"/>
            <a:ext cx="7731096" cy="83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</a:t>
            </a: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连句成文（发挥想象，开好头。注意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5W1H</a:t>
            </a: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1799757" y="2211669"/>
            <a:ext cx="94035" cy="2328323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5663" y="1121309"/>
            <a:ext cx="7731096" cy="8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CC"/>
                </a:solidFill>
                <a:latin typeface="Times New Roman" panose="02020603050405020304" pitchFamily="18" charset="0"/>
              </a:rPr>
              <a:t>四、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100">
                <a:solidFill>
                  <a:srgbClr val="0000CC"/>
                </a:solidFill>
                <a:latin typeface="黑体" panose="02010609060101010101" pitchFamily="49" charset="-122"/>
              </a:rPr>
              <a:t>适当发挥加上结尾形成文章。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09414" y="1829567"/>
            <a:ext cx="7525172" cy="3000815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参考范文：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537210" algn="just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Last summer,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Daming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and </a:t>
            </a:r>
            <a:r>
              <a:rPr lang="en-US" altLang="zh-CN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Lingling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went to Beijing for their holiday. They went by train.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took them nine hours to get there.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arrived on Monday.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took a taxi to their hotel.</a:t>
            </a: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537210" algn="just"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Tuesday, they visited the science museum.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learned a lot there and took photos with robots.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330772" y="1689107"/>
            <a:ext cx="6482456" cy="28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indent="53721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On Wednesday, they went to </a:t>
            </a:r>
            <a:r>
              <a:rPr lang="en-US" altLang="zh-CN" sz="2100" dirty="0" err="1">
                <a:solidFill>
                  <a:srgbClr val="595959"/>
                </a:solidFill>
                <a:latin typeface="Times New Roman" panose="02020603050405020304" pitchFamily="18" charset="0"/>
              </a:rPr>
              <a:t>Beihai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park.</a:t>
            </a:r>
            <a:r>
              <a:rPr lang="en-US" altLang="zh-CN" sz="2100" dirty="0">
                <a:solidFill>
                  <a:srgbClr val="66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They went boating and saw a lot of fish in the water.</a:t>
            </a:r>
          </a:p>
          <a:p>
            <a:pPr indent="53721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On Thursday, they had lunch in a restaurant.</a:t>
            </a:r>
            <a:r>
              <a:rPr lang="en-US" altLang="zh-CN" sz="2100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Next they did a lot of shopping. They bought presents for their family.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</a:rPr>
              <a:t> </a:t>
            </a:r>
          </a:p>
          <a:p>
            <a:pPr indent="53721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They went home by plane on Friday. It was a short holiday, but it was great. They had a great time.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6651" y="670167"/>
            <a:ext cx="3165048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Writing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7"/>
          <p:cNvSpPr txBox="1">
            <a:spLocks noChangeArrowheads="1"/>
          </p:cNvSpPr>
          <p:nvPr/>
        </p:nvSpPr>
        <p:spPr bwMode="auto">
          <a:xfrm>
            <a:off x="145219" y="624934"/>
            <a:ext cx="5880156" cy="4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Do the exercises</a:t>
            </a: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1872366" y="967755"/>
            <a:ext cx="5398078" cy="4161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4" tIns="45717" rIns="91434" bIns="45717"/>
          <a:lstStyle/>
          <a:p>
            <a:pPr marL="171450" indent="-171450">
              <a:lnSpc>
                <a:spcPct val="130000"/>
              </a:lnSpc>
              <a:spcBef>
                <a:spcPts val="750"/>
              </a:spcBef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一、单项选择题。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—________ did you go last week?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—The school library.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Where         B. What            C. Which place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—________did you spend in Los Angeles?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—A week.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A. When           B. How long       C. How often</a:t>
            </a:r>
          </a:p>
          <a:p>
            <a:pPr marL="171450" indent="-171450">
              <a:lnSpc>
                <a:spcPct val="130000"/>
              </a:lnSpc>
              <a:spcBef>
                <a:spcPts val="750"/>
              </a:spcBef>
              <a:defRPr/>
            </a:pP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35439" y="2614007"/>
            <a:ext cx="466603" cy="4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660219" y="4259070"/>
            <a:ext cx="466603" cy="43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1561694" y="1293910"/>
            <a:ext cx="6020613" cy="3194898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marL="609600" indent="-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He arrived in Tianjin ________.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A. by the plane       B. take a plane        C. by plane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________ me two hours to get there.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A. took                     B. spent                   C. needed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Ma Liang spent five minutes ________ that picture.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in                           B. on                       C. for</a:t>
            </a:r>
          </a:p>
        </p:txBody>
      </p:sp>
      <p:pic>
        <p:nvPicPr>
          <p:cNvPr id="4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25375" y="1921224"/>
            <a:ext cx="466603" cy="4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28324" y="2891359"/>
            <a:ext cx="466603" cy="4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025645" y="4054330"/>
            <a:ext cx="467794" cy="4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145219" y="624934"/>
            <a:ext cx="5880156" cy="4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Do the exercises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83159" y="836816"/>
            <a:ext cx="6841931" cy="4170195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930"/>
              </a:lnSpc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二、按要求改写句子。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930"/>
              </a:lnSpc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Lucy did her homework at home.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改否定句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930"/>
              </a:lnSpc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Lucy _____ _____ her homework at home.</a:t>
            </a:r>
          </a:p>
          <a:p>
            <a:pPr eaLnBrk="1" hangingPunct="1">
              <a:lnSpc>
                <a:spcPts val="4930"/>
              </a:lnSpc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He found some meat in the fridge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变一般疑问句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930"/>
              </a:lnSpc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_____ he _____ any meat in the fridge?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</a:t>
            </a:r>
            <a:r>
              <a:rPr lang="zh-CN" altLang="en-US" sz="2100" u="sng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had a big dinner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last Saturday.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就画线部分提问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______ ______ they _____ last Saturday?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215177" y="2303327"/>
            <a:ext cx="82250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didn’t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067443" y="2303327"/>
            <a:ext cx="46898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12864" y="3557955"/>
            <a:ext cx="60468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17489" y="3557955"/>
            <a:ext cx="61896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find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77154" y="4505473"/>
            <a:ext cx="76656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19884" y="4505473"/>
            <a:ext cx="52850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051833" y="4505473"/>
            <a:ext cx="46898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2" name="TextBox 7"/>
          <p:cNvSpPr txBox="1">
            <a:spLocks noChangeArrowheads="1"/>
          </p:cNvSpPr>
          <p:nvPr/>
        </p:nvSpPr>
        <p:spPr bwMode="auto">
          <a:xfrm>
            <a:off x="145219" y="624934"/>
            <a:ext cx="5880156" cy="4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Do the exercises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904369" y="1158210"/>
            <a:ext cx="312695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Do you know these places?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259489" y="3469869"/>
            <a:ext cx="24330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100">
                <a:solidFill>
                  <a:srgbClr val="0000CC"/>
                </a:solidFill>
                <a:latin typeface="Times New Roman" panose="02020603050405020304" pitchFamily="18" charset="0"/>
              </a:rPr>
              <a:t>Notre Dame de Pairs</a:t>
            </a:r>
            <a:endParaRPr lang="zh-CN" altLang="en-US" sz="21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矩形 6"/>
          <p:cNvSpPr>
            <a:spLocks noChangeArrowheads="1"/>
          </p:cNvSpPr>
          <p:nvPr/>
        </p:nvSpPr>
        <p:spPr bwMode="auto">
          <a:xfrm>
            <a:off x="708238" y="3982909"/>
            <a:ext cx="153550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巴黎圣母院</a:t>
            </a:r>
            <a:endParaRPr lang="zh-CN" altLang="en-US" sz="210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7" name="矩形 7"/>
          <p:cNvSpPr>
            <a:spLocks noChangeArrowheads="1"/>
          </p:cNvSpPr>
          <p:nvPr/>
        </p:nvSpPr>
        <p:spPr bwMode="auto">
          <a:xfrm>
            <a:off x="3943514" y="3477106"/>
            <a:ext cx="1229332" cy="41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Versailles</a:t>
            </a:r>
            <a:endParaRPr lang="zh-CN" altLang="en-US" sz="21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矩形 9"/>
          <p:cNvSpPr>
            <a:spLocks noChangeArrowheads="1"/>
          </p:cNvSpPr>
          <p:nvPr/>
        </p:nvSpPr>
        <p:spPr bwMode="auto">
          <a:xfrm>
            <a:off x="6703855" y="3473202"/>
            <a:ext cx="190212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zh-CN" sz="2100">
                <a:solidFill>
                  <a:srgbClr val="0000CC"/>
                </a:solidFill>
                <a:latin typeface="Times New Roman" panose="02020603050405020304" pitchFamily="18" charset="0"/>
              </a:rPr>
              <a:t>Triumphal Arch</a:t>
            </a:r>
            <a:endParaRPr lang="zh-CN" altLang="en-US" sz="21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矩形 10"/>
          <p:cNvSpPr>
            <a:spLocks noChangeArrowheads="1"/>
          </p:cNvSpPr>
          <p:nvPr/>
        </p:nvSpPr>
        <p:spPr bwMode="auto">
          <a:xfrm>
            <a:off x="3938753" y="3989766"/>
            <a:ext cx="126649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凡尔赛宫</a:t>
            </a:r>
            <a:endParaRPr lang="zh-CN" altLang="en-US" sz="210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1" name="矩形 11"/>
          <p:cNvSpPr>
            <a:spLocks noChangeArrowheads="1"/>
          </p:cNvSpPr>
          <p:nvPr/>
        </p:nvSpPr>
        <p:spPr bwMode="auto">
          <a:xfrm>
            <a:off x="7156174" y="3982909"/>
            <a:ext cx="99629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凯旋门</a:t>
            </a:r>
            <a:endParaRPr lang="zh-CN" altLang="en-US" sz="210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77" name="Picture 15" descr="https://timgsa.baidu.com/timg?image&amp;quality=80&amp;size=b9999_10000&amp;sec=1573410295335&amp;di=6a5e8d5035851c132d52430399c653a3&amp;imgtype=0&amp;src=http%3A%2F%2Fupload.17u.net%2Fuploadpicbase%2F2012%2F07%2F28%2F2012072817169134913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6330" y="1718865"/>
            <a:ext cx="2599322" cy="17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 descr="https://timgsa.baidu.com/timg?image&amp;quality=80&amp;size=b9999_10000&amp;sec=1573410339372&amp;di=67f7c0dd92a752b51c6ad8121f623bcc&amp;imgtype=0&amp;src=http%3A%2F%2Fs.fanyitong.cn%2Fcontents%2F3446%2Foriginal_1494824552258_pbvktt7s4r12uksc92j4i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34087" y="1718864"/>
            <a:ext cx="2643689" cy="169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9" descr="https://timgsa.baidu.com/timg?image&amp;quality=80&amp;size=b9999_10000&amp;sec=1573410376327&amp;di=67fb2ec7607cdb1387dc7260f084363e&amp;imgtype=0&amp;src=http%3A%2F%2Fdpic.tiankong.com%2F8m%2Fak%2FQJ677016611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362662" y="1719813"/>
            <a:ext cx="2583317" cy="171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1177" y="633266"/>
            <a:ext cx="5880156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say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4" grpId="0"/>
      <p:bldP spid="15365" grpId="0"/>
      <p:bldP spid="15367" grpId="0"/>
      <p:bldP spid="15369" grpId="0"/>
      <p:bldP spid="15370" grpId="0"/>
      <p:bldP spid="153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14108" y="1956934"/>
            <a:ext cx="6515784" cy="203087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marL="34290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They go to school by bus every day.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用yesterday改写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They __________ to school by bus ______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She stayed there </a:t>
            </a:r>
            <a:r>
              <a:rPr lang="zh-CN" altLang="en-US" sz="2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a week</a:t>
            </a:r>
            <a:r>
              <a:rPr lang="en-US" altLang="zh-CN" sz="2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(对画线部分提问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_____ _____ _____ she  _____  there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69891" y="2537825"/>
            <a:ext cx="70704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484972" y="2537825"/>
            <a:ext cx="121531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yesterday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97390" y="3500818"/>
            <a:ext cx="70823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05627" y="3500818"/>
            <a:ext cx="66300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long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156715" y="3500818"/>
            <a:ext cx="52850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357744" y="3500818"/>
            <a:ext cx="71418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stay</a:t>
            </a:r>
            <a:endParaRPr lang="zh-CN" altLang="en-US" sz="21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185" name="TextBox 7"/>
          <p:cNvSpPr txBox="1">
            <a:spLocks noChangeArrowheads="1"/>
          </p:cNvSpPr>
          <p:nvPr/>
        </p:nvSpPr>
        <p:spPr bwMode="auto">
          <a:xfrm>
            <a:off x="145219" y="624934"/>
            <a:ext cx="5880156" cy="4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Do the exercises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829650" y="1628398"/>
          <a:ext cx="7543026" cy="2712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2605">
                <a:tc>
                  <a:txBody>
                    <a:bodyPr/>
                    <a:lstStyle/>
                    <a:p>
                      <a:r>
                        <a:rPr lang="en-US" altLang="zh-CN" sz="21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Words and expressions</a:t>
                      </a:r>
                      <a:endParaRPr lang="zh-CN" altLang="en-US" sz="2100" b="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arrive, relax, sell, top, till, light, on, wonderful, the day before yesterday, such as</a:t>
                      </a:r>
                      <a:endParaRPr lang="zh-CN" altLang="en-US" sz="21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202">
                <a:tc>
                  <a:txBody>
                    <a:bodyPr/>
                    <a:lstStyle/>
                    <a:p>
                      <a:r>
                        <a:rPr lang="en-US" altLang="zh-CN" sz="21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Sentence patterns</a:t>
                      </a:r>
                      <a:endParaRPr lang="zh-CN" altLang="en-US" sz="2100" b="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This morning we took a walk.</a:t>
                      </a:r>
                      <a:endParaRPr lang="zh-CN" altLang="en-US" sz="21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the evening we had dinner in a French</a:t>
                      </a:r>
                      <a:r>
                        <a:rPr lang="en-US" sz="21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restaurant.</a:t>
                      </a:r>
                      <a:endParaRPr lang="zh-CN" altLang="en-US" sz="21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0" marR="91430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</a:t>
            </a:r>
            <a:endParaRPr lang="zh-CN" altLang="zh-CN" sz="3000" b="1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233" y="1874801"/>
            <a:ext cx="6974055" cy="1546219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 marL="257175" indent="-257175" eaLnBrk="1" hangingPunct="1">
              <a:buFontTx/>
              <a:buAutoNum type="arabicPeriod"/>
              <a:defRPr/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57175" indent="-257175" eaLnBrk="1" hangingPunct="1">
              <a:buFontTx/>
              <a:buAutoNum type="arabicPeriod"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Listen and read the passage fluently.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Write a passage about your unforgettable holiday.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Homework</a:t>
            </a:r>
            <a:endParaRPr lang="zh-CN" altLang="zh-CN" sz="3000" b="1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24726" y="2020023"/>
            <a:ext cx="2547274" cy="1104644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5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Goodbye!</a:t>
            </a:r>
          </a:p>
        </p:txBody>
      </p:sp>
      <p:pic>
        <p:nvPicPr>
          <p:cNvPr id="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979872" y="9094269"/>
            <a:ext cx="257108" cy="190456"/>
          </a:xfrm>
          <a:prstGeom prst="cube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513026" y="1090360"/>
            <a:ext cx="5296902" cy="1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1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hese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 beautiful places are in Pairs.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</a:rPr>
              <a:t>It’s the capital city of France.</a:t>
            </a:r>
            <a:endParaRPr lang="zh-CN" altLang="en-US" sz="21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86893" y="593984"/>
            <a:ext cx="5880156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Times New Roman" panose="02020603050405020304" pitchFamily="18" charset="0"/>
              </a:rPr>
              <a:t>Look and learn</a:t>
            </a:r>
          </a:p>
        </p:txBody>
      </p:sp>
      <p:pic>
        <p:nvPicPr>
          <p:cNvPr id="9220" name="Picture 9" descr="https://timgsa.baidu.com/timg?image&amp;quality=80&amp;size=b9999_10000&amp;sec=1573410453086&amp;di=b16749966bd69633ecd7857a180817dd&amp;imgtype=0&amp;src=http%3A%2F%2Fimg3.stockfresh.com%2Ffiles%2Fp%2Fpeterhermesfurian%2Fm%2F97%2F4944308_stock-vector-france-political-map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601623" y="817175"/>
            <a:ext cx="3135290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V="1">
            <a:off x="3842337" y="1908428"/>
            <a:ext cx="2963091" cy="29967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11" descr="https://timgsa.baidu.com/timg?image&amp;quality=80&amp;size=b9999_10000&amp;sec=1573410522228&amp;di=9d60bdb0cddd85a6af7ed74d3a422701&amp;imgtype=0&amp;src=http%3A%2F%2F5b0988e595225.cdn.sohucs.com%2Fimages%2F20180206%2F87c94779c1ce46b29f3929f41ad40c6c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98729" y="3235370"/>
            <a:ext cx="2369917" cy="173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94036" y="611839"/>
            <a:ext cx="6595535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595959"/>
                </a:solidFill>
                <a:latin typeface="Times New Roman" panose="02020603050405020304" pitchFamily="18" charset="0"/>
              </a:rPr>
              <a:t>New words and expressions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316489" y="1212966"/>
            <a:ext cx="2916272" cy="34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arrive</a:t>
            </a:r>
            <a:r>
              <a:rPr lang="en-US" altLang="zh-CN" sz="2100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v.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到达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relax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v.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放松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world-famous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举世闻名的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French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法国的；法语的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法国人；法语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88651" y="1212966"/>
            <a:ext cx="4045880" cy="34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sell</a:t>
            </a:r>
            <a:r>
              <a:rPr lang="en-US" altLang="zh-CN" sz="210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v.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卖；出售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top</a:t>
            </a:r>
            <a:r>
              <a:rPr lang="en-US" altLang="zh-CN" sz="210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顶端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till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conj.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直到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为止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light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电灯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on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在使用中，开着的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wonderful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绝妙的；了不起的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palace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 </a:t>
            </a:r>
            <a:r>
              <a:rPr lang="en-US" altLang="zh-CN" sz="2100" i="1">
                <a:solidFill>
                  <a:srgbClr val="595959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100">
                <a:solidFill>
                  <a:srgbClr val="595959"/>
                </a:solidFill>
                <a:latin typeface="黑体" panose="02010609060101010101" pitchFamily="49" charset="-122"/>
              </a:rPr>
              <a:t>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</a:rPr>
              <a:t>宫殿 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26160" y="642789"/>
            <a:ext cx="6428892" cy="46157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 and number the places.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61694" y="1691487"/>
            <a:ext cx="4155390" cy="3318338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900"/>
              </a:spcBef>
              <a:spcAft>
                <a:spcPts val="150"/>
              </a:spcAft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a French restaurant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spcAft>
                <a:spcPts val="150"/>
              </a:spcAft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the Louvre Museum                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spcAft>
                <a:spcPts val="150"/>
              </a:spcAft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the Eiffel Tower   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spcAft>
                <a:spcPts val="150"/>
              </a:spcAft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the street markets    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spcAft>
                <a:spcPts val="150"/>
              </a:spcAft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the Paris underground</a:t>
            </a:r>
          </a:p>
          <a:p>
            <a:pPr eaLnBrk="1" hangingPunct="1">
              <a:lnSpc>
                <a:spcPct val="130000"/>
              </a:lnSpc>
              <a:spcBef>
                <a:spcPts val="900"/>
              </a:spcBef>
              <a:spcAft>
                <a:spcPts val="150"/>
              </a:spcAft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 the River Seine</a:t>
            </a:r>
          </a:p>
        </p:txBody>
      </p:sp>
      <p:sp>
        <p:nvSpPr>
          <p:cNvPr id="4" name="矩形 3"/>
          <p:cNvSpPr/>
          <p:nvPr/>
        </p:nvSpPr>
        <p:spPr>
          <a:xfrm>
            <a:off x="5771838" y="1711723"/>
            <a:ext cx="338049" cy="34996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1838" y="2271187"/>
            <a:ext cx="338049" cy="3511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1838" y="2831841"/>
            <a:ext cx="338049" cy="3511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71838" y="3392496"/>
            <a:ext cx="338049" cy="3511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71838" y="3953150"/>
            <a:ext cx="338049" cy="35115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71838" y="4513805"/>
            <a:ext cx="338049" cy="34996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4" tIns="45717" rIns="91434" bIns="45717" anchor="ctr"/>
          <a:lstStyle/>
          <a:p>
            <a:pPr algn="ctr" eaLnBrk="1" hangingPunct="1">
              <a:defRPr/>
            </a:pPr>
            <a:endParaRPr lang="zh-CN" altLang="en-US" sz="2100"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62329" y="2180720"/>
            <a:ext cx="58325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2329" y="1614114"/>
            <a:ext cx="58325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2329" y="3312743"/>
            <a:ext cx="58325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62329" y="3879349"/>
            <a:ext cx="58325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329" y="2746137"/>
            <a:ext cx="58325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62329" y="4444765"/>
            <a:ext cx="58325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" name="【听力素材】Module 10 Unit 2 Activity 1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5583" y="782655"/>
            <a:ext cx="304721" cy="30472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 advAuto="0"/>
      <p:bldP spid="4" grpId="0" uiExpand="1" build="p" animBg="1" advAuto="0"/>
      <p:bldP spid="5" grpId="0" uiExpand="1" build="p" animBg="1" advAuto="0"/>
      <p:bldP spid="6" grpId="0" uiExpand="1" build="p" animBg="1" advAuto="0"/>
      <p:bldP spid="7" grpId="0" uiExpand="1" build="p" animBg="1" advAuto="0"/>
      <p:bldP spid="8" grpId="0" uiExpand="1" build="p" animBg="1" advAuto="0"/>
      <p:bldP spid="9" grpId="0" uiExpand="1" build="p" animBg="1" advAuto="0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 txBox="1">
            <a:spLocks noChangeArrowheads="1"/>
          </p:cNvSpPr>
          <p:nvPr/>
        </p:nvSpPr>
        <p:spPr bwMode="auto">
          <a:xfrm>
            <a:off x="148790" y="671357"/>
            <a:ext cx="8361963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1 Read the email and check (√) the true sentences.</a:t>
            </a:r>
            <a:endParaRPr lang="zh-CN" altLang="en-US" sz="2400" b="1">
              <a:solidFill>
                <a:srgbClr val="59595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1343580" y="1227251"/>
            <a:ext cx="7033857" cy="3916249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(1) Betty arrived in Paris two days ago.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(2) She took a tour in the city the day before yesterday.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(3) They took the Paris underground today.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(4) They waited for three hours to go to the top of the    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Eiffel Tower.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    ) (5) Tomorrow they are going to take a boat tour on the 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River Seine. 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4757" y="1749814"/>
            <a:ext cx="72014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4757" y="2687810"/>
            <a:ext cx="63920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√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44757" y="4006717"/>
            <a:ext cx="64038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√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013607" y="2571155"/>
            <a:ext cx="2699634" cy="142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588379" y="3504390"/>
            <a:ext cx="1508129" cy="7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06233" y="3511532"/>
            <a:ext cx="164263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one hour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114195" y="2480094"/>
            <a:ext cx="164263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yesterday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079616" y="1262723"/>
          <a:ext cx="7025240" cy="3618662"/>
        </p:xfrm>
        <a:graphic>
          <a:graphicData uri="http://schemas.openxmlformats.org/drawingml/2006/table">
            <a:tbl>
              <a:tblPr/>
              <a:tblGrid>
                <a:gridCol w="213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3275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day before yesterday</a:t>
                      </a:r>
                    </a:p>
                  </a:txBody>
                  <a:tcPr marL="88897" marR="88897" marT="47413" marB="474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arrived by plane  </a:t>
                      </a: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was tired    </a:t>
                      </a: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relaxed at home</a:t>
                      </a:r>
                    </a:p>
                  </a:txBody>
                  <a:tcPr marL="88897" marR="88897" marT="47413" marB="47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291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Yesterday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8897" marR="88897" marT="47413" marB="474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zh-CN" altLang="zh-CN" sz="2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endParaRPr kumimoji="0" lang="zh-CN" altLang="zh-CN" sz="2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897" marR="88897" marT="47413" marB="47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096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This morning </a:t>
                      </a:r>
                    </a:p>
                  </a:txBody>
                  <a:tcPr marL="88897" marR="88897" marT="47413" marB="474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897" marR="88897" marT="47413" marB="474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4" name="TextBox 2"/>
          <p:cNvSpPr txBox="1">
            <a:spLocks noChangeArrowheads="1"/>
          </p:cNvSpPr>
          <p:nvPr/>
        </p:nvSpPr>
        <p:spPr bwMode="auto">
          <a:xfrm>
            <a:off x="110700" y="652311"/>
            <a:ext cx="5224292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2 Complete the diary with notes.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30488" y="2623292"/>
            <a:ext cx="5713512" cy="7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70485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7048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704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7048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70485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 went to the Louvre Museum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 had dinner in a French restaurant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59056" y="3591046"/>
            <a:ext cx="4324414" cy="10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70485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7048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704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7048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70485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 took a walk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 did some shopping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2100">
                <a:solidFill>
                  <a:srgbClr val="C00000"/>
                </a:solidFill>
                <a:latin typeface="Times New Roman" panose="02020603050405020304" pitchFamily="18" charset="0"/>
              </a:rPr>
              <a:t> bought a present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46220" y="1866468"/>
          <a:ext cx="6040849" cy="2322372"/>
        </p:xfrm>
        <a:graphic>
          <a:graphicData uri="http://schemas.openxmlformats.org/drawingml/2006/table">
            <a:tbl>
              <a:tblPr/>
              <a:tblGrid>
                <a:gridCol w="248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903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This afternoon and evening </a:t>
                      </a:r>
                    </a:p>
                  </a:txBody>
                  <a:tcPr marL="88904" marR="88904" marT="47385" marB="47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88904" marR="88904" marT="47385" marB="473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469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Tomorrow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8904" marR="88904" marT="47385" marB="47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visit a famous palace</a:t>
                      </a: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take a boat tour on the River   </a:t>
                      </a: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Seine</a:t>
                      </a:r>
                    </a:p>
                  </a:txBody>
                  <a:tcPr marL="88904" marR="88904" marT="47385" marB="473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06601" y="2156913"/>
            <a:ext cx="423990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70485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7048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704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7048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70485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704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2100">
                <a:solidFill>
                  <a:srgbClr val="C00000"/>
                </a:solidFill>
                <a:latin typeface="Times New Roman" panose="02020603050405020304" pitchFamily="18" charset="0"/>
              </a:rPr>
              <a:t> went to the Eiffel Tower</a:t>
            </a:r>
          </a:p>
        </p:txBody>
      </p:sp>
      <p:sp>
        <p:nvSpPr>
          <p:cNvPr id="19470" name="TextBox 2"/>
          <p:cNvSpPr txBox="1">
            <a:spLocks noChangeArrowheads="1"/>
          </p:cNvSpPr>
          <p:nvPr/>
        </p:nvSpPr>
        <p:spPr bwMode="auto">
          <a:xfrm>
            <a:off x="110700" y="652311"/>
            <a:ext cx="5224292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</a:rPr>
              <a:t>2 Complete the diary with notes.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全屏显示(16:9)</PresentationFormat>
  <Paragraphs>313</Paragraphs>
  <Slides>33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方正姚体</vt:lpstr>
      <vt:lpstr>黑体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2021-02-12T01:33:00Z</cp:lastPrinted>
  <dcterms:created xsi:type="dcterms:W3CDTF">2021-02-12T01:33:00Z</dcterms:created>
  <dcterms:modified xsi:type="dcterms:W3CDTF">2023-01-16T18:42:33Z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98EFB3ACD16A4A358E08047EECECB181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