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5.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6.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18.xml" ContentType="application/vnd.openxmlformats-officedocument.presentationml.tags+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27"/>
  </p:notesMasterIdLst>
  <p:handoutMasterIdLst>
    <p:handoutMasterId r:id="rId28"/>
  </p:handoutMasterIdLst>
  <p:sldIdLst>
    <p:sldId id="256" r:id="rId2"/>
    <p:sldId id="308" r:id="rId3"/>
    <p:sldId id="309" r:id="rId4"/>
    <p:sldId id="289" r:id="rId5"/>
    <p:sldId id="290" r:id="rId6"/>
    <p:sldId id="291" r:id="rId7"/>
    <p:sldId id="292" r:id="rId8"/>
    <p:sldId id="293" r:id="rId9"/>
    <p:sldId id="310" r:id="rId10"/>
    <p:sldId id="288" r:id="rId11"/>
    <p:sldId id="294" r:id="rId12"/>
    <p:sldId id="295" r:id="rId13"/>
    <p:sldId id="296" r:id="rId14"/>
    <p:sldId id="311" r:id="rId15"/>
    <p:sldId id="298" r:id="rId16"/>
    <p:sldId id="305" r:id="rId17"/>
    <p:sldId id="300" r:id="rId18"/>
    <p:sldId id="301" r:id="rId19"/>
    <p:sldId id="302" r:id="rId20"/>
    <p:sldId id="312" r:id="rId21"/>
    <p:sldId id="303" r:id="rId22"/>
    <p:sldId id="304" r:id="rId23"/>
    <p:sldId id="306" r:id="rId24"/>
    <p:sldId id="307" r:id="rId25"/>
    <p:sldId id="287" r:id="rId26"/>
  </p:sldIdLst>
  <p:sldSz cx="9144000" cy="5143500" type="screen16x9"/>
  <p:notesSz cx="6858000" cy="9144000"/>
  <p:custShowLst>
    <p:custShow name="自定义放映 1" id="0">
      <p:sldLst>
        <p:sld r:id="rId2"/>
        <p:sld r:id="rId11"/>
        <p:sld r:id="rId7"/>
      </p:sldLst>
    </p:custShow>
  </p:custShow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511">
          <p15:clr>
            <a:srgbClr val="A4A3A4"/>
          </p15:clr>
        </p15:guide>
        <p15:guide id="2" pos="29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F431E"/>
    <a:srgbClr val="C17E37"/>
    <a:srgbClr val="531E06"/>
    <a:srgbClr val="E8D2A3"/>
    <a:srgbClr val="A27B00"/>
    <a:srgbClr val="826300"/>
    <a:srgbClr val="FF9933"/>
    <a:srgbClr val="FF9900"/>
    <a:srgbClr val="D2A000"/>
    <a:srgbClr val="C09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7" autoAdjust="0"/>
    <p:restoredTop sz="94464" autoAdjust="0"/>
  </p:normalViewPr>
  <p:slideViewPr>
    <p:cSldViewPr>
      <p:cViewPr>
        <p:scale>
          <a:sx n="75" d="100"/>
          <a:sy n="75" d="100"/>
        </p:scale>
        <p:origin x="-162" y="-1470"/>
      </p:cViewPr>
      <p:guideLst>
        <p:guide orient="horz" pos="1511"/>
        <p:guide pos="2947"/>
      </p:guideLst>
    </p:cSldViewPr>
  </p:slideViewPr>
  <p:notesTextViewPr>
    <p:cViewPr>
      <p:scale>
        <a:sx n="1" d="1"/>
        <a:sy n="1" d="1"/>
      </p:scale>
      <p:origin x="0" y="0"/>
    </p:cViewPr>
  </p:notesTextViewPr>
  <p:sorterViewPr>
    <p:cViewPr>
      <p:scale>
        <a:sx n="186" d="100"/>
        <a:sy n="186" d="100"/>
      </p:scale>
      <p:origin x="0" y="0"/>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0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200"/>
            </a:lvl1pPr>
          </a:lstStyle>
          <a:p>
            <a:r>
              <a:rPr lang="zh-CN" altLang="en-US"/>
              <a:t>单击此处添加标题</a:t>
            </a:r>
          </a:p>
        </p:txBody>
      </p:sp>
      <p:sp>
        <p:nvSpPr>
          <p:cNvPr id="3075" name="Rectangle 3"/>
          <p:cNvSpPr>
            <a:spLocks noGrp="1" noChangeArrowheads="1"/>
          </p:cNvSpPr>
          <p:nvPr>
            <p:ph type="dt" idx="1"/>
          </p:nvPr>
        </p:nvSpPr>
        <p:spPr bwMode="auto">
          <a:xfrm>
            <a:off x="3883025" y="0"/>
            <a:ext cx="2973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endParaRPr lang="en-US"/>
          </a:p>
        </p:txBody>
      </p:sp>
      <p:sp>
        <p:nvSpPr>
          <p:cNvPr id="3076" name="Rectangle 4"/>
          <p:cNvSpPr>
            <a:spLocks noGrp="1" noRot="1" noChangeAspect="1" noChangeArrowheads="1"/>
          </p:cNvSpPr>
          <p:nvPr>
            <p:ph type="sldImg" idx="2"/>
          </p:nvPr>
        </p:nvSpPr>
        <p:spPr bwMode="auto">
          <a:xfrm>
            <a:off x="381000" y="685800"/>
            <a:ext cx="6096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7" name="Rectangle 5"/>
          <p:cNvSpPr>
            <a:spLocks noGrp="1" noRot="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0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sz="1200"/>
            </a:lvl1pPr>
          </a:lstStyle>
          <a:p>
            <a:endParaRPr lang="en-US"/>
          </a:p>
        </p:txBody>
      </p:sp>
      <p:sp>
        <p:nvSpPr>
          <p:cNvPr id="3079" name="Rectangle 7"/>
          <p:cNvSpPr>
            <a:spLocks noGrp="1" noChangeArrowheads="1"/>
          </p:cNvSpPr>
          <p:nvPr>
            <p:ph type="sldNum" sz="quarter" idx="5"/>
          </p:nvPr>
        </p:nvSpPr>
        <p:spPr bwMode="auto">
          <a:xfrm>
            <a:off x="3883025" y="8685213"/>
            <a:ext cx="2973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vl1pPr>
          </a:lstStyle>
          <a:p>
            <a:fld id="{3A930D33-079D-4CA9-A1E7-7078CAC5F2FE}" type="slidenum">
              <a:rPr lang="zh-CN" altLang="en-US"/>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13</a:t>
            </a:fld>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15</a:t>
            </a:fld>
            <a:endParaRPr lang="en-US"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16</a:t>
            </a:fld>
            <a:endParaRPr lang="en-US"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17</a:t>
            </a:fld>
            <a:endParaRPr lang="en-US"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18</a:t>
            </a:fld>
            <a:endParaRPr lang="en-US"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0DEAE63-D6C4-437F-B8DA-DA689F991AA7}" type="slidenum">
              <a:rPr lang="zh-CN" altLang="en-US" smtClean="0"/>
              <a:t>19</a:t>
            </a:fld>
            <a:endParaRPr lang="en-US"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21</a:t>
            </a:fld>
            <a:endParaRPr lang="en-US" altLang="zh-C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22</a:t>
            </a:fld>
            <a:endParaRPr lang="en-US" altLang="zh-C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0DEAE63-D6C4-437F-B8DA-DA689F991AA7}" type="slidenum">
              <a:rPr lang="zh-CN" altLang="en-US" smtClean="0"/>
              <a:t>23</a:t>
            </a:fld>
            <a:endParaRPr lang="en-US" altLang="zh-C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24</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4</a:t>
            </a:fld>
            <a:endParaRPr lang="en-US" altLang="zh-C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5</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6</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7</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8</a:t>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10</a:t>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11</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12</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4" name="图片 3"/>
          <p:cNvPicPr>
            <a:picLocks noChangeAspect="1"/>
          </p:cNvPicPr>
          <p:nvPr userDrawn="1"/>
        </p:nvPicPr>
        <p:blipFill>
          <a:blip r:embed="rId2" cstate="screen"/>
          <a:stretch>
            <a:fillRect/>
          </a:stretch>
        </p:blipFill>
        <p:spPr>
          <a:xfrm>
            <a:off x="1" y="1372"/>
            <a:ext cx="9143999" cy="514075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4"/>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80"/>
            <a:ext cx="2057400" cy="43886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80"/>
            <a:ext cx="6019800" cy="4388644"/>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9CE5B826-6809-49B3-9B4B-177D412235B0}"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4" name="图片 3"/>
          <p:cNvPicPr>
            <a:picLocks noChangeAspect="1"/>
          </p:cNvPicPr>
          <p:nvPr userDrawn="1"/>
        </p:nvPicPr>
        <p:blipFill>
          <a:blip r:embed="rId2" cstate="screen"/>
          <a:stretch>
            <a:fillRect/>
          </a:stretch>
        </p:blipFill>
        <p:spPr>
          <a:xfrm>
            <a:off x="1356" y="2134"/>
            <a:ext cx="9141291" cy="5139233"/>
          </a:xfrm>
          <a:prstGeom prst="rect">
            <a:avLst/>
          </a:prstGeom>
        </p:spPr>
      </p:pic>
      <p:sp>
        <p:nvSpPr>
          <p:cNvPr id="6" name="矩形 5"/>
          <p:cNvSpPr/>
          <p:nvPr userDrawn="1"/>
        </p:nvSpPr>
        <p:spPr bwMode="auto">
          <a:xfrm>
            <a:off x="76318" y="590602"/>
            <a:ext cx="8991364" cy="449568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2" name="标题 1"/>
          <p:cNvSpPr>
            <a:spLocks noGrp="1"/>
          </p:cNvSpPr>
          <p:nvPr>
            <p:ph type="title" hasCustomPrompt="1"/>
          </p:nvPr>
        </p:nvSpPr>
        <p:spPr>
          <a:xfrm>
            <a:off x="381110" y="0"/>
            <a:ext cx="8229600" cy="590602"/>
          </a:xfrm>
          <a:prstGeom prst="rect">
            <a:avLst/>
          </a:prstGeom>
        </p:spPr>
        <p:txBody>
          <a:bodyPr/>
          <a:lstStyle>
            <a:lvl1pPr>
              <a:defRPr sz="2800" b="1">
                <a:solidFill>
                  <a:srgbClr val="7F431E"/>
                </a:solidFill>
                <a:latin typeface="微软雅黑" panose="020B0503020204020204" pitchFamily="34" charset="-122"/>
                <a:ea typeface="微软雅黑" panose="020B0503020204020204" pitchFamily="34" charset="-122"/>
              </a:defRPr>
            </a:lvl1pPr>
          </a:lstStyle>
          <a:p>
            <a:r>
              <a:rPr lang="zh-CN" altLang="en-US" dirty="0" smtClean="0"/>
              <a:t>单击此处编辑母版标题</a:t>
            </a:r>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节标题">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8"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8"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8" name="矩形 7"/>
          <p:cNvSpPr/>
          <p:nvPr userDrawn="1"/>
        </p:nvSpPr>
        <p:spPr>
          <a:xfrm>
            <a:off x="7162732" y="4781492"/>
            <a:ext cx="775136" cy="245110"/>
          </a:xfrm>
          <a:prstGeom prst="rect">
            <a:avLst/>
          </a:prstGeom>
        </p:spPr>
        <p:txBody>
          <a:bodyPr wrap="square">
            <a:spAutoFit/>
          </a:bodyPr>
          <a:lstStyle/>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 www.2ppt.com/moban/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 www.2ppt.com/hangye/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 www.2ppt.com/jieri/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 www.2ppt.com/sucai/</a:t>
            </a: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 www.2ppt.com/beijing/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 www.2ppt.com/tubiao/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 www.2ppt.com/xiazai/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 www.2ppt.com/powerpoint/      </a:t>
            </a: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 www.2ppt.com/word/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 www.2ppt.com/excel/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 www.2ppt.com/ziliao/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 www.2ppt.com/kejian/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 www.2ppt.com/fanwen/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 www.2ppt.com/shiti/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 www.2ppt.com/jiaoan/  </a:t>
            </a:r>
            <a:r>
              <a:rPr lang="en-US" altLang="zh-CN" sz="100" dirty="0" smtClean="0">
                <a:solidFill>
                  <a:prstClr val="white"/>
                </a:solidFill>
                <a:latin typeface="Calibri" panose="020F0502020204030204"/>
                <a:ea typeface="宋体" panose="02010600030101010101" pitchFamily="2" charset="-122"/>
              </a:rPr>
              <a:t>      </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pPr>
            <a:r>
              <a:rPr lang="zh-CN" altLang="en-US" sz="100" dirty="0" smtClean="0">
                <a:solidFill>
                  <a:prstClr val="white"/>
                </a:solidFill>
                <a:latin typeface="Calibri" panose="020F0502020204030204"/>
                <a:ea typeface="宋体" panose="02010600030101010101" pitchFamily="2" charset="-122"/>
              </a:rPr>
              <a:t>字体下载：</a:t>
            </a:r>
            <a:r>
              <a:rPr lang="en-US" altLang="zh-CN" sz="100" dirty="0" smtClean="0">
                <a:solidFill>
                  <a:prstClr val="white"/>
                </a:solidFill>
                <a:latin typeface="Calibri" panose="020F0502020204030204"/>
                <a:ea typeface="宋体" panose="02010600030101010101" pitchFamily="2" charset="-122"/>
              </a:rPr>
              <a:t> www.2ppt.com/ziti/</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3" y="204787"/>
            <a:ext cx="3008313" cy="8715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9"/>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3" y="1076327"/>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timing>
    <p:tnLst>
      <p:par>
        <p:cTn id="1" dur="indefinite" restart="never" nodeType="tmRoot"/>
      </p:par>
    </p:tnLst>
  </p:timing>
  <p:txStyles>
    <p:titleStyle>
      <a:lvl1pPr algn="l" rtl="0" eaLnBrk="0" fontAlgn="base" hangingPunct="0">
        <a:spcBef>
          <a:spcPct val="0"/>
        </a:spcBef>
        <a:spcAft>
          <a:spcPct val="0"/>
        </a:spcAft>
        <a:defRPr sz="4000" b="1">
          <a:solidFill>
            <a:schemeClr val="tx2"/>
          </a:solidFill>
          <a:latin typeface="+mj-lt"/>
          <a:ea typeface="+mj-ea"/>
          <a:cs typeface="+mj-cs"/>
        </a:defRPr>
      </a:lvl1pPr>
      <a:lvl2pPr algn="l" rtl="0" eaLnBrk="0" fontAlgn="base" hangingPunct="0">
        <a:spcBef>
          <a:spcPct val="0"/>
        </a:spcBef>
        <a:spcAft>
          <a:spcPct val="0"/>
        </a:spcAft>
        <a:defRPr sz="4000" b="1">
          <a:solidFill>
            <a:schemeClr val="tx2"/>
          </a:solidFill>
          <a:latin typeface="Arial" panose="020B0604020202020204" pitchFamily="34" charset="0"/>
        </a:defRPr>
      </a:lvl2pPr>
      <a:lvl3pPr algn="l" rtl="0" eaLnBrk="0" fontAlgn="base" hangingPunct="0">
        <a:spcBef>
          <a:spcPct val="0"/>
        </a:spcBef>
        <a:spcAft>
          <a:spcPct val="0"/>
        </a:spcAft>
        <a:defRPr sz="4000" b="1">
          <a:solidFill>
            <a:schemeClr val="tx2"/>
          </a:solidFill>
          <a:latin typeface="Arial" panose="020B0604020202020204" pitchFamily="34" charset="0"/>
        </a:defRPr>
      </a:lvl3pPr>
      <a:lvl4pPr algn="l" rtl="0" eaLnBrk="0" fontAlgn="base" hangingPunct="0">
        <a:spcBef>
          <a:spcPct val="0"/>
        </a:spcBef>
        <a:spcAft>
          <a:spcPct val="0"/>
        </a:spcAft>
        <a:defRPr sz="4000" b="1">
          <a:solidFill>
            <a:schemeClr val="tx2"/>
          </a:solidFill>
          <a:latin typeface="Arial" panose="020B0604020202020204" pitchFamily="34" charset="0"/>
        </a:defRPr>
      </a:lvl4pPr>
      <a:lvl5pPr algn="l" rtl="0" eaLnBrk="0" fontAlgn="base" hangingPunct="0">
        <a:spcBef>
          <a:spcPct val="0"/>
        </a:spcBef>
        <a:spcAft>
          <a:spcPct val="0"/>
        </a:spcAft>
        <a:defRPr sz="4000" b="1">
          <a:solidFill>
            <a:schemeClr val="tx2"/>
          </a:solidFill>
          <a:latin typeface="Arial" panose="020B0604020202020204" pitchFamily="34" charset="0"/>
        </a:defRPr>
      </a:lvl5pPr>
      <a:lvl6pPr marL="457200" algn="l" rtl="0" eaLnBrk="0" fontAlgn="base" hangingPunct="0">
        <a:spcBef>
          <a:spcPct val="0"/>
        </a:spcBef>
        <a:spcAft>
          <a:spcPct val="0"/>
        </a:spcAft>
        <a:defRPr sz="4000" b="1">
          <a:solidFill>
            <a:schemeClr val="tx2"/>
          </a:solidFill>
          <a:latin typeface="Arial" panose="020B0604020202020204" pitchFamily="34" charset="0"/>
        </a:defRPr>
      </a:lvl6pPr>
      <a:lvl7pPr marL="914400" algn="l" rtl="0" eaLnBrk="0" fontAlgn="base" hangingPunct="0">
        <a:spcBef>
          <a:spcPct val="0"/>
        </a:spcBef>
        <a:spcAft>
          <a:spcPct val="0"/>
        </a:spcAft>
        <a:defRPr sz="4000" b="1">
          <a:solidFill>
            <a:schemeClr val="tx2"/>
          </a:solidFill>
          <a:latin typeface="Arial" panose="020B0604020202020204" pitchFamily="34" charset="0"/>
        </a:defRPr>
      </a:lvl7pPr>
      <a:lvl8pPr marL="1371600" algn="l" rtl="0" eaLnBrk="0" fontAlgn="base" hangingPunct="0">
        <a:spcBef>
          <a:spcPct val="0"/>
        </a:spcBef>
        <a:spcAft>
          <a:spcPct val="0"/>
        </a:spcAft>
        <a:defRPr sz="4000" b="1">
          <a:solidFill>
            <a:schemeClr val="tx2"/>
          </a:solidFill>
          <a:latin typeface="Arial" panose="020B0604020202020204" pitchFamily="34" charset="0"/>
        </a:defRPr>
      </a:lvl8pPr>
      <a:lvl9pPr marL="1828800" algn="l" rtl="0" eaLnBrk="0" fontAlgn="base" hangingPunct="0">
        <a:spcBef>
          <a:spcPct val="0"/>
        </a:spcBef>
        <a:spcAft>
          <a:spcPct val="0"/>
        </a:spcAft>
        <a:defRPr sz="4000" b="1">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slideLayout" Target="../slideLayouts/slideLayout13.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tags" Target="../tags/tag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tags" Target="../tags/tag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bwMode="auto">
          <a:xfrm>
            <a:off x="2590852" y="1962166"/>
            <a:ext cx="6553148" cy="1904950"/>
          </a:xfrm>
          <a:prstGeom prst="rect">
            <a:avLst/>
          </a:prstGeom>
          <a:solidFill>
            <a:srgbClr val="E8D2A3"/>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sz="1400">
              <a:latin typeface="微软雅黑" panose="020B0503020204020204" pitchFamily="34" charset="-122"/>
              <a:ea typeface="微软雅黑" panose="020B0503020204020204" pitchFamily="34" charset="-122"/>
            </a:endParaRPr>
          </a:p>
        </p:txBody>
      </p:sp>
      <p:sp>
        <p:nvSpPr>
          <p:cNvPr id="21" name="TextBox 20"/>
          <p:cNvSpPr txBox="1">
            <a:spLocks noChangeArrowheads="1"/>
          </p:cNvSpPr>
          <p:nvPr/>
        </p:nvSpPr>
        <p:spPr bwMode="auto">
          <a:xfrm>
            <a:off x="2762249" y="2711867"/>
            <a:ext cx="6301725" cy="8309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zh-CN" altLang="en-US" sz="4800" b="1" dirty="0">
                <a:solidFill>
                  <a:srgbClr val="531E06"/>
                </a:solidFill>
                <a:latin typeface="微软雅黑" panose="020B0503020204020204" pitchFamily="34" charset="-122"/>
                <a:ea typeface="微软雅黑" panose="020B0503020204020204" pitchFamily="34" charset="-122"/>
              </a:rPr>
              <a:t>家居</a:t>
            </a:r>
            <a:r>
              <a:rPr lang="zh-CN" altLang="en-US" sz="4800" b="1" dirty="0" smtClean="0">
                <a:solidFill>
                  <a:srgbClr val="531E06"/>
                </a:solidFill>
                <a:latin typeface="微软雅黑" panose="020B0503020204020204" pitchFamily="34" charset="-122"/>
                <a:ea typeface="微软雅黑" panose="020B0503020204020204" pitchFamily="34" charset="-122"/>
              </a:rPr>
              <a:t>装饰行业</a:t>
            </a:r>
            <a:r>
              <a:rPr lang="en-US" altLang="zh-CN" sz="4800" b="1" dirty="0" smtClean="0">
                <a:solidFill>
                  <a:srgbClr val="531E06"/>
                </a:solidFill>
                <a:latin typeface="微软雅黑" panose="020B0503020204020204" pitchFamily="34" charset="-122"/>
                <a:ea typeface="微软雅黑" panose="020B0503020204020204" pitchFamily="34" charset="-122"/>
              </a:rPr>
              <a:t>PPT</a:t>
            </a:r>
            <a:r>
              <a:rPr lang="zh-CN" altLang="en-US" sz="4800" b="1" dirty="0">
                <a:solidFill>
                  <a:srgbClr val="531E06"/>
                </a:solidFill>
                <a:latin typeface="微软雅黑" panose="020B0503020204020204" pitchFamily="34" charset="-122"/>
                <a:ea typeface="微软雅黑" panose="020B0503020204020204" pitchFamily="34" charset="-122"/>
              </a:rPr>
              <a:t>模板</a:t>
            </a:r>
          </a:p>
        </p:txBody>
      </p:sp>
      <p:sp>
        <p:nvSpPr>
          <p:cNvPr id="7" name="文本框 6"/>
          <p:cNvSpPr txBox="1"/>
          <p:nvPr/>
        </p:nvSpPr>
        <p:spPr>
          <a:xfrm>
            <a:off x="4052585" y="2262481"/>
            <a:ext cx="3110147" cy="461665"/>
          </a:xfrm>
          <a:prstGeom prst="rect">
            <a:avLst/>
          </a:prstGeom>
          <a:noFill/>
        </p:spPr>
        <p:txBody>
          <a:bodyPr wrap="none" rtlCol="0">
            <a:spAutoFit/>
          </a:bodyPr>
          <a:lstStyle/>
          <a:p>
            <a:r>
              <a:rPr lang="en-US" altLang="zh-CN" sz="2400" dirty="0" smtClean="0">
                <a:solidFill>
                  <a:srgbClr val="531E06"/>
                </a:solidFill>
                <a:latin typeface="微软雅黑" panose="020B0503020204020204" pitchFamily="34" charset="-122"/>
                <a:ea typeface="微软雅黑" panose="020B0503020204020204" pitchFamily="34" charset="-122"/>
              </a:rPr>
              <a:t>20XX POWERPOINT</a:t>
            </a:r>
            <a:endParaRPr lang="zh-CN" altLang="en-US" sz="2400" dirty="0">
              <a:solidFill>
                <a:srgbClr val="531E06"/>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6700443" y="133414"/>
            <a:ext cx="2272160" cy="892552"/>
          </a:xfrm>
          <a:prstGeom prst="rect">
            <a:avLst/>
          </a:prstGeom>
          <a:noFill/>
        </p:spPr>
        <p:txBody>
          <a:bodyPr wrap="none" rtlCol="0">
            <a:spAutoFit/>
          </a:bodyPr>
          <a:lstStyle/>
          <a:p>
            <a:pPr algn="ctr"/>
            <a:r>
              <a:rPr lang="en-US" altLang="zh-CN" sz="3200" dirty="0">
                <a:solidFill>
                  <a:srgbClr val="531E06"/>
                </a:solidFill>
              </a:rPr>
              <a:t>LOGO</a:t>
            </a:r>
          </a:p>
          <a:p>
            <a:pPr algn="ctr"/>
            <a:r>
              <a:rPr lang="en-US" altLang="zh-CN" sz="2000" dirty="0">
                <a:solidFill>
                  <a:srgbClr val="531E06"/>
                </a:solidFill>
              </a:rPr>
              <a:t>COMPANY NAME</a:t>
            </a:r>
            <a:endParaRPr lang="zh-CN" altLang="en-US" sz="2000" dirty="0">
              <a:solidFill>
                <a:srgbClr val="531E06"/>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par>
                          <p:cTn id="18" fill="hold">
                            <p:stCondLst>
                              <p:cond delay="2500"/>
                            </p:stCondLst>
                            <p:childTnLst>
                              <p:par>
                                <p:cTn id="19" presetID="23" presetClass="entr" presetSubtype="32" fill="hold" grpId="0" nodeType="afterEffect">
                                  <p:stCondLst>
                                    <p:cond delay="0"/>
                                  </p:stCondLst>
                                  <p:iterate type="lt">
                                    <p:tmPct val="14000"/>
                                  </p:iterate>
                                  <p:childTnLst>
                                    <p:set>
                                      <p:cBhvr>
                                        <p:cTn id="20" dur="1" fill="hold">
                                          <p:stCondLst>
                                            <p:cond delay="0"/>
                                          </p:stCondLst>
                                        </p:cTn>
                                        <p:tgtEl>
                                          <p:spTgt spid="21"/>
                                        </p:tgtEl>
                                        <p:attrNameLst>
                                          <p:attrName>style.visibility</p:attrName>
                                        </p:attrNameLst>
                                      </p:cBhvr>
                                      <p:to>
                                        <p:strVal val="visible"/>
                                      </p:to>
                                    </p:set>
                                    <p:anim calcmode="lin" valueType="num">
                                      <p:cBhvr>
                                        <p:cTn id="21" dur="500" fill="hold"/>
                                        <p:tgtEl>
                                          <p:spTgt spid="21"/>
                                        </p:tgtEl>
                                        <p:attrNameLst>
                                          <p:attrName>ppt_w</p:attrName>
                                        </p:attrNameLst>
                                      </p:cBhvr>
                                      <p:tavLst>
                                        <p:tav tm="0">
                                          <p:val>
                                            <p:strVal val="4*#ppt_w"/>
                                          </p:val>
                                        </p:tav>
                                        <p:tav tm="100000">
                                          <p:val>
                                            <p:strVal val="#ppt_w"/>
                                          </p:val>
                                        </p:tav>
                                      </p:tavLst>
                                    </p:anim>
                                    <p:anim calcmode="lin" valueType="num">
                                      <p:cBhvr>
                                        <p:cTn id="22" dur="500" fill="hold"/>
                                        <p:tgtEl>
                                          <p:spTgt spid="21"/>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1" grpId="0"/>
      <p:bldP spid="7"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泪滴形 61"/>
          <p:cNvSpPr/>
          <p:nvPr/>
        </p:nvSpPr>
        <p:spPr>
          <a:xfrm>
            <a:off x="2667222" y="1352560"/>
            <a:ext cx="444907" cy="444907"/>
          </a:xfrm>
          <a:prstGeom prst="teardrop">
            <a:avLst/>
          </a:prstGeom>
          <a:solidFill>
            <a:srgbClr val="934D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TextBox 22"/>
          <p:cNvSpPr txBox="1"/>
          <p:nvPr/>
        </p:nvSpPr>
        <p:spPr>
          <a:xfrm>
            <a:off x="2726622" y="1410751"/>
            <a:ext cx="490613" cy="346152"/>
          </a:xfrm>
          <a:prstGeom prst="rect">
            <a:avLst/>
          </a:prstGeom>
          <a:noFill/>
        </p:spPr>
        <p:txBody>
          <a:bodyPr wrap="square" lIns="68568" tIns="34284" rIns="68568" bIns="34284" rtlCol="0">
            <a:spAutoFit/>
          </a:bodyPr>
          <a:lstStyle/>
          <a:p>
            <a:pPr lvl="0" algn="l">
              <a:lnSpc>
                <a:spcPct val="120000"/>
              </a:lnSpc>
              <a:spcAft>
                <a:spcPct val="40000"/>
              </a:spcAft>
              <a:buClr>
                <a:srgbClr val="292929"/>
              </a:buClr>
            </a:pPr>
            <a:r>
              <a:rPr lang="en-US" altLang="zh-CN" sz="1500" dirty="0">
                <a:solidFill>
                  <a:schemeClr val="bg1"/>
                </a:solidFill>
                <a:latin typeface="微软雅黑" panose="020B0503020204020204" pitchFamily="34" charset="-122"/>
                <a:ea typeface="微软雅黑" panose="020B0503020204020204" pitchFamily="34" charset="-122"/>
              </a:rPr>
              <a:t>01</a:t>
            </a:r>
            <a:endParaRPr lang="en-US" altLang="zh-CN" sz="1500" noProof="1">
              <a:solidFill>
                <a:schemeClr val="bg1"/>
              </a:solidFill>
              <a:latin typeface="微软雅黑" panose="020B0503020204020204" pitchFamily="34" charset="-122"/>
              <a:ea typeface="微软雅黑" panose="020B0503020204020204" pitchFamily="34" charset="-122"/>
            </a:endParaRPr>
          </a:p>
        </p:txBody>
      </p:sp>
      <p:sp>
        <p:nvSpPr>
          <p:cNvPr id="64" name="TextBox 22"/>
          <p:cNvSpPr txBox="1"/>
          <p:nvPr/>
        </p:nvSpPr>
        <p:spPr>
          <a:xfrm>
            <a:off x="3276634" y="1276384"/>
            <a:ext cx="3239784" cy="475378"/>
          </a:xfrm>
          <a:prstGeom prst="rect">
            <a:avLst/>
          </a:prstGeom>
          <a:noFill/>
        </p:spPr>
        <p:txBody>
          <a:bodyPr wrap="square" lIns="68568" tIns="34284" rIns="68568" bIns="34284" rtlCol="0">
            <a:spAutoFit/>
          </a:bodyPr>
          <a:lstStyle/>
          <a:p>
            <a:pPr lvl="0" algn="l">
              <a:lnSpc>
                <a:spcPct val="120000"/>
              </a:lnSpc>
              <a:spcAft>
                <a:spcPct val="40000"/>
              </a:spcAft>
              <a:buClr>
                <a:srgbClr val="292929"/>
              </a:buClr>
            </a:pPr>
            <a:r>
              <a:rPr lang="zh-CN" altLang="en-US" sz="1100" dirty="0">
                <a:solidFill>
                  <a:srgbClr val="333333"/>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100" noProof="1">
              <a:solidFill>
                <a:srgbClr val="333333"/>
              </a:solidFill>
              <a:latin typeface="微软雅黑" panose="020B0503020204020204" pitchFamily="34" charset="-122"/>
              <a:ea typeface="微软雅黑" panose="020B0503020204020204" pitchFamily="34" charset="-122"/>
            </a:endParaRPr>
          </a:p>
        </p:txBody>
      </p:sp>
      <p:sp>
        <p:nvSpPr>
          <p:cNvPr id="65" name="矩形 64"/>
          <p:cNvSpPr/>
          <p:nvPr/>
        </p:nvSpPr>
        <p:spPr>
          <a:xfrm>
            <a:off x="3276634" y="1751762"/>
            <a:ext cx="3163608" cy="45705"/>
          </a:xfrm>
          <a:prstGeom prst="rect">
            <a:avLst/>
          </a:prstGeom>
          <a:solidFill>
            <a:srgbClr val="934D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泪滴形 65"/>
          <p:cNvSpPr/>
          <p:nvPr/>
        </p:nvSpPr>
        <p:spPr>
          <a:xfrm>
            <a:off x="2667222" y="2209546"/>
            <a:ext cx="444907" cy="444907"/>
          </a:xfrm>
          <a:prstGeom prst="teardrop">
            <a:avLst/>
          </a:prstGeom>
          <a:solidFill>
            <a:srgbClr val="934D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TextBox 22"/>
          <p:cNvSpPr txBox="1"/>
          <p:nvPr/>
        </p:nvSpPr>
        <p:spPr>
          <a:xfrm>
            <a:off x="2726622" y="2267736"/>
            <a:ext cx="490613" cy="346152"/>
          </a:xfrm>
          <a:prstGeom prst="rect">
            <a:avLst/>
          </a:prstGeom>
          <a:noFill/>
        </p:spPr>
        <p:txBody>
          <a:bodyPr wrap="square" lIns="68568" tIns="34284" rIns="68568" bIns="34284" rtlCol="0">
            <a:spAutoFit/>
          </a:bodyPr>
          <a:lstStyle/>
          <a:p>
            <a:pPr lvl="0" algn="l">
              <a:lnSpc>
                <a:spcPct val="120000"/>
              </a:lnSpc>
              <a:spcAft>
                <a:spcPct val="40000"/>
              </a:spcAft>
              <a:buClr>
                <a:srgbClr val="292929"/>
              </a:buClr>
            </a:pPr>
            <a:r>
              <a:rPr lang="en-US" altLang="zh-CN" sz="1500" dirty="0">
                <a:solidFill>
                  <a:schemeClr val="bg1"/>
                </a:solidFill>
                <a:latin typeface="微软雅黑" panose="020B0503020204020204" pitchFamily="34" charset="-122"/>
                <a:ea typeface="微软雅黑" panose="020B0503020204020204" pitchFamily="34" charset="-122"/>
              </a:rPr>
              <a:t>02</a:t>
            </a:r>
            <a:endParaRPr lang="en-US" altLang="zh-CN" sz="1500" noProof="1">
              <a:solidFill>
                <a:schemeClr val="bg1"/>
              </a:solidFill>
              <a:latin typeface="微软雅黑" panose="020B0503020204020204" pitchFamily="34" charset="-122"/>
              <a:ea typeface="微软雅黑" panose="020B0503020204020204" pitchFamily="34" charset="-122"/>
            </a:endParaRPr>
          </a:p>
        </p:txBody>
      </p:sp>
      <p:sp>
        <p:nvSpPr>
          <p:cNvPr id="68" name="TextBox 22"/>
          <p:cNvSpPr txBox="1"/>
          <p:nvPr/>
        </p:nvSpPr>
        <p:spPr>
          <a:xfrm>
            <a:off x="3276634" y="2133370"/>
            <a:ext cx="3239784" cy="475378"/>
          </a:xfrm>
          <a:prstGeom prst="rect">
            <a:avLst/>
          </a:prstGeom>
          <a:noFill/>
        </p:spPr>
        <p:txBody>
          <a:bodyPr wrap="square" lIns="68568" tIns="34284" rIns="68568" bIns="34284" rtlCol="0">
            <a:spAutoFit/>
          </a:bodyPr>
          <a:lstStyle/>
          <a:p>
            <a:pPr lvl="0" algn="l">
              <a:lnSpc>
                <a:spcPct val="120000"/>
              </a:lnSpc>
              <a:spcAft>
                <a:spcPct val="40000"/>
              </a:spcAft>
              <a:buClr>
                <a:srgbClr val="292929"/>
              </a:buClr>
            </a:pPr>
            <a:r>
              <a:rPr lang="zh-CN" altLang="en-US" sz="1100" dirty="0">
                <a:solidFill>
                  <a:srgbClr val="333333"/>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100" noProof="1">
              <a:solidFill>
                <a:srgbClr val="333333"/>
              </a:solidFill>
              <a:latin typeface="微软雅黑" panose="020B0503020204020204" pitchFamily="34" charset="-122"/>
              <a:ea typeface="微软雅黑" panose="020B0503020204020204" pitchFamily="34" charset="-122"/>
            </a:endParaRPr>
          </a:p>
        </p:txBody>
      </p:sp>
      <p:sp>
        <p:nvSpPr>
          <p:cNvPr id="69" name="矩形 68"/>
          <p:cNvSpPr/>
          <p:nvPr/>
        </p:nvSpPr>
        <p:spPr>
          <a:xfrm>
            <a:off x="3276634" y="2608748"/>
            <a:ext cx="3163608" cy="45705"/>
          </a:xfrm>
          <a:prstGeom prst="rect">
            <a:avLst/>
          </a:prstGeom>
          <a:solidFill>
            <a:srgbClr val="934D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泪滴形 69"/>
          <p:cNvSpPr/>
          <p:nvPr/>
        </p:nvSpPr>
        <p:spPr>
          <a:xfrm>
            <a:off x="2667222" y="3085575"/>
            <a:ext cx="444907" cy="444907"/>
          </a:xfrm>
          <a:prstGeom prst="teardrop">
            <a:avLst/>
          </a:prstGeom>
          <a:solidFill>
            <a:srgbClr val="934D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TextBox 22"/>
          <p:cNvSpPr txBox="1"/>
          <p:nvPr/>
        </p:nvSpPr>
        <p:spPr>
          <a:xfrm>
            <a:off x="2726622" y="3143766"/>
            <a:ext cx="490613" cy="346152"/>
          </a:xfrm>
          <a:prstGeom prst="rect">
            <a:avLst/>
          </a:prstGeom>
          <a:noFill/>
        </p:spPr>
        <p:txBody>
          <a:bodyPr wrap="square" lIns="68568" tIns="34284" rIns="68568" bIns="34284" rtlCol="0">
            <a:spAutoFit/>
          </a:bodyPr>
          <a:lstStyle/>
          <a:p>
            <a:pPr lvl="0" algn="l">
              <a:lnSpc>
                <a:spcPct val="120000"/>
              </a:lnSpc>
              <a:spcAft>
                <a:spcPct val="40000"/>
              </a:spcAft>
              <a:buClr>
                <a:srgbClr val="292929"/>
              </a:buClr>
            </a:pPr>
            <a:r>
              <a:rPr lang="en-US" altLang="zh-CN" sz="1500" dirty="0">
                <a:solidFill>
                  <a:schemeClr val="bg1"/>
                </a:solidFill>
                <a:latin typeface="微软雅黑" panose="020B0503020204020204" pitchFamily="34" charset="-122"/>
                <a:ea typeface="微软雅黑" panose="020B0503020204020204" pitchFamily="34" charset="-122"/>
              </a:rPr>
              <a:t>03</a:t>
            </a:r>
            <a:endParaRPr lang="en-US" altLang="zh-CN" sz="1500" noProof="1">
              <a:solidFill>
                <a:schemeClr val="bg1"/>
              </a:solidFill>
              <a:latin typeface="微软雅黑" panose="020B0503020204020204" pitchFamily="34" charset="-122"/>
              <a:ea typeface="微软雅黑" panose="020B0503020204020204" pitchFamily="34" charset="-122"/>
            </a:endParaRPr>
          </a:p>
        </p:txBody>
      </p:sp>
      <p:sp>
        <p:nvSpPr>
          <p:cNvPr id="72" name="TextBox 22"/>
          <p:cNvSpPr txBox="1"/>
          <p:nvPr/>
        </p:nvSpPr>
        <p:spPr>
          <a:xfrm>
            <a:off x="3276634" y="3009399"/>
            <a:ext cx="3239784" cy="475378"/>
          </a:xfrm>
          <a:prstGeom prst="rect">
            <a:avLst/>
          </a:prstGeom>
          <a:noFill/>
        </p:spPr>
        <p:txBody>
          <a:bodyPr wrap="square" lIns="68568" tIns="34284" rIns="68568" bIns="34284" rtlCol="0">
            <a:spAutoFit/>
          </a:bodyPr>
          <a:lstStyle/>
          <a:p>
            <a:pPr lvl="0" algn="l">
              <a:lnSpc>
                <a:spcPct val="120000"/>
              </a:lnSpc>
              <a:spcAft>
                <a:spcPct val="40000"/>
              </a:spcAft>
              <a:buClr>
                <a:srgbClr val="292929"/>
              </a:buClr>
            </a:pPr>
            <a:r>
              <a:rPr lang="zh-CN" altLang="en-US" sz="1100" dirty="0">
                <a:solidFill>
                  <a:srgbClr val="333333"/>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100" noProof="1">
              <a:solidFill>
                <a:srgbClr val="333333"/>
              </a:solidFill>
              <a:latin typeface="微软雅黑" panose="020B0503020204020204" pitchFamily="34" charset="-122"/>
              <a:ea typeface="微软雅黑" panose="020B0503020204020204" pitchFamily="34" charset="-122"/>
            </a:endParaRPr>
          </a:p>
        </p:txBody>
      </p:sp>
      <p:sp>
        <p:nvSpPr>
          <p:cNvPr id="73" name="矩形 72"/>
          <p:cNvSpPr/>
          <p:nvPr/>
        </p:nvSpPr>
        <p:spPr>
          <a:xfrm>
            <a:off x="3276634" y="3484778"/>
            <a:ext cx="3163608" cy="45705"/>
          </a:xfrm>
          <a:prstGeom prst="rect">
            <a:avLst/>
          </a:prstGeom>
          <a:solidFill>
            <a:srgbClr val="934D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泪滴形 73"/>
          <p:cNvSpPr/>
          <p:nvPr/>
        </p:nvSpPr>
        <p:spPr>
          <a:xfrm>
            <a:off x="2667222" y="3980649"/>
            <a:ext cx="444907" cy="444907"/>
          </a:xfrm>
          <a:prstGeom prst="teardrop">
            <a:avLst/>
          </a:prstGeom>
          <a:solidFill>
            <a:srgbClr val="934D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 name="TextBox 22"/>
          <p:cNvSpPr txBox="1"/>
          <p:nvPr/>
        </p:nvSpPr>
        <p:spPr>
          <a:xfrm>
            <a:off x="2726622" y="4038840"/>
            <a:ext cx="490613" cy="346152"/>
          </a:xfrm>
          <a:prstGeom prst="rect">
            <a:avLst/>
          </a:prstGeom>
          <a:noFill/>
        </p:spPr>
        <p:txBody>
          <a:bodyPr wrap="square" lIns="68568" tIns="34284" rIns="68568" bIns="34284" rtlCol="0">
            <a:spAutoFit/>
          </a:bodyPr>
          <a:lstStyle/>
          <a:p>
            <a:pPr lvl="0" algn="l">
              <a:lnSpc>
                <a:spcPct val="120000"/>
              </a:lnSpc>
              <a:spcAft>
                <a:spcPct val="40000"/>
              </a:spcAft>
              <a:buClr>
                <a:srgbClr val="292929"/>
              </a:buClr>
            </a:pPr>
            <a:r>
              <a:rPr lang="en-US" altLang="zh-CN" sz="1500" dirty="0">
                <a:solidFill>
                  <a:schemeClr val="bg1"/>
                </a:solidFill>
                <a:latin typeface="微软雅黑" panose="020B0503020204020204" pitchFamily="34" charset="-122"/>
                <a:ea typeface="微软雅黑" panose="020B0503020204020204" pitchFamily="34" charset="-122"/>
              </a:rPr>
              <a:t>04</a:t>
            </a:r>
            <a:endParaRPr lang="en-US" altLang="zh-CN" sz="1500" noProof="1">
              <a:solidFill>
                <a:schemeClr val="bg1"/>
              </a:solidFill>
              <a:latin typeface="微软雅黑" panose="020B0503020204020204" pitchFamily="34" charset="-122"/>
              <a:ea typeface="微软雅黑" panose="020B0503020204020204" pitchFamily="34" charset="-122"/>
            </a:endParaRPr>
          </a:p>
        </p:txBody>
      </p:sp>
      <p:sp>
        <p:nvSpPr>
          <p:cNvPr id="76" name="TextBox 22"/>
          <p:cNvSpPr txBox="1"/>
          <p:nvPr/>
        </p:nvSpPr>
        <p:spPr>
          <a:xfrm>
            <a:off x="3276634" y="3904473"/>
            <a:ext cx="3239784" cy="475378"/>
          </a:xfrm>
          <a:prstGeom prst="rect">
            <a:avLst/>
          </a:prstGeom>
          <a:noFill/>
        </p:spPr>
        <p:txBody>
          <a:bodyPr wrap="square" lIns="68568" tIns="34284" rIns="68568" bIns="34284" rtlCol="0">
            <a:spAutoFit/>
          </a:bodyPr>
          <a:lstStyle/>
          <a:p>
            <a:pPr lvl="0" algn="l">
              <a:lnSpc>
                <a:spcPct val="120000"/>
              </a:lnSpc>
              <a:spcAft>
                <a:spcPct val="40000"/>
              </a:spcAft>
              <a:buClr>
                <a:srgbClr val="292929"/>
              </a:buClr>
            </a:pPr>
            <a:r>
              <a:rPr lang="zh-CN" altLang="en-US" sz="1100" dirty="0">
                <a:solidFill>
                  <a:srgbClr val="333333"/>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100" noProof="1">
              <a:solidFill>
                <a:srgbClr val="333333"/>
              </a:solidFill>
              <a:latin typeface="微软雅黑" panose="020B0503020204020204" pitchFamily="34" charset="-122"/>
              <a:ea typeface="微软雅黑" panose="020B0503020204020204" pitchFamily="34" charset="-122"/>
            </a:endParaRPr>
          </a:p>
        </p:txBody>
      </p:sp>
      <p:sp>
        <p:nvSpPr>
          <p:cNvPr id="77" name="矩形 76"/>
          <p:cNvSpPr/>
          <p:nvPr/>
        </p:nvSpPr>
        <p:spPr>
          <a:xfrm>
            <a:off x="3276634" y="4379851"/>
            <a:ext cx="3163608" cy="45705"/>
          </a:xfrm>
          <a:prstGeom prst="rect">
            <a:avLst/>
          </a:prstGeom>
          <a:solidFill>
            <a:srgbClr val="934D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fade">
                                      <p:cBhvr>
                                        <p:cTn id="7" dur="500"/>
                                        <p:tgtEl>
                                          <p:spTgt spid="62"/>
                                        </p:tgtEl>
                                      </p:cBhvr>
                                    </p:animEffect>
                                    <p:anim calcmode="lin" valueType="num">
                                      <p:cBhvr>
                                        <p:cTn id="8" dur="500" fill="hold"/>
                                        <p:tgtEl>
                                          <p:spTgt spid="62"/>
                                        </p:tgtEl>
                                        <p:attrNameLst>
                                          <p:attrName>ppt_x</p:attrName>
                                        </p:attrNameLst>
                                      </p:cBhvr>
                                      <p:tavLst>
                                        <p:tav tm="0">
                                          <p:val>
                                            <p:strVal val="#ppt_x"/>
                                          </p:val>
                                        </p:tav>
                                        <p:tav tm="100000">
                                          <p:val>
                                            <p:strVal val="#ppt_x"/>
                                          </p:val>
                                        </p:tav>
                                      </p:tavLst>
                                    </p:anim>
                                    <p:anim calcmode="lin" valueType="num">
                                      <p:cBhvr>
                                        <p:cTn id="9" dur="500" fill="hold"/>
                                        <p:tgtEl>
                                          <p:spTgt spid="62"/>
                                        </p:tgtEl>
                                        <p:attrNameLst>
                                          <p:attrName>ppt_y</p:attrName>
                                        </p:attrNameLst>
                                      </p:cBhvr>
                                      <p:tavLst>
                                        <p:tav tm="0">
                                          <p:val>
                                            <p:strVal val="#ppt_y-.1"/>
                                          </p:val>
                                        </p:tav>
                                        <p:tav tm="100000">
                                          <p:val>
                                            <p:strVal val="#ppt_y"/>
                                          </p:val>
                                        </p:tav>
                                      </p:tavLst>
                                    </p:anim>
                                  </p:childTnLst>
                                </p:cTn>
                              </p:par>
                              <p:par>
                                <p:cTn id="10" presetID="53" presetClass="entr" presetSubtype="16" fill="hold" grpId="0" nodeType="withEffect">
                                  <p:stCondLst>
                                    <p:cond delay="0"/>
                                  </p:stCondLst>
                                  <p:childTnLst>
                                    <p:set>
                                      <p:cBhvr>
                                        <p:cTn id="11" dur="1" fill="hold">
                                          <p:stCondLst>
                                            <p:cond delay="0"/>
                                          </p:stCondLst>
                                        </p:cTn>
                                        <p:tgtEl>
                                          <p:spTgt spid="63"/>
                                        </p:tgtEl>
                                        <p:attrNameLst>
                                          <p:attrName>style.visibility</p:attrName>
                                        </p:attrNameLst>
                                      </p:cBhvr>
                                      <p:to>
                                        <p:strVal val="visible"/>
                                      </p:to>
                                    </p:set>
                                    <p:anim calcmode="lin" valueType="num">
                                      <p:cBhvr>
                                        <p:cTn id="12" dur="500" fill="hold"/>
                                        <p:tgtEl>
                                          <p:spTgt spid="63"/>
                                        </p:tgtEl>
                                        <p:attrNameLst>
                                          <p:attrName>ppt_w</p:attrName>
                                        </p:attrNameLst>
                                      </p:cBhvr>
                                      <p:tavLst>
                                        <p:tav tm="0">
                                          <p:val>
                                            <p:fltVal val="0"/>
                                          </p:val>
                                        </p:tav>
                                        <p:tav tm="100000">
                                          <p:val>
                                            <p:strVal val="#ppt_w"/>
                                          </p:val>
                                        </p:tav>
                                      </p:tavLst>
                                    </p:anim>
                                    <p:anim calcmode="lin" valueType="num">
                                      <p:cBhvr>
                                        <p:cTn id="13" dur="500" fill="hold"/>
                                        <p:tgtEl>
                                          <p:spTgt spid="63"/>
                                        </p:tgtEl>
                                        <p:attrNameLst>
                                          <p:attrName>ppt_h</p:attrName>
                                        </p:attrNameLst>
                                      </p:cBhvr>
                                      <p:tavLst>
                                        <p:tav tm="0">
                                          <p:val>
                                            <p:fltVal val="0"/>
                                          </p:val>
                                        </p:tav>
                                        <p:tav tm="100000">
                                          <p:val>
                                            <p:strVal val="#ppt_h"/>
                                          </p:val>
                                        </p:tav>
                                      </p:tavLst>
                                    </p:anim>
                                    <p:animEffect transition="in" filter="fade">
                                      <p:cBhvr>
                                        <p:cTn id="14" dur="500"/>
                                        <p:tgtEl>
                                          <p:spTgt spid="63"/>
                                        </p:tgtEl>
                                      </p:cBhvr>
                                    </p:animEffect>
                                  </p:childTnLst>
                                </p:cTn>
                              </p:par>
                            </p:childTnLst>
                          </p:cTn>
                        </p:par>
                        <p:par>
                          <p:cTn id="15" fill="hold">
                            <p:stCondLst>
                              <p:cond delay="500"/>
                            </p:stCondLst>
                            <p:childTnLst>
                              <p:par>
                                <p:cTn id="16" presetID="2" presetClass="entr" presetSubtype="8" decel="100000" fill="hold" grpId="0" nodeType="afterEffect">
                                  <p:stCondLst>
                                    <p:cond delay="0"/>
                                  </p:stCondLst>
                                  <p:childTnLst>
                                    <p:set>
                                      <p:cBhvr>
                                        <p:cTn id="17" dur="1" fill="hold">
                                          <p:stCondLst>
                                            <p:cond delay="0"/>
                                          </p:stCondLst>
                                        </p:cTn>
                                        <p:tgtEl>
                                          <p:spTgt spid="64"/>
                                        </p:tgtEl>
                                        <p:attrNameLst>
                                          <p:attrName>style.visibility</p:attrName>
                                        </p:attrNameLst>
                                      </p:cBhvr>
                                      <p:to>
                                        <p:strVal val="visible"/>
                                      </p:to>
                                    </p:set>
                                    <p:anim calcmode="lin" valueType="num">
                                      <p:cBhvr additive="base">
                                        <p:cTn id="18" dur="500" fill="hold"/>
                                        <p:tgtEl>
                                          <p:spTgt spid="64"/>
                                        </p:tgtEl>
                                        <p:attrNameLst>
                                          <p:attrName>ppt_x</p:attrName>
                                        </p:attrNameLst>
                                      </p:cBhvr>
                                      <p:tavLst>
                                        <p:tav tm="0">
                                          <p:val>
                                            <p:strVal val="0-#ppt_w/2"/>
                                          </p:val>
                                        </p:tav>
                                        <p:tav tm="100000">
                                          <p:val>
                                            <p:strVal val="#ppt_x"/>
                                          </p:val>
                                        </p:tav>
                                      </p:tavLst>
                                    </p:anim>
                                    <p:anim calcmode="lin" valueType="num">
                                      <p:cBhvr additive="base">
                                        <p:cTn id="19" dur="500" fill="hold"/>
                                        <p:tgtEl>
                                          <p:spTgt spid="64"/>
                                        </p:tgtEl>
                                        <p:attrNameLst>
                                          <p:attrName>ppt_y</p:attrName>
                                        </p:attrNameLst>
                                      </p:cBhvr>
                                      <p:tavLst>
                                        <p:tav tm="0">
                                          <p:val>
                                            <p:strVal val="#ppt_y"/>
                                          </p:val>
                                        </p:tav>
                                        <p:tav tm="100000">
                                          <p:val>
                                            <p:strVal val="#ppt_y"/>
                                          </p:val>
                                        </p:tav>
                                      </p:tavLst>
                                    </p:anim>
                                  </p:childTnLst>
                                </p:cTn>
                              </p:par>
                            </p:childTnLst>
                          </p:cTn>
                        </p:par>
                        <p:par>
                          <p:cTn id="20" fill="hold">
                            <p:stCondLst>
                              <p:cond delay="1000"/>
                            </p:stCondLst>
                            <p:childTnLst>
                              <p:par>
                                <p:cTn id="21" presetID="16" presetClass="entr" presetSubtype="21" fill="hold" grpId="0" nodeType="afterEffect">
                                  <p:stCondLst>
                                    <p:cond delay="0"/>
                                  </p:stCondLst>
                                  <p:childTnLst>
                                    <p:set>
                                      <p:cBhvr>
                                        <p:cTn id="22" dur="1" fill="hold">
                                          <p:stCondLst>
                                            <p:cond delay="0"/>
                                          </p:stCondLst>
                                        </p:cTn>
                                        <p:tgtEl>
                                          <p:spTgt spid="65"/>
                                        </p:tgtEl>
                                        <p:attrNameLst>
                                          <p:attrName>style.visibility</p:attrName>
                                        </p:attrNameLst>
                                      </p:cBhvr>
                                      <p:to>
                                        <p:strVal val="visible"/>
                                      </p:to>
                                    </p:set>
                                    <p:animEffect transition="in" filter="barn(inVertical)">
                                      <p:cBhvr>
                                        <p:cTn id="23" dur="500"/>
                                        <p:tgtEl>
                                          <p:spTgt spid="65"/>
                                        </p:tgtEl>
                                      </p:cBhvr>
                                    </p:animEffect>
                                  </p:childTnLst>
                                </p:cTn>
                              </p:par>
                            </p:childTnLst>
                          </p:cTn>
                        </p:par>
                        <p:par>
                          <p:cTn id="24" fill="hold">
                            <p:stCondLst>
                              <p:cond delay="1500"/>
                            </p:stCondLst>
                            <p:childTnLst>
                              <p:par>
                                <p:cTn id="25" presetID="47" presetClass="entr" presetSubtype="0" fill="hold" grpId="0" nodeType="afterEffect">
                                  <p:stCondLst>
                                    <p:cond delay="0"/>
                                  </p:stCondLst>
                                  <p:childTnLst>
                                    <p:set>
                                      <p:cBhvr>
                                        <p:cTn id="26" dur="1" fill="hold">
                                          <p:stCondLst>
                                            <p:cond delay="0"/>
                                          </p:stCondLst>
                                        </p:cTn>
                                        <p:tgtEl>
                                          <p:spTgt spid="66"/>
                                        </p:tgtEl>
                                        <p:attrNameLst>
                                          <p:attrName>style.visibility</p:attrName>
                                        </p:attrNameLst>
                                      </p:cBhvr>
                                      <p:to>
                                        <p:strVal val="visible"/>
                                      </p:to>
                                    </p:set>
                                    <p:animEffect transition="in" filter="fade">
                                      <p:cBhvr>
                                        <p:cTn id="27" dur="500"/>
                                        <p:tgtEl>
                                          <p:spTgt spid="66"/>
                                        </p:tgtEl>
                                      </p:cBhvr>
                                    </p:animEffect>
                                    <p:anim calcmode="lin" valueType="num">
                                      <p:cBhvr>
                                        <p:cTn id="28" dur="500" fill="hold"/>
                                        <p:tgtEl>
                                          <p:spTgt spid="66"/>
                                        </p:tgtEl>
                                        <p:attrNameLst>
                                          <p:attrName>ppt_x</p:attrName>
                                        </p:attrNameLst>
                                      </p:cBhvr>
                                      <p:tavLst>
                                        <p:tav tm="0">
                                          <p:val>
                                            <p:strVal val="#ppt_x"/>
                                          </p:val>
                                        </p:tav>
                                        <p:tav tm="100000">
                                          <p:val>
                                            <p:strVal val="#ppt_x"/>
                                          </p:val>
                                        </p:tav>
                                      </p:tavLst>
                                    </p:anim>
                                    <p:anim calcmode="lin" valueType="num">
                                      <p:cBhvr>
                                        <p:cTn id="29" dur="500" fill="hold"/>
                                        <p:tgtEl>
                                          <p:spTgt spid="66"/>
                                        </p:tgtEl>
                                        <p:attrNameLst>
                                          <p:attrName>ppt_y</p:attrName>
                                        </p:attrNameLst>
                                      </p:cBhvr>
                                      <p:tavLst>
                                        <p:tav tm="0">
                                          <p:val>
                                            <p:strVal val="#ppt_y-.1"/>
                                          </p:val>
                                        </p:tav>
                                        <p:tav tm="100000">
                                          <p:val>
                                            <p:strVal val="#ppt_y"/>
                                          </p:val>
                                        </p:tav>
                                      </p:tavLst>
                                    </p:anim>
                                  </p:childTnLst>
                                </p:cTn>
                              </p:par>
                              <p:par>
                                <p:cTn id="30" presetID="53" presetClass="entr" presetSubtype="16" fill="hold" grpId="0" nodeType="withEffect">
                                  <p:stCondLst>
                                    <p:cond delay="0"/>
                                  </p:stCondLst>
                                  <p:childTnLst>
                                    <p:set>
                                      <p:cBhvr>
                                        <p:cTn id="31" dur="1" fill="hold">
                                          <p:stCondLst>
                                            <p:cond delay="0"/>
                                          </p:stCondLst>
                                        </p:cTn>
                                        <p:tgtEl>
                                          <p:spTgt spid="67"/>
                                        </p:tgtEl>
                                        <p:attrNameLst>
                                          <p:attrName>style.visibility</p:attrName>
                                        </p:attrNameLst>
                                      </p:cBhvr>
                                      <p:to>
                                        <p:strVal val="visible"/>
                                      </p:to>
                                    </p:set>
                                    <p:anim calcmode="lin" valueType="num">
                                      <p:cBhvr>
                                        <p:cTn id="32" dur="500" fill="hold"/>
                                        <p:tgtEl>
                                          <p:spTgt spid="67"/>
                                        </p:tgtEl>
                                        <p:attrNameLst>
                                          <p:attrName>ppt_w</p:attrName>
                                        </p:attrNameLst>
                                      </p:cBhvr>
                                      <p:tavLst>
                                        <p:tav tm="0">
                                          <p:val>
                                            <p:fltVal val="0"/>
                                          </p:val>
                                        </p:tav>
                                        <p:tav tm="100000">
                                          <p:val>
                                            <p:strVal val="#ppt_w"/>
                                          </p:val>
                                        </p:tav>
                                      </p:tavLst>
                                    </p:anim>
                                    <p:anim calcmode="lin" valueType="num">
                                      <p:cBhvr>
                                        <p:cTn id="33" dur="500" fill="hold"/>
                                        <p:tgtEl>
                                          <p:spTgt spid="67"/>
                                        </p:tgtEl>
                                        <p:attrNameLst>
                                          <p:attrName>ppt_h</p:attrName>
                                        </p:attrNameLst>
                                      </p:cBhvr>
                                      <p:tavLst>
                                        <p:tav tm="0">
                                          <p:val>
                                            <p:fltVal val="0"/>
                                          </p:val>
                                        </p:tav>
                                        <p:tav tm="100000">
                                          <p:val>
                                            <p:strVal val="#ppt_h"/>
                                          </p:val>
                                        </p:tav>
                                      </p:tavLst>
                                    </p:anim>
                                    <p:animEffect transition="in" filter="fade">
                                      <p:cBhvr>
                                        <p:cTn id="34" dur="500"/>
                                        <p:tgtEl>
                                          <p:spTgt spid="67"/>
                                        </p:tgtEl>
                                      </p:cBhvr>
                                    </p:animEffect>
                                  </p:childTnLst>
                                </p:cTn>
                              </p:par>
                            </p:childTnLst>
                          </p:cTn>
                        </p:par>
                        <p:par>
                          <p:cTn id="35" fill="hold">
                            <p:stCondLst>
                              <p:cond delay="2000"/>
                            </p:stCondLst>
                            <p:childTnLst>
                              <p:par>
                                <p:cTn id="36" presetID="2" presetClass="entr" presetSubtype="8" decel="100000" fill="hold" grpId="0" nodeType="afterEffect">
                                  <p:stCondLst>
                                    <p:cond delay="0"/>
                                  </p:stCondLst>
                                  <p:childTnLst>
                                    <p:set>
                                      <p:cBhvr>
                                        <p:cTn id="37" dur="1" fill="hold">
                                          <p:stCondLst>
                                            <p:cond delay="0"/>
                                          </p:stCondLst>
                                        </p:cTn>
                                        <p:tgtEl>
                                          <p:spTgt spid="68"/>
                                        </p:tgtEl>
                                        <p:attrNameLst>
                                          <p:attrName>style.visibility</p:attrName>
                                        </p:attrNameLst>
                                      </p:cBhvr>
                                      <p:to>
                                        <p:strVal val="visible"/>
                                      </p:to>
                                    </p:set>
                                    <p:anim calcmode="lin" valueType="num">
                                      <p:cBhvr additive="base">
                                        <p:cTn id="38" dur="500" fill="hold"/>
                                        <p:tgtEl>
                                          <p:spTgt spid="68"/>
                                        </p:tgtEl>
                                        <p:attrNameLst>
                                          <p:attrName>ppt_x</p:attrName>
                                        </p:attrNameLst>
                                      </p:cBhvr>
                                      <p:tavLst>
                                        <p:tav tm="0">
                                          <p:val>
                                            <p:strVal val="0-#ppt_w/2"/>
                                          </p:val>
                                        </p:tav>
                                        <p:tav tm="100000">
                                          <p:val>
                                            <p:strVal val="#ppt_x"/>
                                          </p:val>
                                        </p:tav>
                                      </p:tavLst>
                                    </p:anim>
                                    <p:anim calcmode="lin" valueType="num">
                                      <p:cBhvr additive="base">
                                        <p:cTn id="39" dur="500" fill="hold"/>
                                        <p:tgtEl>
                                          <p:spTgt spid="68"/>
                                        </p:tgtEl>
                                        <p:attrNameLst>
                                          <p:attrName>ppt_y</p:attrName>
                                        </p:attrNameLst>
                                      </p:cBhvr>
                                      <p:tavLst>
                                        <p:tav tm="0">
                                          <p:val>
                                            <p:strVal val="#ppt_y"/>
                                          </p:val>
                                        </p:tav>
                                        <p:tav tm="100000">
                                          <p:val>
                                            <p:strVal val="#ppt_y"/>
                                          </p:val>
                                        </p:tav>
                                      </p:tavLst>
                                    </p:anim>
                                  </p:childTnLst>
                                </p:cTn>
                              </p:par>
                            </p:childTnLst>
                          </p:cTn>
                        </p:par>
                        <p:par>
                          <p:cTn id="40" fill="hold">
                            <p:stCondLst>
                              <p:cond delay="2500"/>
                            </p:stCondLst>
                            <p:childTnLst>
                              <p:par>
                                <p:cTn id="41" presetID="16" presetClass="entr" presetSubtype="21" fill="hold" grpId="0" nodeType="afterEffect">
                                  <p:stCondLst>
                                    <p:cond delay="0"/>
                                  </p:stCondLst>
                                  <p:childTnLst>
                                    <p:set>
                                      <p:cBhvr>
                                        <p:cTn id="42" dur="1" fill="hold">
                                          <p:stCondLst>
                                            <p:cond delay="0"/>
                                          </p:stCondLst>
                                        </p:cTn>
                                        <p:tgtEl>
                                          <p:spTgt spid="69"/>
                                        </p:tgtEl>
                                        <p:attrNameLst>
                                          <p:attrName>style.visibility</p:attrName>
                                        </p:attrNameLst>
                                      </p:cBhvr>
                                      <p:to>
                                        <p:strVal val="visible"/>
                                      </p:to>
                                    </p:set>
                                    <p:animEffect transition="in" filter="barn(inVertical)">
                                      <p:cBhvr>
                                        <p:cTn id="43" dur="500"/>
                                        <p:tgtEl>
                                          <p:spTgt spid="69"/>
                                        </p:tgtEl>
                                      </p:cBhvr>
                                    </p:animEffect>
                                  </p:childTnLst>
                                </p:cTn>
                              </p:par>
                            </p:childTnLst>
                          </p:cTn>
                        </p:par>
                        <p:par>
                          <p:cTn id="44" fill="hold">
                            <p:stCondLst>
                              <p:cond delay="3000"/>
                            </p:stCondLst>
                            <p:childTnLst>
                              <p:par>
                                <p:cTn id="45" presetID="47" presetClass="entr" presetSubtype="0" fill="hold" grpId="0" nodeType="afterEffect">
                                  <p:stCondLst>
                                    <p:cond delay="0"/>
                                  </p:stCondLst>
                                  <p:childTnLst>
                                    <p:set>
                                      <p:cBhvr>
                                        <p:cTn id="46" dur="1" fill="hold">
                                          <p:stCondLst>
                                            <p:cond delay="0"/>
                                          </p:stCondLst>
                                        </p:cTn>
                                        <p:tgtEl>
                                          <p:spTgt spid="70"/>
                                        </p:tgtEl>
                                        <p:attrNameLst>
                                          <p:attrName>style.visibility</p:attrName>
                                        </p:attrNameLst>
                                      </p:cBhvr>
                                      <p:to>
                                        <p:strVal val="visible"/>
                                      </p:to>
                                    </p:set>
                                    <p:animEffect transition="in" filter="fade">
                                      <p:cBhvr>
                                        <p:cTn id="47" dur="500"/>
                                        <p:tgtEl>
                                          <p:spTgt spid="70"/>
                                        </p:tgtEl>
                                      </p:cBhvr>
                                    </p:animEffect>
                                    <p:anim calcmode="lin" valueType="num">
                                      <p:cBhvr>
                                        <p:cTn id="48" dur="500" fill="hold"/>
                                        <p:tgtEl>
                                          <p:spTgt spid="70"/>
                                        </p:tgtEl>
                                        <p:attrNameLst>
                                          <p:attrName>ppt_x</p:attrName>
                                        </p:attrNameLst>
                                      </p:cBhvr>
                                      <p:tavLst>
                                        <p:tav tm="0">
                                          <p:val>
                                            <p:strVal val="#ppt_x"/>
                                          </p:val>
                                        </p:tav>
                                        <p:tav tm="100000">
                                          <p:val>
                                            <p:strVal val="#ppt_x"/>
                                          </p:val>
                                        </p:tav>
                                      </p:tavLst>
                                    </p:anim>
                                    <p:anim calcmode="lin" valueType="num">
                                      <p:cBhvr>
                                        <p:cTn id="49" dur="500" fill="hold"/>
                                        <p:tgtEl>
                                          <p:spTgt spid="70"/>
                                        </p:tgtEl>
                                        <p:attrNameLst>
                                          <p:attrName>ppt_y</p:attrName>
                                        </p:attrNameLst>
                                      </p:cBhvr>
                                      <p:tavLst>
                                        <p:tav tm="0">
                                          <p:val>
                                            <p:strVal val="#ppt_y-.1"/>
                                          </p:val>
                                        </p:tav>
                                        <p:tav tm="100000">
                                          <p:val>
                                            <p:strVal val="#ppt_y"/>
                                          </p:val>
                                        </p:tav>
                                      </p:tavLst>
                                    </p:anim>
                                  </p:childTnLst>
                                </p:cTn>
                              </p:par>
                              <p:par>
                                <p:cTn id="50" presetID="53" presetClass="entr" presetSubtype="16" fill="hold" grpId="0" nodeType="withEffect">
                                  <p:stCondLst>
                                    <p:cond delay="0"/>
                                  </p:stCondLst>
                                  <p:childTnLst>
                                    <p:set>
                                      <p:cBhvr>
                                        <p:cTn id="51" dur="1" fill="hold">
                                          <p:stCondLst>
                                            <p:cond delay="0"/>
                                          </p:stCondLst>
                                        </p:cTn>
                                        <p:tgtEl>
                                          <p:spTgt spid="71"/>
                                        </p:tgtEl>
                                        <p:attrNameLst>
                                          <p:attrName>style.visibility</p:attrName>
                                        </p:attrNameLst>
                                      </p:cBhvr>
                                      <p:to>
                                        <p:strVal val="visible"/>
                                      </p:to>
                                    </p:set>
                                    <p:anim calcmode="lin" valueType="num">
                                      <p:cBhvr>
                                        <p:cTn id="52" dur="500" fill="hold"/>
                                        <p:tgtEl>
                                          <p:spTgt spid="71"/>
                                        </p:tgtEl>
                                        <p:attrNameLst>
                                          <p:attrName>ppt_w</p:attrName>
                                        </p:attrNameLst>
                                      </p:cBhvr>
                                      <p:tavLst>
                                        <p:tav tm="0">
                                          <p:val>
                                            <p:fltVal val="0"/>
                                          </p:val>
                                        </p:tav>
                                        <p:tav tm="100000">
                                          <p:val>
                                            <p:strVal val="#ppt_w"/>
                                          </p:val>
                                        </p:tav>
                                      </p:tavLst>
                                    </p:anim>
                                    <p:anim calcmode="lin" valueType="num">
                                      <p:cBhvr>
                                        <p:cTn id="53" dur="500" fill="hold"/>
                                        <p:tgtEl>
                                          <p:spTgt spid="71"/>
                                        </p:tgtEl>
                                        <p:attrNameLst>
                                          <p:attrName>ppt_h</p:attrName>
                                        </p:attrNameLst>
                                      </p:cBhvr>
                                      <p:tavLst>
                                        <p:tav tm="0">
                                          <p:val>
                                            <p:fltVal val="0"/>
                                          </p:val>
                                        </p:tav>
                                        <p:tav tm="100000">
                                          <p:val>
                                            <p:strVal val="#ppt_h"/>
                                          </p:val>
                                        </p:tav>
                                      </p:tavLst>
                                    </p:anim>
                                    <p:animEffect transition="in" filter="fade">
                                      <p:cBhvr>
                                        <p:cTn id="54" dur="500"/>
                                        <p:tgtEl>
                                          <p:spTgt spid="71"/>
                                        </p:tgtEl>
                                      </p:cBhvr>
                                    </p:animEffect>
                                  </p:childTnLst>
                                </p:cTn>
                              </p:par>
                            </p:childTnLst>
                          </p:cTn>
                        </p:par>
                        <p:par>
                          <p:cTn id="55" fill="hold">
                            <p:stCondLst>
                              <p:cond delay="3500"/>
                            </p:stCondLst>
                            <p:childTnLst>
                              <p:par>
                                <p:cTn id="56" presetID="2" presetClass="entr" presetSubtype="8" decel="100000" fill="hold" grpId="0" nodeType="afterEffect">
                                  <p:stCondLst>
                                    <p:cond delay="0"/>
                                  </p:stCondLst>
                                  <p:childTnLst>
                                    <p:set>
                                      <p:cBhvr>
                                        <p:cTn id="57" dur="1" fill="hold">
                                          <p:stCondLst>
                                            <p:cond delay="0"/>
                                          </p:stCondLst>
                                        </p:cTn>
                                        <p:tgtEl>
                                          <p:spTgt spid="72"/>
                                        </p:tgtEl>
                                        <p:attrNameLst>
                                          <p:attrName>style.visibility</p:attrName>
                                        </p:attrNameLst>
                                      </p:cBhvr>
                                      <p:to>
                                        <p:strVal val="visible"/>
                                      </p:to>
                                    </p:set>
                                    <p:anim calcmode="lin" valueType="num">
                                      <p:cBhvr additive="base">
                                        <p:cTn id="58" dur="500" fill="hold"/>
                                        <p:tgtEl>
                                          <p:spTgt spid="72"/>
                                        </p:tgtEl>
                                        <p:attrNameLst>
                                          <p:attrName>ppt_x</p:attrName>
                                        </p:attrNameLst>
                                      </p:cBhvr>
                                      <p:tavLst>
                                        <p:tav tm="0">
                                          <p:val>
                                            <p:strVal val="0-#ppt_w/2"/>
                                          </p:val>
                                        </p:tav>
                                        <p:tav tm="100000">
                                          <p:val>
                                            <p:strVal val="#ppt_x"/>
                                          </p:val>
                                        </p:tav>
                                      </p:tavLst>
                                    </p:anim>
                                    <p:anim calcmode="lin" valueType="num">
                                      <p:cBhvr additive="base">
                                        <p:cTn id="59" dur="500" fill="hold"/>
                                        <p:tgtEl>
                                          <p:spTgt spid="72"/>
                                        </p:tgtEl>
                                        <p:attrNameLst>
                                          <p:attrName>ppt_y</p:attrName>
                                        </p:attrNameLst>
                                      </p:cBhvr>
                                      <p:tavLst>
                                        <p:tav tm="0">
                                          <p:val>
                                            <p:strVal val="#ppt_y"/>
                                          </p:val>
                                        </p:tav>
                                        <p:tav tm="100000">
                                          <p:val>
                                            <p:strVal val="#ppt_y"/>
                                          </p:val>
                                        </p:tav>
                                      </p:tavLst>
                                    </p:anim>
                                  </p:childTnLst>
                                </p:cTn>
                              </p:par>
                            </p:childTnLst>
                          </p:cTn>
                        </p:par>
                        <p:par>
                          <p:cTn id="60" fill="hold">
                            <p:stCondLst>
                              <p:cond delay="4000"/>
                            </p:stCondLst>
                            <p:childTnLst>
                              <p:par>
                                <p:cTn id="61" presetID="16" presetClass="entr" presetSubtype="21" fill="hold" grpId="0" nodeType="afterEffect">
                                  <p:stCondLst>
                                    <p:cond delay="0"/>
                                  </p:stCondLst>
                                  <p:childTnLst>
                                    <p:set>
                                      <p:cBhvr>
                                        <p:cTn id="62" dur="1" fill="hold">
                                          <p:stCondLst>
                                            <p:cond delay="0"/>
                                          </p:stCondLst>
                                        </p:cTn>
                                        <p:tgtEl>
                                          <p:spTgt spid="73"/>
                                        </p:tgtEl>
                                        <p:attrNameLst>
                                          <p:attrName>style.visibility</p:attrName>
                                        </p:attrNameLst>
                                      </p:cBhvr>
                                      <p:to>
                                        <p:strVal val="visible"/>
                                      </p:to>
                                    </p:set>
                                    <p:animEffect transition="in" filter="barn(inVertical)">
                                      <p:cBhvr>
                                        <p:cTn id="63" dur="500"/>
                                        <p:tgtEl>
                                          <p:spTgt spid="73"/>
                                        </p:tgtEl>
                                      </p:cBhvr>
                                    </p:animEffect>
                                  </p:childTnLst>
                                </p:cTn>
                              </p:par>
                            </p:childTnLst>
                          </p:cTn>
                        </p:par>
                        <p:par>
                          <p:cTn id="64" fill="hold">
                            <p:stCondLst>
                              <p:cond delay="4500"/>
                            </p:stCondLst>
                            <p:childTnLst>
                              <p:par>
                                <p:cTn id="65" presetID="47" presetClass="entr" presetSubtype="0" fill="hold" grpId="0" nodeType="afterEffect">
                                  <p:stCondLst>
                                    <p:cond delay="0"/>
                                  </p:stCondLst>
                                  <p:childTnLst>
                                    <p:set>
                                      <p:cBhvr>
                                        <p:cTn id="66" dur="1" fill="hold">
                                          <p:stCondLst>
                                            <p:cond delay="0"/>
                                          </p:stCondLst>
                                        </p:cTn>
                                        <p:tgtEl>
                                          <p:spTgt spid="74"/>
                                        </p:tgtEl>
                                        <p:attrNameLst>
                                          <p:attrName>style.visibility</p:attrName>
                                        </p:attrNameLst>
                                      </p:cBhvr>
                                      <p:to>
                                        <p:strVal val="visible"/>
                                      </p:to>
                                    </p:set>
                                    <p:animEffect transition="in" filter="fade">
                                      <p:cBhvr>
                                        <p:cTn id="67" dur="500"/>
                                        <p:tgtEl>
                                          <p:spTgt spid="74"/>
                                        </p:tgtEl>
                                      </p:cBhvr>
                                    </p:animEffect>
                                    <p:anim calcmode="lin" valueType="num">
                                      <p:cBhvr>
                                        <p:cTn id="68" dur="500" fill="hold"/>
                                        <p:tgtEl>
                                          <p:spTgt spid="74"/>
                                        </p:tgtEl>
                                        <p:attrNameLst>
                                          <p:attrName>ppt_x</p:attrName>
                                        </p:attrNameLst>
                                      </p:cBhvr>
                                      <p:tavLst>
                                        <p:tav tm="0">
                                          <p:val>
                                            <p:strVal val="#ppt_x"/>
                                          </p:val>
                                        </p:tav>
                                        <p:tav tm="100000">
                                          <p:val>
                                            <p:strVal val="#ppt_x"/>
                                          </p:val>
                                        </p:tav>
                                      </p:tavLst>
                                    </p:anim>
                                    <p:anim calcmode="lin" valueType="num">
                                      <p:cBhvr>
                                        <p:cTn id="69" dur="500" fill="hold"/>
                                        <p:tgtEl>
                                          <p:spTgt spid="74"/>
                                        </p:tgtEl>
                                        <p:attrNameLst>
                                          <p:attrName>ppt_y</p:attrName>
                                        </p:attrNameLst>
                                      </p:cBhvr>
                                      <p:tavLst>
                                        <p:tav tm="0">
                                          <p:val>
                                            <p:strVal val="#ppt_y-.1"/>
                                          </p:val>
                                        </p:tav>
                                        <p:tav tm="100000">
                                          <p:val>
                                            <p:strVal val="#ppt_y"/>
                                          </p:val>
                                        </p:tav>
                                      </p:tavLst>
                                    </p:anim>
                                  </p:childTnLst>
                                </p:cTn>
                              </p:par>
                              <p:par>
                                <p:cTn id="70" presetID="53" presetClass="entr" presetSubtype="16" fill="hold" grpId="0" nodeType="withEffect">
                                  <p:stCondLst>
                                    <p:cond delay="0"/>
                                  </p:stCondLst>
                                  <p:childTnLst>
                                    <p:set>
                                      <p:cBhvr>
                                        <p:cTn id="71" dur="1" fill="hold">
                                          <p:stCondLst>
                                            <p:cond delay="0"/>
                                          </p:stCondLst>
                                        </p:cTn>
                                        <p:tgtEl>
                                          <p:spTgt spid="75"/>
                                        </p:tgtEl>
                                        <p:attrNameLst>
                                          <p:attrName>style.visibility</p:attrName>
                                        </p:attrNameLst>
                                      </p:cBhvr>
                                      <p:to>
                                        <p:strVal val="visible"/>
                                      </p:to>
                                    </p:set>
                                    <p:anim calcmode="lin" valueType="num">
                                      <p:cBhvr>
                                        <p:cTn id="72" dur="500" fill="hold"/>
                                        <p:tgtEl>
                                          <p:spTgt spid="75"/>
                                        </p:tgtEl>
                                        <p:attrNameLst>
                                          <p:attrName>ppt_w</p:attrName>
                                        </p:attrNameLst>
                                      </p:cBhvr>
                                      <p:tavLst>
                                        <p:tav tm="0">
                                          <p:val>
                                            <p:fltVal val="0"/>
                                          </p:val>
                                        </p:tav>
                                        <p:tav tm="100000">
                                          <p:val>
                                            <p:strVal val="#ppt_w"/>
                                          </p:val>
                                        </p:tav>
                                      </p:tavLst>
                                    </p:anim>
                                    <p:anim calcmode="lin" valueType="num">
                                      <p:cBhvr>
                                        <p:cTn id="73" dur="500" fill="hold"/>
                                        <p:tgtEl>
                                          <p:spTgt spid="75"/>
                                        </p:tgtEl>
                                        <p:attrNameLst>
                                          <p:attrName>ppt_h</p:attrName>
                                        </p:attrNameLst>
                                      </p:cBhvr>
                                      <p:tavLst>
                                        <p:tav tm="0">
                                          <p:val>
                                            <p:fltVal val="0"/>
                                          </p:val>
                                        </p:tav>
                                        <p:tav tm="100000">
                                          <p:val>
                                            <p:strVal val="#ppt_h"/>
                                          </p:val>
                                        </p:tav>
                                      </p:tavLst>
                                    </p:anim>
                                    <p:animEffect transition="in" filter="fade">
                                      <p:cBhvr>
                                        <p:cTn id="74" dur="500"/>
                                        <p:tgtEl>
                                          <p:spTgt spid="75"/>
                                        </p:tgtEl>
                                      </p:cBhvr>
                                    </p:animEffect>
                                  </p:childTnLst>
                                </p:cTn>
                              </p:par>
                            </p:childTnLst>
                          </p:cTn>
                        </p:par>
                        <p:par>
                          <p:cTn id="75" fill="hold">
                            <p:stCondLst>
                              <p:cond delay="5000"/>
                            </p:stCondLst>
                            <p:childTnLst>
                              <p:par>
                                <p:cTn id="76" presetID="2" presetClass="entr" presetSubtype="8" decel="100000" fill="hold" grpId="0" nodeType="afterEffect">
                                  <p:stCondLst>
                                    <p:cond delay="0"/>
                                  </p:stCondLst>
                                  <p:childTnLst>
                                    <p:set>
                                      <p:cBhvr>
                                        <p:cTn id="77" dur="1" fill="hold">
                                          <p:stCondLst>
                                            <p:cond delay="0"/>
                                          </p:stCondLst>
                                        </p:cTn>
                                        <p:tgtEl>
                                          <p:spTgt spid="76"/>
                                        </p:tgtEl>
                                        <p:attrNameLst>
                                          <p:attrName>style.visibility</p:attrName>
                                        </p:attrNameLst>
                                      </p:cBhvr>
                                      <p:to>
                                        <p:strVal val="visible"/>
                                      </p:to>
                                    </p:set>
                                    <p:anim calcmode="lin" valueType="num">
                                      <p:cBhvr additive="base">
                                        <p:cTn id="78" dur="500" fill="hold"/>
                                        <p:tgtEl>
                                          <p:spTgt spid="76"/>
                                        </p:tgtEl>
                                        <p:attrNameLst>
                                          <p:attrName>ppt_x</p:attrName>
                                        </p:attrNameLst>
                                      </p:cBhvr>
                                      <p:tavLst>
                                        <p:tav tm="0">
                                          <p:val>
                                            <p:strVal val="0-#ppt_w/2"/>
                                          </p:val>
                                        </p:tav>
                                        <p:tav tm="100000">
                                          <p:val>
                                            <p:strVal val="#ppt_x"/>
                                          </p:val>
                                        </p:tav>
                                      </p:tavLst>
                                    </p:anim>
                                    <p:anim calcmode="lin" valueType="num">
                                      <p:cBhvr additive="base">
                                        <p:cTn id="79" dur="500" fill="hold"/>
                                        <p:tgtEl>
                                          <p:spTgt spid="76"/>
                                        </p:tgtEl>
                                        <p:attrNameLst>
                                          <p:attrName>ppt_y</p:attrName>
                                        </p:attrNameLst>
                                      </p:cBhvr>
                                      <p:tavLst>
                                        <p:tav tm="0">
                                          <p:val>
                                            <p:strVal val="#ppt_y"/>
                                          </p:val>
                                        </p:tav>
                                        <p:tav tm="100000">
                                          <p:val>
                                            <p:strVal val="#ppt_y"/>
                                          </p:val>
                                        </p:tav>
                                      </p:tavLst>
                                    </p:anim>
                                  </p:childTnLst>
                                </p:cTn>
                              </p:par>
                            </p:childTnLst>
                          </p:cTn>
                        </p:par>
                        <p:par>
                          <p:cTn id="80" fill="hold">
                            <p:stCondLst>
                              <p:cond delay="5500"/>
                            </p:stCondLst>
                            <p:childTnLst>
                              <p:par>
                                <p:cTn id="81" presetID="16" presetClass="entr" presetSubtype="21" fill="hold" grpId="0" nodeType="afterEffect">
                                  <p:stCondLst>
                                    <p:cond delay="0"/>
                                  </p:stCondLst>
                                  <p:childTnLst>
                                    <p:set>
                                      <p:cBhvr>
                                        <p:cTn id="82" dur="1" fill="hold">
                                          <p:stCondLst>
                                            <p:cond delay="0"/>
                                          </p:stCondLst>
                                        </p:cTn>
                                        <p:tgtEl>
                                          <p:spTgt spid="77"/>
                                        </p:tgtEl>
                                        <p:attrNameLst>
                                          <p:attrName>style.visibility</p:attrName>
                                        </p:attrNameLst>
                                      </p:cBhvr>
                                      <p:to>
                                        <p:strVal val="visible"/>
                                      </p:to>
                                    </p:set>
                                    <p:animEffect transition="in" filter="barn(inVertical)">
                                      <p:cBhvr>
                                        <p:cTn id="83"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p:bldP spid="64" grpId="0"/>
      <p:bldP spid="65" grpId="0" animBg="1"/>
      <p:bldP spid="66" grpId="0" animBg="1"/>
      <p:bldP spid="67" grpId="0"/>
      <p:bldP spid="68" grpId="0"/>
      <p:bldP spid="69" grpId="0" animBg="1"/>
      <p:bldP spid="70" grpId="0" animBg="1"/>
      <p:bldP spid="71" grpId="0"/>
      <p:bldP spid="72" grpId="0"/>
      <p:bldP spid="73" grpId="0" animBg="1"/>
      <p:bldP spid="74" grpId="0" animBg="1"/>
      <p:bldP spid="75" grpId="0"/>
      <p:bldP spid="76" grpId="0"/>
      <p:bldP spid="7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矩形 8"/>
          <p:cNvSpPr/>
          <p:nvPr/>
        </p:nvSpPr>
        <p:spPr>
          <a:xfrm>
            <a:off x="3758657" y="2099614"/>
            <a:ext cx="3324787" cy="541170"/>
          </a:xfrm>
          <a:custGeom>
            <a:avLst/>
            <a:gdLst/>
            <a:ahLst/>
            <a:cxnLst/>
            <a:rect l="l" t="t" r="r" b="b"/>
            <a:pathLst>
              <a:path w="4433803" h="720080">
                <a:moveTo>
                  <a:pt x="0" y="0"/>
                </a:moveTo>
                <a:lnTo>
                  <a:pt x="4433803" y="0"/>
                </a:lnTo>
                <a:lnTo>
                  <a:pt x="4298902" y="720080"/>
                </a:lnTo>
                <a:lnTo>
                  <a:pt x="134901" y="720080"/>
                </a:lnTo>
                <a:close/>
              </a:path>
            </a:pathLst>
          </a:custGeom>
          <a:solidFill>
            <a:srgbClr val="DB782B"/>
          </a:solidFill>
          <a:ln w="25400" cap="flat" cmpd="sng" algn="ctr">
            <a:noFill/>
            <a:prstDash val="solid"/>
          </a:ln>
          <a:effectLst/>
        </p:spPr>
        <p:txBody>
          <a:bodyPr anchor="ctr"/>
          <a:lstStyle/>
          <a:p>
            <a:pPr algn="ctr" defTabSz="914400">
              <a:defRPr/>
            </a:pPr>
            <a:r>
              <a:rPr lang="zh-CN" altLang="en-US" sz="1800" kern="0">
                <a:solidFill>
                  <a:prstClr val="white"/>
                </a:solidFill>
                <a:latin typeface="微软雅黑" panose="020B0503020204020204" pitchFamily="34" charset="-122"/>
                <a:ea typeface="宋体" panose="02010600030101010101" pitchFamily="2" charset="-122"/>
              </a:rPr>
              <a:t>请在这里输入您的文本</a:t>
            </a:r>
            <a:endParaRPr lang="zh-CN" altLang="en-US" sz="1800" kern="0" dirty="0">
              <a:solidFill>
                <a:prstClr val="white"/>
              </a:solidFill>
              <a:latin typeface="微软雅黑" panose="020B0503020204020204" pitchFamily="34" charset="-122"/>
              <a:ea typeface="宋体" panose="02010600030101010101" pitchFamily="2" charset="-122"/>
            </a:endParaRPr>
          </a:p>
        </p:txBody>
      </p:sp>
      <p:cxnSp>
        <p:nvCxnSpPr>
          <p:cNvPr id="65" name="直接连接符 64"/>
          <p:cNvCxnSpPr/>
          <p:nvPr/>
        </p:nvCxnSpPr>
        <p:spPr>
          <a:xfrm>
            <a:off x="2873105" y="2394798"/>
            <a:ext cx="1079167" cy="0"/>
          </a:xfrm>
          <a:prstGeom prst="line">
            <a:avLst/>
          </a:prstGeom>
          <a:noFill/>
          <a:ln w="3175" cap="flat" cmpd="sng" algn="ctr">
            <a:solidFill>
              <a:sysClr val="window" lastClr="FFFFFF">
                <a:lumMod val="50000"/>
              </a:sysClr>
            </a:solidFill>
            <a:prstDash val="dash"/>
            <a:headEnd type="diamond" w="med" len="med"/>
            <a:tailEnd type="diamond" w="med" len="med"/>
          </a:ln>
          <a:effectLst/>
        </p:spPr>
      </p:cxnSp>
      <p:sp>
        <p:nvSpPr>
          <p:cNvPr id="66" name="矩形 9"/>
          <p:cNvSpPr/>
          <p:nvPr/>
        </p:nvSpPr>
        <p:spPr>
          <a:xfrm>
            <a:off x="3874509" y="2712200"/>
            <a:ext cx="3102604" cy="539583"/>
          </a:xfrm>
          <a:custGeom>
            <a:avLst/>
            <a:gdLst/>
            <a:ahLst/>
            <a:cxnLst/>
            <a:rect l="l" t="t" r="r" b="b"/>
            <a:pathLst>
              <a:path w="4137020" h="720080">
                <a:moveTo>
                  <a:pt x="0" y="0"/>
                </a:moveTo>
                <a:lnTo>
                  <a:pt x="4137020" y="0"/>
                </a:lnTo>
                <a:lnTo>
                  <a:pt x="4002119" y="720080"/>
                </a:lnTo>
                <a:lnTo>
                  <a:pt x="134901" y="720080"/>
                </a:lnTo>
                <a:close/>
              </a:path>
            </a:pathLst>
          </a:custGeom>
          <a:solidFill>
            <a:srgbClr val="934D19"/>
          </a:solidFill>
          <a:ln w="25400" cap="flat" cmpd="sng" algn="ctr">
            <a:noFill/>
            <a:prstDash val="solid"/>
          </a:ln>
          <a:effectLst/>
        </p:spPr>
        <p:txBody>
          <a:bodyPr anchor="ctr"/>
          <a:lstStyle/>
          <a:p>
            <a:pPr algn="ctr" defTabSz="914400">
              <a:defRPr/>
            </a:pPr>
            <a:r>
              <a:rPr lang="zh-CN" altLang="en-US" sz="1800" kern="0" dirty="0">
                <a:solidFill>
                  <a:prstClr val="white"/>
                </a:solidFill>
                <a:latin typeface="微软雅黑" panose="020B0503020204020204" pitchFamily="34" charset="-122"/>
                <a:ea typeface="宋体" panose="02010600030101010101" pitchFamily="2" charset="-122"/>
              </a:rPr>
              <a:t>请在这里输入您的文本</a:t>
            </a:r>
          </a:p>
        </p:txBody>
      </p:sp>
      <p:cxnSp>
        <p:nvCxnSpPr>
          <p:cNvPr id="67" name="直接连接符 66"/>
          <p:cNvCxnSpPr/>
          <p:nvPr/>
        </p:nvCxnSpPr>
        <p:spPr>
          <a:xfrm>
            <a:off x="2873106" y="2981991"/>
            <a:ext cx="1166453" cy="6348"/>
          </a:xfrm>
          <a:prstGeom prst="line">
            <a:avLst/>
          </a:prstGeom>
          <a:noFill/>
          <a:ln w="3175" cap="flat" cmpd="sng" algn="ctr">
            <a:solidFill>
              <a:sysClr val="window" lastClr="FFFFFF">
                <a:lumMod val="50000"/>
              </a:sysClr>
            </a:solidFill>
            <a:prstDash val="dash"/>
            <a:headEnd type="diamond" w="med" len="med"/>
            <a:tailEnd type="diamond" w="med" len="med"/>
          </a:ln>
          <a:effectLst/>
        </p:spPr>
      </p:cxnSp>
      <p:grpSp>
        <p:nvGrpSpPr>
          <p:cNvPr id="68" name="组合 67"/>
          <p:cNvGrpSpPr/>
          <p:nvPr/>
        </p:nvGrpSpPr>
        <p:grpSpPr>
          <a:xfrm>
            <a:off x="3952272" y="1333088"/>
            <a:ext cx="3618383" cy="3348591"/>
            <a:chOff x="3952875" y="1333499"/>
            <a:chExt cx="3619500" cy="3349625"/>
          </a:xfrm>
        </p:grpSpPr>
        <p:sp>
          <p:nvSpPr>
            <p:cNvPr id="69" name="Oval 65"/>
            <p:cNvSpPr>
              <a:spLocks noChangeArrowheads="1"/>
            </p:cNvSpPr>
            <p:nvPr/>
          </p:nvSpPr>
          <p:spPr bwMode="auto">
            <a:xfrm>
              <a:off x="5878513" y="4538662"/>
              <a:ext cx="673100" cy="134937"/>
            </a:xfrm>
            <a:prstGeom prst="ellipse">
              <a:avLst/>
            </a:prstGeom>
            <a:gradFill rotWithShape="1">
              <a:gsLst>
                <a:gs pos="0">
                  <a:srgbClr val="EEECE1">
                    <a:gamma/>
                    <a:shade val="46275"/>
                    <a:invGamma/>
                  </a:srgbClr>
                </a:gs>
                <a:gs pos="100000">
                  <a:srgbClr val="EEECE1">
                    <a:alpha val="0"/>
                  </a:srgbClr>
                </a:gs>
              </a:gsLst>
              <a:path path="shape">
                <a:fillToRect l="50000" t="50000" r="50000" b="50000"/>
              </a:path>
            </a:gradFill>
            <a:ln w="9525">
              <a:noFill/>
              <a:round/>
            </a:ln>
            <a:effectLst/>
          </p:spPr>
          <p:txBody>
            <a:bodyPr wrap="none" anchor="ctr"/>
            <a:lstStyle/>
            <a:p>
              <a:pPr defTabSz="914400">
                <a:defRPr/>
              </a:pPr>
              <a:endParaRPr lang="zh-CN" altLang="en-US" kern="0">
                <a:solidFill>
                  <a:sysClr val="windowText" lastClr="000000"/>
                </a:solidFill>
                <a:latin typeface="Arial" panose="020B0604020202020204" pitchFamily="34" charset="0"/>
                <a:ea typeface="宋体" panose="02010600030101010101" pitchFamily="2" charset="-122"/>
              </a:endParaRPr>
            </a:p>
          </p:txBody>
        </p:sp>
        <p:sp>
          <p:nvSpPr>
            <p:cNvPr id="70" name="Oval 65"/>
            <p:cNvSpPr>
              <a:spLocks noChangeArrowheads="1"/>
            </p:cNvSpPr>
            <p:nvPr/>
          </p:nvSpPr>
          <p:spPr bwMode="auto">
            <a:xfrm>
              <a:off x="4305300" y="4548187"/>
              <a:ext cx="673100" cy="134937"/>
            </a:xfrm>
            <a:prstGeom prst="ellipse">
              <a:avLst/>
            </a:prstGeom>
            <a:gradFill rotWithShape="1">
              <a:gsLst>
                <a:gs pos="0">
                  <a:srgbClr val="EEECE1">
                    <a:gamma/>
                    <a:shade val="46275"/>
                    <a:invGamma/>
                  </a:srgbClr>
                </a:gs>
                <a:gs pos="100000">
                  <a:srgbClr val="EEECE1">
                    <a:alpha val="0"/>
                  </a:srgbClr>
                </a:gs>
              </a:gsLst>
              <a:path path="shape">
                <a:fillToRect l="50000" t="50000" r="50000" b="50000"/>
              </a:path>
            </a:gradFill>
            <a:ln w="9525">
              <a:noFill/>
              <a:round/>
            </a:ln>
            <a:effectLst/>
          </p:spPr>
          <p:txBody>
            <a:bodyPr wrap="none" anchor="ctr"/>
            <a:lstStyle/>
            <a:p>
              <a:pPr defTabSz="914400">
                <a:defRPr/>
              </a:pPr>
              <a:endParaRPr lang="zh-CN" altLang="en-US" kern="0">
                <a:solidFill>
                  <a:sysClr val="windowText" lastClr="000000"/>
                </a:solidFill>
                <a:latin typeface="Arial" panose="020B0604020202020204" pitchFamily="34" charset="0"/>
                <a:ea typeface="宋体" panose="02010600030101010101" pitchFamily="2" charset="-122"/>
              </a:endParaRPr>
            </a:p>
          </p:txBody>
        </p:sp>
        <p:sp>
          <p:nvSpPr>
            <p:cNvPr id="71" name="任意多边形 70"/>
            <p:cNvSpPr/>
            <p:nvPr/>
          </p:nvSpPr>
          <p:spPr>
            <a:xfrm>
              <a:off x="3952875" y="1333499"/>
              <a:ext cx="3619500" cy="2674938"/>
            </a:xfrm>
            <a:custGeom>
              <a:avLst/>
              <a:gdLst>
                <a:gd name="connsiteX0" fmla="*/ 0 w 1383957"/>
                <a:gd name="connsiteY0" fmla="*/ 939114 h 939114"/>
                <a:gd name="connsiteX1" fmla="*/ 1000897 w 1383957"/>
                <a:gd name="connsiteY1" fmla="*/ 939114 h 939114"/>
                <a:gd name="connsiteX2" fmla="*/ 1210962 w 1383957"/>
                <a:gd name="connsiteY2" fmla="*/ 49427 h 939114"/>
                <a:gd name="connsiteX3" fmla="*/ 1334530 w 1383957"/>
                <a:gd name="connsiteY3" fmla="*/ 0 h 939114"/>
                <a:gd name="connsiteX4" fmla="*/ 1383957 w 1383957"/>
                <a:gd name="connsiteY4" fmla="*/ 160638 h 939114"/>
                <a:gd name="connsiteX0-1" fmla="*/ 0 w 1383957"/>
                <a:gd name="connsiteY0-2" fmla="*/ 980817 h 980817"/>
                <a:gd name="connsiteX1-3" fmla="*/ 1000897 w 1383957"/>
                <a:gd name="connsiteY1-4" fmla="*/ 980817 h 980817"/>
                <a:gd name="connsiteX2-5" fmla="*/ 1210962 w 1383957"/>
                <a:gd name="connsiteY2-6" fmla="*/ 91130 h 980817"/>
                <a:gd name="connsiteX3-7" fmla="*/ 1334530 w 1383957"/>
                <a:gd name="connsiteY3-8" fmla="*/ 41703 h 980817"/>
                <a:gd name="connsiteX4-9" fmla="*/ 1383957 w 1383957"/>
                <a:gd name="connsiteY4-10" fmla="*/ 202341 h 980817"/>
                <a:gd name="connsiteX0-11" fmla="*/ 0 w 1383957"/>
                <a:gd name="connsiteY0-12" fmla="*/ 993410 h 993410"/>
                <a:gd name="connsiteX1-13" fmla="*/ 1000897 w 1383957"/>
                <a:gd name="connsiteY1-14" fmla="*/ 993410 h 993410"/>
                <a:gd name="connsiteX2-15" fmla="*/ 1210962 w 1383957"/>
                <a:gd name="connsiteY2-16" fmla="*/ 103723 h 993410"/>
                <a:gd name="connsiteX3-17" fmla="*/ 1338950 w 1383957"/>
                <a:gd name="connsiteY3-18" fmla="*/ 27777 h 993410"/>
                <a:gd name="connsiteX4-19" fmla="*/ 1383957 w 1383957"/>
                <a:gd name="connsiteY4-20" fmla="*/ 214934 h 993410"/>
                <a:gd name="connsiteX0-21" fmla="*/ 0 w 1375117"/>
                <a:gd name="connsiteY0-22" fmla="*/ 990568 h 990568"/>
                <a:gd name="connsiteX1-23" fmla="*/ 1000897 w 1375117"/>
                <a:gd name="connsiteY1-24" fmla="*/ 990568 h 990568"/>
                <a:gd name="connsiteX2-25" fmla="*/ 1210962 w 1375117"/>
                <a:gd name="connsiteY2-26" fmla="*/ 100881 h 990568"/>
                <a:gd name="connsiteX3-27" fmla="*/ 1338950 w 1375117"/>
                <a:gd name="connsiteY3-28" fmla="*/ 24935 h 990568"/>
                <a:gd name="connsiteX4-29" fmla="*/ 1375117 w 1375117"/>
                <a:gd name="connsiteY4-30" fmla="*/ 167894 h 990568"/>
                <a:gd name="connsiteX0-31" fmla="*/ 0 w 1344967"/>
                <a:gd name="connsiteY0-32" fmla="*/ 989167 h 989167"/>
                <a:gd name="connsiteX1-33" fmla="*/ 1000897 w 1344967"/>
                <a:gd name="connsiteY1-34" fmla="*/ 989167 h 989167"/>
                <a:gd name="connsiteX2-35" fmla="*/ 1210962 w 1344967"/>
                <a:gd name="connsiteY2-36" fmla="*/ 99480 h 989167"/>
                <a:gd name="connsiteX3-37" fmla="*/ 1338950 w 1344967"/>
                <a:gd name="connsiteY3-38" fmla="*/ 23534 h 989167"/>
                <a:gd name="connsiteX4-39" fmla="*/ 1335338 w 1344967"/>
                <a:gd name="connsiteY4-40" fmla="*/ 144394 h 989167"/>
                <a:gd name="connsiteX0-41" fmla="*/ 0 w 1352190"/>
                <a:gd name="connsiteY0-42" fmla="*/ 989167 h 989167"/>
                <a:gd name="connsiteX1-43" fmla="*/ 1000897 w 1352190"/>
                <a:gd name="connsiteY1-44" fmla="*/ 989167 h 989167"/>
                <a:gd name="connsiteX2-45" fmla="*/ 1210962 w 1352190"/>
                <a:gd name="connsiteY2-46" fmla="*/ 99480 h 989167"/>
                <a:gd name="connsiteX3-47" fmla="*/ 1338950 w 1352190"/>
                <a:gd name="connsiteY3-48" fmla="*/ 23534 h 989167"/>
                <a:gd name="connsiteX4-49" fmla="*/ 1335338 w 1352190"/>
                <a:gd name="connsiteY4-50" fmla="*/ 144394 h 989167"/>
                <a:gd name="connsiteX0-51" fmla="*/ 0 w 1350398"/>
                <a:gd name="connsiteY0-52" fmla="*/ 996014 h 996014"/>
                <a:gd name="connsiteX1-53" fmla="*/ 1000897 w 1350398"/>
                <a:gd name="connsiteY1-54" fmla="*/ 996014 h 996014"/>
                <a:gd name="connsiteX2-55" fmla="*/ 1210962 w 1350398"/>
                <a:gd name="connsiteY2-56" fmla="*/ 106327 h 996014"/>
                <a:gd name="connsiteX3-57" fmla="*/ 1338950 w 1350398"/>
                <a:gd name="connsiteY3-58" fmla="*/ 30381 h 996014"/>
                <a:gd name="connsiteX4-59" fmla="*/ 1335338 w 1350398"/>
                <a:gd name="connsiteY4-60" fmla="*/ 151241 h 996014"/>
                <a:gd name="connsiteX0-61" fmla="*/ 0 w 1726088"/>
                <a:gd name="connsiteY0-62" fmla="*/ 1000434 h 1000434"/>
                <a:gd name="connsiteX1-63" fmla="*/ 1376587 w 1726088"/>
                <a:gd name="connsiteY1-64" fmla="*/ 996014 h 1000434"/>
                <a:gd name="connsiteX2-65" fmla="*/ 1586652 w 1726088"/>
                <a:gd name="connsiteY2-66" fmla="*/ 106327 h 1000434"/>
                <a:gd name="connsiteX3-67" fmla="*/ 1714640 w 1726088"/>
                <a:gd name="connsiteY3-68" fmla="*/ 30381 h 1000434"/>
                <a:gd name="connsiteX4-69" fmla="*/ 1711028 w 1726088"/>
                <a:gd name="connsiteY4-70" fmla="*/ 151241 h 100043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726088" h="1000434">
                  <a:moveTo>
                    <a:pt x="0" y="1000434"/>
                  </a:moveTo>
                  <a:lnTo>
                    <a:pt x="1376587" y="996014"/>
                  </a:lnTo>
                  <a:lnTo>
                    <a:pt x="1586652" y="106327"/>
                  </a:lnTo>
                  <a:cubicBezTo>
                    <a:pt x="1642258" y="-50192"/>
                    <a:pt x="1698331" y="5216"/>
                    <a:pt x="1714640" y="30381"/>
                  </a:cubicBezTo>
                  <a:cubicBezTo>
                    <a:pt x="1730949" y="55546"/>
                    <a:pt x="1729911" y="97695"/>
                    <a:pt x="1711028" y="151241"/>
                  </a:cubicBezTo>
                </a:path>
              </a:pathLst>
            </a:custGeom>
            <a:noFill/>
            <a:ln w="57150" cap="flat" cmpd="sng" algn="ctr">
              <a:solidFill>
                <a:srgbClr val="333333"/>
              </a:solidFill>
              <a:prstDash val="solid"/>
            </a:ln>
            <a:effectLst/>
          </p:spPr>
          <p:txBody>
            <a:bodyPr anchor="ctr"/>
            <a:lstStyle/>
            <a:p>
              <a:pPr algn="ctr" defTabSz="914400">
                <a:defRPr/>
              </a:pPr>
              <a:endParaRPr lang="zh-CN" altLang="en-US" kern="0">
                <a:solidFill>
                  <a:sysClr val="window" lastClr="FFFFFF"/>
                </a:solidFill>
                <a:latin typeface="Calibri" panose="020F0502020204030204"/>
                <a:ea typeface="宋体" panose="02010600030101010101" pitchFamily="2" charset="-122"/>
              </a:endParaRPr>
            </a:p>
          </p:txBody>
        </p:sp>
        <p:sp>
          <p:nvSpPr>
            <p:cNvPr id="72" name="椭圆 71"/>
            <p:cNvSpPr/>
            <p:nvPr/>
          </p:nvSpPr>
          <p:spPr>
            <a:xfrm>
              <a:off x="4362450" y="4008437"/>
              <a:ext cx="563563" cy="565150"/>
            </a:xfrm>
            <a:prstGeom prst="ellipse">
              <a:avLst/>
            </a:prstGeom>
            <a:noFill/>
            <a:ln w="57150" cap="flat" cmpd="sng" algn="ctr">
              <a:solidFill>
                <a:srgbClr val="333333"/>
              </a:solidFill>
              <a:prstDash val="solid"/>
            </a:ln>
            <a:effectLst/>
          </p:spPr>
          <p:txBody>
            <a:bodyPr anchor="ctr"/>
            <a:lstStyle/>
            <a:p>
              <a:pPr algn="ctr" defTabSz="914400">
                <a:defRPr/>
              </a:pPr>
              <a:endParaRPr lang="zh-CN" altLang="en-US" kern="0">
                <a:solidFill>
                  <a:sysClr val="window" lastClr="FFFFFF"/>
                </a:solidFill>
                <a:latin typeface="Calibri" panose="020F0502020204030204"/>
                <a:ea typeface="宋体" panose="02010600030101010101" pitchFamily="2" charset="-122"/>
              </a:endParaRPr>
            </a:p>
          </p:txBody>
        </p:sp>
        <p:sp>
          <p:nvSpPr>
            <p:cNvPr id="73" name="椭圆 72"/>
            <p:cNvSpPr/>
            <p:nvPr/>
          </p:nvSpPr>
          <p:spPr>
            <a:xfrm>
              <a:off x="5927725" y="4008437"/>
              <a:ext cx="565150" cy="565150"/>
            </a:xfrm>
            <a:prstGeom prst="ellipse">
              <a:avLst/>
            </a:prstGeom>
            <a:noFill/>
            <a:ln w="57150" cap="flat" cmpd="sng" algn="ctr">
              <a:solidFill>
                <a:srgbClr val="333333"/>
              </a:solidFill>
              <a:prstDash val="solid"/>
            </a:ln>
            <a:effectLst/>
          </p:spPr>
          <p:txBody>
            <a:bodyPr anchor="ctr"/>
            <a:lstStyle/>
            <a:p>
              <a:pPr algn="ctr" defTabSz="914400">
                <a:defRPr/>
              </a:pPr>
              <a:endParaRPr lang="zh-CN" altLang="en-US" kern="0">
                <a:solidFill>
                  <a:sysClr val="window" lastClr="FFFFFF"/>
                </a:solidFill>
                <a:latin typeface="Calibri" panose="020F0502020204030204"/>
                <a:ea typeface="宋体" panose="02010600030101010101" pitchFamily="2" charset="-122"/>
              </a:endParaRPr>
            </a:p>
          </p:txBody>
        </p:sp>
      </p:grpSp>
      <p:sp>
        <p:nvSpPr>
          <p:cNvPr id="74" name="矩形 10"/>
          <p:cNvSpPr/>
          <p:nvPr/>
        </p:nvSpPr>
        <p:spPr>
          <a:xfrm>
            <a:off x="3980839" y="3324786"/>
            <a:ext cx="2878836" cy="539583"/>
          </a:xfrm>
          <a:custGeom>
            <a:avLst/>
            <a:gdLst/>
            <a:ahLst/>
            <a:cxnLst/>
            <a:rect l="l" t="t" r="r" b="b"/>
            <a:pathLst>
              <a:path w="3840239" h="720080">
                <a:moveTo>
                  <a:pt x="0" y="0"/>
                </a:moveTo>
                <a:lnTo>
                  <a:pt x="3840239" y="0"/>
                </a:lnTo>
                <a:lnTo>
                  <a:pt x="3705338" y="720080"/>
                </a:lnTo>
                <a:lnTo>
                  <a:pt x="134901" y="720080"/>
                </a:lnTo>
                <a:close/>
              </a:path>
            </a:pathLst>
          </a:custGeom>
          <a:solidFill>
            <a:srgbClr val="DB782B"/>
          </a:solidFill>
          <a:ln w="25400" cap="flat" cmpd="sng" algn="ctr">
            <a:noFill/>
            <a:prstDash val="solid"/>
          </a:ln>
          <a:effectLst/>
        </p:spPr>
        <p:txBody>
          <a:bodyPr anchor="ctr"/>
          <a:lstStyle/>
          <a:p>
            <a:pPr algn="ctr" defTabSz="914400">
              <a:defRPr/>
            </a:pPr>
            <a:r>
              <a:rPr lang="zh-CN" altLang="en-US" sz="1800" kern="0" dirty="0">
                <a:solidFill>
                  <a:prstClr val="white"/>
                </a:solidFill>
                <a:latin typeface="微软雅黑" panose="020B0503020204020204" pitchFamily="34" charset="-122"/>
                <a:ea typeface="宋体" panose="02010600030101010101" pitchFamily="2" charset="-122"/>
              </a:rPr>
              <a:t>请在这里输入您的文本</a:t>
            </a:r>
          </a:p>
        </p:txBody>
      </p:sp>
      <p:sp>
        <p:nvSpPr>
          <p:cNvPr id="75" name="矩形 4"/>
          <p:cNvSpPr/>
          <p:nvPr/>
        </p:nvSpPr>
        <p:spPr>
          <a:xfrm>
            <a:off x="3647567" y="1488615"/>
            <a:ext cx="3545381" cy="539583"/>
          </a:xfrm>
          <a:custGeom>
            <a:avLst/>
            <a:gdLst/>
            <a:ahLst/>
            <a:cxnLst/>
            <a:rect l="l" t="t" r="r" b="b"/>
            <a:pathLst>
              <a:path w="4728554" h="720080">
                <a:moveTo>
                  <a:pt x="0" y="0"/>
                </a:moveTo>
                <a:lnTo>
                  <a:pt x="4728554" y="0"/>
                </a:lnTo>
                <a:lnTo>
                  <a:pt x="4728554" y="10838"/>
                </a:lnTo>
                <a:lnTo>
                  <a:pt x="4587607" y="720080"/>
                </a:lnTo>
                <a:lnTo>
                  <a:pt x="134901" y="720080"/>
                </a:lnTo>
                <a:close/>
              </a:path>
            </a:pathLst>
          </a:custGeom>
          <a:solidFill>
            <a:srgbClr val="934D19"/>
          </a:solidFill>
          <a:ln w="25400" cap="flat" cmpd="sng" algn="ctr">
            <a:noFill/>
            <a:prstDash val="solid"/>
          </a:ln>
          <a:effectLst/>
        </p:spPr>
        <p:txBody>
          <a:bodyPr anchor="ctr"/>
          <a:lstStyle/>
          <a:p>
            <a:pPr algn="ctr" defTabSz="914400">
              <a:defRPr/>
            </a:pPr>
            <a:r>
              <a:rPr lang="zh-CN" altLang="en-US" sz="1800" kern="0" dirty="0">
                <a:solidFill>
                  <a:sysClr val="window" lastClr="FFFFFF"/>
                </a:solidFill>
                <a:latin typeface="微软雅黑" panose="020B0503020204020204" pitchFamily="34" charset="-122"/>
                <a:ea typeface="宋体" panose="02010600030101010101" pitchFamily="2" charset="-122"/>
              </a:rPr>
              <a:t>请在这里输入您的文本</a:t>
            </a:r>
          </a:p>
        </p:txBody>
      </p:sp>
      <p:cxnSp>
        <p:nvCxnSpPr>
          <p:cNvPr id="76" name="直接连接符 75"/>
          <p:cNvCxnSpPr/>
          <p:nvPr/>
        </p:nvCxnSpPr>
        <p:spPr>
          <a:xfrm>
            <a:off x="2873106" y="1812364"/>
            <a:ext cx="1001404" cy="0"/>
          </a:xfrm>
          <a:prstGeom prst="line">
            <a:avLst/>
          </a:prstGeom>
          <a:noFill/>
          <a:ln w="3175" cap="flat" cmpd="sng" algn="ctr">
            <a:solidFill>
              <a:sysClr val="window" lastClr="FFFFFF">
                <a:lumMod val="50000"/>
              </a:sysClr>
            </a:solidFill>
            <a:prstDash val="dash"/>
            <a:headEnd type="diamond" w="med" len="med"/>
            <a:tailEnd type="diamond" w="med" len="med"/>
          </a:ln>
          <a:effectLst/>
        </p:spPr>
      </p:cxnSp>
      <p:cxnSp>
        <p:nvCxnSpPr>
          <p:cNvPr id="77" name="直接连接符 76"/>
          <p:cNvCxnSpPr/>
          <p:nvPr/>
        </p:nvCxnSpPr>
        <p:spPr>
          <a:xfrm>
            <a:off x="2873105" y="3619969"/>
            <a:ext cx="1296588" cy="4761"/>
          </a:xfrm>
          <a:prstGeom prst="line">
            <a:avLst/>
          </a:prstGeom>
          <a:noFill/>
          <a:ln w="3175" cap="flat" cmpd="sng" algn="ctr">
            <a:solidFill>
              <a:sysClr val="window" lastClr="FFFFFF">
                <a:lumMod val="50000"/>
              </a:sysClr>
            </a:solidFill>
            <a:prstDash val="dash"/>
            <a:headEnd type="diamond" w="med" len="med"/>
            <a:tailEnd type="diamond" w="med" len="med"/>
          </a:ln>
          <a:effectLst/>
        </p:spPr>
      </p:cxnSp>
      <p:sp>
        <p:nvSpPr>
          <p:cNvPr id="78" name="TextBox 77"/>
          <p:cNvSpPr txBox="1"/>
          <p:nvPr/>
        </p:nvSpPr>
        <p:spPr>
          <a:xfrm>
            <a:off x="1581279" y="1685403"/>
            <a:ext cx="1171214" cy="338034"/>
          </a:xfrm>
          <a:prstGeom prst="rect">
            <a:avLst/>
          </a:prstGeom>
          <a:noFill/>
        </p:spPr>
        <p:txBody>
          <a:bodyPr>
            <a:spAutoFit/>
          </a:bodyPr>
          <a:lstStyle/>
          <a:p>
            <a:pPr algn="r">
              <a:defRPr/>
            </a:pPr>
            <a:r>
              <a:rPr lang="zh-CN" altLang="en-US" sz="1600" dirty="0">
                <a:solidFill>
                  <a:srgbClr val="934D19"/>
                </a:solidFill>
                <a:latin typeface="微软雅黑" panose="020B0503020204020204" pitchFamily="34" charset="-122"/>
                <a:ea typeface="微软雅黑" panose="020B0503020204020204" pitchFamily="34" charset="-122"/>
              </a:rPr>
              <a:t>输入标题</a:t>
            </a:r>
          </a:p>
        </p:txBody>
      </p:sp>
      <p:sp>
        <p:nvSpPr>
          <p:cNvPr id="79" name="TextBox 78"/>
          <p:cNvSpPr txBox="1"/>
          <p:nvPr/>
        </p:nvSpPr>
        <p:spPr>
          <a:xfrm>
            <a:off x="1581279" y="2283707"/>
            <a:ext cx="1171214" cy="338033"/>
          </a:xfrm>
          <a:prstGeom prst="rect">
            <a:avLst/>
          </a:prstGeom>
          <a:noFill/>
        </p:spPr>
        <p:txBody>
          <a:bodyPr>
            <a:spAutoFit/>
          </a:bodyPr>
          <a:lstStyle/>
          <a:p>
            <a:pPr algn="r">
              <a:defRPr/>
            </a:pPr>
            <a:r>
              <a:rPr lang="zh-CN" altLang="en-US" sz="1600" dirty="0">
                <a:solidFill>
                  <a:srgbClr val="934D19"/>
                </a:solidFill>
                <a:latin typeface="微软雅黑" panose="020B0503020204020204" pitchFamily="34" charset="-122"/>
                <a:ea typeface="微软雅黑" panose="020B0503020204020204" pitchFamily="34" charset="-122"/>
              </a:rPr>
              <a:t>输入标题</a:t>
            </a:r>
          </a:p>
        </p:txBody>
      </p:sp>
      <p:sp>
        <p:nvSpPr>
          <p:cNvPr id="80" name="TextBox 79"/>
          <p:cNvSpPr txBox="1"/>
          <p:nvPr/>
        </p:nvSpPr>
        <p:spPr>
          <a:xfrm>
            <a:off x="1581279" y="2904227"/>
            <a:ext cx="1171214" cy="338034"/>
          </a:xfrm>
          <a:prstGeom prst="rect">
            <a:avLst/>
          </a:prstGeom>
          <a:noFill/>
        </p:spPr>
        <p:txBody>
          <a:bodyPr>
            <a:spAutoFit/>
          </a:bodyPr>
          <a:lstStyle/>
          <a:p>
            <a:pPr algn="r">
              <a:defRPr/>
            </a:pPr>
            <a:r>
              <a:rPr lang="zh-CN" altLang="en-US" sz="1600" dirty="0">
                <a:solidFill>
                  <a:srgbClr val="934D19"/>
                </a:solidFill>
                <a:latin typeface="微软雅黑" panose="020B0503020204020204" pitchFamily="34" charset="-122"/>
                <a:ea typeface="微软雅黑" panose="020B0503020204020204" pitchFamily="34" charset="-122"/>
              </a:rPr>
              <a:t>输入标题</a:t>
            </a:r>
          </a:p>
        </p:txBody>
      </p:sp>
      <p:sp>
        <p:nvSpPr>
          <p:cNvPr id="81" name="TextBox 80"/>
          <p:cNvSpPr txBox="1"/>
          <p:nvPr/>
        </p:nvSpPr>
        <p:spPr>
          <a:xfrm>
            <a:off x="1581279" y="3486661"/>
            <a:ext cx="1171214" cy="338033"/>
          </a:xfrm>
          <a:prstGeom prst="rect">
            <a:avLst/>
          </a:prstGeom>
          <a:noFill/>
        </p:spPr>
        <p:txBody>
          <a:bodyPr>
            <a:spAutoFit/>
          </a:bodyPr>
          <a:lstStyle/>
          <a:p>
            <a:pPr algn="r">
              <a:defRPr/>
            </a:pPr>
            <a:r>
              <a:rPr lang="zh-CN" altLang="en-US" sz="1600" dirty="0">
                <a:solidFill>
                  <a:srgbClr val="934D19"/>
                </a:solidFill>
                <a:latin typeface="微软雅黑" panose="020B0503020204020204" pitchFamily="34" charset="-122"/>
                <a:ea typeface="微软雅黑" panose="020B0503020204020204" pitchFamily="34" charset="-122"/>
              </a:rPr>
              <a:t>输入标题</a:t>
            </a: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68"/>
                                        </p:tgtEl>
                                        <p:attrNameLst>
                                          <p:attrName>style.visibility</p:attrName>
                                        </p:attrNameLst>
                                      </p:cBhvr>
                                      <p:to>
                                        <p:strVal val="visible"/>
                                      </p:to>
                                    </p:set>
                                    <p:anim calcmode="lin" valueType="num">
                                      <p:cBhvr additive="base">
                                        <p:cTn id="7" dur="750" fill="hold"/>
                                        <p:tgtEl>
                                          <p:spTgt spid="68"/>
                                        </p:tgtEl>
                                        <p:attrNameLst>
                                          <p:attrName>ppt_x</p:attrName>
                                        </p:attrNameLst>
                                      </p:cBhvr>
                                      <p:tavLst>
                                        <p:tav tm="0">
                                          <p:val>
                                            <p:strVal val="1+#ppt_w/2"/>
                                          </p:val>
                                        </p:tav>
                                        <p:tav tm="100000">
                                          <p:val>
                                            <p:strVal val="#ppt_x"/>
                                          </p:val>
                                        </p:tav>
                                      </p:tavLst>
                                    </p:anim>
                                    <p:anim calcmode="lin" valueType="num">
                                      <p:cBhvr additive="base">
                                        <p:cTn id="8" dur="750" fill="hold"/>
                                        <p:tgtEl>
                                          <p:spTgt spid="68"/>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74"/>
                                        </p:tgtEl>
                                        <p:attrNameLst>
                                          <p:attrName>style.visibility</p:attrName>
                                        </p:attrNameLst>
                                      </p:cBhvr>
                                      <p:to>
                                        <p:strVal val="visible"/>
                                      </p:to>
                                    </p:set>
                                    <p:animEffect transition="in" filter="fade">
                                      <p:cBhvr>
                                        <p:cTn id="12" dur="500"/>
                                        <p:tgtEl>
                                          <p:spTgt spid="74"/>
                                        </p:tgtEl>
                                      </p:cBhvr>
                                    </p:animEffect>
                                  </p:childTnLst>
                                </p:cTn>
                              </p:par>
                              <p:par>
                                <p:cTn id="13" presetID="10" presetClass="entr" presetSubtype="0" fill="hold" grpId="0" nodeType="withEffect">
                                  <p:stCondLst>
                                    <p:cond delay="250"/>
                                  </p:stCondLst>
                                  <p:childTnLst>
                                    <p:set>
                                      <p:cBhvr>
                                        <p:cTn id="14" dur="1" fill="hold">
                                          <p:stCondLst>
                                            <p:cond delay="0"/>
                                          </p:stCondLst>
                                        </p:cTn>
                                        <p:tgtEl>
                                          <p:spTgt spid="66"/>
                                        </p:tgtEl>
                                        <p:attrNameLst>
                                          <p:attrName>style.visibility</p:attrName>
                                        </p:attrNameLst>
                                      </p:cBhvr>
                                      <p:to>
                                        <p:strVal val="visible"/>
                                      </p:to>
                                    </p:set>
                                    <p:animEffect transition="in" filter="fade">
                                      <p:cBhvr>
                                        <p:cTn id="15" dur="500"/>
                                        <p:tgtEl>
                                          <p:spTgt spid="66"/>
                                        </p:tgtEl>
                                      </p:cBhvr>
                                    </p:animEffect>
                                  </p:childTnLst>
                                </p:cTn>
                              </p:par>
                              <p:par>
                                <p:cTn id="16" presetID="10" presetClass="entr" presetSubtype="0" fill="hold" grpId="0" nodeType="withEffect">
                                  <p:stCondLst>
                                    <p:cond delay="500"/>
                                  </p:stCondLst>
                                  <p:childTnLst>
                                    <p:set>
                                      <p:cBhvr>
                                        <p:cTn id="17" dur="1" fill="hold">
                                          <p:stCondLst>
                                            <p:cond delay="0"/>
                                          </p:stCondLst>
                                        </p:cTn>
                                        <p:tgtEl>
                                          <p:spTgt spid="64"/>
                                        </p:tgtEl>
                                        <p:attrNameLst>
                                          <p:attrName>style.visibility</p:attrName>
                                        </p:attrNameLst>
                                      </p:cBhvr>
                                      <p:to>
                                        <p:strVal val="visible"/>
                                      </p:to>
                                    </p:set>
                                    <p:animEffect transition="in" filter="fade">
                                      <p:cBhvr>
                                        <p:cTn id="18" dur="500"/>
                                        <p:tgtEl>
                                          <p:spTgt spid="64"/>
                                        </p:tgtEl>
                                      </p:cBhvr>
                                    </p:animEffect>
                                  </p:childTnLst>
                                </p:cTn>
                              </p:par>
                              <p:par>
                                <p:cTn id="19" presetID="10" presetClass="entr" presetSubtype="0" fill="hold" grpId="0" nodeType="withEffect">
                                  <p:stCondLst>
                                    <p:cond delay="750"/>
                                  </p:stCondLst>
                                  <p:childTnLst>
                                    <p:set>
                                      <p:cBhvr>
                                        <p:cTn id="20" dur="1" fill="hold">
                                          <p:stCondLst>
                                            <p:cond delay="0"/>
                                          </p:stCondLst>
                                        </p:cTn>
                                        <p:tgtEl>
                                          <p:spTgt spid="75"/>
                                        </p:tgtEl>
                                        <p:attrNameLst>
                                          <p:attrName>style.visibility</p:attrName>
                                        </p:attrNameLst>
                                      </p:cBhvr>
                                      <p:to>
                                        <p:strVal val="visible"/>
                                      </p:to>
                                    </p:set>
                                    <p:animEffect transition="in" filter="fade">
                                      <p:cBhvr>
                                        <p:cTn id="21" dur="500"/>
                                        <p:tgtEl>
                                          <p:spTgt spid="75"/>
                                        </p:tgtEl>
                                      </p:cBhvr>
                                    </p:animEffect>
                                  </p:childTnLst>
                                </p:cTn>
                              </p:par>
                            </p:childTnLst>
                          </p:cTn>
                        </p:par>
                        <p:par>
                          <p:cTn id="22" fill="hold">
                            <p:stCondLst>
                              <p:cond delay="1500"/>
                            </p:stCondLst>
                            <p:childTnLst>
                              <p:par>
                                <p:cTn id="23" presetID="22" presetClass="entr" presetSubtype="2" fill="hold" nodeType="afterEffect">
                                  <p:stCondLst>
                                    <p:cond delay="0"/>
                                  </p:stCondLst>
                                  <p:childTnLst>
                                    <p:set>
                                      <p:cBhvr>
                                        <p:cTn id="24" dur="1" fill="hold">
                                          <p:stCondLst>
                                            <p:cond delay="0"/>
                                          </p:stCondLst>
                                        </p:cTn>
                                        <p:tgtEl>
                                          <p:spTgt spid="65"/>
                                        </p:tgtEl>
                                        <p:attrNameLst>
                                          <p:attrName>style.visibility</p:attrName>
                                        </p:attrNameLst>
                                      </p:cBhvr>
                                      <p:to>
                                        <p:strVal val="visible"/>
                                      </p:to>
                                    </p:set>
                                    <p:animEffect transition="in" filter="wipe(right)">
                                      <p:cBhvr>
                                        <p:cTn id="25" dur="500"/>
                                        <p:tgtEl>
                                          <p:spTgt spid="65"/>
                                        </p:tgtEl>
                                      </p:cBhvr>
                                    </p:animEffect>
                                  </p:childTnLst>
                                </p:cTn>
                              </p:par>
                              <p:par>
                                <p:cTn id="26" presetID="22" presetClass="entr" presetSubtype="2" fill="hold" nodeType="withEffect">
                                  <p:stCondLst>
                                    <p:cond delay="0"/>
                                  </p:stCondLst>
                                  <p:childTnLst>
                                    <p:set>
                                      <p:cBhvr>
                                        <p:cTn id="27" dur="1" fill="hold">
                                          <p:stCondLst>
                                            <p:cond delay="0"/>
                                          </p:stCondLst>
                                        </p:cTn>
                                        <p:tgtEl>
                                          <p:spTgt spid="67"/>
                                        </p:tgtEl>
                                        <p:attrNameLst>
                                          <p:attrName>style.visibility</p:attrName>
                                        </p:attrNameLst>
                                      </p:cBhvr>
                                      <p:to>
                                        <p:strVal val="visible"/>
                                      </p:to>
                                    </p:set>
                                    <p:animEffect transition="in" filter="wipe(right)">
                                      <p:cBhvr>
                                        <p:cTn id="28" dur="500"/>
                                        <p:tgtEl>
                                          <p:spTgt spid="67"/>
                                        </p:tgtEl>
                                      </p:cBhvr>
                                    </p:animEffect>
                                  </p:childTnLst>
                                </p:cTn>
                              </p:par>
                              <p:par>
                                <p:cTn id="29" presetID="22" presetClass="entr" presetSubtype="2" fill="hold" nodeType="withEffect">
                                  <p:stCondLst>
                                    <p:cond delay="0"/>
                                  </p:stCondLst>
                                  <p:childTnLst>
                                    <p:set>
                                      <p:cBhvr>
                                        <p:cTn id="30" dur="1" fill="hold">
                                          <p:stCondLst>
                                            <p:cond delay="0"/>
                                          </p:stCondLst>
                                        </p:cTn>
                                        <p:tgtEl>
                                          <p:spTgt spid="76"/>
                                        </p:tgtEl>
                                        <p:attrNameLst>
                                          <p:attrName>style.visibility</p:attrName>
                                        </p:attrNameLst>
                                      </p:cBhvr>
                                      <p:to>
                                        <p:strVal val="visible"/>
                                      </p:to>
                                    </p:set>
                                    <p:animEffect transition="in" filter="wipe(right)">
                                      <p:cBhvr>
                                        <p:cTn id="31" dur="500"/>
                                        <p:tgtEl>
                                          <p:spTgt spid="76"/>
                                        </p:tgtEl>
                                      </p:cBhvr>
                                    </p:animEffect>
                                  </p:childTnLst>
                                </p:cTn>
                              </p:par>
                              <p:par>
                                <p:cTn id="32" presetID="22" presetClass="entr" presetSubtype="2" fill="hold" nodeType="withEffect">
                                  <p:stCondLst>
                                    <p:cond delay="0"/>
                                  </p:stCondLst>
                                  <p:childTnLst>
                                    <p:set>
                                      <p:cBhvr>
                                        <p:cTn id="33" dur="1" fill="hold">
                                          <p:stCondLst>
                                            <p:cond delay="0"/>
                                          </p:stCondLst>
                                        </p:cTn>
                                        <p:tgtEl>
                                          <p:spTgt spid="77"/>
                                        </p:tgtEl>
                                        <p:attrNameLst>
                                          <p:attrName>style.visibility</p:attrName>
                                        </p:attrNameLst>
                                      </p:cBhvr>
                                      <p:to>
                                        <p:strVal val="visible"/>
                                      </p:to>
                                    </p:set>
                                    <p:animEffect transition="in" filter="wipe(right)">
                                      <p:cBhvr>
                                        <p:cTn id="34" dur="500"/>
                                        <p:tgtEl>
                                          <p:spTgt spid="77"/>
                                        </p:tgtEl>
                                      </p:cBhvr>
                                    </p:animEffect>
                                  </p:childTnLst>
                                </p:cTn>
                              </p:par>
                              <p:par>
                                <p:cTn id="35" presetID="22" presetClass="entr" presetSubtype="2" fill="hold" grpId="0" nodeType="withEffect">
                                  <p:stCondLst>
                                    <p:cond delay="0"/>
                                  </p:stCondLst>
                                  <p:childTnLst>
                                    <p:set>
                                      <p:cBhvr>
                                        <p:cTn id="36" dur="1" fill="hold">
                                          <p:stCondLst>
                                            <p:cond delay="0"/>
                                          </p:stCondLst>
                                        </p:cTn>
                                        <p:tgtEl>
                                          <p:spTgt spid="78"/>
                                        </p:tgtEl>
                                        <p:attrNameLst>
                                          <p:attrName>style.visibility</p:attrName>
                                        </p:attrNameLst>
                                      </p:cBhvr>
                                      <p:to>
                                        <p:strVal val="visible"/>
                                      </p:to>
                                    </p:set>
                                    <p:animEffect transition="in" filter="wipe(right)">
                                      <p:cBhvr>
                                        <p:cTn id="37" dur="500"/>
                                        <p:tgtEl>
                                          <p:spTgt spid="78"/>
                                        </p:tgtEl>
                                      </p:cBhvr>
                                    </p:animEffect>
                                  </p:childTnLst>
                                </p:cTn>
                              </p:par>
                              <p:par>
                                <p:cTn id="38" presetID="22" presetClass="entr" presetSubtype="2" fill="hold" grpId="0" nodeType="withEffect">
                                  <p:stCondLst>
                                    <p:cond delay="0"/>
                                  </p:stCondLst>
                                  <p:childTnLst>
                                    <p:set>
                                      <p:cBhvr>
                                        <p:cTn id="39" dur="1" fill="hold">
                                          <p:stCondLst>
                                            <p:cond delay="0"/>
                                          </p:stCondLst>
                                        </p:cTn>
                                        <p:tgtEl>
                                          <p:spTgt spid="79"/>
                                        </p:tgtEl>
                                        <p:attrNameLst>
                                          <p:attrName>style.visibility</p:attrName>
                                        </p:attrNameLst>
                                      </p:cBhvr>
                                      <p:to>
                                        <p:strVal val="visible"/>
                                      </p:to>
                                    </p:set>
                                    <p:animEffect transition="in" filter="wipe(right)">
                                      <p:cBhvr>
                                        <p:cTn id="40" dur="500"/>
                                        <p:tgtEl>
                                          <p:spTgt spid="79"/>
                                        </p:tgtEl>
                                      </p:cBhvr>
                                    </p:animEffect>
                                  </p:childTnLst>
                                </p:cTn>
                              </p:par>
                              <p:par>
                                <p:cTn id="41" presetID="22" presetClass="entr" presetSubtype="2" fill="hold" grpId="0" nodeType="withEffect">
                                  <p:stCondLst>
                                    <p:cond delay="0"/>
                                  </p:stCondLst>
                                  <p:childTnLst>
                                    <p:set>
                                      <p:cBhvr>
                                        <p:cTn id="42" dur="1" fill="hold">
                                          <p:stCondLst>
                                            <p:cond delay="0"/>
                                          </p:stCondLst>
                                        </p:cTn>
                                        <p:tgtEl>
                                          <p:spTgt spid="80"/>
                                        </p:tgtEl>
                                        <p:attrNameLst>
                                          <p:attrName>style.visibility</p:attrName>
                                        </p:attrNameLst>
                                      </p:cBhvr>
                                      <p:to>
                                        <p:strVal val="visible"/>
                                      </p:to>
                                    </p:set>
                                    <p:animEffect transition="in" filter="wipe(right)">
                                      <p:cBhvr>
                                        <p:cTn id="43" dur="500"/>
                                        <p:tgtEl>
                                          <p:spTgt spid="80"/>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81"/>
                                        </p:tgtEl>
                                        <p:attrNameLst>
                                          <p:attrName>style.visibility</p:attrName>
                                        </p:attrNameLst>
                                      </p:cBhvr>
                                      <p:to>
                                        <p:strVal val="visible"/>
                                      </p:to>
                                    </p:set>
                                    <p:animEffect transition="in" filter="wipe(right)">
                                      <p:cBhvr>
                                        <p:cTn id="46"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6" grpId="0" animBg="1"/>
      <p:bldP spid="74" grpId="0" animBg="1"/>
      <p:bldP spid="75" grpId="0" animBg="1"/>
      <p:bldP spid="78" grpId="0"/>
      <p:bldP spid="79" grpId="0"/>
      <p:bldP spid="80" grpId="0"/>
      <p:bldP spid="8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6" name="组合 85"/>
          <p:cNvGrpSpPr/>
          <p:nvPr/>
        </p:nvGrpSpPr>
        <p:grpSpPr>
          <a:xfrm>
            <a:off x="1524941" y="1352927"/>
            <a:ext cx="1670341" cy="1674318"/>
            <a:chOff x="800752" y="1176303"/>
            <a:chExt cx="2227424" cy="2232424"/>
          </a:xfrm>
        </p:grpSpPr>
        <p:grpSp>
          <p:nvGrpSpPr>
            <p:cNvPr id="87" name="组合 86"/>
            <p:cNvGrpSpPr/>
            <p:nvPr/>
          </p:nvGrpSpPr>
          <p:grpSpPr>
            <a:xfrm>
              <a:off x="800752" y="1176303"/>
              <a:ext cx="2227424" cy="2232424"/>
              <a:chOff x="1529375" y="1276859"/>
              <a:chExt cx="2373418" cy="2378746"/>
            </a:xfrm>
          </p:grpSpPr>
          <p:sp>
            <p:nvSpPr>
              <p:cNvPr id="90" name="椭圆 89"/>
              <p:cNvSpPr/>
              <p:nvPr/>
            </p:nvSpPr>
            <p:spPr>
              <a:xfrm>
                <a:off x="1636782" y="1386930"/>
                <a:ext cx="2158604" cy="2158604"/>
              </a:xfrm>
              <a:prstGeom prst="ellipse">
                <a:avLst/>
              </a:prstGeom>
              <a:noFill/>
              <a:ln w="19050">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椭圆 1"/>
              <p:cNvSpPr/>
              <p:nvPr/>
            </p:nvSpPr>
            <p:spPr>
              <a:xfrm>
                <a:off x="1529375" y="1276859"/>
                <a:ext cx="2373418" cy="2378746"/>
              </a:xfrm>
              <a:custGeom>
                <a:avLst/>
                <a:gdLst/>
                <a:ahLst/>
                <a:cxnLst/>
                <a:rect l="l" t="t" r="r" b="b"/>
                <a:pathLst>
                  <a:path w="2373418" h="2378746">
                    <a:moveTo>
                      <a:pt x="1189373" y="0"/>
                    </a:moveTo>
                    <a:lnTo>
                      <a:pt x="1189373" y="287688"/>
                    </a:lnTo>
                    <a:cubicBezTo>
                      <a:pt x="691386" y="287688"/>
                      <a:pt x="287688" y="691386"/>
                      <a:pt x="287688" y="1189373"/>
                    </a:cubicBezTo>
                    <a:cubicBezTo>
                      <a:pt x="287688" y="1687360"/>
                      <a:pt x="691386" y="2091058"/>
                      <a:pt x="1189373" y="2091058"/>
                    </a:cubicBezTo>
                    <a:cubicBezTo>
                      <a:pt x="1651642" y="2091058"/>
                      <a:pt x="2032663" y="1743194"/>
                      <a:pt x="2084369" y="1294891"/>
                    </a:cubicBezTo>
                    <a:lnTo>
                      <a:pt x="2373418" y="1294891"/>
                    </a:lnTo>
                    <a:cubicBezTo>
                      <a:pt x="2320695" y="1902370"/>
                      <a:pt x="1810666" y="2378746"/>
                      <a:pt x="1189373" y="2378746"/>
                    </a:cubicBezTo>
                    <a:cubicBezTo>
                      <a:pt x="532500" y="2378746"/>
                      <a:pt x="0" y="1846246"/>
                      <a:pt x="0" y="1189373"/>
                    </a:cubicBezTo>
                    <a:cubicBezTo>
                      <a:pt x="0" y="532500"/>
                      <a:pt x="532500" y="0"/>
                      <a:pt x="1189373" y="0"/>
                    </a:cubicBezTo>
                    <a:close/>
                  </a:path>
                </a:pathLst>
              </a:custGeom>
              <a:solidFill>
                <a:srgbClr val="DB782B"/>
              </a:solidFill>
              <a:ln>
                <a:noFill/>
              </a:ln>
            </p:spPr>
            <p:txBody>
              <a:bodyPr vert="horz" wrap="square" lIns="91412" tIns="45706" rIns="91412" bIns="45706" numCol="1" anchor="t" anchorCtr="0" compatLnSpc="1"/>
              <a:lstStyle/>
              <a:p>
                <a:endParaRPr lang="zh-CN" altLang="en-US">
                  <a:solidFill>
                    <a:schemeClr val="tx1">
                      <a:lumMod val="75000"/>
                      <a:lumOff val="25000"/>
                    </a:schemeClr>
                  </a:solidFill>
                </a:endParaRPr>
              </a:p>
            </p:txBody>
          </p:sp>
        </p:grpSp>
        <p:sp>
          <p:nvSpPr>
            <p:cNvPr id="88" name="TextBox 87"/>
            <p:cNvSpPr txBox="1"/>
            <p:nvPr/>
          </p:nvSpPr>
          <p:spPr>
            <a:xfrm>
              <a:off x="1584480" y="1844450"/>
              <a:ext cx="861626" cy="492291"/>
            </a:xfrm>
            <a:prstGeom prst="rect">
              <a:avLst/>
            </a:prstGeom>
            <a:noFill/>
          </p:spPr>
          <p:txBody>
            <a:bodyPr wrap="none" rtlCol="0">
              <a:spAutoFit/>
            </a:bodyPr>
            <a:lstStyle/>
            <a:p>
              <a:r>
                <a:rPr lang="en-US" altLang="zh-CN" sz="1800" dirty="0">
                  <a:latin typeface="方正大黑简体" pitchFamily="2" charset="-122"/>
                  <a:ea typeface="方正大黑简体" pitchFamily="2" charset="-122"/>
                </a:rPr>
                <a:t>76%</a:t>
              </a:r>
              <a:endParaRPr lang="zh-CN" altLang="en-US" sz="1800" dirty="0">
                <a:latin typeface="方正大黑简体" pitchFamily="2" charset="-122"/>
                <a:ea typeface="方正大黑简体" pitchFamily="2" charset="-122"/>
              </a:endParaRPr>
            </a:p>
          </p:txBody>
        </p:sp>
        <p:sp>
          <p:nvSpPr>
            <p:cNvPr id="89" name="TextBox 88"/>
            <p:cNvSpPr txBox="1"/>
            <p:nvPr/>
          </p:nvSpPr>
          <p:spPr>
            <a:xfrm>
              <a:off x="1382103" y="2288609"/>
              <a:ext cx="1271923" cy="430754"/>
            </a:xfrm>
            <a:prstGeom prst="rect">
              <a:avLst/>
            </a:prstGeom>
            <a:noFill/>
          </p:spPr>
          <p:txBody>
            <a:bodyPr wrap="none" rtlCol="0">
              <a:spAutoFit/>
            </a:bodyPr>
            <a:lstStyle/>
            <a:p>
              <a:r>
                <a:rPr lang="zh-CN" altLang="en-US" sz="1500" b="1"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grpSp>
      <p:grpSp>
        <p:nvGrpSpPr>
          <p:cNvPr id="92" name="组合 91"/>
          <p:cNvGrpSpPr/>
          <p:nvPr/>
        </p:nvGrpSpPr>
        <p:grpSpPr>
          <a:xfrm>
            <a:off x="1527879" y="3083612"/>
            <a:ext cx="1667403" cy="1727464"/>
            <a:chOff x="804672" y="3483883"/>
            <a:chExt cx="2223504" cy="2303286"/>
          </a:xfrm>
        </p:grpSpPr>
        <p:sp>
          <p:nvSpPr>
            <p:cNvPr id="93" name="矩形 92"/>
            <p:cNvSpPr/>
            <p:nvPr/>
          </p:nvSpPr>
          <p:spPr>
            <a:xfrm>
              <a:off x="901552" y="3483883"/>
              <a:ext cx="2126624" cy="7071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100">
                <a:solidFill>
                  <a:schemeClr val="tx1">
                    <a:lumMod val="75000"/>
                    <a:lumOff val="25000"/>
                  </a:schemeClr>
                </a:solidFill>
              </a:endParaRPr>
            </a:p>
          </p:txBody>
        </p:sp>
        <p:sp>
          <p:nvSpPr>
            <p:cNvPr id="94" name="矩形 93"/>
            <p:cNvSpPr/>
            <p:nvPr/>
          </p:nvSpPr>
          <p:spPr>
            <a:xfrm>
              <a:off x="804672" y="3633397"/>
              <a:ext cx="2198212" cy="2153772"/>
            </a:xfrm>
            <a:prstGeom prst="rect">
              <a:avLst/>
            </a:prstGeom>
          </p:spPr>
          <p:txBody>
            <a:bodyPr wrap="square">
              <a:spAutoFit/>
            </a:bodyPr>
            <a:lstStyle/>
            <a:p>
              <a:pPr>
                <a:lnSpc>
                  <a:spcPct val="130000"/>
                </a:lnSpc>
                <a:spcBef>
                  <a:spcPct val="0"/>
                </a:spcBef>
                <a:buNone/>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a:t>
              </a: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a:t>
              </a:r>
            </a:p>
            <a:p>
              <a:pPr>
                <a:lnSpc>
                  <a:spcPct val="120000"/>
                </a:lnSpc>
              </a:pPr>
              <a:endPar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95" name="组合 94"/>
          <p:cNvGrpSpPr/>
          <p:nvPr/>
        </p:nvGrpSpPr>
        <p:grpSpPr>
          <a:xfrm>
            <a:off x="3802129" y="1352926"/>
            <a:ext cx="1594754" cy="1596843"/>
            <a:chOff x="3540169" y="1176303"/>
            <a:chExt cx="2126625" cy="2129124"/>
          </a:xfrm>
        </p:grpSpPr>
        <p:sp>
          <p:nvSpPr>
            <p:cNvPr id="96" name="椭圆 95"/>
            <p:cNvSpPr/>
            <p:nvPr/>
          </p:nvSpPr>
          <p:spPr>
            <a:xfrm>
              <a:off x="3540169" y="1176303"/>
              <a:ext cx="2025824" cy="2025823"/>
            </a:xfrm>
            <a:prstGeom prst="ellipse">
              <a:avLst/>
            </a:prstGeom>
            <a:noFill/>
            <a:ln w="19050">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椭圆 1"/>
            <p:cNvSpPr/>
            <p:nvPr/>
          </p:nvSpPr>
          <p:spPr>
            <a:xfrm>
              <a:off x="3577963" y="2288243"/>
              <a:ext cx="2088831" cy="1017184"/>
            </a:xfrm>
            <a:custGeom>
              <a:avLst/>
              <a:gdLst/>
              <a:ahLst/>
              <a:cxnLst/>
              <a:rect l="l" t="t" r="r" b="b"/>
              <a:pathLst>
                <a:path w="2088831" h="1017184">
                  <a:moveTo>
                    <a:pt x="1817562" y="0"/>
                  </a:moveTo>
                  <a:lnTo>
                    <a:pt x="2088831" y="0"/>
                  </a:lnTo>
                  <a:cubicBezTo>
                    <a:pt x="2039351" y="570111"/>
                    <a:pt x="1560695" y="1017184"/>
                    <a:pt x="977619" y="1017184"/>
                  </a:cubicBezTo>
                  <a:cubicBezTo>
                    <a:pt x="556457" y="1017184"/>
                    <a:pt x="189775" y="783931"/>
                    <a:pt x="0" y="439399"/>
                  </a:cubicBezTo>
                  <a:lnTo>
                    <a:pt x="248210" y="323051"/>
                  </a:lnTo>
                  <a:cubicBezTo>
                    <a:pt x="391494" y="577373"/>
                    <a:pt x="664725" y="747193"/>
                    <a:pt x="977619" y="747193"/>
                  </a:cubicBezTo>
                  <a:cubicBezTo>
                    <a:pt x="1411453" y="747193"/>
                    <a:pt x="1769037" y="420726"/>
                    <a:pt x="1817562" y="0"/>
                  </a:cubicBezTo>
                  <a:close/>
                </a:path>
              </a:pathLst>
            </a:custGeom>
            <a:solidFill>
              <a:srgbClr val="DB7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 name="TextBox 101"/>
            <p:cNvSpPr txBox="1"/>
            <p:nvPr/>
          </p:nvSpPr>
          <p:spPr>
            <a:xfrm>
              <a:off x="4223097" y="1741150"/>
              <a:ext cx="861625" cy="492291"/>
            </a:xfrm>
            <a:prstGeom prst="rect">
              <a:avLst/>
            </a:prstGeom>
            <a:noFill/>
          </p:spPr>
          <p:txBody>
            <a:bodyPr wrap="none" rtlCol="0">
              <a:spAutoFit/>
            </a:bodyPr>
            <a:lstStyle/>
            <a:p>
              <a:r>
                <a:rPr lang="en-US" altLang="zh-CN" sz="1800" dirty="0">
                  <a:latin typeface="方正大黑简体" pitchFamily="2" charset="-122"/>
                  <a:ea typeface="方正大黑简体" pitchFamily="2" charset="-122"/>
                </a:rPr>
                <a:t>48%</a:t>
              </a:r>
              <a:endParaRPr lang="zh-CN" altLang="en-US" sz="1800" dirty="0">
                <a:latin typeface="方正大黑简体" pitchFamily="2" charset="-122"/>
                <a:ea typeface="方正大黑简体" pitchFamily="2" charset="-122"/>
              </a:endParaRPr>
            </a:p>
          </p:txBody>
        </p:sp>
        <p:sp>
          <p:nvSpPr>
            <p:cNvPr id="103" name="TextBox 102"/>
            <p:cNvSpPr txBox="1"/>
            <p:nvPr/>
          </p:nvSpPr>
          <p:spPr>
            <a:xfrm>
              <a:off x="3996970" y="2209059"/>
              <a:ext cx="1271922" cy="430754"/>
            </a:xfrm>
            <a:prstGeom prst="rect">
              <a:avLst/>
            </a:prstGeom>
            <a:noFill/>
          </p:spPr>
          <p:txBody>
            <a:bodyPr wrap="none" rtlCol="0">
              <a:spAutoFit/>
            </a:bodyPr>
            <a:lstStyle/>
            <a:p>
              <a:r>
                <a:rPr lang="zh-CN" altLang="en-US" sz="1500" b="1"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grpSp>
      <p:grpSp>
        <p:nvGrpSpPr>
          <p:cNvPr id="104" name="组合 103"/>
          <p:cNvGrpSpPr/>
          <p:nvPr/>
        </p:nvGrpSpPr>
        <p:grpSpPr>
          <a:xfrm>
            <a:off x="3729479" y="3083005"/>
            <a:ext cx="1721693" cy="1304401"/>
            <a:chOff x="3443290" y="3483074"/>
            <a:chExt cx="2295900" cy="1739202"/>
          </a:xfrm>
        </p:grpSpPr>
        <p:sp>
          <p:nvSpPr>
            <p:cNvPr id="105" name="矩形 104"/>
            <p:cNvSpPr/>
            <p:nvPr/>
          </p:nvSpPr>
          <p:spPr>
            <a:xfrm>
              <a:off x="3540169" y="3483074"/>
              <a:ext cx="2126624" cy="7071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100">
                <a:solidFill>
                  <a:schemeClr val="tx1">
                    <a:lumMod val="75000"/>
                    <a:lumOff val="25000"/>
                  </a:schemeClr>
                </a:solidFill>
              </a:endParaRPr>
            </a:p>
          </p:txBody>
        </p:sp>
        <p:sp>
          <p:nvSpPr>
            <p:cNvPr id="106" name="矩形 105"/>
            <p:cNvSpPr/>
            <p:nvPr/>
          </p:nvSpPr>
          <p:spPr>
            <a:xfrm>
              <a:off x="3443290" y="3632588"/>
              <a:ext cx="2295900" cy="1589688"/>
            </a:xfrm>
            <a:prstGeom prst="rect">
              <a:avLst/>
            </a:prstGeom>
          </p:spPr>
          <p:txBody>
            <a:bodyPr wrap="square">
              <a:spAutoFit/>
            </a:bodyPr>
            <a:lstStyle/>
            <a:p>
              <a:pPr>
                <a:lnSpc>
                  <a:spcPct val="130000"/>
                </a:lnSpc>
                <a:spcBef>
                  <a:spcPct val="0"/>
                </a:spcBef>
                <a:buNone/>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a:t>
              </a: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a:t>
              </a:r>
            </a:p>
          </p:txBody>
        </p:sp>
      </p:grpSp>
      <p:grpSp>
        <p:nvGrpSpPr>
          <p:cNvPr id="107" name="组合 106"/>
          <p:cNvGrpSpPr/>
          <p:nvPr/>
        </p:nvGrpSpPr>
        <p:grpSpPr>
          <a:xfrm>
            <a:off x="6085532" y="1352926"/>
            <a:ext cx="1591441" cy="1596843"/>
            <a:chOff x="6178788" y="1176303"/>
            <a:chExt cx="2122208" cy="2129124"/>
          </a:xfrm>
        </p:grpSpPr>
        <p:sp>
          <p:nvSpPr>
            <p:cNvPr id="108" name="椭圆 107"/>
            <p:cNvSpPr/>
            <p:nvPr/>
          </p:nvSpPr>
          <p:spPr>
            <a:xfrm>
              <a:off x="6275172" y="1176303"/>
              <a:ext cx="2025824" cy="2025823"/>
            </a:xfrm>
            <a:prstGeom prst="ellipse">
              <a:avLst/>
            </a:prstGeom>
            <a:noFill/>
            <a:ln w="19050">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9" name="TextBox 108"/>
            <p:cNvSpPr txBox="1"/>
            <p:nvPr/>
          </p:nvSpPr>
          <p:spPr>
            <a:xfrm>
              <a:off x="6958100" y="1741150"/>
              <a:ext cx="861625" cy="492291"/>
            </a:xfrm>
            <a:prstGeom prst="rect">
              <a:avLst/>
            </a:prstGeom>
            <a:noFill/>
          </p:spPr>
          <p:txBody>
            <a:bodyPr wrap="none" rtlCol="0">
              <a:spAutoFit/>
            </a:bodyPr>
            <a:lstStyle/>
            <a:p>
              <a:r>
                <a:rPr lang="en-US" altLang="zh-CN" sz="1800" dirty="0">
                  <a:latin typeface="方正大黑简体" pitchFamily="2" charset="-122"/>
                  <a:ea typeface="方正大黑简体" pitchFamily="2" charset="-122"/>
                </a:rPr>
                <a:t>22%</a:t>
              </a:r>
              <a:endParaRPr lang="zh-CN" altLang="en-US" sz="1800" dirty="0">
                <a:latin typeface="方正大黑简体" pitchFamily="2" charset="-122"/>
                <a:ea typeface="方正大黑简体" pitchFamily="2" charset="-122"/>
              </a:endParaRPr>
            </a:p>
          </p:txBody>
        </p:sp>
        <p:sp>
          <p:nvSpPr>
            <p:cNvPr id="110" name="TextBox 109"/>
            <p:cNvSpPr txBox="1"/>
            <p:nvPr/>
          </p:nvSpPr>
          <p:spPr>
            <a:xfrm>
              <a:off x="6743847" y="2244684"/>
              <a:ext cx="1271922" cy="430754"/>
            </a:xfrm>
            <a:prstGeom prst="rect">
              <a:avLst/>
            </a:prstGeom>
            <a:noFill/>
          </p:spPr>
          <p:txBody>
            <a:bodyPr wrap="none" rtlCol="0">
              <a:spAutoFit/>
            </a:bodyPr>
            <a:lstStyle/>
            <a:p>
              <a:r>
                <a:rPr lang="zh-CN" altLang="en-US" sz="1500" b="1"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111" name="椭圆 1"/>
            <p:cNvSpPr/>
            <p:nvPr/>
          </p:nvSpPr>
          <p:spPr>
            <a:xfrm>
              <a:off x="6178788" y="2276645"/>
              <a:ext cx="1173991" cy="1028782"/>
            </a:xfrm>
            <a:custGeom>
              <a:avLst/>
              <a:gdLst/>
              <a:ahLst/>
              <a:cxnLst/>
              <a:rect l="l" t="t" r="r" b="b"/>
              <a:pathLst>
                <a:path w="1173991" h="1028782">
                  <a:moveTo>
                    <a:pt x="0" y="0"/>
                  </a:moveTo>
                  <a:lnTo>
                    <a:pt x="270084" y="0"/>
                  </a:lnTo>
                  <a:cubicBezTo>
                    <a:pt x="313795" y="426278"/>
                    <a:pt x="673965" y="758791"/>
                    <a:pt x="1111797" y="758791"/>
                  </a:cubicBezTo>
                  <a:lnTo>
                    <a:pt x="1173991" y="755875"/>
                  </a:lnTo>
                  <a:lnTo>
                    <a:pt x="1173991" y="1025811"/>
                  </a:lnTo>
                  <a:cubicBezTo>
                    <a:pt x="1153450" y="1028208"/>
                    <a:pt x="1132691" y="1028782"/>
                    <a:pt x="1111797" y="1028782"/>
                  </a:cubicBezTo>
                  <a:cubicBezTo>
                    <a:pt x="524781" y="1028782"/>
                    <a:pt x="43600" y="575645"/>
                    <a:pt x="0" y="0"/>
                  </a:cubicBezTo>
                  <a:close/>
                </a:path>
              </a:pathLst>
            </a:custGeom>
            <a:solidFill>
              <a:srgbClr val="DB782B"/>
            </a:solidFill>
            <a:ln>
              <a:noFill/>
            </a:ln>
          </p:spPr>
          <p:txBody>
            <a:bodyPr vert="horz" wrap="square" lIns="91412" tIns="45706" rIns="91412" bIns="45706" numCol="1" anchor="t" anchorCtr="0" compatLnSpc="1"/>
            <a:lstStyle/>
            <a:p>
              <a:endParaRPr lang="zh-CN" altLang="en-US">
                <a:solidFill>
                  <a:schemeClr val="tx1">
                    <a:lumMod val="75000"/>
                    <a:lumOff val="25000"/>
                  </a:schemeClr>
                </a:solidFill>
              </a:endParaRPr>
            </a:p>
          </p:txBody>
        </p:sp>
      </p:grpSp>
      <p:grpSp>
        <p:nvGrpSpPr>
          <p:cNvPr id="112" name="组合 111"/>
          <p:cNvGrpSpPr/>
          <p:nvPr/>
        </p:nvGrpSpPr>
        <p:grpSpPr>
          <a:xfrm>
            <a:off x="6102743" y="3084716"/>
            <a:ext cx="1668670" cy="1524394"/>
            <a:chOff x="6201738" y="3485358"/>
            <a:chExt cx="2225194" cy="2032525"/>
          </a:xfrm>
        </p:grpSpPr>
        <p:sp>
          <p:nvSpPr>
            <p:cNvPr id="113" name="矩形 112"/>
            <p:cNvSpPr/>
            <p:nvPr/>
          </p:nvSpPr>
          <p:spPr>
            <a:xfrm>
              <a:off x="6275172" y="3485358"/>
              <a:ext cx="2126624" cy="7071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100">
                <a:solidFill>
                  <a:schemeClr val="tx1">
                    <a:lumMod val="75000"/>
                    <a:lumOff val="25000"/>
                  </a:schemeClr>
                </a:solidFill>
              </a:endParaRPr>
            </a:p>
          </p:txBody>
        </p:sp>
        <p:sp>
          <p:nvSpPr>
            <p:cNvPr id="114" name="矩形 113"/>
            <p:cNvSpPr/>
            <p:nvPr/>
          </p:nvSpPr>
          <p:spPr>
            <a:xfrm>
              <a:off x="6201738" y="3634872"/>
              <a:ext cx="2225194" cy="1883011"/>
            </a:xfrm>
            <a:prstGeom prst="rect">
              <a:avLst/>
            </a:prstGeom>
          </p:spPr>
          <p:txBody>
            <a:bodyPr wrap="square">
              <a:spAutoFit/>
            </a:bodyPr>
            <a:lstStyle/>
            <a:p>
              <a:pPr>
                <a:lnSpc>
                  <a:spcPct val="130000"/>
                </a:lnSpc>
                <a:spcBef>
                  <a:spcPct val="0"/>
                </a:spcBef>
                <a:buNone/>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a:t>
              </a: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a:t>
              </a:r>
            </a:p>
          </p:txBody>
        </p:sp>
      </p:gr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86"/>
                                        </p:tgtEl>
                                        <p:attrNameLst>
                                          <p:attrName>style.visibility</p:attrName>
                                        </p:attrNameLst>
                                      </p:cBhvr>
                                      <p:to>
                                        <p:strVal val="visible"/>
                                      </p:to>
                                    </p:set>
                                    <p:anim calcmode="lin" valueType="num">
                                      <p:cBhvr>
                                        <p:cTn id="7" dur="1000" fill="hold"/>
                                        <p:tgtEl>
                                          <p:spTgt spid="86"/>
                                        </p:tgtEl>
                                        <p:attrNameLst>
                                          <p:attrName>ppt_w</p:attrName>
                                        </p:attrNameLst>
                                      </p:cBhvr>
                                      <p:tavLst>
                                        <p:tav tm="0">
                                          <p:val>
                                            <p:fltVal val="0"/>
                                          </p:val>
                                        </p:tav>
                                        <p:tav tm="100000">
                                          <p:val>
                                            <p:strVal val="#ppt_w"/>
                                          </p:val>
                                        </p:tav>
                                      </p:tavLst>
                                    </p:anim>
                                    <p:anim calcmode="lin" valueType="num">
                                      <p:cBhvr>
                                        <p:cTn id="8" dur="1000" fill="hold"/>
                                        <p:tgtEl>
                                          <p:spTgt spid="86"/>
                                        </p:tgtEl>
                                        <p:attrNameLst>
                                          <p:attrName>ppt_h</p:attrName>
                                        </p:attrNameLst>
                                      </p:cBhvr>
                                      <p:tavLst>
                                        <p:tav tm="0">
                                          <p:val>
                                            <p:fltVal val="0"/>
                                          </p:val>
                                        </p:tav>
                                        <p:tav tm="100000">
                                          <p:val>
                                            <p:strVal val="#ppt_h"/>
                                          </p:val>
                                        </p:tav>
                                      </p:tavLst>
                                    </p:anim>
                                    <p:anim calcmode="lin" valueType="num">
                                      <p:cBhvr>
                                        <p:cTn id="9" dur="1000" fill="hold"/>
                                        <p:tgtEl>
                                          <p:spTgt spid="86"/>
                                        </p:tgtEl>
                                        <p:attrNameLst>
                                          <p:attrName>style.rotation</p:attrName>
                                        </p:attrNameLst>
                                      </p:cBhvr>
                                      <p:tavLst>
                                        <p:tav tm="0">
                                          <p:val>
                                            <p:fltVal val="360"/>
                                          </p:val>
                                        </p:tav>
                                        <p:tav tm="100000">
                                          <p:val>
                                            <p:fltVal val="0"/>
                                          </p:val>
                                        </p:tav>
                                      </p:tavLst>
                                    </p:anim>
                                    <p:animEffect transition="in" filter="fade">
                                      <p:cBhvr>
                                        <p:cTn id="10" dur="1000"/>
                                        <p:tgtEl>
                                          <p:spTgt spid="86"/>
                                        </p:tgtEl>
                                      </p:cBhvr>
                                    </p:animEffect>
                                  </p:childTnLst>
                                </p:cTn>
                              </p:par>
                              <p:par>
                                <p:cTn id="11" presetID="47" presetClass="entr" presetSubtype="0" fill="hold" nodeType="withEffect">
                                  <p:stCondLst>
                                    <p:cond delay="600"/>
                                  </p:stCondLst>
                                  <p:childTnLst>
                                    <p:set>
                                      <p:cBhvr>
                                        <p:cTn id="12" dur="1" fill="hold">
                                          <p:stCondLst>
                                            <p:cond delay="0"/>
                                          </p:stCondLst>
                                        </p:cTn>
                                        <p:tgtEl>
                                          <p:spTgt spid="92"/>
                                        </p:tgtEl>
                                        <p:attrNameLst>
                                          <p:attrName>style.visibility</p:attrName>
                                        </p:attrNameLst>
                                      </p:cBhvr>
                                      <p:to>
                                        <p:strVal val="visible"/>
                                      </p:to>
                                    </p:set>
                                    <p:animEffect transition="in" filter="fade">
                                      <p:cBhvr>
                                        <p:cTn id="13" dur="1000"/>
                                        <p:tgtEl>
                                          <p:spTgt spid="92"/>
                                        </p:tgtEl>
                                      </p:cBhvr>
                                    </p:animEffect>
                                    <p:anim calcmode="lin" valueType="num">
                                      <p:cBhvr>
                                        <p:cTn id="14" dur="1000" fill="hold"/>
                                        <p:tgtEl>
                                          <p:spTgt spid="92"/>
                                        </p:tgtEl>
                                        <p:attrNameLst>
                                          <p:attrName>ppt_x</p:attrName>
                                        </p:attrNameLst>
                                      </p:cBhvr>
                                      <p:tavLst>
                                        <p:tav tm="0">
                                          <p:val>
                                            <p:strVal val="#ppt_x"/>
                                          </p:val>
                                        </p:tav>
                                        <p:tav tm="100000">
                                          <p:val>
                                            <p:strVal val="#ppt_x"/>
                                          </p:val>
                                        </p:tav>
                                      </p:tavLst>
                                    </p:anim>
                                    <p:anim calcmode="lin" valueType="num">
                                      <p:cBhvr>
                                        <p:cTn id="15" dur="1000" fill="hold"/>
                                        <p:tgtEl>
                                          <p:spTgt spid="92"/>
                                        </p:tgtEl>
                                        <p:attrNameLst>
                                          <p:attrName>ppt_y</p:attrName>
                                        </p:attrNameLst>
                                      </p:cBhvr>
                                      <p:tavLst>
                                        <p:tav tm="0">
                                          <p:val>
                                            <p:strVal val="#ppt_y-.1"/>
                                          </p:val>
                                        </p:tav>
                                        <p:tav tm="100000">
                                          <p:val>
                                            <p:strVal val="#ppt_y"/>
                                          </p:val>
                                        </p:tav>
                                      </p:tavLst>
                                    </p:anim>
                                  </p:childTnLst>
                                </p:cTn>
                              </p:par>
                              <p:par>
                                <p:cTn id="16" presetID="49" presetClass="entr" presetSubtype="0" decel="100000" fill="hold" nodeType="withEffect">
                                  <p:stCondLst>
                                    <p:cond delay="700"/>
                                  </p:stCondLst>
                                  <p:childTnLst>
                                    <p:set>
                                      <p:cBhvr>
                                        <p:cTn id="17" dur="1" fill="hold">
                                          <p:stCondLst>
                                            <p:cond delay="0"/>
                                          </p:stCondLst>
                                        </p:cTn>
                                        <p:tgtEl>
                                          <p:spTgt spid="95"/>
                                        </p:tgtEl>
                                        <p:attrNameLst>
                                          <p:attrName>style.visibility</p:attrName>
                                        </p:attrNameLst>
                                      </p:cBhvr>
                                      <p:to>
                                        <p:strVal val="visible"/>
                                      </p:to>
                                    </p:set>
                                    <p:anim calcmode="lin" valueType="num">
                                      <p:cBhvr>
                                        <p:cTn id="18" dur="1000" fill="hold"/>
                                        <p:tgtEl>
                                          <p:spTgt spid="95"/>
                                        </p:tgtEl>
                                        <p:attrNameLst>
                                          <p:attrName>ppt_w</p:attrName>
                                        </p:attrNameLst>
                                      </p:cBhvr>
                                      <p:tavLst>
                                        <p:tav tm="0">
                                          <p:val>
                                            <p:fltVal val="0"/>
                                          </p:val>
                                        </p:tav>
                                        <p:tav tm="100000">
                                          <p:val>
                                            <p:strVal val="#ppt_w"/>
                                          </p:val>
                                        </p:tav>
                                      </p:tavLst>
                                    </p:anim>
                                    <p:anim calcmode="lin" valueType="num">
                                      <p:cBhvr>
                                        <p:cTn id="19" dur="1000" fill="hold"/>
                                        <p:tgtEl>
                                          <p:spTgt spid="95"/>
                                        </p:tgtEl>
                                        <p:attrNameLst>
                                          <p:attrName>ppt_h</p:attrName>
                                        </p:attrNameLst>
                                      </p:cBhvr>
                                      <p:tavLst>
                                        <p:tav tm="0">
                                          <p:val>
                                            <p:fltVal val="0"/>
                                          </p:val>
                                        </p:tav>
                                        <p:tav tm="100000">
                                          <p:val>
                                            <p:strVal val="#ppt_h"/>
                                          </p:val>
                                        </p:tav>
                                      </p:tavLst>
                                    </p:anim>
                                    <p:anim calcmode="lin" valueType="num">
                                      <p:cBhvr>
                                        <p:cTn id="20" dur="1000" fill="hold"/>
                                        <p:tgtEl>
                                          <p:spTgt spid="95"/>
                                        </p:tgtEl>
                                        <p:attrNameLst>
                                          <p:attrName>style.rotation</p:attrName>
                                        </p:attrNameLst>
                                      </p:cBhvr>
                                      <p:tavLst>
                                        <p:tav tm="0">
                                          <p:val>
                                            <p:fltVal val="360"/>
                                          </p:val>
                                        </p:tav>
                                        <p:tav tm="100000">
                                          <p:val>
                                            <p:fltVal val="0"/>
                                          </p:val>
                                        </p:tav>
                                      </p:tavLst>
                                    </p:anim>
                                    <p:animEffect transition="in" filter="fade">
                                      <p:cBhvr>
                                        <p:cTn id="21" dur="1000"/>
                                        <p:tgtEl>
                                          <p:spTgt spid="95"/>
                                        </p:tgtEl>
                                      </p:cBhvr>
                                    </p:animEffect>
                                  </p:childTnLst>
                                </p:cTn>
                              </p:par>
                              <p:par>
                                <p:cTn id="22" presetID="47" presetClass="entr" presetSubtype="0" fill="hold" nodeType="withEffect">
                                  <p:stCondLst>
                                    <p:cond delay="1600"/>
                                  </p:stCondLst>
                                  <p:childTnLst>
                                    <p:set>
                                      <p:cBhvr>
                                        <p:cTn id="23" dur="1" fill="hold">
                                          <p:stCondLst>
                                            <p:cond delay="0"/>
                                          </p:stCondLst>
                                        </p:cTn>
                                        <p:tgtEl>
                                          <p:spTgt spid="104"/>
                                        </p:tgtEl>
                                        <p:attrNameLst>
                                          <p:attrName>style.visibility</p:attrName>
                                        </p:attrNameLst>
                                      </p:cBhvr>
                                      <p:to>
                                        <p:strVal val="visible"/>
                                      </p:to>
                                    </p:set>
                                    <p:animEffect transition="in" filter="fade">
                                      <p:cBhvr>
                                        <p:cTn id="24" dur="1000"/>
                                        <p:tgtEl>
                                          <p:spTgt spid="104"/>
                                        </p:tgtEl>
                                      </p:cBhvr>
                                    </p:animEffect>
                                    <p:anim calcmode="lin" valueType="num">
                                      <p:cBhvr>
                                        <p:cTn id="25" dur="1000" fill="hold"/>
                                        <p:tgtEl>
                                          <p:spTgt spid="104"/>
                                        </p:tgtEl>
                                        <p:attrNameLst>
                                          <p:attrName>ppt_x</p:attrName>
                                        </p:attrNameLst>
                                      </p:cBhvr>
                                      <p:tavLst>
                                        <p:tav tm="0">
                                          <p:val>
                                            <p:strVal val="#ppt_x"/>
                                          </p:val>
                                        </p:tav>
                                        <p:tav tm="100000">
                                          <p:val>
                                            <p:strVal val="#ppt_x"/>
                                          </p:val>
                                        </p:tav>
                                      </p:tavLst>
                                    </p:anim>
                                    <p:anim calcmode="lin" valueType="num">
                                      <p:cBhvr>
                                        <p:cTn id="26" dur="1000" fill="hold"/>
                                        <p:tgtEl>
                                          <p:spTgt spid="104"/>
                                        </p:tgtEl>
                                        <p:attrNameLst>
                                          <p:attrName>ppt_y</p:attrName>
                                        </p:attrNameLst>
                                      </p:cBhvr>
                                      <p:tavLst>
                                        <p:tav tm="0">
                                          <p:val>
                                            <p:strVal val="#ppt_y-.1"/>
                                          </p:val>
                                        </p:tav>
                                        <p:tav tm="100000">
                                          <p:val>
                                            <p:strVal val="#ppt_y"/>
                                          </p:val>
                                        </p:tav>
                                      </p:tavLst>
                                    </p:anim>
                                  </p:childTnLst>
                                </p:cTn>
                              </p:par>
                              <p:par>
                                <p:cTn id="27" presetID="49" presetClass="entr" presetSubtype="0" decel="100000" fill="hold" nodeType="withEffect">
                                  <p:stCondLst>
                                    <p:cond delay="1500"/>
                                  </p:stCondLst>
                                  <p:childTnLst>
                                    <p:set>
                                      <p:cBhvr>
                                        <p:cTn id="28" dur="1" fill="hold">
                                          <p:stCondLst>
                                            <p:cond delay="0"/>
                                          </p:stCondLst>
                                        </p:cTn>
                                        <p:tgtEl>
                                          <p:spTgt spid="107"/>
                                        </p:tgtEl>
                                        <p:attrNameLst>
                                          <p:attrName>style.visibility</p:attrName>
                                        </p:attrNameLst>
                                      </p:cBhvr>
                                      <p:to>
                                        <p:strVal val="visible"/>
                                      </p:to>
                                    </p:set>
                                    <p:anim calcmode="lin" valueType="num">
                                      <p:cBhvr>
                                        <p:cTn id="29" dur="1000" fill="hold"/>
                                        <p:tgtEl>
                                          <p:spTgt spid="107"/>
                                        </p:tgtEl>
                                        <p:attrNameLst>
                                          <p:attrName>ppt_w</p:attrName>
                                        </p:attrNameLst>
                                      </p:cBhvr>
                                      <p:tavLst>
                                        <p:tav tm="0">
                                          <p:val>
                                            <p:fltVal val="0"/>
                                          </p:val>
                                        </p:tav>
                                        <p:tav tm="100000">
                                          <p:val>
                                            <p:strVal val="#ppt_w"/>
                                          </p:val>
                                        </p:tav>
                                      </p:tavLst>
                                    </p:anim>
                                    <p:anim calcmode="lin" valueType="num">
                                      <p:cBhvr>
                                        <p:cTn id="30" dur="1000" fill="hold"/>
                                        <p:tgtEl>
                                          <p:spTgt spid="107"/>
                                        </p:tgtEl>
                                        <p:attrNameLst>
                                          <p:attrName>ppt_h</p:attrName>
                                        </p:attrNameLst>
                                      </p:cBhvr>
                                      <p:tavLst>
                                        <p:tav tm="0">
                                          <p:val>
                                            <p:fltVal val="0"/>
                                          </p:val>
                                        </p:tav>
                                        <p:tav tm="100000">
                                          <p:val>
                                            <p:strVal val="#ppt_h"/>
                                          </p:val>
                                        </p:tav>
                                      </p:tavLst>
                                    </p:anim>
                                    <p:anim calcmode="lin" valueType="num">
                                      <p:cBhvr>
                                        <p:cTn id="31" dur="1000" fill="hold"/>
                                        <p:tgtEl>
                                          <p:spTgt spid="107"/>
                                        </p:tgtEl>
                                        <p:attrNameLst>
                                          <p:attrName>style.rotation</p:attrName>
                                        </p:attrNameLst>
                                      </p:cBhvr>
                                      <p:tavLst>
                                        <p:tav tm="0">
                                          <p:val>
                                            <p:fltVal val="360"/>
                                          </p:val>
                                        </p:tav>
                                        <p:tav tm="100000">
                                          <p:val>
                                            <p:fltVal val="0"/>
                                          </p:val>
                                        </p:tav>
                                      </p:tavLst>
                                    </p:anim>
                                    <p:animEffect transition="in" filter="fade">
                                      <p:cBhvr>
                                        <p:cTn id="32" dur="1000"/>
                                        <p:tgtEl>
                                          <p:spTgt spid="107"/>
                                        </p:tgtEl>
                                      </p:cBhvr>
                                    </p:animEffect>
                                  </p:childTnLst>
                                </p:cTn>
                              </p:par>
                              <p:par>
                                <p:cTn id="33" presetID="47" presetClass="entr" presetSubtype="0" fill="hold" nodeType="withEffect">
                                  <p:stCondLst>
                                    <p:cond delay="2300"/>
                                  </p:stCondLst>
                                  <p:childTnLst>
                                    <p:set>
                                      <p:cBhvr>
                                        <p:cTn id="34" dur="1" fill="hold">
                                          <p:stCondLst>
                                            <p:cond delay="0"/>
                                          </p:stCondLst>
                                        </p:cTn>
                                        <p:tgtEl>
                                          <p:spTgt spid="112"/>
                                        </p:tgtEl>
                                        <p:attrNameLst>
                                          <p:attrName>style.visibility</p:attrName>
                                        </p:attrNameLst>
                                      </p:cBhvr>
                                      <p:to>
                                        <p:strVal val="visible"/>
                                      </p:to>
                                    </p:set>
                                    <p:animEffect transition="in" filter="fade">
                                      <p:cBhvr>
                                        <p:cTn id="35" dur="1000"/>
                                        <p:tgtEl>
                                          <p:spTgt spid="112"/>
                                        </p:tgtEl>
                                      </p:cBhvr>
                                    </p:animEffect>
                                    <p:anim calcmode="lin" valueType="num">
                                      <p:cBhvr>
                                        <p:cTn id="36" dur="1000" fill="hold"/>
                                        <p:tgtEl>
                                          <p:spTgt spid="112"/>
                                        </p:tgtEl>
                                        <p:attrNameLst>
                                          <p:attrName>ppt_x</p:attrName>
                                        </p:attrNameLst>
                                      </p:cBhvr>
                                      <p:tavLst>
                                        <p:tav tm="0">
                                          <p:val>
                                            <p:strVal val="#ppt_x"/>
                                          </p:val>
                                        </p:tav>
                                        <p:tav tm="100000">
                                          <p:val>
                                            <p:strVal val="#ppt_x"/>
                                          </p:val>
                                        </p:tav>
                                      </p:tavLst>
                                    </p:anim>
                                    <p:anim calcmode="lin" valueType="num">
                                      <p:cBhvr>
                                        <p:cTn id="37" dur="1000" fill="hold"/>
                                        <p:tgtEl>
                                          <p:spTgt spid="1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Freeform 5"/>
          <p:cNvSpPr/>
          <p:nvPr/>
        </p:nvSpPr>
        <p:spPr bwMode="auto">
          <a:xfrm>
            <a:off x="2372658" y="1533809"/>
            <a:ext cx="1837003" cy="733509"/>
          </a:xfrm>
          <a:custGeom>
            <a:avLst/>
            <a:gdLst>
              <a:gd name="T0" fmla="*/ 281 w 1245"/>
              <a:gd name="T1" fmla="*/ 0 h 427"/>
              <a:gd name="T2" fmla="*/ 0 w 1245"/>
              <a:gd name="T3" fmla="*/ 427 h 427"/>
              <a:gd name="T4" fmla="*/ 1245 w 1245"/>
              <a:gd name="T5" fmla="*/ 427 h 427"/>
              <a:gd name="T6" fmla="*/ 963 w 1245"/>
              <a:gd name="T7" fmla="*/ 0 h 427"/>
              <a:gd name="T8" fmla="*/ 281 w 1245"/>
              <a:gd name="T9" fmla="*/ 0 h 427"/>
            </a:gdLst>
            <a:ahLst/>
            <a:cxnLst>
              <a:cxn ang="0">
                <a:pos x="T0" y="T1"/>
              </a:cxn>
              <a:cxn ang="0">
                <a:pos x="T2" y="T3"/>
              </a:cxn>
              <a:cxn ang="0">
                <a:pos x="T4" y="T5"/>
              </a:cxn>
              <a:cxn ang="0">
                <a:pos x="T6" y="T7"/>
              </a:cxn>
              <a:cxn ang="0">
                <a:pos x="T8" y="T9"/>
              </a:cxn>
            </a:cxnLst>
            <a:rect l="0" t="0" r="r" b="b"/>
            <a:pathLst>
              <a:path w="1245" h="427">
                <a:moveTo>
                  <a:pt x="281" y="0"/>
                </a:moveTo>
                <a:lnTo>
                  <a:pt x="0" y="427"/>
                </a:lnTo>
                <a:lnTo>
                  <a:pt x="1245" y="427"/>
                </a:lnTo>
                <a:lnTo>
                  <a:pt x="963" y="0"/>
                </a:lnTo>
                <a:lnTo>
                  <a:pt x="281" y="0"/>
                </a:lnTo>
                <a:close/>
              </a:path>
            </a:pathLst>
          </a:custGeom>
          <a:solidFill>
            <a:srgbClr val="DB782B"/>
          </a:solidFill>
          <a:ln w="28575">
            <a:solidFill>
              <a:sysClr val="window" lastClr="FFFFFF">
                <a:lumMod val="95000"/>
              </a:sysClr>
            </a:solidFill>
          </a:ln>
        </p:spPr>
        <p:txBody>
          <a:bodyPr vert="horz" wrap="square" lIns="91424" tIns="45712" rIns="91424" bIns="45712" numCol="1" anchor="t" anchorCtr="0" compatLnSpc="1"/>
          <a:lstStyle/>
          <a:p>
            <a:pPr defTabSz="914400">
              <a:defRPr/>
            </a:pPr>
            <a:endParaRPr lang="en-US" sz="2400" kern="0">
              <a:solidFill>
                <a:sysClr val="windowText" lastClr="000000"/>
              </a:solidFill>
            </a:endParaRPr>
          </a:p>
        </p:txBody>
      </p:sp>
      <p:sp>
        <p:nvSpPr>
          <p:cNvPr id="130" name="Freeform 6"/>
          <p:cNvSpPr/>
          <p:nvPr/>
        </p:nvSpPr>
        <p:spPr bwMode="auto">
          <a:xfrm>
            <a:off x="1955091" y="2267317"/>
            <a:ext cx="2670665" cy="731790"/>
          </a:xfrm>
          <a:custGeom>
            <a:avLst/>
            <a:gdLst>
              <a:gd name="T0" fmla="*/ 283 w 1810"/>
              <a:gd name="T1" fmla="*/ 0 h 426"/>
              <a:gd name="T2" fmla="*/ 0 w 1810"/>
              <a:gd name="T3" fmla="*/ 426 h 426"/>
              <a:gd name="T4" fmla="*/ 1810 w 1810"/>
              <a:gd name="T5" fmla="*/ 426 h 426"/>
              <a:gd name="T6" fmla="*/ 1528 w 1810"/>
              <a:gd name="T7" fmla="*/ 0 h 426"/>
              <a:gd name="T8" fmla="*/ 283 w 1810"/>
              <a:gd name="T9" fmla="*/ 0 h 426"/>
            </a:gdLst>
            <a:ahLst/>
            <a:cxnLst>
              <a:cxn ang="0">
                <a:pos x="T0" y="T1"/>
              </a:cxn>
              <a:cxn ang="0">
                <a:pos x="T2" y="T3"/>
              </a:cxn>
              <a:cxn ang="0">
                <a:pos x="T4" y="T5"/>
              </a:cxn>
              <a:cxn ang="0">
                <a:pos x="T6" y="T7"/>
              </a:cxn>
              <a:cxn ang="0">
                <a:pos x="T8" y="T9"/>
              </a:cxn>
            </a:cxnLst>
            <a:rect l="0" t="0" r="r" b="b"/>
            <a:pathLst>
              <a:path w="1810" h="426">
                <a:moveTo>
                  <a:pt x="283" y="0"/>
                </a:moveTo>
                <a:lnTo>
                  <a:pt x="0" y="426"/>
                </a:lnTo>
                <a:lnTo>
                  <a:pt x="1810" y="426"/>
                </a:lnTo>
                <a:lnTo>
                  <a:pt x="1528" y="0"/>
                </a:lnTo>
                <a:lnTo>
                  <a:pt x="283" y="0"/>
                </a:lnTo>
                <a:close/>
              </a:path>
            </a:pathLst>
          </a:custGeom>
          <a:solidFill>
            <a:srgbClr val="934D19"/>
          </a:solidFill>
          <a:ln w="28575">
            <a:solidFill>
              <a:sysClr val="window" lastClr="FFFFFF">
                <a:lumMod val="95000"/>
              </a:sysClr>
            </a:solidFill>
          </a:ln>
        </p:spPr>
        <p:txBody>
          <a:bodyPr vert="horz" wrap="square" lIns="91424" tIns="45712" rIns="91424" bIns="45712" numCol="1" anchor="t" anchorCtr="0" compatLnSpc="1"/>
          <a:lstStyle/>
          <a:p>
            <a:pPr defTabSz="914400">
              <a:defRPr/>
            </a:pPr>
            <a:endParaRPr lang="en-US" sz="2400" kern="0">
              <a:solidFill>
                <a:sysClr val="windowText" lastClr="000000"/>
              </a:solidFill>
            </a:endParaRPr>
          </a:p>
        </p:txBody>
      </p:sp>
      <p:sp>
        <p:nvSpPr>
          <p:cNvPr id="131" name="Freeform 7"/>
          <p:cNvSpPr/>
          <p:nvPr/>
        </p:nvSpPr>
        <p:spPr bwMode="auto">
          <a:xfrm>
            <a:off x="1540473" y="2999107"/>
            <a:ext cx="3499898" cy="730073"/>
          </a:xfrm>
          <a:custGeom>
            <a:avLst/>
            <a:gdLst>
              <a:gd name="T0" fmla="*/ 281 w 2372"/>
              <a:gd name="T1" fmla="*/ 0 h 425"/>
              <a:gd name="T2" fmla="*/ 0 w 2372"/>
              <a:gd name="T3" fmla="*/ 425 h 425"/>
              <a:gd name="T4" fmla="*/ 2372 w 2372"/>
              <a:gd name="T5" fmla="*/ 425 h 425"/>
              <a:gd name="T6" fmla="*/ 2091 w 2372"/>
              <a:gd name="T7" fmla="*/ 0 h 425"/>
              <a:gd name="T8" fmla="*/ 281 w 2372"/>
              <a:gd name="T9" fmla="*/ 0 h 425"/>
            </a:gdLst>
            <a:ahLst/>
            <a:cxnLst>
              <a:cxn ang="0">
                <a:pos x="T0" y="T1"/>
              </a:cxn>
              <a:cxn ang="0">
                <a:pos x="T2" y="T3"/>
              </a:cxn>
              <a:cxn ang="0">
                <a:pos x="T4" y="T5"/>
              </a:cxn>
              <a:cxn ang="0">
                <a:pos x="T6" y="T7"/>
              </a:cxn>
              <a:cxn ang="0">
                <a:pos x="T8" y="T9"/>
              </a:cxn>
            </a:cxnLst>
            <a:rect l="0" t="0" r="r" b="b"/>
            <a:pathLst>
              <a:path w="2372" h="425">
                <a:moveTo>
                  <a:pt x="281" y="0"/>
                </a:moveTo>
                <a:lnTo>
                  <a:pt x="0" y="425"/>
                </a:lnTo>
                <a:lnTo>
                  <a:pt x="2372" y="425"/>
                </a:lnTo>
                <a:lnTo>
                  <a:pt x="2091" y="0"/>
                </a:lnTo>
                <a:lnTo>
                  <a:pt x="281" y="0"/>
                </a:lnTo>
                <a:close/>
              </a:path>
            </a:pathLst>
          </a:custGeom>
          <a:solidFill>
            <a:srgbClr val="DB782B"/>
          </a:solidFill>
          <a:ln w="28575">
            <a:solidFill>
              <a:sysClr val="window" lastClr="FFFFFF">
                <a:lumMod val="95000"/>
              </a:sysClr>
            </a:solidFill>
          </a:ln>
        </p:spPr>
        <p:txBody>
          <a:bodyPr vert="horz" wrap="square" lIns="91424" tIns="45712" rIns="91424" bIns="45712" numCol="1" anchor="t" anchorCtr="0" compatLnSpc="1"/>
          <a:lstStyle/>
          <a:p>
            <a:pPr defTabSz="914400">
              <a:defRPr/>
            </a:pPr>
            <a:endParaRPr lang="en-US" sz="2400" kern="0">
              <a:solidFill>
                <a:sysClr val="windowText" lastClr="000000"/>
              </a:solidFill>
            </a:endParaRPr>
          </a:p>
        </p:txBody>
      </p:sp>
      <p:sp>
        <p:nvSpPr>
          <p:cNvPr id="132" name="Freeform 8"/>
          <p:cNvSpPr/>
          <p:nvPr/>
        </p:nvSpPr>
        <p:spPr bwMode="auto">
          <a:xfrm>
            <a:off x="1122906" y="3729179"/>
            <a:ext cx="4335034" cy="731790"/>
          </a:xfrm>
          <a:custGeom>
            <a:avLst/>
            <a:gdLst>
              <a:gd name="T0" fmla="*/ 283 w 2938"/>
              <a:gd name="T1" fmla="*/ 0 h 426"/>
              <a:gd name="T2" fmla="*/ 2655 w 2938"/>
              <a:gd name="T3" fmla="*/ 0 h 426"/>
              <a:gd name="T4" fmla="*/ 2938 w 2938"/>
              <a:gd name="T5" fmla="*/ 426 h 426"/>
              <a:gd name="T6" fmla="*/ 0 w 2938"/>
              <a:gd name="T7" fmla="*/ 426 h 426"/>
              <a:gd name="T8" fmla="*/ 283 w 2938"/>
              <a:gd name="T9" fmla="*/ 0 h 426"/>
            </a:gdLst>
            <a:ahLst/>
            <a:cxnLst>
              <a:cxn ang="0">
                <a:pos x="T0" y="T1"/>
              </a:cxn>
              <a:cxn ang="0">
                <a:pos x="T2" y="T3"/>
              </a:cxn>
              <a:cxn ang="0">
                <a:pos x="T4" y="T5"/>
              </a:cxn>
              <a:cxn ang="0">
                <a:pos x="T6" y="T7"/>
              </a:cxn>
              <a:cxn ang="0">
                <a:pos x="T8" y="T9"/>
              </a:cxn>
            </a:cxnLst>
            <a:rect l="0" t="0" r="r" b="b"/>
            <a:pathLst>
              <a:path w="2938" h="426">
                <a:moveTo>
                  <a:pt x="283" y="0"/>
                </a:moveTo>
                <a:lnTo>
                  <a:pt x="2655" y="0"/>
                </a:lnTo>
                <a:lnTo>
                  <a:pt x="2938" y="426"/>
                </a:lnTo>
                <a:lnTo>
                  <a:pt x="0" y="426"/>
                </a:lnTo>
                <a:lnTo>
                  <a:pt x="283" y="0"/>
                </a:lnTo>
                <a:close/>
              </a:path>
            </a:pathLst>
          </a:custGeom>
          <a:solidFill>
            <a:srgbClr val="934D19"/>
          </a:solidFill>
          <a:ln w="28575">
            <a:solidFill>
              <a:sysClr val="window" lastClr="FFFFFF">
                <a:lumMod val="95000"/>
              </a:sysClr>
            </a:solidFill>
          </a:ln>
        </p:spPr>
        <p:txBody>
          <a:bodyPr vert="horz" wrap="square" lIns="91424" tIns="45712" rIns="91424" bIns="45712" numCol="1" anchor="t" anchorCtr="0" compatLnSpc="1"/>
          <a:lstStyle/>
          <a:p>
            <a:pPr defTabSz="914400">
              <a:defRPr/>
            </a:pPr>
            <a:endParaRPr lang="en-US" sz="2400" kern="0">
              <a:solidFill>
                <a:sysClr val="windowText" lastClr="000000"/>
              </a:solidFill>
            </a:endParaRPr>
          </a:p>
        </p:txBody>
      </p:sp>
      <p:sp>
        <p:nvSpPr>
          <p:cNvPr id="133" name="Text Box 10"/>
          <p:cNvSpPr txBox="1">
            <a:spLocks noChangeArrowheads="1"/>
          </p:cNvSpPr>
          <p:nvPr/>
        </p:nvSpPr>
        <p:spPr bwMode="auto">
          <a:xfrm>
            <a:off x="2216952" y="3956574"/>
            <a:ext cx="2146942" cy="277000"/>
          </a:xfrm>
          <a:prstGeom prst="rect">
            <a:avLst/>
          </a:prstGeom>
          <a:noFill/>
          <a:ln w="9525">
            <a:noFill/>
            <a:miter lim="800000"/>
          </a:ln>
        </p:spPr>
        <p:txBody>
          <a:bodyPr wrap="square" lIns="45712" tIns="22856" rIns="45712" bIns="22856">
            <a:spAutoFit/>
          </a:bodyPr>
          <a:lstStyle/>
          <a:p>
            <a:pPr algn="ctr" defTabSz="1087755">
              <a:defRPr/>
            </a:pPr>
            <a:r>
              <a:rPr lang="zh-CN" altLang="en-US" sz="1500" b="1" kern="0" dirty="0">
                <a:solidFill>
                  <a:sysClr val="window" lastClr="FFFFFF"/>
                </a:solidFill>
                <a:latin typeface="微软雅黑" panose="020B0503020204020204" pitchFamily="34" charset="-122"/>
                <a:ea typeface="微软雅黑" panose="020B0503020204020204" pitchFamily="34" charset="-122"/>
                <a:cs typeface="Open Sans" pitchFamily="34" charset="0"/>
              </a:rPr>
              <a:t>添加文字</a:t>
            </a:r>
            <a:endParaRPr lang="en-US" altLang="zh-CN" sz="1500" b="1" kern="0" dirty="0">
              <a:solidFill>
                <a:sysClr val="window" lastClr="FFFFFF"/>
              </a:solidFill>
              <a:latin typeface="微软雅黑" panose="020B0503020204020204" pitchFamily="34" charset="-122"/>
              <a:ea typeface="微软雅黑" panose="020B0503020204020204" pitchFamily="34" charset="-122"/>
              <a:cs typeface="Open Sans" pitchFamily="34" charset="0"/>
            </a:endParaRPr>
          </a:p>
        </p:txBody>
      </p:sp>
      <p:sp>
        <p:nvSpPr>
          <p:cNvPr id="134" name="Text Box 10"/>
          <p:cNvSpPr txBox="1">
            <a:spLocks noChangeArrowheads="1"/>
          </p:cNvSpPr>
          <p:nvPr/>
        </p:nvSpPr>
        <p:spPr bwMode="auto">
          <a:xfrm>
            <a:off x="2216952" y="3225644"/>
            <a:ext cx="2146942" cy="277000"/>
          </a:xfrm>
          <a:prstGeom prst="rect">
            <a:avLst/>
          </a:prstGeom>
          <a:noFill/>
          <a:ln w="9525">
            <a:noFill/>
            <a:miter lim="800000"/>
          </a:ln>
        </p:spPr>
        <p:txBody>
          <a:bodyPr wrap="square" lIns="45712" tIns="22856" rIns="45712" bIns="22856">
            <a:spAutoFit/>
          </a:bodyPr>
          <a:lstStyle/>
          <a:p>
            <a:pPr algn="ctr" defTabSz="1087755">
              <a:defRPr/>
            </a:pPr>
            <a:r>
              <a:rPr lang="zh-CN" altLang="en-US" sz="1500" b="1" kern="0" dirty="0">
                <a:solidFill>
                  <a:sysClr val="window" lastClr="FFFFFF"/>
                </a:solidFill>
                <a:latin typeface="微软雅黑" panose="020B0503020204020204" pitchFamily="34" charset="-122"/>
                <a:ea typeface="微软雅黑" panose="020B0503020204020204" pitchFamily="34" charset="-122"/>
                <a:cs typeface="Open Sans" pitchFamily="34" charset="0"/>
              </a:rPr>
              <a:t>添加文字</a:t>
            </a:r>
            <a:endParaRPr lang="en-US" altLang="zh-CN" sz="1500" b="1" kern="0" dirty="0">
              <a:solidFill>
                <a:sysClr val="window" lastClr="FFFFFF"/>
              </a:solidFill>
              <a:latin typeface="微软雅黑" panose="020B0503020204020204" pitchFamily="34" charset="-122"/>
              <a:ea typeface="微软雅黑" panose="020B0503020204020204" pitchFamily="34" charset="-122"/>
              <a:cs typeface="Open Sans" pitchFamily="34" charset="0"/>
            </a:endParaRPr>
          </a:p>
        </p:txBody>
      </p:sp>
      <p:sp>
        <p:nvSpPr>
          <p:cNvPr id="135" name="Text Box 10"/>
          <p:cNvSpPr txBox="1">
            <a:spLocks noChangeArrowheads="1"/>
          </p:cNvSpPr>
          <p:nvPr/>
        </p:nvSpPr>
        <p:spPr bwMode="auto">
          <a:xfrm>
            <a:off x="2470728" y="2494712"/>
            <a:ext cx="1639390" cy="277000"/>
          </a:xfrm>
          <a:prstGeom prst="rect">
            <a:avLst/>
          </a:prstGeom>
          <a:noFill/>
          <a:ln w="9525">
            <a:noFill/>
            <a:miter lim="800000"/>
          </a:ln>
        </p:spPr>
        <p:txBody>
          <a:bodyPr wrap="square" lIns="45712" tIns="22856" rIns="45712" bIns="22856">
            <a:spAutoFit/>
          </a:bodyPr>
          <a:lstStyle/>
          <a:p>
            <a:pPr algn="ctr" defTabSz="1087755">
              <a:defRPr/>
            </a:pPr>
            <a:r>
              <a:rPr lang="zh-CN" altLang="en-US" sz="1500" b="1" kern="0" dirty="0">
                <a:solidFill>
                  <a:sysClr val="window" lastClr="FFFFFF"/>
                </a:solidFill>
                <a:latin typeface="微软雅黑" panose="020B0503020204020204" pitchFamily="34" charset="-122"/>
                <a:ea typeface="微软雅黑" panose="020B0503020204020204" pitchFamily="34" charset="-122"/>
                <a:cs typeface="Open Sans" pitchFamily="34" charset="0"/>
              </a:rPr>
              <a:t>添加文字</a:t>
            </a:r>
            <a:endParaRPr lang="en-US" altLang="zh-CN" sz="1500" b="1" kern="0" dirty="0">
              <a:solidFill>
                <a:sysClr val="window" lastClr="FFFFFF"/>
              </a:solidFill>
              <a:latin typeface="微软雅黑" panose="020B0503020204020204" pitchFamily="34" charset="-122"/>
              <a:ea typeface="微软雅黑" panose="020B0503020204020204" pitchFamily="34" charset="-122"/>
              <a:cs typeface="Open Sans" pitchFamily="34" charset="0"/>
            </a:endParaRPr>
          </a:p>
        </p:txBody>
      </p:sp>
      <p:sp>
        <p:nvSpPr>
          <p:cNvPr id="136" name="Text Box 10"/>
          <p:cNvSpPr txBox="1">
            <a:spLocks noChangeArrowheads="1"/>
          </p:cNvSpPr>
          <p:nvPr/>
        </p:nvSpPr>
        <p:spPr bwMode="auto">
          <a:xfrm>
            <a:off x="2590633" y="1762062"/>
            <a:ext cx="1399580" cy="277000"/>
          </a:xfrm>
          <a:prstGeom prst="rect">
            <a:avLst/>
          </a:prstGeom>
          <a:noFill/>
          <a:ln w="9525">
            <a:noFill/>
            <a:miter lim="800000"/>
          </a:ln>
        </p:spPr>
        <p:txBody>
          <a:bodyPr wrap="square" lIns="45712" tIns="22856" rIns="45712" bIns="22856">
            <a:spAutoFit/>
          </a:bodyPr>
          <a:lstStyle/>
          <a:p>
            <a:pPr algn="ctr" defTabSz="1087755">
              <a:defRPr/>
            </a:pPr>
            <a:r>
              <a:rPr lang="zh-CN" altLang="en-US" sz="1500" b="1" kern="0" dirty="0">
                <a:solidFill>
                  <a:sysClr val="window" lastClr="FFFFFF"/>
                </a:solidFill>
                <a:latin typeface="微软雅黑" panose="020B0503020204020204" pitchFamily="34" charset="-122"/>
                <a:ea typeface="微软雅黑" panose="020B0503020204020204" pitchFamily="34" charset="-122"/>
                <a:cs typeface="Open Sans" pitchFamily="34" charset="0"/>
              </a:rPr>
              <a:t>添加文字</a:t>
            </a:r>
            <a:endParaRPr lang="en-US" sz="1500" b="1" kern="0" dirty="0">
              <a:solidFill>
                <a:sysClr val="window" lastClr="FFFFFF"/>
              </a:solidFill>
              <a:latin typeface="微软雅黑" panose="020B0503020204020204" pitchFamily="34" charset="-122"/>
              <a:ea typeface="微软雅黑" panose="020B0503020204020204" pitchFamily="34" charset="-122"/>
              <a:cs typeface="Open Sans" pitchFamily="34" charset="0"/>
            </a:endParaRPr>
          </a:p>
        </p:txBody>
      </p:sp>
      <p:sp>
        <p:nvSpPr>
          <p:cNvPr id="137" name="Oval 11"/>
          <p:cNvSpPr/>
          <p:nvPr/>
        </p:nvSpPr>
        <p:spPr>
          <a:xfrm>
            <a:off x="3879988" y="1794458"/>
            <a:ext cx="212182" cy="212211"/>
          </a:xfrm>
          <a:prstGeom prst="ellipse">
            <a:avLst/>
          </a:prstGeom>
          <a:solidFill>
            <a:srgbClr val="DB782B"/>
          </a:solidFill>
          <a:ln w="28575" cap="flat" cmpd="sng" algn="ctr">
            <a:solidFill>
              <a:sysClr val="window" lastClr="FFFFFF">
                <a:lumMod val="95000"/>
              </a:sysClr>
            </a:solidFill>
            <a:prstDash val="solid"/>
            <a:miter lim="800000"/>
          </a:ln>
          <a:effectLst/>
        </p:spPr>
        <p:txBody>
          <a:bodyPr lIns="68568" tIns="34284" rIns="68568" bIns="34284" rtlCol="0" anchor="ctr"/>
          <a:lstStyle/>
          <a:p>
            <a:pPr algn="ctr" defTabSz="914400">
              <a:defRPr/>
            </a:pPr>
            <a:endParaRPr lang="en-US" sz="2400" kern="0">
              <a:solidFill>
                <a:sysClr val="window" lastClr="FFFFFF"/>
              </a:solidFill>
              <a:latin typeface="Calibri" panose="020F0502020204030204"/>
            </a:endParaRPr>
          </a:p>
        </p:txBody>
      </p:sp>
      <p:sp>
        <p:nvSpPr>
          <p:cNvPr id="138" name="Oval 12"/>
          <p:cNvSpPr/>
          <p:nvPr/>
        </p:nvSpPr>
        <p:spPr>
          <a:xfrm>
            <a:off x="4300641" y="2527107"/>
            <a:ext cx="212182" cy="212211"/>
          </a:xfrm>
          <a:prstGeom prst="ellipse">
            <a:avLst/>
          </a:prstGeom>
          <a:solidFill>
            <a:srgbClr val="934D19"/>
          </a:solidFill>
          <a:ln w="28575" cap="flat" cmpd="sng" algn="ctr">
            <a:solidFill>
              <a:sysClr val="window" lastClr="FFFFFF">
                <a:lumMod val="95000"/>
              </a:sysClr>
            </a:solidFill>
            <a:prstDash val="solid"/>
            <a:miter lim="800000"/>
          </a:ln>
          <a:effectLst/>
        </p:spPr>
        <p:txBody>
          <a:bodyPr lIns="68568" tIns="34284" rIns="68568" bIns="34284" rtlCol="0" anchor="ctr"/>
          <a:lstStyle/>
          <a:p>
            <a:pPr algn="ctr" defTabSz="914400">
              <a:defRPr/>
            </a:pPr>
            <a:endParaRPr lang="en-US" sz="2400" kern="0">
              <a:solidFill>
                <a:sysClr val="window" lastClr="FFFFFF"/>
              </a:solidFill>
              <a:latin typeface="Calibri" panose="020F0502020204030204"/>
            </a:endParaRPr>
          </a:p>
        </p:txBody>
      </p:sp>
      <p:sp>
        <p:nvSpPr>
          <p:cNvPr id="139" name="Oval 13"/>
          <p:cNvSpPr/>
          <p:nvPr/>
        </p:nvSpPr>
        <p:spPr>
          <a:xfrm>
            <a:off x="4726542" y="3258039"/>
            <a:ext cx="212182" cy="212211"/>
          </a:xfrm>
          <a:prstGeom prst="ellipse">
            <a:avLst/>
          </a:prstGeom>
          <a:solidFill>
            <a:srgbClr val="DB782B"/>
          </a:solidFill>
          <a:ln w="28575" cap="flat" cmpd="sng" algn="ctr">
            <a:solidFill>
              <a:sysClr val="window" lastClr="FFFFFF">
                <a:lumMod val="95000"/>
              </a:sysClr>
            </a:solidFill>
            <a:prstDash val="solid"/>
            <a:miter lim="800000"/>
          </a:ln>
          <a:effectLst/>
        </p:spPr>
        <p:txBody>
          <a:bodyPr lIns="68568" tIns="34284" rIns="68568" bIns="34284" rtlCol="0" anchor="ctr"/>
          <a:lstStyle/>
          <a:p>
            <a:pPr algn="ctr" defTabSz="914400">
              <a:defRPr/>
            </a:pPr>
            <a:endParaRPr lang="en-US" sz="2400" kern="0">
              <a:solidFill>
                <a:sysClr val="window" lastClr="FFFFFF"/>
              </a:solidFill>
              <a:latin typeface="Calibri" panose="020F0502020204030204"/>
            </a:endParaRPr>
          </a:p>
        </p:txBody>
      </p:sp>
      <p:sp>
        <p:nvSpPr>
          <p:cNvPr id="140" name="Oval 14"/>
          <p:cNvSpPr/>
          <p:nvPr/>
        </p:nvSpPr>
        <p:spPr>
          <a:xfrm>
            <a:off x="5144220" y="3988969"/>
            <a:ext cx="212182" cy="212211"/>
          </a:xfrm>
          <a:prstGeom prst="ellipse">
            <a:avLst/>
          </a:prstGeom>
          <a:solidFill>
            <a:srgbClr val="934D19"/>
          </a:solidFill>
          <a:ln w="28575" cap="flat" cmpd="sng" algn="ctr">
            <a:solidFill>
              <a:sysClr val="window" lastClr="FFFFFF">
                <a:lumMod val="95000"/>
              </a:sysClr>
            </a:solidFill>
            <a:prstDash val="solid"/>
            <a:miter lim="800000"/>
          </a:ln>
          <a:effectLst/>
        </p:spPr>
        <p:txBody>
          <a:bodyPr lIns="68568" tIns="34284" rIns="68568" bIns="34284" rtlCol="0" anchor="ctr"/>
          <a:lstStyle/>
          <a:p>
            <a:pPr algn="ctr" defTabSz="914400">
              <a:defRPr/>
            </a:pPr>
            <a:endParaRPr lang="en-US" sz="2400" kern="0">
              <a:solidFill>
                <a:sysClr val="window" lastClr="FFFFFF"/>
              </a:solidFill>
              <a:latin typeface="Calibri" panose="020F0502020204030204"/>
            </a:endParaRPr>
          </a:p>
        </p:txBody>
      </p:sp>
      <p:sp>
        <p:nvSpPr>
          <p:cNvPr id="141" name="肘形接點 23"/>
          <p:cNvSpPr>
            <a:spLocks noChangeShapeType="1"/>
          </p:cNvSpPr>
          <p:nvPr/>
        </p:nvSpPr>
        <p:spPr bwMode="auto">
          <a:xfrm rot="5400000" flipH="1" flipV="1">
            <a:off x="4653577" y="693206"/>
            <a:ext cx="527832" cy="1674670"/>
          </a:xfrm>
          <a:custGeom>
            <a:avLst/>
            <a:gdLst>
              <a:gd name="connsiteX0" fmla="*/ 0 w 681038"/>
              <a:gd name="connsiteY0" fmla="*/ 0 h 2268538"/>
              <a:gd name="connsiteX1" fmla="*/ 681038 w 681038"/>
              <a:gd name="connsiteY1" fmla="*/ 0 h 2268538"/>
              <a:gd name="connsiteX2" fmla="*/ 681038 w 681038"/>
              <a:gd name="connsiteY2" fmla="*/ 2268538 h 2268538"/>
              <a:gd name="connsiteX0-1" fmla="*/ 0 w 626447"/>
              <a:gd name="connsiteY0-2" fmla="*/ 0 h 2732562"/>
              <a:gd name="connsiteX1-3" fmla="*/ 626447 w 626447"/>
              <a:gd name="connsiteY1-4" fmla="*/ 464024 h 2732562"/>
              <a:gd name="connsiteX2-5" fmla="*/ 626447 w 626447"/>
              <a:gd name="connsiteY2-6" fmla="*/ 2732562 h 2732562"/>
              <a:gd name="connsiteX0-7" fmla="*/ 0 w 626447"/>
              <a:gd name="connsiteY0-8" fmla="*/ 0 h 2200551"/>
              <a:gd name="connsiteX1-9" fmla="*/ 626447 w 626447"/>
              <a:gd name="connsiteY1-10" fmla="*/ 464024 h 2200551"/>
              <a:gd name="connsiteX2-11" fmla="*/ 622250 w 626447"/>
              <a:gd name="connsiteY2-12" fmla="*/ 2200551 h 2200551"/>
            </a:gdLst>
            <a:ahLst/>
            <a:cxnLst>
              <a:cxn ang="0">
                <a:pos x="connsiteX0-1" y="connsiteY0-2"/>
              </a:cxn>
              <a:cxn ang="0">
                <a:pos x="connsiteX1-3" y="connsiteY1-4"/>
              </a:cxn>
              <a:cxn ang="0">
                <a:pos x="connsiteX2-5" y="connsiteY2-6"/>
              </a:cxn>
            </a:cxnLst>
            <a:rect l="l" t="t" r="r" b="b"/>
            <a:pathLst>
              <a:path w="626447" h="2200551" fill="none">
                <a:moveTo>
                  <a:pt x="0" y="0"/>
                </a:moveTo>
                <a:lnTo>
                  <a:pt x="626447" y="464024"/>
                </a:lnTo>
                <a:cubicBezTo>
                  <a:pt x="626447" y="1220203"/>
                  <a:pt x="622250" y="1444372"/>
                  <a:pt x="622250" y="2200551"/>
                </a:cubicBezTo>
              </a:path>
            </a:pathLst>
          </a:custGeom>
          <a:noFill/>
          <a:ln w="19050" cap="flat" cmpd="sng">
            <a:solidFill>
              <a:srgbClr val="333333"/>
            </a:solidFill>
            <a:prstDash val="dash"/>
            <a:bevel/>
            <a:headEnd type="oval" w="med" len="med"/>
            <a:tailEnd type="oval" w="med" len="med"/>
          </a:ln>
          <a:extLst>
            <a:ext uri="{909E8E84-426E-40DD-AFC4-6F175D3DCCD1}">
              <a14:hiddenFill xmlns:a14="http://schemas.microsoft.com/office/drawing/2010/main">
                <a:noFill/>
              </a14:hiddenFill>
            </a:ext>
          </a:extLst>
        </p:spPr>
        <p:txBody>
          <a:bodyPr lIns="68568" tIns="34284" rIns="68568" bIns="34284"/>
          <a:lstStyle/>
          <a:p>
            <a:pPr defTabSz="914400">
              <a:defRPr/>
            </a:pPr>
            <a:endParaRPr lang="zh-CN" altLang="en-US" sz="1800" kern="0">
              <a:solidFill>
                <a:sysClr val="windowText" lastClr="000000"/>
              </a:solidFill>
            </a:endParaRPr>
          </a:p>
        </p:txBody>
      </p:sp>
      <p:sp>
        <p:nvSpPr>
          <p:cNvPr id="142" name="矩形 141"/>
          <p:cNvSpPr/>
          <p:nvPr/>
        </p:nvSpPr>
        <p:spPr>
          <a:xfrm>
            <a:off x="5915110" y="972044"/>
            <a:ext cx="1010225" cy="330762"/>
          </a:xfrm>
          <a:prstGeom prst="rect">
            <a:avLst/>
          </a:prstGeom>
        </p:spPr>
        <p:txBody>
          <a:bodyPr wrap="none" lIns="68561" tIns="34281" rIns="68561" bIns="34281">
            <a:spAutoFit/>
          </a:bodyPr>
          <a:lstStyle/>
          <a:p>
            <a:pPr defTabSz="914400">
              <a:defRPr/>
            </a:pPr>
            <a:r>
              <a:rPr lang="zh-CN" altLang="en-US" sz="1700" b="1" kern="0" dirty="0">
                <a:solidFill>
                  <a:srgbClr val="934D19"/>
                </a:solidFill>
                <a:latin typeface="微软雅黑" panose="020B0503020204020204" pitchFamily="34" charset="-122"/>
                <a:ea typeface="微软雅黑" panose="020B0503020204020204" pitchFamily="34" charset="-122"/>
              </a:rPr>
              <a:t>添加标题</a:t>
            </a:r>
            <a:endParaRPr lang="en-US" altLang="zh-CN" sz="1700" b="1" kern="0" dirty="0">
              <a:solidFill>
                <a:srgbClr val="934D19"/>
              </a:solidFill>
              <a:latin typeface="微软雅黑" panose="020B0503020204020204" pitchFamily="34" charset="-122"/>
              <a:ea typeface="微软雅黑" panose="020B0503020204020204" pitchFamily="34" charset="-122"/>
            </a:endParaRPr>
          </a:p>
        </p:txBody>
      </p:sp>
      <p:sp>
        <p:nvSpPr>
          <p:cNvPr id="143" name="矩形 47"/>
          <p:cNvSpPr>
            <a:spLocks noChangeArrowheads="1"/>
          </p:cNvSpPr>
          <p:nvPr/>
        </p:nvSpPr>
        <p:spPr bwMode="auto">
          <a:xfrm>
            <a:off x="5915109" y="1234693"/>
            <a:ext cx="2237186" cy="509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1" tIns="34281" rIns="68561" bIns="3428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defTabSz="914400">
              <a:lnSpc>
                <a:spcPct val="130000"/>
              </a:lnSpc>
              <a:spcBef>
                <a:spcPct val="0"/>
              </a:spcBef>
              <a:buNone/>
              <a:defRPr/>
            </a:pPr>
            <a:r>
              <a:rPr lang="zh-CN" altLang="en-US" sz="1100" kern="0" dirty="0">
                <a:solidFill>
                  <a:sysClr val="windowText" lastClr="000000">
                    <a:lumMod val="75000"/>
                    <a:lumOff val="25000"/>
                  </a:sysClr>
                </a:solidFill>
                <a:sym typeface="微软雅黑" panose="020B0503020204020204" pitchFamily="34" charset="-122"/>
              </a:rPr>
              <a:t>在此录入上述图表的描述说明，在此录入上述图表的描述说明。</a:t>
            </a:r>
          </a:p>
        </p:txBody>
      </p:sp>
      <p:sp>
        <p:nvSpPr>
          <p:cNvPr id="144" name="肘形接點 23"/>
          <p:cNvSpPr>
            <a:spLocks noChangeShapeType="1"/>
          </p:cNvSpPr>
          <p:nvPr/>
        </p:nvSpPr>
        <p:spPr bwMode="auto">
          <a:xfrm rot="5400000" flipH="1" flipV="1">
            <a:off x="4961956" y="1780331"/>
            <a:ext cx="343739" cy="1242005"/>
          </a:xfrm>
          <a:custGeom>
            <a:avLst/>
            <a:gdLst>
              <a:gd name="connsiteX0" fmla="*/ 0 w 681038"/>
              <a:gd name="connsiteY0" fmla="*/ 0 h 2268538"/>
              <a:gd name="connsiteX1" fmla="*/ 681038 w 681038"/>
              <a:gd name="connsiteY1" fmla="*/ 0 h 2268538"/>
              <a:gd name="connsiteX2" fmla="*/ 681038 w 681038"/>
              <a:gd name="connsiteY2" fmla="*/ 2268538 h 2268538"/>
              <a:gd name="connsiteX0-1" fmla="*/ 0 w 626447"/>
              <a:gd name="connsiteY0-2" fmla="*/ 0 h 2732562"/>
              <a:gd name="connsiteX1-3" fmla="*/ 626447 w 626447"/>
              <a:gd name="connsiteY1-4" fmla="*/ 464024 h 2732562"/>
              <a:gd name="connsiteX2-5" fmla="*/ 626447 w 626447"/>
              <a:gd name="connsiteY2-6" fmla="*/ 2732562 h 2732562"/>
              <a:gd name="connsiteX0-7" fmla="*/ 0 w 626447"/>
              <a:gd name="connsiteY0-8" fmla="*/ 0 h 2084046"/>
              <a:gd name="connsiteX1-9" fmla="*/ 626447 w 626447"/>
              <a:gd name="connsiteY1-10" fmla="*/ 464024 h 2084046"/>
              <a:gd name="connsiteX2-11" fmla="*/ 626446 w 626447"/>
              <a:gd name="connsiteY2-12" fmla="*/ 2084046 h 2084046"/>
            </a:gdLst>
            <a:ahLst/>
            <a:cxnLst>
              <a:cxn ang="0">
                <a:pos x="connsiteX0-1" y="connsiteY0-2"/>
              </a:cxn>
              <a:cxn ang="0">
                <a:pos x="connsiteX1-3" y="connsiteY1-4"/>
              </a:cxn>
              <a:cxn ang="0">
                <a:pos x="connsiteX2-5" y="connsiteY2-6"/>
              </a:cxn>
            </a:cxnLst>
            <a:rect l="l" t="t" r="r" b="b"/>
            <a:pathLst>
              <a:path w="626447" h="2084046" fill="none">
                <a:moveTo>
                  <a:pt x="0" y="0"/>
                </a:moveTo>
                <a:lnTo>
                  <a:pt x="626447" y="464024"/>
                </a:lnTo>
                <a:cubicBezTo>
                  <a:pt x="626447" y="1220203"/>
                  <a:pt x="626446" y="1327867"/>
                  <a:pt x="626446" y="2084046"/>
                </a:cubicBezTo>
              </a:path>
            </a:pathLst>
          </a:custGeom>
          <a:noFill/>
          <a:ln w="19050" cap="flat" cmpd="sng">
            <a:solidFill>
              <a:srgbClr val="333333"/>
            </a:solidFill>
            <a:prstDash val="dash"/>
            <a:bevel/>
            <a:headEnd type="oval" w="med" len="med"/>
            <a:tailEnd type="oval" w="med" len="med"/>
          </a:ln>
          <a:extLst>
            <a:ext uri="{909E8E84-426E-40DD-AFC4-6F175D3DCCD1}">
              <a14:hiddenFill xmlns:a14="http://schemas.microsoft.com/office/drawing/2010/main">
                <a:noFill/>
              </a14:hiddenFill>
            </a:ext>
          </a:extLst>
        </p:spPr>
        <p:txBody>
          <a:bodyPr lIns="68568" tIns="34284" rIns="68568" bIns="34284"/>
          <a:lstStyle/>
          <a:p>
            <a:pPr defTabSz="914400">
              <a:defRPr/>
            </a:pPr>
            <a:endParaRPr lang="zh-CN" altLang="en-US" sz="1800" kern="0">
              <a:solidFill>
                <a:sysClr val="windowText" lastClr="000000"/>
              </a:solidFill>
            </a:endParaRPr>
          </a:p>
        </p:txBody>
      </p:sp>
      <p:sp>
        <p:nvSpPr>
          <p:cNvPr id="145" name="矩形 144"/>
          <p:cNvSpPr/>
          <p:nvPr/>
        </p:nvSpPr>
        <p:spPr>
          <a:xfrm>
            <a:off x="5915110" y="1936199"/>
            <a:ext cx="1010225" cy="330762"/>
          </a:xfrm>
          <a:prstGeom prst="rect">
            <a:avLst/>
          </a:prstGeom>
        </p:spPr>
        <p:txBody>
          <a:bodyPr wrap="none" lIns="68561" tIns="34281" rIns="68561" bIns="34281">
            <a:spAutoFit/>
          </a:bodyPr>
          <a:lstStyle/>
          <a:p>
            <a:pPr defTabSz="914400">
              <a:defRPr/>
            </a:pPr>
            <a:r>
              <a:rPr lang="zh-CN" altLang="en-US" sz="1700" b="1" kern="0" dirty="0">
                <a:solidFill>
                  <a:srgbClr val="934D19"/>
                </a:solidFill>
                <a:latin typeface="微软雅黑" panose="020B0503020204020204" pitchFamily="34" charset="-122"/>
                <a:ea typeface="微软雅黑" panose="020B0503020204020204" pitchFamily="34" charset="-122"/>
              </a:rPr>
              <a:t>添加标题</a:t>
            </a:r>
            <a:endParaRPr lang="en-US" altLang="zh-CN" sz="1700" b="1" kern="0" dirty="0">
              <a:solidFill>
                <a:srgbClr val="934D19"/>
              </a:solidFill>
              <a:latin typeface="微软雅黑" panose="020B0503020204020204" pitchFamily="34" charset="-122"/>
              <a:ea typeface="微软雅黑" panose="020B0503020204020204" pitchFamily="34" charset="-122"/>
            </a:endParaRPr>
          </a:p>
        </p:txBody>
      </p:sp>
      <p:sp>
        <p:nvSpPr>
          <p:cNvPr id="146" name="矩形 47"/>
          <p:cNvSpPr>
            <a:spLocks noChangeArrowheads="1"/>
          </p:cNvSpPr>
          <p:nvPr/>
        </p:nvSpPr>
        <p:spPr bwMode="auto">
          <a:xfrm>
            <a:off x="5915109" y="2198848"/>
            <a:ext cx="2237186" cy="509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1" tIns="34281" rIns="68561" bIns="3428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defTabSz="914400">
              <a:lnSpc>
                <a:spcPct val="130000"/>
              </a:lnSpc>
              <a:spcBef>
                <a:spcPct val="0"/>
              </a:spcBef>
              <a:buNone/>
              <a:defRPr/>
            </a:pPr>
            <a:r>
              <a:rPr lang="zh-CN" altLang="en-US" sz="1100" kern="0" dirty="0">
                <a:solidFill>
                  <a:sysClr val="windowText" lastClr="000000">
                    <a:lumMod val="75000"/>
                    <a:lumOff val="25000"/>
                  </a:sysClr>
                </a:solidFill>
                <a:sym typeface="微软雅黑" panose="020B0503020204020204" pitchFamily="34" charset="-122"/>
              </a:rPr>
              <a:t>在此录入上述图表的描述说明，在此录入上述图表的综合描述说明。</a:t>
            </a:r>
          </a:p>
        </p:txBody>
      </p:sp>
      <p:cxnSp>
        <p:nvCxnSpPr>
          <p:cNvPr id="147" name="直接连接符 146"/>
          <p:cNvCxnSpPr>
            <a:stCxn id="139" idx="6"/>
          </p:cNvCxnSpPr>
          <p:nvPr/>
        </p:nvCxnSpPr>
        <p:spPr>
          <a:xfrm flipV="1">
            <a:off x="4938723" y="3358278"/>
            <a:ext cx="816104" cy="5866"/>
          </a:xfrm>
          <a:prstGeom prst="line">
            <a:avLst/>
          </a:prstGeom>
          <a:noFill/>
          <a:ln w="19050" cap="flat" cmpd="sng">
            <a:solidFill>
              <a:srgbClr val="333333"/>
            </a:solidFill>
            <a:prstDash val="dash"/>
            <a:bevel/>
            <a:headEnd type="oval" w="med" len="med"/>
            <a:tailEnd type="oval" w="med" len="med"/>
          </a:ln>
          <a:extLst>
            <a:ext uri="{909E8E84-426E-40DD-AFC4-6F175D3DCCD1}">
              <a14:hiddenFill xmlns:a14="http://schemas.microsoft.com/office/drawing/2010/main">
                <a:noFill/>
              </a14:hiddenFill>
            </a:ext>
          </a:extLst>
        </p:spPr>
      </p:cxnSp>
      <p:cxnSp>
        <p:nvCxnSpPr>
          <p:cNvPr id="148" name="直接连接符 147"/>
          <p:cNvCxnSpPr/>
          <p:nvPr/>
        </p:nvCxnSpPr>
        <p:spPr>
          <a:xfrm flipV="1">
            <a:off x="5356401" y="4077188"/>
            <a:ext cx="398426" cy="1"/>
          </a:xfrm>
          <a:prstGeom prst="line">
            <a:avLst/>
          </a:prstGeom>
          <a:noFill/>
          <a:ln w="19050" cap="flat" cmpd="sng">
            <a:solidFill>
              <a:srgbClr val="333333"/>
            </a:solidFill>
            <a:prstDash val="dash"/>
            <a:bevel/>
            <a:headEnd type="oval" w="med" len="med"/>
            <a:tailEnd type="oval" w="med" len="med"/>
          </a:ln>
          <a:extLst>
            <a:ext uri="{909E8E84-426E-40DD-AFC4-6F175D3DCCD1}">
              <a14:hiddenFill xmlns:a14="http://schemas.microsoft.com/office/drawing/2010/main">
                <a:noFill/>
              </a14:hiddenFill>
            </a:ext>
          </a:extLst>
        </p:spPr>
      </p:cxnSp>
      <p:sp>
        <p:nvSpPr>
          <p:cNvPr id="149" name="矩形 148"/>
          <p:cNvSpPr/>
          <p:nvPr/>
        </p:nvSpPr>
        <p:spPr>
          <a:xfrm>
            <a:off x="5915110" y="2941262"/>
            <a:ext cx="1010225" cy="330762"/>
          </a:xfrm>
          <a:prstGeom prst="rect">
            <a:avLst/>
          </a:prstGeom>
        </p:spPr>
        <p:txBody>
          <a:bodyPr wrap="none" lIns="68561" tIns="34281" rIns="68561" bIns="34281">
            <a:spAutoFit/>
          </a:bodyPr>
          <a:lstStyle/>
          <a:p>
            <a:pPr defTabSz="914400">
              <a:defRPr/>
            </a:pPr>
            <a:r>
              <a:rPr lang="zh-CN" altLang="en-US" sz="1700" b="1" kern="0" dirty="0">
                <a:solidFill>
                  <a:srgbClr val="934D19"/>
                </a:solidFill>
                <a:latin typeface="微软雅黑" panose="020B0503020204020204" pitchFamily="34" charset="-122"/>
                <a:ea typeface="微软雅黑" panose="020B0503020204020204" pitchFamily="34" charset="-122"/>
              </a:rPr>
              <a:t>添加标题</a:t>
            </a:r>
            <a:endParaRPr lang="en-US" altLang="zh-CN" sz="1700" b="1" kern="0" dirty="0">
              <a:solidFill>
                <a:srgbClr val="934D19"/>
              </a:solidFill>
              <a:latin typeface="微软雅黑" panose="020B0503020204020204" pitchFamily="34" charset="-122"/>
              <a:ea typeface="微软雅黑" panose="020B0503020204020204" pitchFamily="34" charset="-122"/>
            </a:endParaRPr>
          </a:p>
        </p:txBody>
      </p:sp>
      <p:sp>
        <p:nvSpPr>
          <p:cNvPr id="150" name="矩形 47"/>
          <p:cNvSpPr>
            <a:spLocks noChangeArrowheads="1"/>
          </p:cNvSpPr>
          <p:nvPr/>
        </p:nvSpPr>
        <p:spPr bwMode="auto">
          <a:xfrm>
            <a:off x="5915109" y="3203911"/>
            <a:ext cx="2237186" cy="509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1" tIns="34281" rIns="68561" bIns="3428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defTabSz="914400">
              <a:lnSpc>
                <a:spcPct val="130000"/>
              </a:lnSpc>
              <a:spcBef>
                <a:spcPct val="0"/>
              </a:spcBef>
              <a:buNone/>
              <a:defRPr/>
            </a:pPr>
            <a:r>
              <a:rPr lang="zh-CN" altLang="en-US" sz="1100" kern="0" dirty="0">
                <a:solidFill>
                  <a:sysClr val="windowText" lastClr="000000">
                    <a:lumMod val="75000"/>
                    <a:lumOff val="25000"/>
                  </a:sysClr>
                </a:solidFill>
                <a:sym typeface="微软雅黑" panose="020B0503020204020204" pitchFamily="34" charset="-122"/>
              </a:rPr>
              <a:t>在此录入上述图表的描述说明，在此录入上述图表的描述说明。</a:t>
            </a:r>
          </a:p>
        </p:txBody>
      </p:sp>
      <p:sp>
        <p:nvSpPr>
          <p:cNvPr id="151" name="矩形 150"/>
          <p:cNvSpPr/>
          <p:nvPr/>
        </p:nvSpPr>
        <p:spPr>
          <a:xfrm>
            <a:off x="5915110" y="3946362"/>
            <a:ext cx="1010225" cy="330762"/>
          </a:xfrm>
          <a:prstGeom prst="rect">
            <a:avLst/>
          </a:prstGeom>
        </p:spPr>
        <p:txBody>
          <a:bodyPr wrap="none" lIns="68561" tIns="34281" rIns="68561" bIns="34281">
            <a:spAutoFit/>
          </a:bodyPr>
          <a:lstStyle/>
          <a:p>
            <a:pPr defTabSz="914400">
              <a:defRPr/>
            </a:pPr>
            <a:r>
              <a:rPr lang="zh-CN" altLang="en-US" sz="1700" b="1" kern="0" dirty="0">
                <a:solidFill>
                  <a:srgbClr val="934D19"/>
                </a:solidFill>
                <a:latin typeface="微软雅黑" panose="020B0503020204020204" pitchFamily="34" charset="-122"/>
                <a:ea typeface="微软雅黑" panose="020B0503020204020204" pitchFamily="34" charset="-122"/>
              </a:rPr>
              <a:t>添加标题</a:t>
            </a:r>
            <a:endParaRPr lang="en-US" altLang="zh-CN" sz="1700" b="1" kern="0" dirty="0">
              <a:solidFill>
                <a:srgbClr val="934D19"/>
              </a:solidFill>
              <a:latin typeface="微软雅黑" panose="020B0503020204020204" pitchFamily="34" charset="-122"/>
              <a:ea typeface="微软雅黑" panose="020B0503020204020204" pitchFamily="34" charset="-122"/>
            </a:endParaRPr>
          </a:p>
        </p:txBody>
      </p:sp>
      <p:sp>
        <p:nvSpPr>
          <p:cNvPr id="152" name="矩形 47"/>
          <p:cNvSpPr>
            <a:spLocks noChangeArrowheads="1"/>
          </p:cNvSpPr>
          <p:nvPr/>
        </p:nvSpPr>
        <p:spPr bwMode="auto">
          <a:xfrm>
            <a:off x="5915109" y="4209011"/>
            <a:ext cx="2237186" cy="509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1" tIns="34281" rIns="68561" bIns="3428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defTabSz="914400">
              <a:lnSpc>
                <a:spcPct val="130000"/>
              </a:lnSpc>
              <a:spcBef>
                <a:spcPct val="0"/>
              </a:spcBef>
              <a:buNone/>
              <a:defRPr/>
            </a:pPr>
            <a:r>
              <a:rPr lang="zh-CN" altLang="en-US" sz="1100" kern="0" dirty="0">
                <a:solidFill>
                  <a:sysClr val="windowText" lastClr="000000">
                    <a:lumMod val="75000"/>
                    <a:lumOff val="25000"/>
                  </a:sysClr>
                </a:solidFill>
                <a:sym typeface="微软雅黑" panose="020B0503020204020204" pitchFamily="34" charset="-122"/>
              </a:rPr>
              <a:t>在此录入上述图表的描述说明，在此录入上述图表的综合描述说明。</a:t>
            </a:r>
          </a:p>
        </p:txBody>
      </p:sp>
      <p:sp>
        <p:nvSpPr>
          <p:cNvPr id="153" name="文本框 32"/>
          <p:cNvSpPr txBox="1"/>
          <p:nvPr/>
        </p:nvSpPr>
        <p:spPr>
          <a:xfrm>
            <a:off x="2575952" y="1043638"/>
            <a:ext cx="1420468" cy="453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61" tIns="34281" rIns="68561" bIns="34281">
            <a:spAutoFit/>
          </a:bodyPr>
          <a:lstStyle>
            <a:defPPr>
              <a:defRPr lang="zh-CN"/>
            </a:defPPr>
            <a:lvl1pPr>
              <a:spcBef>
                <a:spcPct val="0"/>
              </a:spcBef>
              <a:buFont typeface="Arial" panose="020B0604020202020204" pitchFamily="34" charset="0"/>
              <a:buNone/>
              <a:defRPr sz="2935" b="1">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defRPr>
            </a:lvl1pPr>
            <a:lvl2pPr marL="742950" indent="-285750">
              <a:spcBef>
                <a:spcPct val="20000"/>
              </a:spcBef>
              <a:buFont typeface="Arial" panose="020B0604020202020204" pitchFamily="34" charset="0"/>
              <a:buChar char="–"/>
              <a:defRPr sz="2800">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latin typeface="微软雅黑" panose="020B0503020204020204" pitchFamily="34" charset="-122"/>
                <a:ea typeface="微软雅黑" panose="020B0503020204020204" pitchFamily="34" charset="-122"/>
              </a:defRPr>
            </a:lvl9pPr>
          </a:lstStyle>
          <a:p>
            <a:pPr defTabSz="914400">
              <a:defRPr/>
            </a:pPr>
            <a:r>
              <a:rPr lang="zh-CN" altLang="en-US" sz="2500" kern="0" dirty="0">
                <a:solidFill>
                  <a:srgbClr val="934D19"/>
                </a:solidFill>
              </a:rPr>
              <a:t>标题文字</a:t>
            </a: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153"/>
                                        </p:tgtEl>
                                        <p:attrNameLst>
                                          <p:attrName>style.visibility</p:attrName>
                                        </p:attrNameLst>
                                      </p:cBhvr>
                                      <p:to>
                                        <p:strVal val="visible"/>
                                      </p:to>
                                    </p:set>
                                    <p:animEffect transition="in" filter="fade">
                                      <p:cBhvr>
                                        <p:cTn id="7" dur="1000"/>
                                        <p:tgtEl>
                                          <p:spTgt spid="153"/>
                                        </p:tgtEl>
                                      </p:cBhvr>
                                    </p:animEffect>
                                    <p:anim calcmode="lin" valueType="num">
                                      <p:cBhvr>
                                        <p:cTn id="8" dur="1000" fill="hold"/>
                                        <p:tgtEl>
                                          <p:spTgt spid="153"/>
                                        </p:tgtEl>
                                        <p:attrNameLst>
                                          <p:attrName>ppt_w</p:attrName>
                                        </p:attrNameLst>
                                      </p:cBhvr>
                                      <p:tavLst>
                                        <p:tav tm="0" fmla="#ppt_w*sin(2.5*pi*$)">
                                          <p:val>
                                            <p:fltVal val="0"/>
                                          </p:val>
                                        </p:tav>
                                        <p:tav tm="100000">
                                          <p:val>
                                            <p:fltVal val="1"/>
                                          </p:val>
                                        </p:tav>
                                      </p:tavLst>
                                    </p:anim>
                                    <p:anim calcmode="lin" valueType="num">
                                      <p:cBhvr>
                                        <p:cTn id="9" dur="1000" fill="hold"/>
                                        <p:tgtEl>
                                          <p:spTgt spid="153"/>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12" presetClass="entr" presetSubtype="1" fill="hold" grpId="0" nodeType="afterEffect">
                                  <p:stCondLst>
                                    <p:cond delay="0"/>
                                  </p:stCondLst>
                                  <p:childTnLst>
                                    <p:set>
                                      <p:cBhvr>
                                        <p:cTn id="12" dur="1" fill="hold">
                                          <p:stCondLst>
                                            <p:cond delay="0"/>
                                          </p:stCondLst>
                                        </p:cTn>
                                        <p:tgtEl>
                                          <p:spTgt spid="129"/>
                                        </p:tgtEl>
                                        <p:attrNameLst>
                                          <p:attrName>style.visibility</p:attrName>
                                        </p:attrNameLst>
                                      </p:cBhvr>
                                      <p:to>
                                        <p:strVal val="visible"/>
                                      </p:to>
                                    </p:set>
                                    <p:anim calcmode="lin" valueType="num">
                                      <p:cBhvr additive="base">
                                        <p:cTn id="13" dur="300"/>
                                        <p:tgtEl>
                                          <p:spTgt spid="129"/>
                                        </p:tgtEl>
                                        <p:attrNameLst>
                                          <p:attrName>ppt_y</p:attrName>
                                        </p:attrNameLst>
                                      </p:cBhvr>
                                      <p:tavLst>
                                        <p:tav tm="0">
                                          <p:val>
                                            <p:strVal val="#ppt_y-#ppt_h*1.125000"/>
                                          </p:val>
                                        </p:tav>
                                        <p:tav tm="100000">
                                          <p:val>
                                            <p:strVal val="#ppt_y"/>
                                          </p:val>
                                        </p:tav>
                                      </p:tavLst>
                                    </p:anim>
                                    <p:animEffect transition="in" filter="wipe(down)">
                                      <p:cBhvr>
                                        <p:cTn id="14" dur="300"/>
                                        <p:tgtEl>
                                          <p:spTgt spid="129"/>
                                        </p:tgtEl>
                                      </p:cBhvr>
                                    </p:animEffect>
                                  </p:childTnLst>
                                </p:cTn>
                              </p:par>
                              <p:par>
                                <p:cTn id="15" presetID="12" presetClass="entr" presetSubtype="1" fill="hold" grpId="0" nodeType="withEffect">
                                  <p:stCondLst>
                                    <p:cond delay="0"/>
                                  </p:stCondLst>
                                  <p:childTnLst>
                                    <p:set>
                                      <p:cBhvr>
                                        <p:cTn id="16" dur="1" fill="hold">
                                          <p:stCondLst>
                                            <p:cond delay="0"/>
                                          </p:stCondLst>
                                        </p:cTn>
                                        <p:tgtEl>
                                          <p:spTgt spid="136"/>
                                        </p:tgtEl>
                                        <p:attrNameLst>
                                          <p:attrName>style.visibility</p:attrName>
                                        </p:attrNameLst>
                                      </p:cBhvr>
                                      <p:to>
                                        <p:strVal val="visible"/>
                                      </p:to>
                                    </p:set>
                                    <p:anim calcmode="lin" valueType="num">
                                      <p:cBhvr additive="base">
                                        <p:cTn id="17" dur="300"/>
                                        <p:tgtEl>
                                          <p:spTgt spid="136"/>
                                        </p:tgtEl>
                                        <p:attrNameLst>
                                          <p:attrName>ppt_y</p:attrName>
                                        </p:attrNameLst>
                                      </p:cBhvr>
                                      <p:tavLst>
                                        <p:tav tm="0">
                                          <p:val>
                                            <p:strVal val="#ppt_y-#ppt_h*1.125000"/>
                                          </p:val>
                                        </p:tav>
                                        <p:tav tm="100000">
                                          <p:val>
                                            <p:strVal val="#ppt_y"/>
                                          </p:val>
                                        </p:tav>
                                      </p:tavLst>
                                    </p:anim>
                                    <p:animEffect transition="in" filter="wipe(down)">
                                      <p:cBhvr>
                                        <p:cTn id="18" dur="300"/>
                                        <p:tgtEl>
                                          <p:spTgt spid="136"/>
                                        </p:tgtEl>
                                      </p:cBhvr>
                                    </p:animEffect>
                                  </p:childTnLst>
                                </p:cTn>
                              </p:par>
                            </p:childTnLst>
                          </p:cTn>
                        </p:par>
                        <p:par>
                          <p:cTn id="19" fill="hold">
                            <p:stCondLst>
                              <p:cond delay="1500"/>
                            </p:stCondLst>
                            <p:childTnLst>
                              <p:par>
                                <p:cTn id="20" presetID="12" presetClass="entr" presetSubtype="1" fill="hold" grpId="0" nodeType="afterEffect">
                                  <p:stCondLst>
                                    <p:cond delay="0"/>
                                  </p:stCondLst>
                                  <p:childTnLst>
                                    <p:set>
                                      <p:cBhvr>
                                        <p:cTn id="21" dur="1" fill="hold">
                                          <p:stCondLst>
                                            <p:cond delay="0"/>
                                          </p:stCondLst>
                                        </p:cTn>
                                        <p:tgtEl>
                                          <p:spTgt spid="130"/>
                                        </p:tgtEl>
                                        <p:attrNameLst>
                                          <p:attrName>style.visibility</p:attrName>
                                        </p:attrNameLst>
                                      </p:cBhvr>
                                      <p:to>
                                        <p:strVal val="visible"/>
                                      </p:to>
                                    </p:set>
                                    <p:anim calcmode="lin" valueType="num">
                                      <p:cBhvr additive="base">
                                        <p:cTn id="22" dur="300"/>
                                        <p:tgtEl>
                                          <p:spTgt spid="130"/>
                                        </p:tgtEl>
                                        <p:attrNameLst>
                                          <p:attrName>ppt_y</p:attrName>
                                        </p:attrNameLst>
                                      </p:cBhvr>
                                      <p:tavLst>
                                        <p:tav tm="0">
                                          <p:val>
                                            <p:strVal val="#ppt_y-#ppt_h*1.125000"/>
                                          </p:val>
                                        </p:tav>
                                        <p:tav tm="100000">
                                          <p:val>
                                            <p:strVal val="#ppt_y"/>
                                          </p:val>
                                        </p:tav>
                                      </p:tavLst>
                                    </p:anim>
                                    <p:animEffect transition="in" filter="wipe(down)">
                                      <p:cBhvr>
                                        <p:cTn id="23" dur="300"/>
                                        <p:tgtEl>
                                          <p:spTgt spid="130"/>
                                        </p:tgtEl>
                                      </p:cBhvr>
                                    </p:animEffect>
                                  </p:childTnLst>
                                </p:cTn>
                              </p:par>
                              <p:par>
                                <p:cTn id="24" presetID="12" presetClass="entr" presetSubtype="1" fill="hold" grpId="0" nodeType="withEffect">
                                  <p:stCondLst>
                                    <p:cond delay="0"/>
                                  </p:stCondLst>
                                  <p:childTnLst>
                                    <p:set>
                                      <p:cBhvr>
                                        <p:cTn id="25" dur="1" fill="hold">
                                          <p:stCondLst>
                                            <p:cond delay="0"/>
                                          </p:stCondLst>
                                        </p:cTn>
                                        <p:tgtEl>
                                          <p:spTgt spid="135"/>
                                        </p:tgtEl>
                                        <p:attrNameLst>
                                          <p:attrName>style.visibility</p:attrName>
                                        </p:attrNameLst>
                                      </p:cBhvr>
                                      <p:to>
                                        <p:strVal val="visible"/>
                                      </p:to>
                                    </p:set>
                                    <p:anim calcmode="lin" valueType="num">
                                      <p:cBhvr additive="base">
                                        <p:cTn id="26" dur="300"/>
                                        <p:tgtEl>
                                          <p:spTgt spid="135"/>
                                        </p:tgtEl>
                                        <p:attrNameLst>
                                          <p:attrName>ppt_y</p:attrName>
                                        </p:attrNameLst>
                                      </p:cBhvr>
                                      <p:tavLst>
                                        <p:tav tm="0">
                                          <p:val>
                                            <p:strVal val="#ppt_y-#ppt_h*1.125000"/>
                                          </p:val>
                                        </p:tav>
                                        <p:tav tm="100000">
                                          <p:val>
                                            <p:strVal val="#ppt_y"/>
                                          </p:val>
                                        </p:tav>
                                      </p:tavLst>
                                    </p:anim>
                                    <p:animEffect transition="in" filter="wipe(down)">
                                      <p:cBhvr>
                                        <p:cTn id="27" dur="300"/>
                                        <p:tgtEl>
                                          <p:spTgt spid="135"/>
                                        </p:tgtEl>
                                      </p:cBhvr>
                                    </p:animEffect>
                                  </p:childTnLst>
                                </p:cTn>
                              </p:par>
                            </p:childTnLst>
                          </p:cTn>
                        </p:par>
                        <p:par>
                          <p:cTn id="28" fill="hold">
                            <p:stCondLst>
                              <p:cond delay="2000"/>
                            </p:stCondLst>
                            <p:childTnLst>
                              <p:par>
                                <p:cTn id="29" presetID="12" presetClass="entr" presetSubtype="1" fill="hold" grpId="0" nodeType="afterEffect">
                                  <p:stCondLst>
                                    <p:cond delay="0"/>
                                  </p:stCondLst>
                                  <p:childTnLst>
                                    <p:set>
                                      <p:cBhvr>
                                        <p:cTn id="30" dur="1" fill="hold">
                                          <p:stCondLst>
                                            <p:cond delay="0"/>
                                          </p:stCondLst>
                                        </p:cTn>
                                        <p:tgtEl>
                                          <p:spTgt spid="131"/>
                                        </p:tgtEl>
                                        <p:attrNameLst>
                                          <p:attrName>style.visibility</p:attrName>
                                        </p:attrNameLst>
                                      </p:cBhvr>
                                      <p:to>
                                        <p:strVal val="visible"/>
                                      </p:to>
                                    </p:set>
                                    <p:anim calcmode="lin" valueType="num">
                                      <p:cBhvr additive="base">
                                        <p:cTn id="31" dur="300"/>
                                        <p:tgtEl>
                                          <p:spTgt spid="131"/>
                                        </p:tgtEl>
                                        <p:attrNameLst>
                                          <p:attrName>ppt_y</p:attrName>
                                        </p:attrNameLst>
                                      </p:cBhvr>
                                      <p:tavLst>
                                        <p:tav tm="0">
                                          <p:val>
                                            <p:strVal val="#ppt_y-#ppt_h*1.125000"/>
                                          </p:val>
                                        </p:tav>
                                        <p:tav tm="100000">
                                          <p:val>
                                            <p:strVal val="#ppt_y"/>
                                          </p:val>
                                        </p:tav>
                                      </p:tavLst>
                                    </p:anim>
                                    <p:animEffect transition="in" filter="wipe(down)">
                                      <p:cBhvr>
                                        <p:cTn id="32" dur="300"/>
                                        <p:tgtEl>
                                          <p:spTgt spid="131"/>
                                        </p:tgtEl>
                                      </p:cBhvr>
                                    </p:animEffect>
                                  </p:childTnLst>
                                </p:cTn>
                              </p:par>
                              <p:par>
                                <p:cTn id="33" presetID="12" presetClass="entr" presetSubtype="1" fill="hold" grpId="0" nodeType="withEffect">
                                  <p:stCondLst>
                                    <p:cond delay="0"/>
                                  </p:stCondLst>
                                  <p:childTnLst>
                                    <p:set>
                                      <p:cBhvr>
                                        <p:cTn id="34" dur="1" fill="hold">
                                          <p:stCondLst>
                                            <p:cond delay="0"/>
                                          </p:stCondLst>
                                        </p:cTn>
                                        <p:tgtEl>
                                          <p:spTgt spid="134"/>
                                        </p:tgtEl>
                                        <p:attrNameLst>
                                          <p:attrName>style.visibility</p:attrName>
                                        </p:attrNameLst>
                                      </p:cBhvr>
                                      <p:to>
                                        <p:strVal val="visible"/>
                                      </p:to>
                                    </p:set>
                                    <p:anim calcmode="lin" valueType="num">
                                      <p:cBhvr additive="base">
                                        <p:cTn id="35" dur="300"/>
                                        <p:tgtEl>
                                          <p:spTgt spid="134"/>
                                        </p:tgtEl>
                                        <p:attrNameLst>
                                          <p:attrName>ppt_y</p:attrName>
                                        </p:attrNameLst>
                                      </p:cBhvr>
                                      <p:tavLst>
                                        <p:tav tm="0">
                                          <p:val>
                                            <p:strVal val="#ppt_y-#ppt_h*1.125000"/>
                                          </p:val>
                                        </p:tav>
                                        <p:tav tm="100000">
                                          <p:val>
                                            <p:strVal val="#ppt_y"/>
                                          </p:val>
                                        </p:tav>
                                      </p:tavLst>
                                    </p:anim>
                                    <p:animEffect transition="in" filter="wipe(down)">
                                      <p:cBhvr>
                                        <p:cTn id="36" dur="300"/>
                                        <p:tgtEl>
                                          <p:spTgt spid="134"/>
                                        </p:tgtEl>
                                      </p:cBhvr>
                                    </p:animEffect>
                                  </p:childTnLst>
                                </p:cTn>
                              </p:par>
                            </p:childTnLst>
                          </p:cTn>
                        </p:par>
                        <p:par>
                          <p:cTn id="37" fill="hold">
                            <p:stCondLst>
                              <p:cond delay="2500"/>
                            </p:stCondLst>
                            <p:childTnLst>
                              <p:par>
                                <p:cTn id="38" presetID="12" presetClass="entr" presetSubtype="1" fill="hold" grpId="0" nodeType="afterEffect">
                                  <p:stCondLst>
                                    <p:cond delay="0"/>
                                  </p:stCondLst>
                                  <p:childTnLst>
                                    <p:set>
                                      <p:cBhvr>
                                        <p:cTn id="39" dur="1" fill="hold">
                                          <p:stCondLst>
                                            <p:cond delay="0"/>
                                          </p:stCondLst>
                                        </p:cTn>
                                        <p:tgtEl>
                                          <p:spTgt spid="132"/>
                                        </p:tgtEl>
                                        <p:attrNameLst>
                                          <p:attrName>style.visibility</p:attrName>
                                        </p:attrNameLst>
                                      </p:cBhvr>
                                      <p:to>
                                        <p:strVal val="visible"/>
                                      </p:to>
                                    </p:set>
                                    <p:anim calcmode="lin" valueType="num">
                                      <p:cBhvr additive="base">
                                        <p:cTn id="40" dur="300"/>
                                        <p:tgtEl>
                                          <p:spTgt spid="132"/>
                                        </p:tgtEl>
                                        <p:attrNameLst>
                                          <p:attrName>ppt_y</p:attrName>
                                        </p:attrNameLst>
                                      </p:cBhvr>
                                      <p:tavLst>
                                        <p:tav tm="0">
                                          <p:val>
                                            <p:strVal val="#ppt_y-#ppt_h*1.125000"/>
                                          </p:val>
                                        </p:tav>
                                        <p:tav tm="100000">
                                          <p:val>
                                            <p:strVal val="#ppt_y"/>
                                          </p:val>
                                        </p:tav>
                                      </p:tavLst>
                                    </p:anim>
                                    <p:animEffect transition="in" filter="wipe(down)">
                                      <p:cBhvr>
                                        <p:cTn id="41" dur="300"/>
                                        <p:tgtEl>
                                          <p:spTgt spid="132"/>
                                        </p:tgtEl>
                                      </p:cBhvr>
                                    </p:animEffect>
                                  </p:childTnLst>
                                </p:cTn>
                              </p:par>
                              <p:par>
                                <p:cTn id="42" presetID="12" presetClass="entr" presetSubtype="1" fill="hold" grpId="0" nodeType="withEffect">
                                  <p:stCondLst>
                                    <p:cond delay="0"/>
                                  </p:stCondLst>
                                  <p:childTnLst>
                                    <p:set>
                                      <p:cBhvr>
                                        <p:cTn id="43" dur="1" fill="hold">
                                          <p:stCondLst>
                                            <p:cond delay="0"/>
                                          </p:stCondLst>
                                        </p:cTn>
                                        <p:tgtEl>
                                          <p:spTgt spid="133"/>
                                        </p:tgtEl>
                                        <p:attrNameLst>
                                          <p:attrName>style.visibility</p:attrName>
                                        </p:attrNameLst>
                                      </p:cBhvr>
                                      <p:to>
                                        <p:strVal val="visible"/>
                                      </p:to>
                                    </p:set>
                                    <p:anim calcmode="lin" valueType="num">
                                      <p:cBhvr additive="base">
                                        <p:cTn id="44" dur="300"/>
                                        <p:tgtEl>
                                          <p:spTgt spid="133"/>
                                        </p:tgtEl>
                                        <p:attrNameLst>
                                          <p:attrName>ppt_y</p:attrName>
                                        </p:attrNameLst>
                                      </p:cBhvr>
                                      <p:tavLst>
                                        <p:tav tm="0">
                                          <p:val>
                                            <p:strVal val="#ppt_y-#ppt_h*1.125000"/>
                                          </p:val>
                                        </p:tav>
                                        <p:tav tm="100000">
                                          <p:val>
                                            <p:strVal val="#ppt_y"/>
                                          </p:val>
                                        </p:tav>
                                      </p:tavLst>
                                    </p:anim>
                                    <p:animEffect transition="in" filter="wipe(down)">
                                      <p:cBhvr>
                                        <p:cTn id="45" dur="300"/>
                                        <p:tgtEl>
                                          <p:spTgt spid="133"/>
                                        </p:tgtEl>
                                      </p:cBhvr>
                                    </p:animEffect>
                                  </p:childTnLst>
                                </p:cTn>
                              </p:par>
                            </p:childTnLst>
                          </p:cTn>
                        </p:par>
                        <p:par>
                          <p:cTn id="46" fill="hold">
                            <p:stCondLst>
                              <p:cond delay="3000"/>
                            </p:stCondLst>
                            <p:childTnLst>
                              <p:par>
                                <p:cTn id="47" presetID="2" presetClass="entr" presetSubtype="4" fill="hold" grpId="0" nodeType="afterEffect">
                                  <p:stCondLst>
                                    <p:cond delay="250"/>
                                  </p:stCondLst>
                                  <p:childTnLst>
                                    <p:set>
                                      <p:cBhvr>
                                        <p:cTn id="48" dur="1" fill="hold">
                                          <p:stCondLst>
                                            <p:cond delay="0"/>
                                          </p:stCondLst>
                                        </p:cTn>
                                        <p:tgtEl>
                                          <p:spTgt spid="140"/>
                                        </p:tgtEl>
                                        <p:attrNameLst>
                                          <p:attrName>style.visibility</p:attrName>
                                        </p:attrNameLst>
                                      </p:cBhvr>
                                      <p:to>
                                        <p:strVal val="visible"/>
                                      </p:to>
                                    </p:set>
                                    <p:anim calcmode="lin" valueType="num">
                                      <p:cBhvr additive="base">
                                        <p:cTn id="49" dur="250" fill="hold"/>
                                        <p:tgtEl>
                                          <p:spTgt spid="140"/>
                                        </p:tgtEl>
                                        <p:attrNameLst>
                                          <p:attrName>ppt_x</p:attrName>
                                        </p:attrNameLst>
                                      </p:cBhvr>
                                      <p:tavLst>
                                        <p:tav tm="0">
                                          <p:val>
                                            <p:strVal val="#ppt_x"/>
                                          </p:val>
                                        </p:tav>
                                        <p:tav tm="100000">
                                          <p:val>
                                            <p:strVal val="#ppt_x"/>
                                          </p:val>
                                        </p:tav>
                                      </p:tavLst>
                                    </p:anim>
                                    <p:anim calcmode="lin" valueType="num">
                                      <p:cBhvr additive="base">
                                        <p:cTn id="50" dur="250" fill="hold"/>
                                        <p:tgtEl>
                                          <p:spTgt spid="140"/>
                                        </p:tgtEl>
                                        <p:attrNameLst>
                                          <p:attrName>ppt_y</p:attrName>
                                        </p:attrNameLst>
                                      </p:cBhvr>
                                      <p:tavLst>
                                        <p:tav tm="0">
                                          <p:val>
                                            <p:strVal val="1+#ppt_h/2"/>
                                          </p:val>
                                        </p:tav>
                                        <p:tav tm="100000">
                                          <p:val>
                                            <p:strVal val="#ppt_y"/>
                                          </p:val>
                                        </p:tav>
                                      </p:tavLst>
                                    </p:anim>
                                  </p:childTnLst>
                                </p:cTn>
                              </p:par>
                            </p:childTnLst>
                          </p:cTn>
                        </p:par>
                        <p:par>
                          <p:cTn id="51" fill="hold">
                            <p:stCondLst>
                              <p:cond delay="3750"/>
                            </p:stCondLst>
                            <p:childTnLst>
                              <p:par>
                                <p:cTn id="52" presetID="2" presetClass="entr" presetSubtype="4" fill="hold" grpId="0" nodeType="afterEffect">
                                  <p:stCondLst>
                                    <p:cond delay="0"/>
                                  </p:stCondLst>
                                  <p:childTnLst>
                                    <p:set>
                                      <p:cBhvr>
                                        <p:cTn id="53" dur="1" fill="hold">
                                          <p:stCondLst>
                                            <p:cond delay="0"/>
                                          </p:stCondLst>
                                        </p:cTn>
                                        <p:tgtEl>
                                          <p:spTgt spid="139"/>
                                        </p:tgtEl>
                                        <p:attrNameLst>
                                          <p:attrName>style.visibility</p:attrName>
                                        </p:attrNameLst>
                                      </p:cBhvr>
                                      <p:to>
                                        <p:strVal val="visible"/>
                                      </p:to>
                                    </p:set>
                                    <p:anim calcmode="lin" valueType="num">
                                      <p:cBhvr additive="base">
                                        <p:cTn id="54" dur="250" fill="hold"/>
                                        <p:tgtEl>
                                          <p:spTgt spid="139"/>
                                        </p:tgtEl>
                                        <p:attrNameLst>
                                          <p:attrName>ppt_x</p:attrName>
                                        </p:attrNameLst>
                                      </p:cBhvr>
                                      <p:tavLst>
                                        <p:tav tm="0">
                                          <p:val>
                                            <p:strVal val="#ppt_x"/>
                                          </p:val>
                                        </p:tav>
                                        <p:tav tm="100000">
                                          <p:val>
                                            <p:strVal val="#ppt_x"/>
                                          </p:val>
                                        </p:tav>
                                      </p:tavLst>
                                    </p:anim>
                                    <p:anim calcmode="lin" valueType="num">
                                      <p:cBhvr additive="base">
                                        <p:cTn id="55" dur="250" fill="hold"/>
                                        <p:tgtEl>
                                          <p:spTgt spid="139"/>
                                        </p:tgtEl>
                                        <p:attrNameLst>
                                          <p:attrName>ppt_y</p:attrName>
                                        </p:attrNameLst>
                                      </p:cBhvr>
                                      <p:tavLst>
                                        <p:tav tm="0">
                                          <p:val>
                                            <p:strVal val="1+#ppt_h/2"/>
                                          </p:val>
                                        </p:tav>
                                        <p:tav tm="100000">
                                          <p:val>
                                            <p:strVal val="#ppt_y"/>
                                          </p:val>
                                        </p:tav>
                                      </p:tavLst>
                                    </p:anim>
                                  </p:childTnLst>
                                </p:cTn>
                              </p:par>
                            </p:childTnLst>
                          </p:cTn>
                        </p:par>
                        <p:par>
                          <p:cTn id="56" fill="hold">
                            <p:stCondLst>
                              <p:cond delay="4250"/>
                            </p:stCondLst>
                            <p:childTnLst>
                              <p:par>
                                <p:cTn id="57" presetID="2" presetClass="entr" presetSubtype="4" fill="hold" grpId="0" nodeType="afterEffect">
                                  <p:stCondLst>
                                    <p:cond delay="0"/>
                                  </p:stCondLst>
                                  <p:childTnLst>
                                    <p:set>
                                      <p:cBhvr>
                                        <p:cTn id="58" dur="1" fill="hold">
                                          <p:stCondLst>
                                            <p:cond delay="0"/>
                                          </p:stCondLst>
                                        </p:cTn>
                                        <p:tgtEl>
                                          <p:spTgt spid="138"/>
                                        </p:tgtEl>
                                        <p:attrNameLst>
                                          <p:attrName>style.visibility</p:attrName>
                                        </p:attrNameLst>
                                      </p:cBhvr>
                                      <p:to>
                                        <p:strVal val="visible"/>
                                      </p:to>
                                    </p:set>
                                    <p:anim calcmode="lin" valueType="num">
                                      <p:cBhvr additive="base">
                                        <p:cTn id="59" dur="250" fill="hold"/>
                                        <p:tgtEl>
                                          <p:spTgt spid="138"/>
                                        </p:tgtEl>
                                        <p:attrNameLst>
                                          <p:attrName>ppt_x</p:attrName>
                                        </p:attrNameLst>
                                      </p:cBhvr>
                                      <p:tavLst>
                                        <p:tav tm="0">
                                          <p:val>
                                            <p:strVal val="#ppt_x"/>
                                          </p:val>
                                        </p:tav>
                                        <p:tav tm="100000">
                                          <p:val>
                                            <p:strVal val="#ppt_x"/>
                                          </p:val>
                                        </p:tav>
                                      </p:tavLst>
                                    </p:anim>
                                    <p:anim calcmode="lin" valueType="num">
                                      <p:cBhvr additive="base">
                                        <p:cTn id="60" dur="250" fill="hold"/>
                                        <p:tgtEl>
                                          <p:spTgt spid="138"/>
                                        </p:tgtEl>
                                        <p:attrNameLst>
                                          <p:attrName>ppt_y</p:attrName>
                                        </p:attrNameLst>
                                      </p:cBhvr>
                                      <p:tavLst>
                                        <p:tav tm="0">
                                          <p:val>
                                            <p:strVal val="1+#ppt_h/2"/>
                                          </p:val>
                                        </p:tav>
                                        <p:tav tm="100000">
                                          <p:val>
                                            <p:strVal val="#ppt_y"/>
                                          </p:val>
                                        </p:tav>
                                      </p:tavLst>
                                    </p:anim>
                                  </p:childTnLst>
                                </p:cTn>
                              </p:par>
                            </p:childTnLst>
                          </p:cTn>
                        </p:par>
                        <p:par>
                          <p:cTn id="61" fill="hold">
                            <p:stCondLst>
                              <p:cond delay="4750"/>
                            </p:stCondLst>
                            <p:childTnLst>
                              <p:par>
                                <p:cTn id="62" presetID="2" presetClass="entr" presetSubtype="4" fill="hold" grpId="0" nodeType="afterEffect">
                                  <p:stCondLst>
                                    <p:cond delay="0"/>
                                  </p:stCondLst>
                                  <p:childTnLst>
                                    <p:set>
                                      <p:cBhvr>
                                        <p:cTn id="63" dur="1" fill="hold">
                                          <p:stCondLst>
                                            <p:cond delay="0"/>
                                          </p:stCondLst>
                                        </p:cTn>
                                        <p:tgtEl>
                                          <p:spTgt spid="137"/>
                                        </p:tgtEl>
                                        <p:attrNameLst>
                                          <p:attrName>style.visibility</p:attrName>
                                        </p:attrNameLst>
                                      </p:cBhvr>
                                      <p:to>
                                        <p:strVal val="visible"/>
                                      </p:to>
                                    </p:set>
                                    <p:anim calcmode="lin" valueType="num">
                                      <p:cBhvr additive="base">
                                        <p:cTn id="64" dur="250" fill="hold"/>
                                        <p:tgtEl>
                                          <p:spTgt spid="137"/>
                                        </p:tgtEl>
                                        <p:attrNameLst>
                                          <p:attrName>ppt_x</p:attrName>
                                        </p:attrNameLst>
                                      </p:cBhvr>
                                      <p:tavLst>
                                        <p:tav tm="0">
                                          <p:val>
                                            <p:strVal val="#ppt_x"/>
                                          </p:val>
                                        </p:tav>
                                        <p:tav tm="100000">
                                          <p:val>
                                            <p:strVal val="#ppt_x"/>
                                          </p:val>
                                        </p:tav>
                                      </p:tavLst>
                                    </p:anim>
                                    <p:anim calcmode="lin" valueType="num">
                                      <p:cBhvr additive="base">
                                        <p:cTn id="65" dur="250" fill="hold"/>
                                        <p:tgtEl>
                                          <p:spTgt spid="137"/>
                                        </p:tgtEl>
                                        <p:attrNameLst>
                                          <p:attrName>ppt_y</p:attrName>
                                        </p:attrNameLst>
                                      </p:cBhvr>
                                      <p:tavLst>
                                        <p:tav tm="0">
                                          <p:val>
                                            <p:strVal val="1+#ppt_h/2"/>
                                          </p:val>
                                        </p:tav>
                                        <p:tav tm="100000">
                                          <p:val>
                                            <p:strVal val="#ppt_y"/>
                                          </p:val>
                                        </p:tav>
                                      </p:tavLst>
                                    </p:anim>
                                  </p:childTnLst>
                                </p:cTn>
                              </p:par>
                            </p:childTnLst>
                          </p:cTn>
                        </p:par>
                        <p:par>
                          <p:cTn id="66" fill="hold">
                            <p:stCondLst>
                              <p:cond delay="5250"/>
                            </p:stCondLst>
                            <p:childTnLst>
                              <p:par>
                                <p:cTn id="67" presetID="22" presetClass="entr" presetSubtype="8" fill="hold" grpId="0" nodeType="afterEffect">
                                  <p:stCondLst>
                                    <p:cond delay="0"/>
                                  </p:stCondLst>
                                  <p:childTnLst>
                                    <p:set>
                                      <p:cBhvr>
                                        <p:cTn id="68" dur="1" fill="hold">
                                          <p:stCondLst>
                                            <p:cond delay="0"/>
                                          </p:stCondLst>
                                        </p:cTn>
                                        <p:tgtEl>
                                          <p:spTgt spid="141"/>
                                        </p:tgtEl>
                                        <p:attrNameLst>
                                          <p:attrName>style.visibility</p:attrName>
                                        </p:attrNameLst>
                                      </p:cBhvr>
                                      <p:to>
                                        <p:strVal val="visible"/>
                                      </p:to>
                                    </p:set>
                                    <p:animEffect transition="in" filter="wipe(left)">
                                      <p:cBhvr>
                                        <p:cTn id="69" dur="500"/>
                                        <p:tgtEl>
                                          <p:spTgt spid="141"/>
                                        </p:tgtEl>
                                      </p:cBhvr>
                                    </p:animEffect>
                                  </p:childTnLst>
                                </p:cTn>
                              </p:par>
                            </p:childTnLst>
                          </p:cTn>
                        </p:par>
                        <p:par>
                          <p:cTn id="70" fill="hold">
                            <p:stCondLst>
                              <p:cond delay="5750"/>
                            </p:stCondLst>
                            <p:childTnLst>
                              <p:par>
                                <p:cTn id="71" presetID="22" presetClass="entr" presetSubtype="8" fill="hold" grpId="0" nodeType="afterEffect">
                                  <p:stCondLst>
                                    <p:cond delay="0"/>
                                  </p:stCondLst>
                                  <p:childTnLst>
                                    <p:set>
                                      <p:cBhvr>
                                        <p:cTn id="72" dur="1" fill="hold">
                                          <p:stCondLst>
                                            <p:cond delay="0"/>
                                          </p:stCondLst>
                                        </p:cTn>
                                        <p:tgtEl>
                                          <p:spTgt spid="142"/>
                                        </p:tgtEl>
                                        <p:attrNameLst>
                                          <p:attrName>style.visibility</p:attrName>
                                        </p:attrNameLst>
                                      </p:cBhvr>
                                      <p:to>
                                        <p:strVal val="visible"/>
                                      </p:to>
                                    </p:set>
                                    <p:animEffect transition="in" filter="wipe(left)">
                                      <p:cBhvr>
                                        <p:cTn id="73" dur="500"/>
                                        <p:tgtEl>
                                          <p:spTgt spid="142"/>
                                        </p:tgtEl>
                                      </p:cBhvr>
                                    </p:animEffect>
                                  </p:childTnLst>
                                </p:cTn>
                              </p:par>
                              <p:par>
                                <p:cTn id="74" presetID="22" presetClass="entr" presetSubtype="8" fill="hold" grpId="0" nodeType="withEffect">
                                  <p:stCondLst>
                                    <p:cond delay="0"/>
                                  </p:stCondLst>
                                  <p:childTnLst>
                                    <p:set>
                                      <p:cBhvr>
                                        <p:cTn id="75" dur="1" fill="hold">
                                          <p:stCondLst>
                                            <p:cond delay="0"/>
                                          </p:stCondLst>
                                        </p:cTn>
                                        <p:tgtEl>
                                          <p:spTgt spid="143"/>
                                        </p:tgtEl>
                                        <p:attrNameLst>
                                          <p:attrName>style.visibility</p:attrName>
                                        </p:attrNameLst>
                                      </p:cBhvr>
                                      <p:to>
                                        <p:strVal val="visible"/>
                                      </p:to>
                                    </p:set>
                                    <p:animEffect transition="in" filter="wipe(left)">
                                      <p:cBhvr>
                                        <p:cTn id="76" dur="500"/>
                                        <p:tgtEl>
                                          <p:spTgt spid="143"/>
                                        </p:tgtEl>
                                      </p:cBhvr>
                                    </p:animEffect>
                                  </p:childTnLst>
                                </p:cTn>
                              </p:par>
                            </p:childTnLst>
                          </p:cTn>
                        </p:par>
                        <p:par>
                          <p:cTn id="77" fill="hold">
                            <p:stCondLst>
                              <p:cond delay="6250"/>
                            </p:stCondLst>
                            <p:childTnLst>
                              <p:par>
                                <p:cTn id="78" presetID="22" presetClass="entr" presetSubtype="8" fill="hold" grpId="0" nodeType="afterEffect">
                                  <p:stCondLst>
                                    <p:cond delay="0"/>
                                  </p:stCondLst>
                                  <p:childTnLst>
                                    <p:set>
                                      <p:cBhvr>
                                        <p:cTn id="79" dur="1" fill="hold">
                                          <p:stCondLst>
                                            <p:cond delay="0"/>
                                          </p:stCondLst>
                                        </p:cTn>
                                        <p:tgtEl>
                                          <p:spTgt spid="144"/>
                                        </p:tgtEl>
                                        <p:attrNameLst>
                                          <p:attrName>style.visibility</p:attrName>
                                        </p:attrNameLst>
                                      </p:cBhvr>
                                      <p:to>
                                        <p:strVal val="visible"/>
                                      </p:to>
                                    </p:set>
                                    <p:animEffect transition="in" filter="wipe(left)">
                                      <p:cBhvr>
                                        <p:cTn id="80" dur="450"/>
                                        <p:tgtEl>
                                          <p:spTgt spid="144"/>
                                        </p:tgtEl>
                                      </p:cBhvr>
                                    </p:animEffect>
                                  </p:childTnLst>
                                </p:cTn>
                              </p:par>
                            </p:childTnLst>
                          </p:cTn>
                        </p:par>
                        <p:par>
                          <p:cTn id="81" fill="hold">
                            <p:stCondLst>
                              <p:cond delay="6750"/>
                            </p:stCondLst>
                            <p:childTnLst>
                              <p:par>
                                <p:cTn id="82" presetID="22" presetClass="entr" presetSubtype="8" fill="hold" grpId="0" nodeType="afterEffect">
                                  <p:stCondLst>
                                    <p:cond delay="0"/>
                                  </p:stCondLst>
                                  <p:childTnLst>
                                    <p:set>
                                      <p:cBhvr>
                                        <p:cTn id="83" dur="1" fill="hold">
                                          <p:stCondLst>
                                            <p:cond delay="0"/>
                                          </p:stCondLst>
                                        </p:cTn>
                                        <p:tgtEl>
                                          <p:spTgt spid="145"/>
                                        </p:tgtEl>
                                        <p:attrNameLst>
                                          <p:attrName>style.visibility</p:attrName>
                                        </p:attrNameLst>
                                      </p:cBhvr>
                                      <p:to>
                                        <p:strVal val="visible"/>
                                      </p:to>
                                    </p:set>
                                    <p:animEffect transition="in" filter="wipe(left)">
                                      <p:cBhvr>
                                        <p:cTn id="84" dur="500"/>
                                        <p:tgtEl>
                                          <p:spTgt spid="145"/>
                                        </p:tgtEl>
                                      </p:cBhvr>
                                    </p:animEffect>
                                  </p:childTnLst>
                                </p:cTn>
                              </p:par>
                              <p:par>
                                <p:cTn id="85" presetID="22" presetClass="entr" presetSubtype="8" fill="hold" grpId="0" nodeType="withEffect">
                                  <p:stCondLst>
                                    <p:cond delay="0"/>
                                  </p:stCondLst>
                                  <p:childTnLst>
                                    <p:set>
                                      <p:cBhvr>
                                        <p:cTn id="86" dur="1" fill="hold">
                                          <p:stCondLst>
                                            <p:cond delay="0"/>
                                          </p:stCondLst>
                                        </p:cTn>
                                        <p:tgtEl>
                                          <p:spTgt spid="146"/>
                                        </p:tgtEl>
                                        <p:attrNameLst>
                                          <p:attrName>style.visibility</p:attrName>
                                        </p:attrNameLst>
                                      </p:cBhvr>
                                      <p:to>
                                        <p:strVal val="visible"/>
                                      </p:to>
                                    </p:set>
                                    <p:animEffect transition="in" filter="wipe(left)">
                                      <p:cBhvr>
                                        <p:cTn id="87" dur="500"/>
                                        <p:tgtEl>
                                          <p:spTgt spid="146"/>
                                        </p:tgtEl>
                                      </p:cBhvr>
                                    </p:animEffect>
                                  </p:childTnLst>
                                </p:cTn>
                              </p:par>
                            </p:childTnLst>
                          </p:cTn>
                        </p:par>
                        <p:par>
                          <p:cTn id="88" fill="hold">
                            <p:stCondLst>
                              <p:cond delay="7250"/>
                            </p:stCondLst>
                            <p:childTnLst>
                              <p:par>
                                <p:cTn id="89" presetID="22" presetClass="entr" presetSubtype="8" fill="hold" nodeType="afterEffect">
                                  <p:stCondLst>
                                    <p:cond delay="0"/>
                                  </p:stCondLst>
                                  <p:childTnLst>
                                    <p:set>
                                      <p:cBhvr>
                                        <p:cTn id="90" dur="1" fill="hold">
                                          <p:stCondLst>
                                            <p:cond delay="0"/>
                                          </p:stCondLst>
                                        </p:cTn>
                                        <p:tgtEl>
                                          <p:spTgt spid="147"/>
                                        </p:tgtEl>
                                        <p:attrNameLst>
                                          <p:attrName>style.visibility</p:attrName>
                                        </p:attrNameLst>
                                      </p:cBhvr>
                                      <p:to>
                                        <p:strVal val="visible"/>
                                      </p:to>
                                    </p:set>
                                    <p:animEffect transition="in" filter="wipe(left)">
                                      <p:cBhvr>
                                        <p:cTn id="91" dur="350"/>
                                        <p:tgtEl>
                                          <p:spTgt spid="147"/>
                                        </p:tgtEl>
                                      </p:cBhvr>
                                    </p:animEffect>
                                  </p:childTnLst>
                                </p:cTn>
                              </p:par>
                            </p:childTnLst>
                          </p:cTn>
                        </p:par>
                        <p:par>
                          <p:cTn id="92" fill="hold">
                            <p:stCondLst>
                              <p:cond delay="7750"/>
                            </p:stCondLst>
                            <p:childTnLst>
                              <p:par>
                                <p:cTn id="93" presetID="22" presetClass="entr" presetSubtype="8" fill="hold" grpId="0" nodeType="afterEffect">
                                  <p:stCondLst>
                                    <p:cond delay="0"/>
                                  </p:stCondLst>
                                  <p:childTnLst>
                                    <p:set>
                                      <p:cBhvr>
                                        <p:cTn id="94" dur="1" fill="hold">
                                          <p:stCondLst>
                                            <p:cond delay="0"/>
                                          </p:stCondLst>
                                        </p:cTn>
                                        <p:tgtEl>
                                          <p:spTgt spid="149"/>
                                        </p:tgtEl>
                                        <p:attrNameLst>
                                          <p:attrName>style.visibility</p:attrName>
                                        </p:attrNameLst>
                                      </p:cBhvr>
                                      <p:to>
                                        <p:strVal val="visible"/>
                                      </p:to>
                                    </p:set>
                                    <p:animEffect transition="in" filter="wipe(left)">
                                      <p:cBhvr>
                                        <p:cTn id="95" dur="500"/>
                                        <p:tgtEl>
                                          <p:spTgt spid="149"/>
                                        </p:tgtEl>
                                      </p:cBhvr>
                                    </p:animEffect>
                                  </p:childTnLst>
                                </p:cTn>
                              </p:par>
                              <p:par>
                                <p:cTn id="96" presetID="22" presetClass="entr" presetSubtype="8" fill="hold" grpId="0" nodeType="withEffect">
                                  <p:stCondLst>
                                    <p:cond delay="0"/>
                                  </p:stCondLst>
                                  <p:childTnLst>
                                    <p:set>
                                      <p:cBhvr>
                                        <p:cTn id="97" dur="1" fill="hold">
                                          <p:stCondLst>
                                            <p:cond delay="0"/>
                                          </p:stCondLst>
                                        </p:cTn>
                                        <p:tgtEl>
                                          <p:spTgt spid="150"/>
                                        </p:tgtEl>
                                        <p:attrNameLst>
                                          <p:attrName>style.visibility</p:attrName>
                                        </p:attrNameLst>
                                      </p:cBhvr>
                                      <p:to>
                                        <p:strVal val="visible"/>
                                      </p:to>
                                    </p:set>
                                    <p:animEffect transition="in" filter="wipe(left)">
                                      <p:cBhvr>
                                        <p:cTn id="98" dur="500"/>
                                        <p:tgtEl>
                                          <p:spTgt spid="150"/>
                                        </p:tgtEl>
                                      </p:cBhvr>
                                    </p:animEffect>
                                  </p:childTnLst>
                                </p:cTn>
                              </p:par>
                            </p:childTnLst>
                          </p:cTn>
                        </p:par>
                        <p:par>
                          <p:cTn id="99" fill="hold">
                            <p:stCondLst>
                              <p:cond delay="8250"/>
                            </p:stCondLst>
                            <p:childTnLst>
                              <p:par>
                                <p:cTn id="100" presetID="22" presetClass="entr" presetSubtype="8" fill="hold" nodeType="afterEffect">
                                  <p:stCondLst>
                                    <p:cond delay="0"/>
                                  </p:stCondLst>
                                  <p:childTnLst>
                                    <p:set>
                                      <p:cBhvr>
                                        <p:cTn id="101" dur="1" fill="hold">
                                          <p:stCondLst>
                                            <p:cond delay="0"/>
                                          </p:stCondLst>
                                        </p:cTn>
                                        <p:tgtEl>
                                          <p:spTgt spid="148"/>
                                        </p:tgtEl>
                                        <p:attrNameLst>
                                          <p:attrName>style.visibility</p:attrName>
                                        </p:attrNameLst>
                                      </p:cBhvr>
                                      <p:to>
                                        <p:strVal val="visible"/>
                                      </p:to>
                                    </p:set>
                                    <p:animEffect transition="in" filter="wipe(left)">
                                      <p:cBhvr>
                                        <p:cTn id="102" dur="250"/>
                                        <p:tgtEl>
                                          <p:spTgt spid="148"/>
                                        </p:tgtEl>
                                      </p:cBhvr>
                                    </p:animEffect>
                                  </p:childTnLst>
                                </p:cTn>
                              </p:par>
                            </p:childTnLst>
                          </p:cTn>
                        </p:par>
                        <p:par>
                          <p:cTn id="103" fill="hold">
                            <p:stCondLst>
                              <p:cond delay="8750"/>
                            </p:stCondLst>
                            <p:childTnLst>
                              <p:par>
                                <p:cTn id="104" presetID="22" presetClass="entr" presetSubtype="8" fill="hold" grpId="0" nodeType="afterEffect">
                                  <p:stCondLst>
                                    <p:cond delay="0"/>
                                  </p:stCondLst>
                                  <p:childTnLst>
                                    <p:set>
                                      <p:cBhvr>
                                        <p:cTn id="105" dur="1" fill="hold">
                                          <p:stCondLst>
                                            <p:cond delay="0"/>
                                          </p:stCondLst>
                                        </p:cTn>
                                        <p:tgtEl>
                                          <p:spTgt spid="151"/>
                                        </p:tgtEl>
                                        <p:attrNameLst>
                                          <p:attrName>style.visibility</p:attrName>
                                        </p:attrNameLst>
                                      </p:cBhvr>
                                      <p:to>
                                        <p:strVal val="visible"/>
                                      </p:to>
                                    </p:set>
                                    <p:animEffect transition="in" filter="wipe(left)">
                                      <p:cBhvr>
                                        <p:cTn id="106" dur="500"/>
                                        <p:tgtEl>
                                          <p:spTgt spid="151"/>
                                        </p:tgtEl>
                                      </p:cBhvr>
                                    </p:animEffect>
                                  </p:childTnLst>
                                </p:cTn>
                              </p:par>
                              <p:par>
                                <p:cTn id="107" presetID="22" presetClass="entr" presetSubtype="8" fill="hold" grpId="0" nodeType="withEffect">
                                  <p:stCondLst>
                                    <p:cond delay="0"/>
                                  </p:stCondLst>
                                  <p:childTnLst>
                                    <p:set>
                                      <p:cBhvr>
                                        <p:cTn id="108" dur="1" fill="hold">
                                          <p:stCondLst>
                                            <p:cond delay="0"/>
                                          </p:stCondLst>
                                        </p:cTn>
                                        <p:tgtEl>
                                          <p:spTgt spid="152"/>
                                        </p:tgtEl>
                                        <p:attrNameLst>
                                          <p:attrName>style.visibility</p:attrName>
                                        </p:attrNameLst>
                                      </p:cBhvr>
                                      <p:to>
                                        <p:strVal val="visible"/>
                                      </p:to>
                                    </p:set>
                                    <p:animEffect transition="in" filter="wipe(left)">
                                      <p:cBhvr>
                                        <p:cTn id="109" dur="500"/>
                                        <p:tgtEl>
                                          <p:spTgt spid="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animBg="1"/>
      <p:bldP spid="130" grpId="0" animBg="1"/>
      <p:bldP spid="131" grpId="0" animBg="1"/>
      <p:bldP spid="132" grpId="0" animBg="1"/>
      <p:bldP spid="133" grpId="0"/>
      <p:bldP spid="134" grpId="0"/>
      <p:bldP spid="135" grpId="0"/>
      <p:bldP spid="136" grpId="0"/>
      <p:bldP spid="137" grpId="0" animBg="1"/>
      <p:bldP spid="138" grpId="0" animBg="1"/>
      <p:bldP spid="139" grpId="0" animBg="1"/>
      <p:bldP spid="140" grpId="0" animBg="1"/>
      <p:bldP spid="141" grpId="0" animBg="1"/>
      <p:bldP spid="142" grpId="0"/>
      <p:bldP spid="143" grpId="0"/>
      <p:bldP spid="144" grpId="0" animBg="1"/>
      <p:bldP spid="145" grpId="0"/>
      <p:bldP spid="146" grpId="0"/>
      <p:bldP spid="149" grpId="0"/>
      <p:bldP spid="150" grpId="0"/>
      <p:bldP spid="151" grpId="0"/>
      <p:bldP spid="152" grpId="0"/>
      <p:bldP spid="15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screen"/>
          <a:stretch>
            <a:fillRect/>
          </a:stretch>
        </p:blipFill>
        <p:spPr>
          <a:xfrm>
            <a:off x="1" y="1372"/>
            <a:ext cx="9143999" cy="5140756"/>
          </a:xfrm>
          <a:prstGeom prst="rect">
            <a:avLst/>
          </a:prstGeom>
        </p:spPr>
      </p:pic>
      <p:sp>
        <p:nvSpPr>
          <p:cNvPr id="16" name="任意多边形 15"/>
          <p:cNvSpPr/>
          <p:nvPr>
            <p:custDataLst>
              <p:tags r:id="rId1"/>
            </p:custDataLst>
          </p:nvPr>
        </p:nvSpPr>
        <p:spPr>
          <a:xfrm>
            <a:off x="6553148" y="1657374"/>
            <a:ext cx="1952065" cy="1219168"/>
          </a:xfrm>
          <a:custGeom>
            <a:avLst/>
            <a:gdLst>
              <a:gd name="connsiteX0" fmla="*/ 0 w 2223821"/>
              <a:gd name="connsiteY0" fmla="*/ 0 h 1389888"/>
              <a:gd name="connsiteX1" fmla="*/ 2223821 w 2223821"/>
              <a:gd name="connsiteY1" fmla="*/ 0 h 1389888"/>
              <a:gd name="connsiteX2" fmla="*/ 2223821 w 2223821"/>
              <a:gd name="connsiteY2" fmla="*/ 1209578 h 1389888"/>
              <a:gd name="connsiteX3" fmla="*/ 1235874 w 2223821"/>
              <a:gd name="connsiteY3" fmla="*/ 1209578 h 1389888"/>
              <a:gd name="connsiteX4" fmla="*/ 1111911 w 2223821"/>
              <a:gd name="connsiteY4" fmla="*/ 1389888 h 1389888"/>
              <a:gd name="connsiteX5" fmla="*/ 987948 w 2223821"/>
              <a:gd name="connsiteY5" fmla="*/ 1209578 h 1389888"/>
              <a:gd name="connsiteX6" fmla="*/ 0 w 2223821"/>
              <a:gd name="connsiteY6" fmla="*/ 1209578 h 1389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3821" h="1389888">
                <a:moveTo>
                  <a:pt x="0" y="0"/>
                </a:moveTo>
                <a:lnTo>
                  <a:pt x="2223821" y="0"/>
                </a:lnTo>
                <a:lnTo>
                  <a:pt x="2223821" y="1209578"/>
                </a:lnTo>
                <a:lnTo>
                  <a:pt x="1235874" y="1209578"/>
                </a:lnTo>
                <a:lnTo>
                  <a:pt x="1111911" y="1389888"/>
                </a:lnTo>
                <a:lnTo>
                  <a:pt x="987948" y="1209578"/>
                </a:lnTo>
                <a:lnTo>
                  <a:pt x="0" y="1209578"/>
                </a:lnTo>
                <a:close/>
              </a:path>
            </a:pathLst>
          </a:custGeom>
          <a:solidFill>
            <a:srgbClr val="C17E37">
              <a:alpha val="9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3200" b="1" dirty="0" smtClean="0">
                <a:solidFill>
                  <a:schemeClr val="lt1"/>
                </a:solidFill>
              </a:rPr>
              <a:t>第三部分</a:t>
            </a:r>
            <a:endParaRPr lang="zh-CN" altLang="en-US" sz="3200" b="1" dirty="0">
              <a:solidFill>
                <a:schemeClr val="lt1"/>
              </a:solidFill>
            </a:endParaRPr>
          </a:p>
        </p:txBody>
      </p:sp>
      <p:sp>
        <p:nvSpPr>
          <p:cNvPr id="2" name="文本框 1"/>
          <p:cNvSpPr txBox="1"/>
          <p:nvPr/>
        </p:nvSpPr>
        <p:spPr>
          <a:xfrm>
            <a:off x="5638772" y="3105136"/>
            <a:ext cx="3057247" cy="1169551"/>
          </a:xfrm>
          <a:prstGeom prst="rect">
            <a:avLst/>
          </a:prstGeom>
          <a:noFill/>
        </p:spPr>
        <p:txBody>
          <a:bodyPr wrap="none" rtlCol="0">
            <a:spAutoFit/>
          </a:bodyPr>
          <a:lstStyle/>
          <a:p>
            <a:pPr algn="r">
              <a:lnSpc>
                <a:spcPct val="150000"/>
              </a:lnSpc>
            </a:pPr>
            <a:r>
              <a:rPr lang="zh-CN" altLang="en-US" sz="2800" dirty="0" smtClean="0">
                <a:solidFill>
                  <a:srgbClr val="C17E37"/>
                </a:solidFill>
                <a:latin typeface="微软雅黑" panose="020B0503020204020204" pitchFamily="34" charset="-122"/>
                <a:ea typeface="微软雅黑" panose="020B0503020204020204" pitchFamily="34" charset="-122"/>
              </a:rPr>
              <a:t>请您单击此处</a:t>
            </a:r>
            <a:endParaRPr lang="en-US" altLang="zh-CN" sz="2800" dirty="0" smtClean="0">
              <a:solidFill>
                <a:srgbClr val="C17E37"/>
              </a:solidFill>
              <a:latin typeface="微软雅黑" panose="020B0503020204020204" pitchFamily="34" charset="-122"/>
              <a:ea typeface="微软雅黑" panose="020B0503020204020204" pitchFamily="34" charset="-122"/>
            </a:endParaRPr>
          </a:p>
          <a:p>
            <a:pPr algn="r"/>
            <a:r>
              <a:rPr lang="zh-CN" altLang="en-US" sz="2800" dirty="0" smtClean="0">
                <a:solidFill>
                  <a:srgbClr val="C17E37"/>
                </a:solidFill>
                <a:latin typeface="微软雅黑" panose="020B0503020204020204" pitchFamily="34" charset="-122"/>
                <a:ea typeface="微软雅黑" panose="020B0503020204020204" pitchFamily="34" charset="-122"/>
              </a:rPr>
              <a:t>添加文字标题概述</a:t>
            </a:r>
            <a:endParaRPr lang="zh-CN" altLang="en-US" sz="2800" dirty="0">
              <a:solidFill>
                <a:srgbClr val="C17E37"/>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6" presetClass="entr" presetSubtype="0" fill="hold" grpId="0" nodeType="afterEffect">
                                  <p:stCondLst>
                                    <p:cond delay="0"/>
                                  </p:stCondLst>
                                  <p:iterate type="lt">
                                    <p:tmPct val="10000"/>
                                  </p:iterate>
                                  <p:childTnLst>
                                    <p:set>
                                      <p:cBhvr>
                                        <p:cTn id="12" dur="1" fill="hold">
                                          <p:stCondLst>
                                            <p:cond delay="0"/>
                                          </p:stCondLst>
                                        </p:cTn>
                                        <p:tgtEl>
                                          <p:spTgt spid="2"/>
                                        </p:tgtEl>
                                        <p:attrNameLst>
                                          <p:attrName>style.visibility</p:attrName>
                                        </p:attrNameLst>
                                      </p:cBhvr>
                                      <p:to>
                                        <p:strVal val="visible"/>
                                      </p:to>
                                    </p:set>
                                    <p:anim by="(-#ppt_w*2)" calcmode="lin" valueType="num">
                                      <p:cBhvr rctx="PPT">
                                        <p:cTn id="13" dur="500" autoRev="1" fill="hold">
                                          <p:stCondLst>
                                            <p:cond delay="0"/>
                                          </p:stCondLst>
                                        </p:cTn>
                                        <p:tgtEl>
                                          <p:spTgt spid="2"/>
                                        </p:tgtEl>
                                        <p:attrNameLst>
                                          <p:attrName>ppt_w</p:attrName>
                                        </p:attrNameLst>
                                      </p:cBhvr>
                                    </p:anim>
                                    <p:anim by="(#ppt_w*0.50)" calcmode="lin" valueType="num">
                                      <p:cBhvr>
                                        <p:cTn id="14" dur="500" decel="50000" autoRev="1" fill="hold">
                                          <p:stCondLst>
                                            <p:cond delay="0"/>
                                          </p:stCondLst>
                                        </p:cTn>
                                        <p:tgtEl>
                                          <p:spTgt spid="2"/>
                                        </p:tgtEl>
                                        <p:attrNameLst>
                                          <p:attrName>ppt_x</p:attrName>
                                        </p:attrNameLst>
                                      </p:cBhvr>
                                    </p:anim>
                                    <p:anim from="(-#ppt_h/2)" to="(#ppt_y)" calcmode="lin" valueType="num">
                                      <p:cBhvr>
                                        <p:cTn id="15" dur="1000" fill="hold">
                                          <p:stCondLst>
                                            <p:cond delay="0"/>
                                          </p:stCondLst>
                                        </p:cTn>
                                        <p:tgtEl>
                                          <p:spTgt spid="2"/>
                                        </p:tgtEl>
                                        <p:attrNameLst>
                                          <p:attrName>ppt_y</p:attrName>
                                        </p:attrNameLst>
                                      </p:cBhvr>
                                    </p:anim>
                                    <p:animRot by="21600000">
                                      <p:cBhvr>
                                        <p:cTn id="16"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Oval 22"/>
          <p:cNvSpPr>
            <a:spLocks noChangeArrowheads="1"/>
          </p:cNvSpPr>
          <p:nvPr/>
        </p:nvSpPr>
        <p:spPr bwMode="auto">
          <a:xfrm>
            <a:off x="3662843" y="1213701"/>
            <a:ext cx="977103" cy="976606"/>
          </a:xfrm>
          <a:prstGeom prst="ellipse">
            <a:avLst/>
          </a:prstGeom>
          <a:solidFill>
            <a:srgbClr val="DB782B"/>
          </a:solidFill>
          <a:ln>
            <a:noFill/>
          </a:ln>
        </p:spPr>
        <p:txBody>
          <a:bodyPr vert="horz" wrap="square" lIns="56610" tIns="28304" rIns="56610" bIns="28304" numCol="1" anchor="ctr" anchorCtr="0" compatLnSpc="1"/>
          <a:lstStyle/>
          <a:p>
            <a:pPr algn="ctr"/>
            <a:endParaRPr lang="zh-CN" altLang="en-US" sz="2500" b="1" baseline="-3000" dirty="0">
              <a:solidFill>
                <a:srgbClr val="FFC000"/>
              </a:solidFill>
              <a:latin typeface="微软雅黑" panose="020B0503020204020204" pitchFamily="34" charset="-122"/>
              <a:ea typeface="微软雅黑" panose="020B0503020204020204" pitchFamily="34" charset="-122"/>
            </a:endParaRPr>
          </a:p>
        </p:txBody>
      </p:sp>
      <p:sp>
        <p:nvSpPr>
          <p:cNvPr id="77" name="Line 23"/>
          <p:cNvSpPr>
            <a:spLocks noChangeShapeType="1"/>
          </p:cNvSpPr>
          <p:nvPr/>
        </p:nvSpPr>
        <p:spPr bwMode="auto">
          <a:xfrm flipH="1">
            <a:off x="1290957" y="1703240"/>
            <a:ext cx="2371886" cy="0"/>
          </a:xfrm>
          <a:prstGeom prst="line">
            <a:avLst/>
          </a:prstGeom>
          <a:noFill/>
          <a:ln w="5" cap="flat">
            <a:solidFill>
              <a:srgbClr val="333333"/>
            </a:solidFill>
            <a:prstDash val="dash"/>
            <a:miter lim="800000"/>
            <a:headEnd type="none" w="med" len="med"/>
            <a:tailEnd type="arrow" w="med" len="med"/>
          </a:ln>
          <a:extLst>
            <a:ext uri="{909E8E84-426E-40DD-AFC4-6F175D3DCCD1}">
              <a14:hiddenFill xmlns:a14="http://schemas.microsoft.com/office/drawing/2010/main">
                <a:noFill/>
              </a14:hiddenFill>
            </a:ext>
          </a:extLst>
        </p:spPr>
        <p:txBody>
          <a:bodyPr vert="horz" wrap="square" lIns="56610" tIns="28304" rIns="56610" bIns="28304" numCol="1" anchor="t" anchorCtr="0" compatLnSpc="1"/>
          <a:lstStyle/>
          <a:p>
            <a:pPr defTabSz="914400">
              <a:defRPr/>
            </a:pPr>
            <a:endParaRPr lang="zh-CN" altLang="en-US" sz="1800" kern="0">
              <a:solidFill>
                <a:sysClr val="windowText" lastClr="000000">
                  <a:lumMod val="75000"/>
                  <a:lumOff val="25000"/>
                </a:sysClr>
              </a:solidFill>
            </a:endParaRPr>
          </a:p>
        </p:txBody>
      </p:sp>
      <p:sp>
        <p:nvSpPr>
          <p:cNvPr id="78" name="Freeform 24"/>
          <p:cNvSpPr>
            <a:spLocks noEditPoints="1"/>
          </p:cNvSpPr>
          <p:nvPr/>
        </p:nvSpPr>
        <p:spPr bwMode="auto">
          <a:xfrm>
            <a:off x="2946134" y="1569731"/>
            <a:ext cx="275276" cy="274438"/>
          </a:xfrm>
          <a:custGeom>
            <a:avLst/>
            <a:gdLst>
              <a:gd name="T0" fmla="*/ 23 w 47"/>
              <a:gd name="T1" fmla="*/ 0 h 47"/>
              <a:gd name="T2" fmla="*/ 47 w 47"/>
              <a:gd name="T3" fmla="*/ 24 h 47"/>
              <a:gd name="T4" fmla="*/ 23 w 47"/>
              <a:gd name="T5" fmla="*/ 47 h 47"/>
              <a:gd name="T6" fmla="*/ 0 w 47"/>
              <a:gd name="T7" fmla="*/ 24 h 47"/>
              <a:gd name="T8" fmla="*/ 23 w 47"/>
              <a:gd name="T9" fmla="*/ 0 h 47"/>
              <a:gd name="T10" fmla="*/ 23 w 47"/>
              <a:gd name="T11" fmla="*/ 15 h 47"/>
              <a:gd name="T12" fmla="*/ 15 w 47"/>
              <a:gd name="T13" fmla="*/ 24 h 47"/>
              <a:gd name="T14" fmla="*/ 23 w 47"/>
              <a:gd name="T15" fmla="*/ 32 h 47"/>
              <a:gd name="T16" fmla="*/ 32 w 47"/>
              <a:gd name="T17" fmla="*/ 24 h 47"/>
              <a:gd name="T18" fmla="*/ 23 w 47"/>
              <a:gd name="T19" fmla="*/ 1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47">
                <a:moveTo>
                  <a:pt x="23" y="0"/>
                </a:moveTo>
                <a:cubicBezTo>
                  <a:pt x="36" y="0"/>
                  <a:pt x="47" y="11"/>
                  <a:pt x="47" y="24"/>
                </a:cubicBezTo>
                <a:cubicBezTo>
                  <a:pt x="47" y="37"/>
                  <a:pt x="36" y="47"/>
                  <a:pt x="23" y="47"/>
                </a:cubicBezTo>
                <a:cubicBezTo>
                  <a:pt x="10" y="47"/>
                  <a:pt x="0" y="37"/>
                  <a:pt x="0" y="24"/>
                </a:cubicBezTo>
                <a:cubicBezTo>
                  <a:pt x="0" y="11"/>
                  <a:pt x="10" y="0"/>
                  <a:pt x="23" y="0"/>
                </a:cubicBezTo>
                <a:close/>
                <a:moveTo>
                  <a:pt x="23" y="15"/>
                </a:moveTo>
                <a:cubicBezTo>
                  <a:pt x="19" y="15"/>
                  <a:pt x="15" y="19"/>
                  <a:pt x="15" y="24"/>
                </a:cubicBezTo>
                <a:cubicBezTo>
                  <a:pt x="15" y="28"/>
                  <a:pt x="19" y="32"/>
                  <a:pt x="23" y="32"/>
                </a:cubicBezTo>
                <a:cubicBezTo>
                  <a:pt x="28" y="32"/>
                  <a:pt x="32" y="28"/>
                  <a:pt x="32" y="24"/>
                </a:cubicBezTo>
                <a:cubicBezTo>
                  <a:pt x="32" y="19"/>
                  <a:pt x="28" y="15"/>
                  <a:pt x="23" y="15"/>
                </a:cubicBezTo>
                <a:close/>
              </a:path>
            </a:pathLst>
          </a:custGeom>
          <a:solidFill>
            <a:srgbClr val="934D19"/>
          </a:solidFill>
          <a:ln>
            <a:noFill/>
          </a:ln>
        </p:spPr>
        <p:txBody>
          <a:bodyPr vert="horz" wrap="square" lIns="56610" tIns="28304" rIns="56610" bIns="28304" numCol="1" anchor="t" anchorCtr="0" compatLnSpc="1"/>
          <a:lstStyle/>
          <a:p>
            <a:pPr defTabSz="914400">
              <a:defRPr/>
            </a:pPr>
            <a:endParaRPr lang="zh-CN" altLang="en-US" sz="1800" kern="0">
              <a:solidFill>
                <a:sysClr val="windowText" lastClr="000000">
                  <a:lumMod val="75000"/>
                  <a:lumOff val="25000"/>
                </a:sysClr>
              </a:solidFill>
            </a:endParaRPr>
          </a:p>
        </p:txBody>
      </p:sp>
      <p:sp>
        <p:nvSpPr>
          <p:cNvPr id="79" name="Freeform 25"/>
          <p:cNvSpPr>
            <a:spLocks noEditPoints="1"/>
          </p:cNvSpPr>
          <p:nvPr/>
        </p:nvSpPr>
        <p:spPr bwMode="auto">
          <a:xfrm>
            <a:off x="2301346" y="1569731"/>
            <a:ext cx="277755" cy="274438"/>
          </a:xfrm>
          <a:custGeom>
            <a:avLst/>
            <a:gdLst>
              <a:gd name="T0" fmla="*/ 24 w 47"/>
              <a:gd name="T1" fmla="*/ 0 h 47"/>
              <a:gd name="T2" fmla="*/ 47 w 47"/>
              <a:gd name="T3" fmla="*/ 24 h 47"/>
              <a:gd name="T4" fmla="*/ 24 w 47"/>
              <a:gd name="T5" fmla="*/ 47 h 47"/>
              <a:gd name="T6" fmla="*/ 0 w 47"/>
              <a:gd name="T7" fmla="*/ 24 h 47"/>
              <a:gd name="T8" fmla="*/ 24 w 47"/>
              <a:gd name="T9" fmla="*/ 0 h 47"/>
              <a:gd name="T10" fmla="*/ 24 w 47"/>
              <a:gd name="T11" fmla="*/ 15 h 47"/>
              <a:gd name="T12" fmla="*/ 15 w 47"/>
              <a:gd name="T13" fmla="*/ 24 h 47"/>
              <a:gd name="T14" fmla="*/ 24 w 47"/>
              <a:gd name="T15" fmla="*/ 32 h 47"/>
              <a:gd name="T16" fmla="*/ 32 w 47"/>
              <a:gd name="T17" fmla="*/ 24 h 47"/>
              <a:gd name="T18" fmla="*/ 24 w 47"/>
              <a:gd name="T19" fmla="*/ 1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47">
                <a:moveTo>
                  <a:pt x="24" y="0"/>
                </a:moveTo>
                <a:cubicBezTo>
                  <a:pt x="37" y="0"/>
                  <a:pt x="47" y="11"/>
                  <a:pt x="47" y="24"/>
                </a:cubicBezTo>
                <a:cubicBezTo>
                  <a:pt x="47" y="37"/>
                  <a:pt x="37" y="47"/>
                  <a:pt x="24" y="47"/>
                </a:cubicBezTo>
                <a:cubicBezTo>
                  <a:pt x="11" y="47"/>
                  <a:pt x="0" y="37"/>
                  <a:pt x="0" y="24"/>
                </a:cubicBezTo>
                <a:cubicBezTo>
                  <a:pt x="0" y="11"/>
                  <a:pt x="11" y="0"/>
                  <a:pt x="24" y="0"/>
                </a:cubicBezTo>
                <a:close/>
                <a:moveTo>
                  <a:pt x="24" y="15"/>
                </a:moveTo>
                <a:cubicBezTo>
                  <a:pt x="19" y="15"/>
                  <a:pt x="15" y="19"/>
                  <a:pt x="15" y="24"/>
                </a:cubicBezTo>
                <a:cubicBezTo>
                  <a:pt x="15" y="28"/>
                  <a:pt x="19" y="32"/>
                  <a:pt x="24" y="32"/>
                </a:cubicBezTo>
                <a:cubicBezTo>
                  <a:pt x="28" y="32"/>
                  <a:pt x="32" y="28"/>
                  <a:pt x="32" y="24"/>
                </a:cubicBezTo>
                <a:cubicBezTo>
                  <a:pt x="32" y="19"/>
                  <a:pt x="28" y="15"/>
                  <a:pt x="24" y="15"/>
                </a:cubicBezTo>
                <a:close/>
              </a:path>
            </a:pathLst>
          </a:custGeom>
          <a:solidFill>
            <a:srgbClr val="934D19"/>
          </a:solidFill>
          <a:ln>
            <a:noFill/>
          </a:ln>
        </p:spPr>
        <p:txBody>
          <a:bodyPr vert="horz" wrap="square" lIns="56610" tIns="28304" rIns="56610" bIns="28304" numCol="1" anchor="t" anchorCtr="0" compatLnSpc="1"/>
          <a:lstStyle/>
          <a:p>
            <a:endParaRPr lang="zh-CN" altLang="en-US" kern="0">
              <a:solidFill>
                <a:sysClr val="windowText" lastClr="000000">
                  <a:lumMod val="75000"/>
                  <a:lumOff val="25000"/>
                </a:sysClr>
              </a:solidFill>
            </a:endParaRPr>
          </a:p>
        </p:txBody>
      </p:sp>
      <p:sp>
        <p:nvSpPr>
          <p:cNvPr id="80" name="Freeform 26"/>
          <p:cNvSpPr>
            <a:spLocks noEditPoints="1"/>
          </p:cNvSpPr>
          <p:nvPr/>
        </p:nvSpPr>
        <p:spPr bwMode="auto">
          <a:xfrm>
            <a:off x="1659037" y="1569731"/>
            <a:ext cx="280235" cy="274438"/>
          </a:xfrm>
          <a:custGeom>
            <a:avLst/>
            <a:gdLst>
              <a:gd name="T0" fmla="*/ 24 w 48"/>
              <a:gd name="T1" fmla="*/ 0 h 47"/>
              <a:gd name="T2" fmla="*/ 48 w 48"/>
              <a:gd name="T3" fmla="*/ 24 h 47"/>
              <a:gd name="T4" fmla="*/ 24 w 48"/>
              <a:gd name="T5" fmla="*/ 47 h 47"/>
              <a:gd name="T6" fmla="*/ 0 w 48"/>
              <a:gd name="T7" fmla="*/ 24 h 47"/>
              <a:gd name="T8" fmla="*/ 24 w 48"/>
              <a:gd name="T9" fmla="*/ 0 h 47"/>
              <a:gd name="T10" fmla="*/ 24 w 48"/>
              <a:gd name="T11" fmla="*/ 15 h 47"/>
              <a:gd name="T12" fmla="*/ 15 w 48"/>
              <a:gd name="T13" fmla="*/ 24 h 47"/>
              <a:gd name="T14" fmla="*/ 24 w 48"/>
              <a:gd name="T15" fmla="*/ 32 h 47"/>
              <a:gd name="T16" fmla="*/ 32 w 48"/>
              <a:gd name="T17" fmla="*/ 24 h 47"/>
              <a:gd name="T18" fmla="*/ 24 w 48"/>
              <a:gd name="T19" fmla="*/ 1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7">
                <a:moveTo>
                  <a:pt x="24" y="0"/>
                </a:moveTo>
                <a:cubicBezTo>
                  <a:pt x="37" y="0"/>
                  <a:pt x="48" y="11"/>
                  <a:pt x="48" y="24"/>
                </a:cubicBezTo>
                <a:cubicBezTo>
                  <a:pt x="48" y="37"/>
                  <a:pt x="37" y="47"/>
                  <a:pt x="24" y="47"/>
                </a:cubicBezTo>
                <a:cubicBezTo>
                  <a:pt x="11" y="47"/>
                  <a:pt x="0" y="37"/>
                  <a:pt x="0" y="24"/>
                </a:cubicBezTo>
                <a:cubicBezTo>
                  <a:pt x="0" y="11"/>
                  <a:pt x="11" y="0"/>
                  <a:pt x="24" y="0"/>
                </a:cubicBezTo>
                <a:close/>
                <a:moveTo>
                  <a:pt x="24" y="15"/>
                </a:moveTo>
                <a:cubicBezTo>
                  <a:pt x="19" y="15"/>
                  <a:pt x="15" y="19"/>
                  <a:pt x="15" y="24"/>
                </a:cubicBezTo>
                <a:cubicBezTo>
                  <a:pt x="15" y="28"/>
                  <a:pt x="19" y="32"/>
                  <a:pt x="24" y="32"/>
                </a:cubicBezTo>
                <a:cubicBezTo>
                  <a:pt x="29" y="32"/>
                  <a:pt x="32" y="28"/>
                  <a:pt x="32" y="24"/>
                </a:cubicBezTo>
                <a:cubicBezTo>
                  <a:pt x="32" y="19"/>
                  <a:pt x="29" y="15"/>
                  <a:pt x="24" y="15"/>
                </a:cubicBezTo>
                <a:close/>
              </a:path>
            </a:pathLst>
          </a:custGeom>
          <a:solidFill>
            <a:srgbClr val="934D19"/>
          </a:solidFill>
          <a:ln>
            <a:noFill/>
          </a:ln>
        </p:spPr>
        <p:txBody>
          <a:bodyPr vert="horz" wrap="square" lIns="56610" tIns="28304" rIns="56610" bIns="28304" numCol="1" anchor="t" anchorCtr="0" compatLnSpc="1"/>
          <a:lstStyle/>
          <a:p>
            <a:endParaRPr lang="zh-CN" altLang="en-US" kern="0">
              <a:solidFill>
                <a:sysClr val="windowText" lastClr="000000">
                  <a:lumMod val="75000"/>
                  <a:lumOff val="25000"/>
                </a:sysClr>
              </a:solidFill>
            </a:endParaRPr>
          </a:p>
        </p:txBody>
      </p:sp>
      <p:sp>
        <p:nvSpPr>
          <p:cNvPr id="81" name="Freeform 27"/>
          <p:cNvSpPr/>
          <p:nvPr/>
        </p:nvSpPr>
        <p:spPr bwMode="auto">
          <a:xfrm>
            <a:off x="3027973" y="1779886"/>
            <a:ext cx="1306938" cy="1110116"/>
          </a:xfrm>
          <a:custGeom>
            <a:avLst/>
            <a:gdLst>
              <a:gd name="T0" fmla="*/ 172 w 223"/>
              <a:gd name="T1" fmla="*/ 172 h 190"/>
              <a:gd name="T2" fmla="*/ 50 w 223"/>
              <a:gd name="T3" fmla="*/ 122 h 190"/>
              <a:gd name="T4" fmla="*/ 0 w 223"/>
              <a:gd name="T5" fmla="*/ 0 h 190"/>
              <a:gd name="T6" fmla="*/ 22 w 223"/>
              <a:gd name="T7" fmla="*/ 0 h 190"/>
              <a:gd name="T8" fmla="*/ 66 w 223"/>
              <a:gd name="T9" fmla="*/ 106 h 190"/>
              <a:gd name="T10" fmla="*/ 172 w 223"/>
              <a:gd name="T11" fmla="*/ 150 h 190"/>
              <a:gd name="T12" fmla="*/ 172 w 223"/>
              <a:gd name="T13" fmla="*/ 132 h 190"/>
              <a:gd name="T14" fmla="*/ 223 w 223"/>
              <a:gd name="T15" fmla="*/ 163 h 190"/>
              <a:gd name="T16" fmla="*/ 172 w 223"/>
              <a:gd name="T17" fmla="*/ 190 h 190"/>
              <a:gd name="T18" fmla="*/ 172 w 223"/>
              <a:gd name="T19" fmla="*/ 17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3" h="190">
                <a:moveTo>
                  <a:pt x="172" y="172"/>
                </a:moveTo>
                <a:cubicBezTo>
                  <a:pt x="124" y="172"/>
                  <a:pt x="81" y="153"/>
                  <a:pt x="50" y="122"/>
                </a:cubicBezTo>
                <a:cubicBezTo>
                  <a:pt x="19" y="91"/>
                  <a:pt x="0" y="48"/>
                  <a:pt x="0" y="0"/>
                </a:cubicBezTo>
                <a:cubicBezTo>
                  <a:pt x="22" y="0"/>
                  <a:pt x="22" y="0"/>
                  <a:pt x="22" y="0"/>
                </a:cubicBezTo>
                <a:cubicBezTo>
                  <a:pt x="22" y="41"/>
                  <a:pt x="39" y="79"/>
                  <a:pt x="66" y="106"/>
                </a:cubicBezTo>
                <a:cubicBezTo>
                  <a:pt x="93" y="133"/>
                  <a:pt x="131" y="150"/>
                  <a:pt x="172" y="150"/>
                </a:cubicBezTo>
                <a:cubicBezTo>
                  <a:pt x="172" y="132"/>
                  <a:pt x="172" y="132"/>
                  <a:pt x="172" y="132"/>
                </a:cubicBezTo>
                <a:cubicBezTo>
                  <a:pt x="223" y="163"/>
                  <a:pt x="223" y="163"/>
                  <a:pt x="223" y="163"/>
                </a:cubicBezTo>
                <a:cubicBezTo>
                  <a:pt x="172" y="190"/>
                  <a:pt x="172" y="190"/>
                  <a:pt x="172" y="190"/>
                </a:cubicBezTo>
                <a:lnTo>
                  <a:pt x="172" y="172"/>
                </a:lnTo>
                <a:close/>
              </a:path>
            </a:pathLst>
          </a:custGeom>
          <a:solidFill>
            <a:srgbClr val="934D19"/>
          </a:solidFill>
          <a:ln>
            <a:noFill/>
          </a:ln>
        </p:spPr>
        <p:txBody>
          <a:bodyPr vert="horz" wrap="square" lIns="56610" tIns="28304" rIns="56610" bIns="28304" numCol="1" anchor="t" anchorCtr="0" compatLnSpc="1"/>
          <a:lstStyle/>
          <a:p>
            <a:pPr defTabSz="914400">
              <a:defRPr/>
            </a:pPr>
            <a:endParaRPr lang="zh-CN" altLang="en-US" sz="1800" kern="0">
              <a:solidFill>
                <a:sysClr val="windowText" lastClr="000000">
                  <a:lumMod val="75000"/>
                  <a:lumOff val="25000"/>
                </a:sysClr>
              </a:solidFill>
            </a:endParaRPr>
          </a:p>
        </p:txBody>
      </p:sp>
      <p:sp>
        <p:nvSpPr>
          <p:cNvPr id="82" name="Freeform 28"/>
          <p:cNvSpPr/>
          <p:nvPr/>
        </p:nvSpPr>
        <p:spPr bwMode="auto">
          <a:xfrm>
            <a:off x="2365825" y="1779886"/>
            <a:ext cx="1969086" cy="1770253"/>
          </a:xfrm>
          <a:custGeom>
            <a:avLst/>
            <a:gdLst>
              <a:gd name="T0" fmla="*/ 285 w 336"/>
              <a:gd name="T1" fmla="*/ 285 h 303"/>
              <a:gd name="T2" fmla="*/ 84 w 336"/>
              <a:gd name="T3" fmla="*/ 202 h 303"/>
              <a:gd name="T4" fmla="*/ 0 w 336"/>
              <a:gd name="T5" fmla="*/ 0 h 303"/>
              <a:gd name="T6" fmla="*/ 23 w 336"/>
              <a:gd name="T7" fmla="*/ 0 h 303"/>
              <a:gd name="T8" fmla="*/ 100 w 336"/>
              <a:gd name="T9" fmla="*/ 186 h 303"/>
              <a:gd name="T10" fmla="*/ 285 w 336"/>
              <a:gd name="T11" fmla="*/ 262 h 303"/>
              <a:gd name="T12" fmla="*/ 285 w 336"/>
              <a:gd name="T13" fmla="*/ 245 h 303"/>
              <a:gd name="T14" fmla="*/ 336 w 336"/>
              <a:gd name="T15" fmla="*/ 275 h 303"/>
              <a:gd name="T16" fmla="*/ 285 w 336"/>
              <a:gd name="T17" fmla="*/ 303 h 303"/>
              <a:gd name="T18" fmla="*/ 285 w 336"/>
              <a:gd name="T19" fmla="*/ 285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6" h="303">
                <a:moveTo>
                  <a:pt x="285" y="285"/>
                </a:moveTo>
                <a:cubicBezTo>
                  <a:pt x="206" y="285"/>
                  <a:pt x="135" y="253"/>
                  <a:pt x="84" y="202"/>
                </a:cubicBezTo>
                <a:cubicBezTo>
                  <a:pt x="32" y="150"/>
                  <a:pt x="0" y="79"/>
                  <a:pt x="0" y="0"/>
                </a:cubicBezTo>
                <a:cubicBezTo>
                  <a:pt x="23" y="0"/>
                  <a:pt x="23" y="0"/>
                  <a:pt x="23" y="0"/>
                </a:cubicBezTo>
                <a:cubicBezTo>
                  <a:pt x="23" y="72"/>
                  <a:pt x="52" y="138"/>
                  <a:pt x="100" y="186"/>
                </a:cubicBezTo>
                <a:cubicBezTo>
                  <a:pt x="147" y="233"/>
                  <a:pt x="213" y="262"/>
                  <a:pt x="285" y="262"/>
                </a:cubicBezTo>
                <a:cubicBezTo>
                  <a:pt x="285" y="245"/>
                  <a:pt x="285" y="245"/>
                  <a:pt x="285" y="245"/>
                </a:cubicBezTo>
                <a:cubicBezTo>
                  <a:pt x="336" y="275"/>
                  <a:pt x="336" y="275"/>
                  <a:pt x="336" y="275"/>
                </a:cubicBezTo>
                <a:cubicBezTo>
                  <a:pt x="285" y="303"/>
                  <a:pt x="285" y="303"/>
                  <a:pt x="285" y="303"/>
                </a:cubicBezTo>
                <a:lnTo>
                  <a:pt x="285" y="285"/>
                </a:lnTo>
                <a:close/>
              </a:path>
            </a:pathLst>
          </a:custGeom>
          <a:solidFill>
            <a:srgbClr val="934D19"/>
          </a:solidFill>
          <a:ln>
            <a:noFill/>
          </a:ln>
        </p:spPr>
        <p:txBody>
          <a:bodyPr vert="horz" wrap="square" lIns="56610" tIns="28304" rIns="56610" bIns="28304" numCol="1" anchor="t" anchorCtr="0" compatLnSpc="1"/>
          <a:lstStyle/>
          <a:p>
            <a:endParaRPr lang="zh-CN" altLang="en-US" kern="0">
              <a:solidFill>
                <a:sysClr val="windowText" lastClr="000000">
                  <a:lumMod val="75000"/>
                  <a:lumOff val="25000"/>
                </a:sysClr>
              </a:solidFill>
            </a:endParaRPr>
          </a:p>
        </p:txBody>
      </p:sp>
      <p:sp>
        <p:nvSpPr>
          <p:cNvPr id="83" name="Freeform 29"/>
          <p:cNvSpPr/>
          <p:nvPr/>
        </p:nvSpPr>
        <p:spPr bwMode="auto">
          <a:xfrm>
            <a:off x="1723516" y="1779886"/>
            <a:ext cx="2611396" cy="2413081"/>
          </a:xfrm>
          <a:custGeom>
            <a:avLst/>
            <a:gdLst>
              <a:gd name="T0" fmla="*/ 395 w 446"/>
              <a:gd name="T1" fmla="*/ 395 h 413"/>
              <a:gd name="T2" fmla="*/ 116 w 446"/>
              <a:gd name="T3" fmla="*/ 279 h 413"/>
              <a:gd name="T4" fmla="*/ 0 w 446"/>
              <a:gd name="T5" fmla="*/ 0 h 413"/>
              <a:gd name="T6" fmla="*/ 23 w 446"/>
              <a:gd name="T7" fmla="*/ 0 h 413"/>
              <a:gd name="T8" fmla="*/ 132 w 446"/>
              <a:gd name="T9" fmla="*/ 263 h 413"/>
              <a:gd name="T10" fmla="*/ 395 w 446"/>
              <a:gd name="T11" fmla="*/ 373 h 413"/>
              <a:gd name="T12" fmla="*/ 395 w 446"/>
              <a:gd name="T13" fmla="*/ 355 h 413"/>
              <a:gd name="T14" fmla="*/ 446 w 446"/>
              <a:gd name="T15" fmla="*/ 385 h 413"/>
              <a:gd name="T16" fmla="*/ 395 w 446"/>
              <a:gd name="T17" fmla="*/ 413 h 413"/>
              <a:gd name="T18" fmla="*/ 395 w 446"/>
              <a:gd name="T19" fmla="*/ 395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6" h="413">
                <a:moveTo>
                  <a:pt x="395" y="395"/>
                </a:moveTo>
                <a:cubicBezTo>
                  <a:pt x="286" y="395"/>
                  <a:pt x="187" y="351"/>
                  <a:pt x="116" y="279"/>
                </a:cubicBezTo>
                <a:cubicBezTo>
                  <a:pt x="44" y="208"/>
                  <a:pt x="0" y="109"/>
                  <a:pt x="0" y="0"/>
                </a:cubicBezTo>
                <a:cubicBezTo>
                  <a:pt x="23" y="0"/>
                  <a:pt x="23" y="0"/>
                  <a:pt x="23" y="0"/>
                </a:cubicBezTo>
                <a:cubicBezTo>
                  <a:pt x="23" y="103"/>
                  <a:pt x="64" y="196"/>
                  <a:pt x="132" y="263"/>
                </a:cubicBezTo>
                <a:cubicBezTo>
                  <a:pt x="199" y="331"/>
                  <a:pt x="292" y="372"/>
                  <a:pt x="395" y="373"/>
                </a:cubicBezTo>
                <a:cubicBezTo>
                  <a:pt x="395" y="355"/>
                  <a:pt x="395" y="355"/>
                  <a:pt x="395" y="355"/>
                </a:cubicBezTo>
                <a:cubicBezTo>
                  <a:pt x="446" y="385"/>
                  <a:pt x="446" y="385"/>
                  <a:pt x="446" y="385"/>
                </a:cubicBezTo>
                <a:cubicBezTo>
                  <a:pt x="395" y="413"/>
                  <a:pt x="395" y="413"/>
                  <a:pt x="395" y="413"/>
                </a:cubicBezTo>
                <a:lnTo>
                  <a:pt x="395" y="395"/>
                </a:lnTo>
                <a:close/>
              </a:path>
            </a:pathLst>
          </a:custGeom>
          <a:solidFill>
            <a:srgbClr val="934D19"/>
          </a:solidFill>
          <a:ln>
            <a:noFill/>
          </a:ln>
        </p:spPr>
        <p:txBody>
          <a:bodyPr vert="horz" wrap="square" lIns="56610" tIns="28304" rIns="56610" bIns="28304" numCol="1" anchor="t" anchorCtr="0" compatLnSpc="1"/>
          <a:lstStyle/>
          <a:p>
            <a:endParaRPr lang="zh-CN" altLang="en-US" kern="0">
              <a:solidFill>
                <a:sysClr val="windowText" lastClr="000000">
                  <a:lumMod val="75000"/>
                  <a:lumOff val="25000"/>
                </a:sysClr>
              </a:solidFill>
            </a:endParaRPr>
          </a:p>
        </p:txBody>
      </p:sp>
      <p:sp>
        <p:nvSpPr>
          <p:cNvPr id="84" name="TextBox 83"/>
          <p:cNvSpPr txBox="1"/>
          <p:nvPr/>
        </p:nvSpPr>
        <p:spPr>
          <a:xfrm>
            <a:off x="4368791" y="2428707"/>
            <a:ext cx="420404" cy="580092"/>
          </a:xfrm>
          <a:prstGeom prst="rect">
            <a:avLst/>
          </a:prstGeom>
          <a:noFill/>
        </p:spPr>
        <p:txBody>
          <a:bodyPr wrap="none" lIns="56610" tIns="28304" rIns="56610" bIns="28304" rtlCol="0" anchor="ctr">
            <a:spAutoFit/>
          </a:bodyPr>
          <a:lstStyle/>
          <a:p>
            <a:r>
              <a:rPr lang="en-US" altLang="zh-CN" sz="3400" dirty="0">
                <a:solidFill>
                  <a:srgbClr val="934D19"/>
                </a:solidFill>
                <a:latin typeface="微软雅黑" panose="020B0503020204020204" pitchFamily="34" charset="-122"/>
                <a:ea typeface="微软雅黑" panose="020B0503020204020204" pitchFamily="34" charset="-122"/>
              </a:rPr>
              <a:t>A</a:t>
            </a:r>
            <a:endParaRPr lang="zh-CN" altLang="en-US" sz="3400" dirty="0">
              <a:solidFill>
                <a:srgbClr val="934D19"/>
              </a:solidFill>
              <a:latin typeface="微软雅黑" panose="020B0503020204020204" pitchFamily="34" charset="-122"/>
              <a:ea typeface="微软雅黑" panose="020B0503020204020204" pitchFamily="34" charset="-122"/>
            </a:endParaRPr>
          </a:p>
        </p:txBody>
      </p:sp>
      <p:sp>
        <p:nvSpPr>
          <p:cNvPr id="85" name="TextBox 84"/>
          <p:cNvSpPr txBox="1"/>
          <p:nvPr/>
        </p:nvSpPr>
        <p:spPr>
          <a:xfrm>
            <a:off x="4367786" y="3075399"/>
            <a:ext cx="388354" cy="580092"/>
          </a:xfrm>
          <a:prstGeom prst="rect">
            <a:avLst/>
          </a:prstGeom>
          <a:noFill/>
        </p:spPr>
        <p:txBody>
          <a:bodyPr wrap="none" lIns="56610" tIns="28304" rIns="56610" bIns="28304" rtlCol="0" anchor="ctr">
            <a:spAutoFit/>
          </a:bodyPr>
          <a:lstStyle>
            <a:defPPr>
              <a:defRPr lang="en-US"/>
            </a:defPPr>
            <a:lvl1pPr>
              <a:defRPr sz="3400">
                <a:solidFill>
                  <a:srgbClr val="934D19"/>
                </a:solidFill>
                <a:latin typeface="微软雅黑" panose="020B0503020204020204" pitchFamily="34" charset="-122"/>
                <a:ea typeface="微软雅黑" panose="020B0503020204020204" pitchFamily="34" charset="-122"/>
              </a:defRPr>
            </a:lvl1pPr>
          </a:lstStyle>
          <a:p>
            <a:r>
              <a:rPr lang="en-US" altLang="zh-CN" sz="3400" dirty="0"/>
              <a:t>B</a:t>
            </a:r>
            <a:endParaRPr lang="zh-CN" altLang="en-US" sz="3400" dirty="0"/>
          </a:p>
        </p:txBody>
      </p:sp>
      <p:sp>
        <p:nvSpPr>
          <p:cNvPr id="86" name="TextBox 85"/>
          <p:cNvSpPr txBox="1"/>
          <p:nvPr/>
        </p:nvSpPr>
        <p:spPr>
          <a:xfrm>
            <a:off x="4380981" y="3744934"/>
            <a:ext cx="404034" cy="576545"/>
          </a:xfrm>
          <a:prstGeom prst="rect">
            <a:avLst/>
          </a:prstGeom>
          <a:noFill/>
        </p:spPr>
        <p:txBody>
          <a:bodyPr wrap="none" lIns="56610" tIns="28304" rIns="56610" bIns="28304" rtlCol="0" anchor="ctr">
            <a:spAutoFit/>
          </a:bodyPr>
          <a:lstStyle>
            <a:defPPr>
              <a:defRPr lang="en-US"/>
            </a:defPPr>
            <a:lvl1pPr>
              <a:defRPr sz="3400">
                <a:solidFill>
                  <a:srgbClr val="934D19"/>
                </a:solidFill>
                <a:latin typeface="微软雅黑" panose="020B0503020204020204" pitchFamily="34" charset="-122"/>
                <a:ea typeface="微软雅黑" panose="020B0503020204020204" pitchFamily="34" charset="-122"/>
              </a:defRPr>
            </a:lvl1pPr>
          </a:lstStyle>
          <a:p>
            <a:r>
              <a:rPr lang="en-US" altLang="zh-CN" sz="3400" dirty="0"/>
              <a:t>C</a:t>
            </a:r>
            <a:endParaRPr lang="zh-CN" altLang="en-US" sz="3400" dirty="0"/>
          </a:p>
        </p:txBody>
      </p:sp>
      <p:sp>
        <p:nvSpPr>
          <p:cNvPr id="108" name="TextBox 107"/>
          <p:cNvSpPr txBox="1"/>
          <p:nvPr/>
        </p:nvSpPr>
        <p:spPr>
          <a:xfrm>
            <a:off x="5015565" y="2465163"/>
            <a:ext cx="2908201" cy="610988"/>
          </a:xfrm>
          <a:prstGeom prst="rect">
            <a:avLst/>
          </a:prstGeom>
          <a:noFill/>
        </p:spPr>
        <p:txBody>
          <a:bodyPr wrap="square" lIns="56610" tIns="28304" rIns="56610" bIns="28304" rtlCol="0">
            <a:spAutoFit/>
          </a:bodyPr>
          <a:lstStyle/>
          <a:p>
            <a:pPr defTabSz="914400">
              <a:lnSpc>
                <a:spcPct val="120000"/>
              </a:lnSpc>
              <a:spcBef>
                <a:spcPct val="0"/>
              </a:spcBef>
              <a:defRPr/>
            </a:pPr>
            <a:r>
              <a:rPr lang="zh-CN" altLang="en-US" sz="1000" kern="0" dirty="0">
                <a:solidFill>
                  <a:sysClr val="windowText" lastClr="000000">
                    <a:lumMod val="75000"/>
                    <a:lumOff val="25000"/>
                  </a:sys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r>
              <a:rPr lang="zh-CN" altLang="en-US" sz="1000" kern="0" dirty="0">
                <a:solidFill>
                  <a:sysClr val="windowText" lastClr="000000">
                    <a:lumMod val="75000"/>
                    <a:lumOff val="25000"/>
                  </a:sys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a:t>
            </a:r>
          </a:p>
        </p:txBody>
      </p:sp>
      <p:sp>
        <p:nvSpPr>
          <p:cNvPr id="109" name="TextBox 108"/>
          <p:cNvSpPr txBox="1"/>
          <p:nvPr/>
        </p:nvSpPr>
        <p:spPr>
          <a:xfrm>
            <a:off x="5015565" y="3154379"/>
            <a:ext cx="2908201" cy="610988"/>
          </a:xfrm>
          <a:prstGeom prst="rect">
            <a:avLst/>
          </a:prstGeom>
          <a:noFill/>
        </p:spPr>
        <p:txBody>
          <a:bodyPr wrap="square" lIns="56610" tIns="28304" rIns="56610" bIns="28304" rtlCol="0">
            <a:spAutoFit/>
          </a:bodyPr>
          <a:lstStyle/>
          <a:p>
            <a:pPr defTabSz="914400">
              <a:lnSpc>
                <a:spcPct val="120000"/>
              </a:lnSpc>
              <a:spcBef>
                <a:spcPct val="0"/>
              </a:spcBef>
              <a:defRPr/>
            </a:pPr>
            <a:r>
              <a:rPr lang="zh-CN" altLang="en-US" sz="1000" kern="0" dirty="0">
                <a:solidFill>
                  <a:sysClr val="windowText" lastClr="000000">
                    <a:lumMod val="75000"/>
                    <a:lumOff val="25000"/>
                  </a:sys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r>
              <a:rPr lang="zh-CN" altLang="en-US" sz="1000" kern="0" dirty="0">
                <a:solidFill>
                  <a:sysClr val="windowText" lastClr="000000">
                    <a:lumMod val="75000"/>
                    <a:lumOff val="25000"/>
                  </a:sys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a:t>
            </a:r>
          </a:p>
        </p:txBody>
      </p:sp>
      <p:sp>
        <p:nvSpPr>
          <p:cNvPr id="110" name="TextBox 109"/>
          <p:cNvSpPr txBox="1"/>
          <p:nvPr/>
        </p:nvSpPr>
        <p:spPr>
          <a:xfrm>
            <a:off x="5015565" y="3829395"/>
            <a:ext cx="2908201" cy="610988"/>
          </a:xfrm>
          <a:prstGeom prst="rect">
            <a:avLst/>
          </a:prstGeom>
          <a:noFill/>
        </p:spPr>
        <p:txBody>
          <a:bodyPr wrap="square" lIns="56610" tIns="28304" rIns="56610" bIns="28304" rtlCol="0">
            <a:spAutoFit/>
          </a:bodyPr>
          <a:lstStyle/>
          <a:p>
            <a:pPr defTabSz="914400">
              <a:lnSpc>
                <a:spcPct val="120000"/>
              </a:lnSpc>
              <a:defRPr/>
            </a:pPr>
            <a:r>
              <a:rPr lang="zh-CN" altLang="en-US" sz="1000" kern="0" dirty="0">
                <a:solidFill>
                  <a:sysClr val="windowText" lastClr="000000">
                    <a:lumMod val="75000"/>
                    <a:lumOff val="25000"/>
                  </a:sys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r>
              <a:rPr lang="zh-CN" altLang="en-US" sz="1000" kern="0" dirty="0">
                <a:solidFill>
                  <a:sysClr val="windowText" lastClr="000000">
                    <a:lumMod val="75000"/>
                    <a:lumOff val="25000"/>
                  </a:sys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a:t>
            </a:r>
          </a:p>
        </p:txBody>
      </p:sp>
      <p:sp>
        <p:nvSpPr>
          <p:cNvPr id="2" name="矩形 1"/>
          <p:cNvSpPr/>
          <p:nvPr/>
        </p:nvSpPr>
        <p:spPr>
          <a:xfrm>
            <a:off x="4876706" y="1229766"/>
            <a:ext cx="1857854" cy="580220"/>
          </a:xfrm>
          <a:prstGeom prst="rect">
            <a:avLst/>
          </a:prstGeom>
          <a:noFill/>
        </p:spPr>
        <p:txBody>
          <a:bodyPr wrap="none" lIns="56610" tIns="28304" rIns="56610" bIns="28304" rtlCol="0" anchor="ctr">
            <a:spAutoFit/>
          </a:bodyPr>
          <a:lstStyle/>
          <a:p>
            <a:r>
              <a:rPr lang="zh-CN" altLang="en-US" sz="3400" dirty="0">
                <a:solidFill>
                  <a:srgbClr val="934D19"/>
                </a:solidFill>
                <a:latin typeface="微软雅黑" panose="020B0503020204020204" pitchFamily="34" charset="-122"/>
                <a:ea typeface="微软雅黑" panose="020B0503020204020204" pitchFamily="34" charset="-122"/>
              </a:rPr>
              <a:t>标题文字</a:t>
            </a:r>
          </a:p>
        </p:txBody>
      </p:sp>
      <p:sp>
        <p:nvSpPr>
          <p:cNvPr id="25" name="矩形 24"/>
          <p:cNvSpPr/>
          <p:nvPr/>
        </p:nvSpPr>
        <p:spPr>
          <a:xfrm>
            <a:off x="4648176" y="1733809"/>
            <a:ext cx="1669135" cy="235889"/>
          </a:xfrm>
          <a:prstGeom prst="rect">
            <a:avLst/>
          </a:prstGeom>
        </p:spPr>
        <p:txBody>
          <a:bodyPr wrap="square">
            <a:spAutoFit/>
          </a:bodyPr>
          <a:lstStyle/>
          <a:p>
            <a:r>
              <a:rPr lang="zh-CN" altLang="en-US" sz="1400" baseline="-3000" dirty="0">
                <a:solidFill>
                  <a:srgbClr val="381E0A"/>
                </a:solidFill>
                <a:latin typeface="微软雅黑" panose="020B0503020204020204" pitchFamily="34" charset="-122"/>
                <a:ea typeface="微软雅黑" panose="020B0503020204020204" pitchFamily="34" charset="-122"/>
              </a:rPr>
              <a:t>点击添加副标题文字</a:t>
            </a:r>
          </a:p>
        </p:txBody>
      </p:sp>
      <p:sp>
        <p:nvSpPr>
          <p:cNvPr id="3" name="标题 2"/>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additive="base">
                                        <p:cTn id="12" dur="500" fill="hold"/>
                                        <p:tgtEl>
                                          <p:spTgt spid="25"/>
                                        </p:tgtEl>
                                        <p:attrNameLst>
                                          <p:attrName>ppt_x</p:attrName>
                                        </p:attrNameLst>
                                      </p:cBhvr>
                                      <p:tavLst>
                                        <p:tav tm="0">
                                          <p:val>
                                            <p:strVal val="1+#ppt_w/2"/>
                                          </p:val>
                                        </p:tav>
                                        <p:tav tm="100000">
                                          <p:val>
                                            <p:strVal val="#ppt_x"/>
                                          </p:val>
                                        </p:tav>
                                      </p:tavLst>
                                    </p:anim>
                                    <p:anim calcmode="lin" valueType="num">
                                      <p:cBhvr additive="base">
                                        <p:cTn id="13" dur="500" fill="hold"/>
                                        <p:tgtEl>
                                          <p:spTgt spid="25"/>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76"/>
                                        </p:tgtEl>
                                        <p:attrNameLst>
                                          <p:attrName>style.visibility</p:attrName>
                                        </p:attrNameLst>
                                      </p:cBhvr>
                                      <p:to>
                                        <p:strVal val="visible"/>
                                      </p:to>
                                    </p:set>
                                    <p:anim calcmode="lin" valueType="num">
                                      <p:cBhvr>
                                        <p:cTn id="17" dur="500" fill="hold"/>
                                        <p:tgtEl>
                                          <p:spTgt spid="76"/>
                                        </p:tgtEl>
                                        <p:attrNameLst>
                                          <p:attrName>ppt_w</p:attrName>
                                        </p:attrNameLst>
                                      </p:cBhvr>
                                      <p:tavLst>
                                        <p:tav tm="0">
                                          <p:val>
                                            <p:fltVal val="0"/>
                                          </p:val>
                                        </p:tav>
                                        <p:tav tm="100000">
                                          <p:val>
                                            <p:strVal val="#ppt_w"/>
                                          </p:val>
                                        </p:tav>
                                      </p:tavLst>
                                    </p:anim>
                                    <p:anim calcmode="lin" valueType="num">
                                      <p:cBhvr>
                                        <p:cTn id="18" dur="500" fill="hold"/>
                                        <p:tgtEl>
                                          <p:spTgt spid="76"/>
                                        </p:tgtEl>
                                        <p:attrNameLst>
                                          <p:attrName>ppt_h</p:attrName>
                                        </p:attrNameLst>
                                      </p:cBhvr>
                                      <p:tavLst>
                                        <p:tav tm="0">
                                          <p:val>
                                            <p:fltVal val="0"/>
                                          </p:val>
                                        </p:tav>
                                        <p:tav tm="100000">
                                          <p:val>
                                            <p:strVal val="#ppt_h"/>
                                          </p:val>
                                        </p:tav>
                                      </p:tavLst>
                                    </p:anim>
                                    <p:animEffect transition="in" filter="fade">
                                      <p:cBhvr>
                                        <p:cTn id="19" dur="500"/>
                                        <p:tgtEl>
                                          <p:spTgt spid="76"/>
                                        </p:tgtEl>
                                      </p:cBhvr>
                                    </p:animEffect>
                                  </p:childTnLst>
                                </p:cTn>
                              </p:par>
                            </p:childTnLst>
                          </p:cTn>
                        </p:par>
                        <p:par>
                          <p:cTn id="20" fill="hold">
                            <p:stCondLst>
                              <p:cond delay="1500"/>
                            </p:stCondLst>
                            <p:childTnLst>
                              <p:par>
                                <p:cTn id="21" presetID="22" presetClass="entr" presetSubtype="2" fill="hold" grpId="0" nodeType="afterEffect">
                                  <p:stCondLst>
                                    <p:cond delay="0"/>
                                  </p:stCondLst>
                                  <p:childTnLst>
                                    <p:set>
                                      <p:cBhvr>
                                        <p:cTn id="22" dur="1" fill="hold">
                                          <p:stCondLst>
                                            <p:cond delay="0"/>
                                          </p:stCondLst>
                                        </p:cTn>
                                        <p:tgtEl>
                                          <p:spTgt spid="77"/>
                                        </p:tgtEl>
                                        <p:attrNameLst>
                                          <p:attrName>style.visibility</p:attrName>
                                        </p:attrNameLst>
                                      </p:cBhvr>
                                      <p:to>
                                        <p:strVal val="visible"/>
                                      </p:to>
                                    </p:set>
                                    <p:animEffect transition="in" filter="wipe(right)">
                                      <p:cBhvr>
                                        <p:cTn id="23" dur="500"/>
                                        <p:tgtEl>
                                          <p:spTgt spid="77"/>
                                        </p:tgtEl>
                                      </p:cBhvr>
                                    </p:animEffect>
                                  </p:childTnLst>
                                </p:cTn>
                              </p:par>
                            </p:childTnLst>
                          </p:cTn>
                        </p:par>
                        <p:par>
                          <p:cTn id="24" fill="hold">
                            <p:stCondLst>
                              <p:cond delay="2000"/>
                            </p:stCondLst>
                            <p:childTnLst>
                              <p:par>
                                <p:cTn id="25" presetID="49" presetClass="entr" presetSubtype="0" decel="100000" fill="hold" grpId="0" nodeType="afterEffect">
                                  <p:stCondLst>
                                    <p:cond delay="0"/>
                                  </p:stCondLst>
                                  <p:childTnLst>
                                    <p:set>
                                      <p:cBhvr>
                                        <p:cTn id="26" dur="1" fill="hold">
                                          <p:stCondLst>
                                            <p:cond delay="0"/>
                                          </p:stCondLst>
                                        </p:cTn>
                                        <p:tgtEl>
                                          <p:spTgt spid="78"/>
                                        </p:tgtEl>
                                        <p:attrNameLst>
                                          <p:attrName>style.visibility</p:attrName>
                                        </p:attrNameLst>
                                      </p:cBhvr>
                                      <p:to>
                                        <p:strVal val="visible"/>
                                      </p:to>
                                    </p:set>
                                    <p:anim calcmode="lin" valueType="num">
                                      <p:cBhvr>
                                        <p:cTn id="27" dur="500" fill="hold"/>
                                        <p:tgtEl>
                                          <p:spTgt spid="78"/>
                                        </p:tgtEl>
                                        <p:attrNameLst>
                                          <p:attrName>ppt_w</p:attrName>
                                        </p:attrNameLst>
                                      </p:cBhvr>
                                      <p:tavLst>
                                        <p:tav tm="0">
                                          <p:val>
                                            <p:fltVal val="0"/>
                                          </p:val>
                                        </p:tav>
                                        <p:tav tm="100000">
                                          <p:val>
                                            <p:strVal val="#ppt_w"/>
                                          </p:val>
                                        </p:tav>
                                      </p:tavLst>
                                    </p:anim>
                                    <p:anim calcmode="lin" valueType="num">
                                      <p:cBhvr>
                                        <p:cTn id="28" dur="500" fill="hold"/>
                                        <p:tgtEl>
                                          <p:spTgt spid="78"/>
                                        </p:tgtEl>
                                        <p:attrNameLst>
                                          <p:attrName>ppt_h</p:attrName>
                                        </p:attrNameLst>
                                      </p:cBhvr>
                                      <p:tavLst>
                                        <p:tav tm="0">
                                          <p:val>
                                            <p:fltVal val="0"/>
                                          </p:val>
                                        </p:tav>
                                        <p:tav tm="100000">
                                          <p:val>
                                            <p:strVal val="#ppt_h"/>
                                          </p:val>
                                        </p:tav>
                                      </p:tavLst>
                                    </p:anim>
                                    <p:anim calcmode="lin" valueType="num">
                                      <p:cBhvr>
                                        <p:cTn id="29" dur="500" fill="hold"/>
                                        <p:tgtEl>
                                          <p:spTgt spid="78"/>
                                        </p:tgtEl>
                                        <p:attrNameLst>
                                          <p:attrName>style.rotation</p:attrName>
                                        </p:attrNameLst>
                                      </p:cBhvr>
                                      <p:tavLst>
                                        <p:tav tm="0">
                                          <p:val>
                                            <p:fltVal val="360"/>
                                          </p:val>
                                        </p:tav>
                                        <p:tav tm="100000">
                                          <p:val>
                                            <p:fltVal val="0"/>
                                          </p:val>
                                        </p:tav>
                                      </p:tavLst>
                                    </p:anim>
                                    <p:animEffect transition="in" filter="fade">
                                      <p:cBhvr>
                                        <p:cTn id="30" dur="500"/>
                                        <p:tgtEl>
                                          <p:spTgt spid="78"/>
                                        </p:tgtEl>
                                      </p:cBhvr>
                                    </p:animEffect>
                                  </p:childTnLst>
                                </p:cTn>
                              </p:par>
                              <p:par>
                                <p:cTn id="31" presetID="49" presetClass="entr" presetSubtype="0" decel="100000" fill="hold" grpId="0" nodeType="withEffect">
                                  <p:stCondLst>
                                    <p:cond delay="200"/>
                                  </p:stCondLst>
                                  <p:childTnLst>
                                    <p:set>
                                      <p:cBhvr>
                                        <p:cTn id="32" dur="1" fill="hold">
                                          <p:stCondLst>
                                            <p:cond delay="0"/>
                                          </p:stCondLst>
                                        </p:cTn>
                                        <p:tgtEl>
                                          <p:spTgt spid="79"/>
                                        </p:tgtEl>
                                        <p:attrNameLst>
                                          <p:attrName>style.visibility</p:attrName>
                                        </p:attrNameLst>
                                      </p:cBhvr>
                                      <p:to>
                                        <p:strVal val="visible"/>
                                      </p:to>
                                    </p:set>
                                    <p:anim calcmode="lin" valueType="num">
                                      <p:cBhvr>
                                        <p:cTn id="33" dur="500" fill="hold"/>
                                        <p:tgtEl>
                                          <p:spTgt spid="79"/>
                                        </p:tgtEl>
                                        <p:attrNameLst>
                                          <p:attrName>ppt_w</p:attrName>
                                        </p:attrNameLst>
                                      </p:cBhvr>
                                      <p:tavLst>
                                        <p:tav tm="0">
                                          <p:val>
                                            <p:fltVal val="0"/>
                                          </p:val>
                                        </p:tav>
                                        <p:tav tm="100000">
                                          <p:val>
                                            <p:strVal val="#ppt_w"/>
                                          </p:val>
                                        </p:tav>
                                      </p:tavLst>
                                    </p:anim>
                                    <p:anim calcmode="lin" valueType="num">
                                      <p:cBhvr>
                                        <p:cTn id="34" dur="500" fill="hold"/>
                                        <p:tgtEl>
                                          <p:spTgt spid="79"/>
                                        </p:tgtEl>
                                        <p:attrNameLst>
                                          <p:attrName>ppt_h</p:attrName>
                                        </p:attrNameLst>
                                      </p:cBhvr>
                                      <p:tavLst>
                                        <p:tav tm="0">
                                          <p:val>
                                            <p:fltVal val="0"/>
                                          </p:val>
                                        </p:tav>
                                        <p:tav tm="100000">
                                          <p:val>
                                            <p:strVal val="#ppt_h"/>
                                          </p:val>
                                        </p:tav>
                                      </p:tavLst>
                                    </p:anim>
                                    <p:anim calcmode="lin" valueType="num">
                                      <p:cBhvr>
                                        <p:cTn id="35" dur="500" fill="hold"/>
                                        <p:tgtEl>
                                          <p:spTgt spid="79"/>
                                        </p:tgtEl>
                                        <p:attrNameLst>
                                          <p:attrName>style.rotation</p:attrName>
                                        </p:attrNameLst>
                                      </p:cBhvr>
                                      <p:tavLst>
                                        <p:tav tm="0">
                                          <p:val>
                                            <p:fltVal val="360"/>
                                          </p:val>
                                        </p:tav>
                                        <p:tav tm="100000">
                                          <p:val>
                                            <p:fltVal val="0"/>
                                          </p:val>
                                        </p:tav>
                                      </p:tavLst>
                                    </p:anim>
                                    <p:animEffect transition="in" filter="fade">
                                      <p:cBhvr>
                                        <p:cTn id="36" dur="500"/>
                                        <p:tgtEl>
                                          <p:spTgt spid="79"/>
                                        </p:tgtEl>
                                      </p:cBhvr>
                                    </p:animEffect>
                                  </p:childTnLst>
                                </p:cTn>
                              </p:par>
                              <p:par>
                                <p:cTn id="37" presetID="49" presetClass="entr" presetSubtype="0" decel="100000" fill="hold" grpId="0" nodeType="withEffect">
                                  <p:stCondLst>
                                    <p:cond delay="400"/>
                                  </p:stCondLst>
                                  <p:childTnLst>
                                    <p:set>
                                      <p:cBhvr>
                                        <p:cTn id="38" dur="1" fill="hold">
                                          <p:stCondLst>
                                            <p:cond delay="0"/>
                                          </p:stCondLst>
                                        </p:cTn>
                                        <p:tgtEl>
                                          <p:spTgt spid="80"/>
                                        </p:tgtEl>
                                        <p:attrNameLst>
                                          <p:attrName>style.visibility</p:attrName>
                                        </p:attrNameLst>
                                      </p:cBhvr>
                                      <p:to>
                                        <p:strVal val="visible"/>
                                      </p:to>
                                    </p:set>
                                    <p:anim calcmode="lin" valueType="num">
                                      <p:cBhvr>
                                        <p:cTn id="39" dur="500" fill="hold"/>
                                        <p:tgtEl>
                                          <p:spTgt spid="80"/>
                                        </p:tgtEl>
                                        <p:attrNameLst>
                                          <p:attrName>ppt_w</p:attrName>
                                        </p:attrNameLst>
                                      </p:cBhvr>
                                      <p:tavLst>
                                        <p:tav tm="0">
                                          <p:val>
                                            <p:fltVal val="0"/>
                                          </p:val>
                                        </p:tav>
                                        <p:tav tm="100000">
                                          <p:val>
                                            <p:strVal val="#ppt_w"/>
                                          </p:val>
                                        </p:tav>
                                      </p:tavLst>
                                    </p:anim>
                                    <p:anim calcmode="lin" valueType="num">
                                      <p:cBhvr>
                                        <p:cTn id="40" dur="500" fill="hold"/>
                                        <p:tgtEl>
                                          <p:spTgt spid="80"/>
                                        </p:tgtEl>
                                        <p:attrNameLst>
                                          <p:attrName>ppt_h</p:attrName>
                                        </p:attrNameLst>
                                      </p:cBhvr>
                                      <p:tavLst>
                                        <p:tav tm="0">
                                          <p:val>
                                            <p:fltVal val="0"/>
                                          </p:val>
                                        </p:tav>
                                        <p:tav tm="100000">
                                          <p:val>
                                            <p:strVal val="#ppt_h"/>
                                          </p:val>
                                        </p:tav>
                                      </p:tavLst>
                                    </p:anim>
                                    <p:anim calcmode="lin" valueType="num">
                                      <p:cBhvr>
                                        <p:cTn id="41" dur="500" fill="hold"/>
                                        <p:tgtEl>
                                          <p:spTgt spid="80"/>
                                        </p:tgtEl>
                                        <p:attrNameLst>
                                          <p:attrName>style.rotation</p:attrName>
                                        </p:attrNameLst>
                                      </p:cBhvr>
                                      <p:tavLst>
                                        <p:tav tm="0">
                                          <p:val>
                                            <p:fltVal val="360"/>
                                          </p:val>
                                        </p:tav>
                                        <p:tav tm="100000">
                                          <p:val>
                                            <p:fltVal val="0"/>
                                          </p:val>
                                        </p:tav>
                                      </p:tavLst>
                                    </p:anim>
                                    <p:animEffect transition="in" filter="fade">
                                      <p:cBhvr>
                                        <p:cTn id="42" dur="500"/>
                                        <p:tgtEl>
                                          <p:spTgt spid="80"/>
                                        </p:tgtEl>
                                      </p:cBhvr>
                                    </p:animEffect>
                                  </p:childTnLst>
                                </p:cTn>
                              </p:par>
                            </p:childTnLst>
                          </p:cTn>
                        </p:par>
                        <p:par>
                          <p:cTn id="43" fill="hold">
                            <p:stCondLst>
                              <p:cond delay="2500"/>
                            </p:stCondLst>
                            <p:childTnLst>
                              <p:par>
                                <p:cTn id="44" presetID="22" presetClass="entr" presetSubtype="8" fill="hold" grpId="0" nodeType="afterEffect">
                                  <p:stCondLst>
                                    <p:cond delay="0"/>
                                  </p:stCondLst>
                                  <p:childTnLst>
                                    <p:set>
                                      <p:cBhvr>
                                        <p:cTn id="45" dur="1" fill="hold">
                                          <p:stCondLst>
                                            <p:cond delay="0"/>
                                          </p:stCondLst>
                                        </p:cTn>
                                        <p:tgtEl>
                                          <p:spTgt spid="81"/>
                                        </p:tgtEl>
                                        <p:attrNameLst>
                                          <p:attrName>style.visibility</p:attrName>
                                        </p:attrNameLst>
                                      </p:cBhvr>
                                      <p:to>
                                        <p:strVal val="visible"/>
                                      </p:to>
                                    </p:set>
                                    <p:animEffect transition="in" filter="wipe(left)">
                                      <p:cBhvr>
                                        <p:cTn id="46" dur="500"/>
                                        <p:tgtEl>
                                          <p:spTgt spid="81"/>
                                        </p:tgtEl>
                                      </p:cBhvr>
                                    </p:animEffect>
                                  </p:childTnLst>
                                </p:cTn>
                              </p:par>
                            </p:childTnLst>
                          </p:cTn>
                        </p:par>
                        <p:par>
                          <p:cTn id="47" fill="hold">
                            <p:stCondLst>
                              <p:cond delay="3000"/>
                            </p:stCondLst>
                            <p:childTnLst>
                              <p:par>
                                <p:cTn id="48" presetID="45" presetClass="entr" presetSubtype="0" fill="hold" grpId="0" nodeType="afterEffect">
                                  <p:stCondLst>
                                    <p:cond delay="0"/>
                                  </p:stCondLst>
                                  <p:childTnLst>
                                    <p:set>
                                      <p:cBhvr>
                                        <p:cTn id="49" dur="1" fill="hold">
                                          <p:stCondLst>
                                            <p:cond delay="0"/>
                                          </p:stCondLst>
                                        </p:cTn>
                                        <p:tgtEl>
                                          <p:spTgt spid="84"/>
                                        </p:tgtEl>
                                        <p:attrNameLst>
                                          <p:attrName>style.visibility</p:attrName>
                                        </p:attrNameLst>
                                      </p:cBhvr>
                                      <p:to>
                                        <p:strVal val="visible"/>
                                      </p:to>
                                    </p:set>
                                    <p:animEffect transition="in" filter="fade">
                                      <p:cBhvr>
                                        <p:cTn id="50" dur="500"/>
                                        <p:tgtEl>
                                          <p:spTgt spid="84"/>
                                        </p:tgtEl>
                                      </p:cBhvr>
                                    </p:animEffect>
                                    <p:anim calcmode="lin" valueType="num">
                                      <p:cBhvr>
                                        <p:cTn id="51" dur="500" fill="hold"/>
                                        <p:tgtEl>
                                          <p:spTgt spid="84"/>
                                        </p:tgtEl>
                                        <p:attrNameLst>
                                          <p:attrName>ppt_w</p:attrName>
                                        </p:attrNameLst>
                                      </p:cBhvr>
                                      <p:tavLst>
                                        <p:tav tm="0" fmla="#ppt_w*sin(2.5*pi*$)">
                                          <p:val>
                                            <p:fltVal val="0"/>
                                          </p:val>
                                        </p:tav>
                                        <p:tav tm="100000">
                                          <p:val>
                                            <p:fltVal val="1"/>
                                          </p:val>
                                        </p:tav>
                                      </p:tavLst>
                                    </p:anim>
                                    <p:anim calcmode="lin" valueType="num">
                                      <p:cBhvr>
                                        <p:cTn id="52" dur="500" fill="hold"/>
                                        <p:tgtEl>
                                          <p:spTgt spid="84"/>
                                        </p:tgtEl>
                                        <p:attrNameLst>
                                          <p:attrName>ppt_h</p:attrName>
                                        </p:attrNameLst>
                                      </p:cBhvr>
                                      <p:tavLst>
                                        <p:tav tm="0">
                                          <p:val>
                                            <p:strVal val="#ppt_h"/>
                                          </p:val>
                                        </p:tav>
                                        <p:tav tm="100000">
                                          <p:val>
                                            <p:strVal val="#ppt_h"/>
                                          </p:val>
                                        </p:tav>
                                      </p:tavLst>
                                    </p:anim>
                                  </p:childTnLst>
                                </p:cTn>
                              </p:par>
                              <p:par>
                                <p:cTn id="53" presetID="22" presetClass="entr" presetSubtype="8" fill="hold" grpId="0" nodeType="withEffect">
                                  <p:stCondLst>
                                    <p:cond delay="0"/>
                                  </p:stCondLst>
                                  <p:childTnLst>
                                    <p:set>
                                      <p:cBhvr>
                                        <p:cTn id="54" dur="1" fill="hold">
                                          <p:stCondLst>
                                            <p:cond delay="0"/>
                                          </p:stCondLst>
                                        </p:cTn>
                                        <p:tgtEl>
                                          <p:spTgt spid="108"/>
                                        </p:tgtEl>
                                        <p:attrNameLst>
                                          <p:attrName>style.visibility</p:attrName>
                                        </p:attrNameLst>
                                      </p:cBhvr>
                                      <p:to>
                                        <p:strVal val="visible"/>
                                      </p:to>
                                    </p:set>
                                    <p:animEffect transition="in" filter="wipe(left)">
                                      <p:cBhvr>
                                        <p:cTn id="55" dur="500"/>
                                        <p:tgtEl>
                                          <p:spTgt spid="108"/>
                                        </p:tgtEl>
                                      </p:cBhvr>
                                    </p:animEffect>
                                  </p:childTnLst>
                                </p:cTn>
                              </p:par>
                            </p:childTnLst>
                          </p:cTn>
                        </p:par>
                        <p:par>
                          <p:cTn id="56" fill="hold">
                            <p:stCondLst>
                              <p:cond delay="3500"/>
                            </p:stCondLst>
                            <p:childTnLst>
                              <p:par>
                                <p:cTn id="57" presetID="22" presetClass="entr" presetSubtype="8" fill="hold" grpId="0" nodeType="afterEffect">
                                  <p:stCondLst>
                                    <p:cond delay="0"/>
                                  </p:stCondLst>
                                  <p:childTnLst>
                                    <p:set>
                                      <p:cBhvr>
                                        <p:cTn id="58" dur="1" fill="hold">
                                          <p:stCondLst>
                                            <p:cond delay="0"/>
                                          </p:stCondLst>
                                        </p:cTn>
                                        <p:tgtEl>
                                          <p:spTgt spid="82"/>
                                        </p:tgtEl>
                                        <p:attrNameLst>
                                          <p:attrName>style.visibility</p:attrName>
                                        </p:attrNameLst>
                                      </p:cBhvr>
                                      <p:to>
                                        <p:strVal val="visible"/>
                                      </p:to>
                                    </p:set>
                                    <p:animEffect transition="in" filter="wipe(left)">
                                      <p:cBhvr>
                                        <p:cTn id="59" dur="500"/>
                                        <p:tgtEl>
                                          <p:spTgt spid="82"/>
                                        </p:tgtEl>
                                      </p:cBhvr>
                                    </p:animEffect>
                                  </p:childTnLst>
                                </p:cTn>
                              </p:par>
                            </p:childTnLst>
                          </p:cTn>
                        </p:par>
                        <p:par>
                          <p:cTn id="60" fill="hold">
                            <p:stCondLst>
                              <p:cond delay="4000"/>
                            </p:stCondLst>
                            <p:childTnLst>
                              <p:par>
                                <p:cTn id="61" presetID="45" presetClass="entr" presetSubtype="0" fill="hold" grpId="0" nodeType="afterEffect">
                                  <p:stCondLst>
                                    <p:cond delay="0"/>
                                  </p:stCondLst>
                                  <p:childTnLst>
                                    <p:set>
                                      <p:cBhvr>
                                        <p:cTn id="62" dur="1" fill="hold">
                                          <p:stCondLst>
                                            <p:cond delay="0"/>
                                          </p:stCondLst>
                                        </p:cTn>
                                        <p:tgtEl>
                                          <p:spTgt spid="85"/>
                                        </p:tgtEl>
                                        <p:attrNameLst>
                                          <p:attrName>style.visibility</p:attrName>
                                        </p:attrNameLst>
                                      </p:cBhvr>
                                      <p:to>
                                        <p:strVal val="visible"/>
                                      </p:to>
                                    </p:set>
                                    <p:animEffect transition="in" filter="fade">
                                      <p:cBhvr>
                                        <p:cTn id="63" dur="500"/>
                                        <p:tgtEl>
                                          <p:spTgt spid="85"/>
                                        </p:tgtEl>
                                      </p:cBhvr>
                                    </p:animEffect>
                                    <p:anim calcmode="lin" valueType="num">
                                      <p:cBhvr>
                                        <p:cTn id="64" dur="500" fill="hold"/>
                                        <p:tgtEl>
                                          <p:spTgt spid="85"/>
                                        </p:tgtEl>
                                        <p:attrNameLst>
                                          <p:attrName>ppt_w</p:attrName>
                                        </p:attrNameLst>
                                      </p:cBhvr>
                                      <p:tavLst>
                                        <p:tav tm="0" fmla="#ppt_w*sin(2.5*pi*$)">
                                          <p:val>
                                            <p:fltVal val="0"/>
                                          </p:val>
                                        </p:tav>
                                        <p:tav tm="100000">
                                          <p:val>
                                            <p:fltVal val="1"/>
                                          </p:val>
                                        </p:tav>
                                      </p:tavLst>
                                    </p:anim>
                                    <p:anim calcmode="lin" valueType="num">
                                      <p:cBhvr>
                                        <p:cTn id="65" dur="500" fill="hold"/>
                                        <p:tgtEl>
                                          <p:spTgt spid="85"/>
                                        </p:tgtEl>
                                        <p:attrNameLst>
                                          <p:attrName>ppt_h</p:attrName>
                                        </p:attrNameLst>
                                      </p:cBhvr>
                                      <p:tavLst>
                                        <p:tav tm="0">
                                          <p:val>
                                            <p:strVal val="#ppt_h"/>
                                          </p:val>
                                        </p:tav>
                                        <p:tav tm="100000">
                                          <p:val>
                                            <p:strVal val="#ppt_h"/>
                                          </p:val>
                                        </p:tav>
                                      </p:tavLst>
                                    </p:anim>
                                  </p:childTnLst>
                                </p:cTn>
                              </p:par>
                              <p:par>
                                <p:cTn id="66" presetID="22" presetClass="entr" presetSubtype="8" fill="hold" grpId="0" nodeType="withEffect">
                                  <p:stCondLst>
                                    <p:cond delay="0"/>
                                  </p:stCondLst>
                                  <p:childTnLst>
                                    <p:set>
                                      <p:cBhvr>
                                        <p:cTn id="67" dur="1" fill="hold">
                                          <p:stCondLst>
                                            <p:cond delay="0"/>
                                          </p:stCondLst>
                                        </p:cTn>
                                        <p:tgtEl>
                                          <p:spTgt spid="109"/>
                                        </p:tgtEl>
                                        <p:attrNameLst>
                                          <p:attrName>style.visibility</p:attrName>
                                        </p:attrNameLst>
                                      </p:cBhvr>
                                      <p:to>
                                        <p:strVal val="visible"/>
                                      </p:to>
                                    </p:set>
                                    <p:animEffect transition="in" filter="wipe(left)">
                                      <p:cBhvr>
                                        <p:cTn id="68" dur="500"/>
                                        <p:tgtEl>
                                          <p:spTgt spid="109"/>
                                        </p:tgtEl>
                                      </p:cBhvr>
                                    </p:animEffect>
                                  </p:childTnLst>
                                </p:cTn>
                              </p:par>
                            </p:childTnLst>
                          </p:cTn>
                        </p:par>
                        <p:par>
                          <p:cTn id="69" fill="hold">
                            <p:stCondLst>
                              <p:cond delay="4500"/>
                            </p:stCondLst>
                            <p:childTnLst>
                              <p:par>
                                <p:cTn id="70" presetID="22" presetClass="entr" presetSubtype="8" fill="hold" grpId="0" nodeType="afterEffect">
                                  <p:stCondLst>
                                    <p:cond delay="0"/>
                                  </p:stCondLst>
                                  <p:childTnLst>
                                    <p:set>
                                      <p:cBhvr>
                                        <p:cTn id="71" dur="1" fill="hold">
                                          <p:stCondLst>
                                            <p:cond delay="0"/>
                                          </p:stCondLst>
                                        </p:cTn>
                                        <p:tgtEl>
                                          <p:spTgt spid="83"/>
                                        </p:tgtEl>
                                        <p:attrNameLst>
                                          <p:attrName>style.visibility</p:attrName>
                                        </p:attrNameLst>
                                      </p:cBhvr>
                                      <p:to>
                                        <p:strVal val="visible"/>
                                      </p:to>
                                    </p:set>
                                    <p:animEffect transition="in" filter="wipe(left)">
                                      <p:cBhvr>
                                        <p:cTn id="72" dur="500"/>
                                        <p:tgtEl>
                                          <p:spTgt spid="83"/>
                                        </p:tgtEl>
                                      </p:cBhvr>
                                    </p:animEffect>
                                  </p:childTnLst>
                                </p:cTn>
                              </p:par>
                            </p:childTnLst>
                          </p:cTn>
                        </p:par>
                        <p:par>
                          <p:cTn id="73" fill="hold">
                            <p:stCondLst>
                              <p:cond delay="5000"/>
                            </p:stCondLst>
                            <p:childTnLst>
                              <p:par>
                                <p:cTn id="74" presetID="45" presetClass="entr" presetSubtype="0" fill="hold" grpId="0" nodeType="afterEffect">
                                  <p:stCondLst>
                                    <p:cond delay="0"/>
                                  </p:stCondLst>
                                  <p:childTnLst>
                                    <p:set>
                                      <p:cBhvr>
                                        <p:cTn id="75" dur="1" fill="hold">
                                          <p:stCondLst>
                                            <p:cond delay="0"/>
                                          </p:stCondLst>
                                        </p:cTn>
                                        <p:tgtEl>
                                          <p:spTgt spid="86"/>
                                        </p:tgtEl>
                                        <p:attrNameLst>
                                          <p:attrName>style.visibility</p:attrName>
                                        </p:attrNameLst>
                                      </p:cBhvr>
                                      <p:to>
                                        <p:strVal val="visible"/>
                                      </p:to>
                                    </p:set>
                                    <p:animEffect transition="in" filter="fade">
                                      <p:cBhvr>
                                        <p:cTn id="76" dur="500"/>
                                        <p:tgtEl>
                                          <p:spTgt spid="86"/>
                                        </p:tgtEl>
                                      </p:cBhvr>
                                    </p:animEffect>
                                    <p:anim calcmode="lin" valueType="num">
                                      <p:cBhvr>
                                        <p:cTn id="77" dur="500" fill="hold"/>
                                        <p:tgtEl>
                                          <p:spTgt spid="86"/>
                                        </p:tgtEl>
                                        <p:attrNameLst>
                                          <p:attrName>ppt_w</p:attrName>
                                        </p:attrNameLst>
                                      </p:cBhvr>
                                      <p:tavLst>
                                        <p:tav tm="0" fmla="#ppt_w*sin(2.5*pi*$)">
                                          <p:val>
                                            <p:fltVal val="0"/>
                                          </p:val>
                                        </p:tav>
                                        <p:tav tm="100000">
                                          <p:val>
                                            <p:fltVal val="1"/>
                                          </p:val>
                                        </p:tav>
                                      </p:tavLst>
                                    </p:anim>
                                    <p:anim calcmode="lin" valueType="num">
                                      <p:cBhvr>
                                        <p:cTn id="78" dur="500" fill="hold"/>
                                        <p:tgtEl>
                                          <p:spTgt spid="86"/>
                                        </p:tgtEl>
                                        <p:attrNameLst>
                                          <p:attrName>ppt_h</p:attrName>
                                        </p:attrNameLst>
                                      </p:cBhvr>
                                      <p:tavLst>
                                        <p:tav tm="0">
                                          <p:val>
                                            <p:strVal val="#ppt_h"/>
                                          </p:val>
                                        </p:tav>
                                        <p:tav tm="100000">
                                          <p:val>
                                            <p:strVal val="#ppt_h"/>
                                          </p:val>
                                        </p:tav>
                                      </p:tavLst>
                                    </p:anim>
                                  </p:childTnLst>
                                </p:cTn>
                              </p:par>
                              <p:par>
                                <p:cTn id="79" presetID="22" presetClass="entr" presetSubtype="8" fill="hold" grpId="0" nodeType="withEffect">
                                  <p:stCondLst>
                                    <p:cond delay="0"/>
                                  </p:stCondLst>
                                  <p:childTnLst>
                                    <p:set>
                                      <p:cBhvr>
                                        <p:cTn id="80" dur="1" fill="hold">
                                          <p:stCondLst>
                                            <p:cond delay="0"/>
                                          </p:stCondLst>
                                        </p:cTn>
                                        <p:tgtEl>
                                          <p:spTgt spid="110"/>
                                        </p:tgtEl>
                                        <p:attrNameLst>
                                          <p:attrName>style.visibility</p:attrName>
                                        </p:attrNameLst>
                                      </p:cBhvr>
                                      <p:to>
                                        <p:strVal val="visible"/>
                                      </p:to>
                                    </p:set>
                                    <p:animEffect transition="in" filter="wipe(left)">
                                      <p:cBhvr>
                                        <p:cTn id="81" dur="500"/>
                                        <p:tgtEl>
                                          <p:spTgt spid="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7" grpId="0" animBg="1"/>
      <p:bldP spid="78" grpId="0" animBg="1"/>
      <p:bldP spid="79" grpId="0" animBg="1"/>
      <p:bldP spid="80" grpId="0" animBg="1"/>
      <p:bldP spid="81" grpId="0" animBg="1"/>
      <p:bldP spid="82" grpId="0" animBg="1"/>
      <p:bldP spid="83" grpId="0" animBg="1"/>
      <p:bldP spid="84" grpId="0"/>
      <p:bldP spid="85" grpId="0"/>
      <p:bldP spid="86" grpId="0"/>
      <p:bldP spid="108" grpId="0"/>
      <p:bldP spid="109" grpId="0"/>
      <p:bldP spid="110" grpId="0"/>
      <p:bldP spid="2" grpId="0"/>
      <p:bldP spid="2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直接连接符 19"/>
          <p:cNvCxnSpPr/>
          <p:nvPr/>
        </p:nvCxnSpPr>
        <p:spPr>
          <a:xfrm>
            <a:off x="3366208" y="1953611"/>
            <a:ext cx="1256690" cy="0"/>
          </a:xfrm>
          <a:prstGeom prst="line">
            <a:avLst/>
          </a:prstGeom>
          <a:ln>
            <a:solidFill>
              <a:schemeClr val="bg1">
                <a:lumMod val="65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3366209" y="2523389"/>
            <a:ext cx="1273376" cy="0"/>
          </a:xfrm>
          <a:prstGeom prst="line">
            <a:avLst/>
          </a:prstGeom>
          <a:ln>
            <a:solidFill>
              <a:schemeClr val="bg1">
                <a:lumMod val="65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3366208" y="3093167"/>
            <a:ext cx="1253547" cy="0"/>
          </a:xfrm>
          <a:prstGeom prst="line">
            <a:avLst/>
          </a:prstGeom>
          <a:ln>
            <a:solidFill>
              <a:schemeClr val="bg1">
                <a:lumMod val="65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3366208" y="3662944"/>
            <a:ext cx="1253547" cy="0"/>
          </a:xfrm>
          <a:prstGeom prst="line">
            <a:avLst/>
          </a:prstGeom>
          <a:ln>
            <a:solidFill>
              <a:schemeClr val="bg1">
                <a:lumMod val="65000"/>
              </a:schemeClr>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26" name="AutoShape 4"/>
          <p:cNvSpPr>
            <a:spLocks noChangeAspect="1" noChangeArrowheads="1" noTextEdit="1"/>
          </p:cNvSpPr>
          <p:nvPr/>
        </p:nvSpPr>
        <p:spPr bwMode="auto">
          <a:xfrm>
            <a:off x="1527907" y="1436517"/>
            <a:ext cx="1867910" cy="2637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2" tIns="45706" rIns="91412" bIns="45706" numCol="1" anchor="t" anchorCtr="0" compatLnSpc="1"/>
          <a:lstStyle/>
          <a:p>
            <a:endParaRPr lang="zh-CN" altLang="en-US"/>
          </a:p>
        </p:txBody>
      </p:sp>
      <p:sp>
        <p:nvSpPr>
          <p:cNvPr id="27" name="Freeform 6"/>
          <p:cNvSpPr/>
          <p:nvPr/>
        </p:nvSpPr>
        <p:spPr bwMode="auto">
          <a:xfrm>
            <a:off x="1115889" y="1203227"/>
            <a:ext cx="2281515" cy="1355307"/>
          </a:xfrm>
          <a:custGeom>
            <a:avLst/>
            <a:gdLst>
              <a:gd name="T0" fmla="*/ 0 w 1645"/>
              <a:gd name="T1" fmla="*/ 313 h 1000"/>
              <a:gd name="T2" fmla="*/ 918 w 1645"/>
              <a:gd name="T3" fmla="*/ 305 h 1000"/>
              <a:gd name="T4" fmla="*/ 1645 w 1645"/>
              <a:gd name="T5" fmla="*/ 319 h 1000"/>
              <a:gd name="T6" fmla="*/ 1645 w 1645"/>
              <a:gd name="T7" fmla="*/ 708 h 1000"/>
              <a:gd name="T8" fmla="*/ 918 w 1645"/>
              <a:gd name="T9" fmla="*/ 694 h 1000"/>
              <a:gd name="T10" fmla="*/ 0 w 1645"/>
              <a:gd name="T11" fmla="*/ 702 h 1000"/>
              <a:gd name="T12" fmla="*/ 0 w 1645"/>
              <a:gd name="T13" fmla="*/ 313 h 1000"/>
            </a:gdLst>
            <a:ahLst/>
            <a:cxnLst>
              <a:cxn ang="0">
                <a:pos x="T0" y="T1"/>
              </a:cxn>
              <a:cxn ang="0">
                <a:pos x="T2" y="T3"/>
              </a:cxn>
              <a:cxn ang="0">
                <a:pos x="T4" y="T5"/>
              </a:cxn>
              <a:cxn ang="0">
                <a:pos x="T6" y="T7"/>
              </a:cxn>
              <a:cxn ang="0">
                <a:pos x="T8" y="T9"/>
              </a:cxn>
              <a:cxn ang="0">
                <a:pos x="T10" y="T11"/>
              </a:cxn>
              <a:cxn ang="0">
                <a:pos x="T12" y="T13"/>
              </a:cxn>
            </a:cxnLst>
            <a:rect l="0" t="0" r="r" b="b"/>
            <a:pathLst>
              <a:path w="1645" h="1000">
                <a:moveTo>
                  <a:pt x="0" y="313"/>
                </a:moveTo>
                <a:cubicBezTo>
                  <a:pt x="0" y="313"/>
                  <a:pt x="483" y="0"/>
                  <a:pt x="918" y="305"/>
                </a:cubicBezTo>
                <a:cubicBezTo>
                  <a:pt x="1353" y="611"/>
                  <a:pt x="1604" y="360"/>
                  <a:pt x="1645" y="319"/>
                </a:cubicBezTo>
                <a:cubicBezTo>
                  <a:pt x="1645" y="708"/>
                  <a:pt x="1645" y="708"/>
                  <a:pt x="1645" y="708"/>
                </a:cubicBezTo>
                <a:cubicBezTo>
                  <a:pt x="1604" y="749"/>
                  <a:pt x="1353" y="1000"/>
                  <a:pt x="918" y="694"/>
                </a:cubicBezTo>
                <a:cubicBezTo>
                  <a:pt x="483" y="389"/>
                  <a:pt x="0" y="702"/>
                  <a:pt x="0" y="702"/>
                </a:cubicBezTo>
                <a:lnTo>
                  <a:pt x="0" y="313"/>
                </a:lnTo>
                <a:close/>
              </a:path>
            </a:pathLst>
          </a:custGeom>
          <a:solidFill>
            <a:srgbClr val="DB782B"/>
          </a:solidFill>
          <a:ln>
            <a:noFill/>
          </a:ln>
        </p:spPr>
        <p:txBody>
          <a:bodyPr vert="horz" wrap="square" lIns="91412" tIns="45706" rIns="91412" bIns="45706" numCol="1" anchor="t" anchorCtr="0" compatLnSpc="1"/>
          <a:lstStyle/>
          <a:p>
            <a:endParaRPr lang="zh-CN" altLang="en-US"/>
          </a:p>
        </p:txBody>
      </p:sp>
      <p:sp>
        <p:nvSpPr>
          <p:cNvPr id="28" name="Freeform 7"/>
          <p:cNvSpPr/>
          <p:nvPr/>
        </p:nvSpPr>
        <p:spPr bwMode="auto">
          <a:xfrm>
            <a:off x="1115889" y="1779311"/>
            <a:ext cx="2281515" cy="1355307"/>
          </a:xfrm>
          <a:custGeom>
            <a:avLst/>
            <a:gdLst>
              <a:gd name="T0" fmla="*/ 0 w 1645"/>
              <a:gd name="T1" fmla="*/ 313 h 1000"/>
              <a:gd name="T2" fmla="*/ 918 w 1645"/>
              <a:gd name="T3" fmla="*/ 306 h 1000"/>
              <a:gd name="T4" fmla="*/ 1645 w 1645"/>
              <a:gd name="T5" fmla="*/ 319 h 1000"/>
              <a:gd name="T6" fmla="*/ 1645 w 1645"/>
              <a:gd name="T7" fmla="*/ 708 h 1000"/>
              <a:gd name="T8" fmla="*/ 918 w 1645"/>
              <a:gd name="T9" fmla="*/ 695 h 1000"/>
              <a:gd name="T10" fmla="*/ 0 w 1645"/>
              <a:gd name="T11" fmla="*/ 702 h 1000"/>
              <a:gd name="T12" fmla="*/ 0 w 1645"/>
              <a:gd name="T13" fmla="*/ 313 h 1000"/>
            </a:gdLst>
            <a:ahLst/>
            <a:cxnLst>
              <a:cxn ang="0">
                <a:pos x="T0" y="T1"/>
              </a:cxn>
              <a:cxn ang="0">
                <a:pos x="T2" y="T3"/>
              </a:cxn>
              <a:cxn ang="0">
                <a:pos x="T4" y="T5"/>
              </a:cxn>
              <a:cxn ang="0">
                <a:pos x="T6" y="T7"/>
              </a:cxn>
              <a:cxn ang="0">
                <a:pos x="T8" y="T9"/>
              </a:cxn>
              <a:cxn ang="0">
                <a:pos x="T10" y="T11"/>
              </a:cxn>
              <a:cxn ang="0">
                <a:pos x="T12" y="T13"/>
              </a:cxn>
            </a:cxnLst>
            <a:rect l="0" t="0" r="r" b="b"/>
            <a:pathLst>
              <a:path w="1645" h="1000">
                <a:moveTo>
                  <a:pt x="0" y="313"/>
                </a:moveTo>
                <a:cubicBezTo>
                  <a:pt x="0" y="313"/>
                  <a:pt x="483" y="0"/>
                  <a:pt x="918" y="306"/>
                </a:cubicBezTo>
                <a:cubicBezTo>
                  <a:pt x="1353" y="612"/>
                  <a:pt x="1604" y="360"/>
                  <a:pt x="1645" y="319"/>
                </a:cubicBezTo>
                <a:cubicBezTo>
                  <a:pt x="1645" y="708"/>
                  <a:pt x="1645" y="708"/>
                  <a:pt x="1645" y="708"/>
                </a:cubicBezTo>
                <a:cubicBezTo>
                  <a:pt x="1604" y="749"/>
                  <a:pt x="1353" y="1000"/>
                  <a:pt x="918" y="695"/>
                </a:cubicBezTo>
                <a:cubicBezTo>
                  <a:pt x="483" y="389"/>
                  <a:pt x="0" y="702"/>
                  <a:pt x="0" y="702"/>
                </a:cubicBezTo>
                <a:lnTo>
                  <a:pt x="0" y="313"/>
                </a:lnTo>
                <a:close/>
              </a:path>
            </a:pathLst>
          </a:custGeom>
          <a:solidFill>
            <a:srgbClr val="934D19"/>
          </a:solidFill>
          <a:ln>
            <a:noFill/>
          </a:ln>
        </p:spPr>
        <p:txBody>
          <a:bodyPr vert="horz" wrap="square" lIns="91412" tIns="45706" rIns="91412" bIns="45706" numCol="1" anchor="t" anchorCtr="0" compatLnSpc="1"/>
          <a:lstStyle/>
          <a:p>
            <a:endParaRPr lang="zh-CN" altLang="en-US"/>
          </a:p>
        </p:txBody>
      </p:sp>
      <p:sp>
        <p:nvSpPr>
          <p:cNvPr id="29" name="Freeform 8"/>
          <p:cNvSpPr/>
          <p:nvPr/>
        </p:nvSpPr>
        <p:spPr bwMode="auto">
          <a:xfrm>
            <a:off x="1115889" y="2356982"/>
            <a:ext cx="2281515" cy="1353720"/>
          </a:xfrm>
          <a:custGeom>
            <a:avLst/>
            <a:gdLst>
              <a:gd name="T0" fmla="*/ 0 w 1645"/>
              <a:gd name="T1" fmla="*/ 313 h 1000"/>
              <a:gd name="T2" fmla="*/ 918 w 1645"/>
              <a:gd name="T3" fmla="*/ 305 h 1000"/>
              <a:gd name="T4" fmla="*/ 1645 w 1645"/>
              <a:gd name="T5" fmla="*/ 319 h 1000"/>
              <a:gd name="T6" fmla="*/ 1645 w 1645"/>
              <a:gd name="T7" fmla="*/ 708 h 1000"/>
              <a:gd name="T8" fmla="*/ 918 w 1645"/>
              <a:gd name="T9" fmla="*/ 694 h 1000"/>
              <a:gd name="T10" fmla="*/ 0 w 1645"/>
              <a:gd name="T11" fmla="*/ 702 h 1000"/>
              <a:gd name="T12" fmla="*/ 0 w 1645"/>
              <a:gd name="T13" fmla="*/ 313 h 1000"/>
            </a:gdLst>
            <a:ahLst/>
            <a:cxnLst>
              <a:cxn ang="0">
                <a:pos x="T0" y="T1"/>
              </a:cxn>
              <a:cxn ang="0">
                <a:pos x="T2" y="T3"/>
              </a:cxn>
              <a:cxn ang="0">
                <a:pos x="T4" y="T5"/>
              </a:cxn>
              <a:cxn ang="0">
                <a:pos x="T6" y="T7"/>
              </a:cxn>
              <a:cxn ang="0">
                <a:pos x="T8" y="T9"/>
              </a:cxn>
              <a:cxn ang="0">
                <a:pos x="T10" y="T11"/>
              </a:cxn>
              <a:cxn ang="0">
                <a:pos x="T12" y="T13"/>
              </a:cxn>
            </a:cxnLst>
            <a:rect l="0" t="0" r="r" b="b"/>
            <a:pathLst>
              <a:path w="1645" h="1000">
                <a:moveTo>
                  <a:pt x="0" y="313"/>
                </a:moveTo>
                <a:cubicBezTo>
                  <a:pt x="0" y="313"/>
                  <a:pt x="483" y="0"/>
                  <a:pt x="918" y="305"/>
                </a:cubicBezTo>
                <a:cubicBezTo>
                  <a:pt x="1353" y="611"/>
                  <a:pt x="1604" y="360"/>
                  <a:pt x="1645" y="319"/>
                </a:cubicBezTo>
                <a:cubicBezTo>
                  <a:pt x="1645" y="708"/>
                  <a:pt x="1645" y="708"/>
                  <a:pt x="1645" y="708"/>
                </a:cubicBezTo>
                <a:cubicBezTo>
                  <a:pt x="1604" y="748"/>
                  <a:pt x="1353" y="1000"/>
                  <a:pt x="918" y="694"/>
                </a:cubicBezTo>
                <a:cubicBezTo>
                  <a:pt x="483" y="388"/>
                  <a:pt x="0" y="702"/>
                  <a:pt x="0" y="702"/>
                </a:cubicBezTo>
                <a:lnTo>
                  <a:pt x="0" y="313"/>
                </a:lnTo>
                <a:close/>
              </a:path>
            </a:pathLst>
          </a:custGeom>
          <a:solidFill>
            <a:srgbClr val="DB782B"/>
          </a:solidFill>
          <a:ln>
            <a:noFill/>
          </a:ln>
        </p:spPr>
        <p:txBody>
          <a:bodyPr vert="horz" wrap="square" lIns="91412" tIns="45706" rIns="91412" bIns="45706" numCol="1" anchor="t" anchorCtr="0" compatLnSpc="1"/>
          <a:lstStyle/>
          <a:p>
            <a:endParaRPr lang="zh-CN" altLang="en-US"/>
          </a:p>
        </p:txBody>
      </p:sp>
      <p:sp>
        <p:nvSpPr>
          <p:cNvPr id="30" name="Freeform 9"/>
          <p:cNvSpPr/>
          <p:nvPr/>
        </p:nvSpPr>
        <p:spPr bwMode="auto">
          <a:xfrm>
            <a:off x="1115889" y="2931480"/>
            <a:ext cx="2281515" cy="1355307"/>
          </a:xfrm>
          <a:custGeom>
            <a:avLst/>
            <a:gdLst>
              <a:gd name="T0" fmla="*/ 0 w 1645"/>
              <a:gd name="T1" fmla="*/ 313 h 1000"/>
              <a:gd name="T2" fmla="*/ 918 w 1645"/>
              <a:gd name="T3" fmla="*/ 306 h 1000"/>
              <a:gd name="T4" fmla="*/ 1645 w 1645"/>
              <a:gd name="T5" fmla="*/ 319 h 1000"/>
              <a:gd name="T6" fmla="*/ 1645 w 1645"/>
              <a:gd name="T7" fmla="*/ 708 h 1000"/>
              <a:gd name="T8" fmla="*/ 918 w 1645"/>
              <a:gd name="T9" fmla="*/ 695 h 1000"/>
              <a:gd name="T10" fmla="*/ 0 w 1645"/>
              <a:gd name="T11" fmla="*/ 702 h 1000"/>
              <a:gd name="T12" fmla="*/ 0 w 1645"/>
              <a:gd name="T13" fmla="*/ 313 h 1000"/>
            </a:gdLst>
            <a:ahLst/>
            <a:cxnLst>
              <a:cxn ang="0">
                <a:pos x="T0" y="T1"/>
              </a:cxn>
              <a:cxn ang="0">
                <a:pos x="T2" y="T3"/>
              </a:cxn>
              <a:cxn ang="0">
                <a:pos x="T4" y="T5"/>
              </a:cxn>
              <a:cxn ang="0">
                <a:pos x="T6" y="T7"/>
              </a:cxn>
              <a:cxn ang="0">
                <a:pos x="T8" y="T9"/>
              </a:cxn>
              <a:cxn ang="0">
                <a:pos x="T10" y="T11"/>
              </a:cxn>
              <a:cxn ang="0">
                <a:pos x="T12" y="T13"/>
              </a:cxn>
            </a:cxnLst>
            <a:rect l="0" t="0" r="r" b="b"/>
            <a:pathLst>
              <a:path w="1645" h="1000">
                <a:moveTo>
                  <a:pt x="0" y="313"/>
                </a:moveTo>
                <a:cubicBezTo>
                  <a:pt x="0" y="313"/>
                  <a:pt x="483" y="0"/>
                  <a:pt x="918" y="306"/>
                </a:cubicBezTo>
                <a:cubicBezTo>
                  <a:pt x="1353" y="612"/>
                  <a:pt x="1604" y="360"/>
                  <a:pt x="1645" y="319"/>
                </a:cubicBezTo>
                <a:cubicBezTo>
                  <a:pt x="1645" y="708"/>
                  <a:pt x="1645" y="708"/>
                  <a:pt x="1645" y="708"/>
                </a:cubicBezTo>
                <a:cubicBezTo>
                  <a:pt x="1604" y="749"/>
                  <a:pt x="1353" y="1000"/>
                  <a:pt x="918" y="695"/>
                </a:cubicBezTo>
                <a:cubicBezTo>
                  <a:pt x="483" y="389"/>
                  <a:pt x="0" y="702"/>
                  <a:pt x="0" y="702"/>
                </a:cubicBezTo>
                <a:lnTo>
                  <a:pt x="0" y="313"/>
                </a:lnTo>
                <a:close/>
              </a:path>
            </a:pathLst>
          </a:custGeom>
          <a:solidFill>
            <a:srgbClr val="934D19"/>
          </a:solidFill>
          <a:ln>
            <a:noFill/>
          </a:ln>
        </p:spPr>
        <p:txBody>
          <a:bodyPr vert="horz" wrap="square" lIns="91412" tIns="45706" rIns="91412" bIns="45706" numCol="1" anchor="t" anchorCtr="0" compatLnSpc="1"/>
          <a:lstStyle/>
          <a:p>
            <a:endParaRPr lang="zh-CN" altLang="en-US"/>
          </a:p>
        </p:txBody>
      </p:sp>
      <p:cxnSp>
        <p:nvCxnSpPr>
          <p:cNvPr id="31" name="直接连接符 30"/>
          <p:cNvCxnSpPr/>
          <p:nvPr/>
        </p:nvCxnSpPr>
        <p:spPr>
          <a:xfrm>
            <a:off x="1043903" y="1657200"/>
            <a:ext cx="0" cy="2231559"/>
          </a:xfrm>
          <a:prstGeom prst="line">
            <a:avLst/>
          </a:prstGeom>
          <a:ln w="38100">
            <a:solidFill>
              <a:srgbClr val="B2B2B2"/>
            </a:solidFill>
          </a:ln>
        </p:spPr>
        <p:style>
          <a:lnRef idx="1">
            <a:schemeClr val="accent1"/>
          </a:lnRef>
          <a:fillRef idx="0">
            <a:schemeClr val="accent1"/>
          </a:fillRef>
          <a:effectRef idx="0">
            <a:schemeClr val="accent1"/>
          </a:effectRef>
          <a:fontRef idx="minor">
            <a:schemeClr val="tx1"/>
          </a:fontRef>
        </p:style>
      </p:cxnSp>
      <p:sp>
        <p:nvSpPr>
          <p:cNvPr id="32" name="矩形 31"/>
          <p:cNvSpPr/>
          <p:nvPr/>
        </p:nvSpPr>
        <p:spPr>
          <a:xfrm>
            <a:off x="1187877" y="1695299"/>
            <a:ext cx="693421" cy="246145"/>
          </a:xfrm>
          <a:prstGeom prst="rect">
            <a:avLst/>
          </a:prstGeom>
        </p:spPr>
        <p:txBody>
          <a:bodyPr wrap="square">
            <a:spAutoFit/>
          </a:bodyPr>
          <a:lstStyle/>
          <a:p>
            <a:pPr algn="just">
              <a:lnSpc>
                <a:spcPts val="1200"/>
              </a:lnSpc>
            </a:pPr>
            <a:r>
              <a:rPr lang="en-US" altLang="zh-CN" sz="2400" dirty="0">
                <a:solidFill>
                  <a:schemeClr val="bg1"/>
                </a:solidFill>
                <a:latin typeface="微软雅黑" panose="020B0503020204020204" pitchFamily="34" charset="-122"/>
                <a:ea typeface="微软雅黑" panose="020B0503020204020204" pitchFamily="34" charset="-122"/>
              </a:rPr>
              <a:t>01</a:t>
            </a:r>
          </a:p>
        </p:txBody>
      </p:sp>
      <p:sp>
        <p:nvSpPr>
          <p:cNvPr id="33" name="矩形 32"/>
          <p:cNvSpPr/>
          <p:nvPr/>
        </p:nvSpPr>
        <p:spPr>
          <a:xfrm>
            <a:off x="1187876" y="2234391"/>
            <a:ext cx="693421" cy="246145"/>
          </a:xfrm>
          <a:prstGeom prst="rect">
            <a:avLst/>
          </a:prstGeom>
        </p:spPr>
        <p:txBody>
          <a:bodyPr wrap="square">
            <a:spAutoFit/>
          </a:bodyPr>
          <a:lstStyle/>
          <a:p>
            <a:pPr algn="just">
              <a:lnSpc>
                <a:spcPts val="1200"/>
              </a:lnSpc>
            </a:pPr>
            <a:r>
              <a:rPr lang="en-US" altLang="zh-CN" sz="2400" dirty="0">
                <a:solidFill>
                  <a:schemeClr val="bg1"/>
                </a:solidFill>
                <a:latin typeface="微软雅黑" panose="020B0503020204020204" pitchFamily="34" charset="-122"/>
                <a:ea typeface="微软雅黑" panose="020B0503020204020204" pitchFamily="34" charset="-122"/>
              </a:rPr>
              <a:t>02</a:t>
            </a:r>
          </a:p>
        </p:txBody>
      </p:sp>
      <p:sp>
        <p:nvSpPr>
          <p:cNvPr id="34" name="矩形 33"/>
          <p:cNvSpPr/>
          <p:nvPr/>
        </p:nvSpPr>
        <p:spPr>
          <a:xfrm>
            <a:off x="1187875" y="2808225"/>
            <a:ext cx="693421" cy="246145"/>
          </a:xfrm>
          <a:prstGeom prst="rect">
            <a:avLst/>
          </a:prstGeom>
        </p:spPr>
        <p:txBody>
          <a:bodyPr wrap="square">
            <a:spAutoFit/>
          </a:bodyPr>
          <a:lstStyle/>
          <a:p>
            <a:pPr algn="just">
              <a:lnSpc>
                <a:spcPts val="1200"/>
              </a:lnSpc>
            </a:pPr>
            <a:r>
              <a:rPr lang="en-US" altLang="zh-CN" sz="2400" dirty="0">
                <a:solidFill>
                  <a:schemeClr val="bg1"/>
                </a:solidFill>
                <a:latin typeface="微软雅黑" panose="020B0503020204020204" pitchFamily="34" charset="-122"/>
                <a:ea typeface="微软雅黑" panose="020B0503020204020204" pitchFamily="34" charset="-122"/>
              </a:rPr>
              <a:t>03</a:t>
            </a:r>
          </a:p>
        </p:txBody>
      </p:sp>
      <p:sp>
        <p:nvSpPr>
          <p:cNvPr id="35" name="矩形 34"/>
          <p:cNvSpPr/>
          <p:nvPr/>
        </p:nvSpPr>
        <p:spPr>
          <a:xfrm>
            <a:off x="1196680" y="3382057"/>
            <a:ext cx="693421" cy="246145"/>
          </a:xfrm>
          <a:prstGeom prst="rect">
            <a:avLst/>
          </a:prstGeom>
        </p:spPr>
        <p:txBody>
          <a:bodyPr wrap="square">
            <a:spAutoFit/>
          </a:bodyPr>
          <a:lstStyle/>
          <a:p>
            <a:pPr algn="just">
              <a:lnSpc>
                <a:spcPts val="1200"/>
              </a:lnSpc>
            </a:pPr>
            <a:r>
              <a:rPr lang="en-US" altLang="zh-CN" sz="2400" dirty="0">
                <a:solidFill>
                  <a:schemeClr val="bg1"/>
                </a:solidFill>
                <a:latin typeface="微软雅黑" panose="020B0503020204020204" pitchFamily="34" charset="-122"/>
                <a:ea typeface="微软雅黑" panose="020B0503020204020204" pitchFamily="34" charset="-122"/>
              </a:rPr>
              <a:t>04</a:t>
            </a:r>
          </a:p>
        </p:txBody>
      </p:sp>
      <p:sp>
        <p:nvSpPr>
          <p:cNvPr id="36" name="椭圆 35"/>
          <p:cNvSpPr/>
          <p:nvPr/>
        </p:nvSpPr>
        <p:spPr>
          <a:xfrm>
            <a:off x="3260896" y="1900955"/>
            <a:ext cx="105312" cy="105312"/>
          </a:xfrm>
          <a:prstGeom prst="ellipse">
            <a:avLst/>
          </a:prstGeom>
          <a:solidFill>
            <a:schemeClr val="bg1">
              <a:lumMod val="75000"/>
            </a:schemeClr>
          </a:solidFill>
          <a:ln w="381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7" name="组合 36"/>
          <p:cNvGrpSpPr/>
          <p:nvPr/>
        </p:nvGrpSpPr>
        <p:grpSpPr>
          <a:xfrm>
            <a:off x="4625317" y="1676900"/>
            <a:ext cx="507346" cy="507346"/>
            <a:chOff x="6016316" y="1528430"/>
            <a:chExt cx="560677" cy="560677"/>
          </a:xfrm>
          <a:solidFill>
            <a:srgbClr val="DB782B"/>
          </a:solidFill>
        </p:grpSpPr>
        <p:grpSp>
          <p:nvGrpSpPr>
            <p:cNvPr id="38" name="组合 37"/>
            <p:cNvGrpSpPr/>
            <p:nvPr/>
          </p:nvGrpSpPr>
          <p:grpSpPr>
            <a:xfrm>
              <a:off x="6084168" y="1657727"/>
              <a:ext cx="371475" cy="302084"/>
              <a:chOff x="5256405" y="2057401"/>
              <a:chExt cx="1130300" cy="919163"/>
            </a:xfrm>
            <a:grpFill/>
          </p:grpSpPr>
          <p:sp>
            <p:nvSpPr>
              <p:cNvPr id="40" name="Freeform 45"/>
              <p:cNvSpPr/>
              <p:nvPr/>
            </p:nvSpPr>
            <p:spPr bwMode="auto">
              <a:xfrm>
                <a:off x="5473893" y="2528889"/>
                <a:ext cx="330200" cy="428625"/>
              </a:xfrm>
              <a:custGeom>
                <a:avLst/>
                <a:gdLst>
                  <a:gd name="T0" fmla="*/ 35 w 88"/>
                  <a:gd name="T1" fmla="*/ 0 h 114"/>
                  <a:gd name="T2" fmla="*/ 0 w 88"/>
                  <a:gd name="T3" fmla="*/ 0 h 114"/>
                  <a:gd name="T4" fmla="*/ 88 w 88"/>
                  <a:gd name="T5" fmla="*/ 114 h 114"/>
                  <a:gd name="T6" fmla="*/ 35 w 88"/>
                  <a:gd name="T7" fmla="*/ 0 h 114"/>
                </a:gdLst>
                <a:ahLst/>
                <a:cxnLst>
                  <a:cxn ang="0">
                    <a:pos x="T0" y="T1"/>
                  </a:cxn>
                  <a:cxn ang="0">
                    <a:pos x="T2" y="T3"/>
                  </a:cxn>
                  <a:cxn ang="0">
                    <a:pos x="T4" y="T5"/>
                  </a:cxn>
                  <a:cxn ang="0">
                    <a:pos x="T6" y="T7"/>
                  </a:cxn>
                </a:cxnLst>
                <a:rect l="0" t="0" r="r" b="b"/>
                <a:pathLst>
                  <a:path w="88" h="114">
                    <a:moveTo>
                      <a:pt x="35" y="0"/>
                    </a:moveTo>
                    <a:cubicBezTo>
                      <a:pt x="0" y="0"/>
                      <a:pt x="0" y="0"/>
                      <a:pt x="0" y="0"/>
                    </a:cubicBezTo>
                    <a:cubicBezTo>
                      <a:pt x="2" y="52"/>
                      <a:pt x="37" y="95"/>
                      <a:pt x="88" y="114"/>
                    </a:cubicBezTo>
                    <a:cubicBezTo>
                      <a:pt x="57" y="91"/>
                      <a:pt x="37" y="49"/>
                      <a:pt x="3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41" name="Freeform 46"/>
              <p:cNvSpPr/>
              <p:nvPr/>
            </p:nvSpPr>
            <p:spPr bwMode="auto">
              <a:xfrm>
                <a:off x="5627880" y="2057401"/>
                <a:ext cx="758825" cy="919163"/>
              </a:xfrm>
              <a:custGeom>
                <a:avLst/>
                <a:gdLst>
                  <a:gd name="T0" fmla="*/ 202 w 202"/>
                  <a:gd name="T1" fmla="*/ 126 h 245"/>
                  <a:gd name="T2" fmla="*/ 202 w 202"/>
                  <a:gd name="T3" fmla="*/ 118 h 245"/>
                  <a:gd name="T4" fmla="*/ 202 w 202"/>
                  <a:gd name="T5" fmla="*/ 118 h 245"/>
                  <a:gd name="T6" fmla="*/ 91 w 202"/>
                  <a:gd name="T7" fmla="*/ 0 h 245"/>
                  <a:gd name="T8" fmla="*/ 87 w 202"/>
                  <a:gd name="T9" fmla="*/ 0 h 245"/>
                  <a:gd name="T10" fmla="*/ 87 w 202"/>
                  <a:gd name="T11" fmla="*/ 0 h 245"/>
                  <a:gd name="T12" fmla="*/ 86 w 202"/>
                  <a:gd name="T13" fmla="*/ 0 h 245"/>
                  <a:gd name="T14" fmla="*/ 83 w 202"/>
                  <a:gd name="T15" fmla="*/ 0 h 245"/>
                  <a:gd name="T16" fmla="*/ 79 w 202"/>
                  <a:gd name="T17" fmla="*/ 0 h 245"/>
                  <a:gd name="T18" fmla="*/ 79 w 202"/>
                  <a:gd name="T19" fmla="*/ 0 h 245"/>
                  <a:gd name="T20" fmla="*/ 79 w 202"/>
                  <a:gd name="T21" fmla="*/ 0 h 245"/>
                  <a:gd name="T22" fmla="*/ 21 w 202"/>
                  <a:gd name="T23" fmla="*/ 42 h 245"/>
                  <a:gd name="T24" fmla="*/ 29 w 202"/>
                  <a:gd name="T25" fmla="*/ 46 h 245"/>
                  <a:gd name="T26" fmla="*/ 79 w 202"/>
                  <a:gd name="T27" fmla="*/ 9 h 245"/>
                  <a:gd name="T28" fmla="*/ 79 w 202"/>
                  <a:gd name="T29" fmla="*/ 61 h 245"/>
                  <a:gd name="T30" fmla="*/ 53 w 202"/>
                  <a:gd name="T31" fmla="*/ 61 h 245"/>
                  <a:gd name="T32" fmla="*/ 51 w 202"/>
                  <a:gd name="T33" fmla="*/ 69 h 245"/>
                  <a:gd name="T34" fmla="*/ 79 w 202"/>
                  <a:gd name="T35" fmla="*/ 69 h 245"/>
                  <a:gd name="T36" fmla="*/ 79 w 202"/>
                  <a:gd name="T37" fmla="*/ 118 h 245"/>
                  <a:gd name="T38" fmla="*/ 26 w 202"/>
                  <a:gd name="T39" fmla="*/ 118 h 245"/>
                  <a:gd name="T40" fmla="*/ 26 w 202"/>
                  <a:gd name="T41" fmla="*/ 126 h 245"/>
                  <a:gd name="T42" fmla="*/ 79 w 202"/>
                  <a:gd name="T43" fmla="*/ 126 h 245"/>
                  <a:gd name="T44" fmla="*/ 79 w 202"/>
                  <a:gd name="T45" fmla="*/ 175 h 245"/>
                  <a:gd name="T46" fmla="*/ 18 w 202"/>
                  <a:gd name="T47" fmla="*/ 175 h 245"/>
                  <a:gd name="T48" fmla="*/ 10 w 202"/>
                  <a:gd name="T49" fmla="*/ 126 h 245"/>
                  <a:gd name="T50" fmla="*/ 0 w 202"/>
                  <a:gd name="T51" fmla="*/ 126 h 245"/>
                  <a:gd name="T52" fmla="*/ 79 w 202"/>
                  <a:gd name="T53" fmla="*/ 245 h 245"/>
                  <a:gd name="T54" fmla="*/ 79 w 202"/>
                  <a:gd name="T55" fmla="*/ 245 h 245"/>
                  <a:gd name="T56" fmla="*/ 80 w 202"/>
                  <a:gd name="T57" fmla="*/ 245 h 245"/>
                  <a:gd name="T58" fmla="*/ 80 w 202"/>
                  <a:gd name="T59" fmla="*/ 245 h 245"/>
                  <a:gd name="T60" fmla="*/ 80 w 202"/>
                  <a:gd name="T61" fmla="*/ 245 h 245"/>
                  <a:gd name="T62" fmla="*/ 82 w 202"/>
                  <a:gd name="T63" fmla="*/ 245 h 245"/>
                  <a:gd name="T64" fmla="*/ 83 w 202"/>
                  <a:gd name="T65" fmla="*/ 245 h 245"/>
                  <a:gd name="T66" fmla="*/ 83 w 202"/>
                  <a:gd name="T67" fmla="*/ 245 h 245"/>
                  <a:gd name="T68" fmla="*/ 84 w 202"/>
                  <a:gd name="T69" fmla="*/ 245 h 245"/>
                  <a:gd name="T70" fmla="*/ 186 w 202"/>
                  <a:gd name="T71" fmla="*/ 183 h 245"/>
                  <a:gd name="T72" fmla="*/ 187 w 202"/>
                  <a:gd name="T73" fmla="*/ 183 h 245"/>
                  <a:gd name="T74" fmla="*/ 187 w 202"/>
                  <a:gd name="T75" fmla="*/ 183 h 245"/>
                  <a:gd name="T76" fmla="*/ 202 w 202"/>
                  <a:gd name="T77" fmla="*/ 126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2" h="245">
                    <a:moveTo>
                      <a:pt x="202" y="126"/>
                    </a:moveTo>
                    <a:cubicBezTo>
                      <a:pt x="202" y="118"/>
                      <a:pt x="202" y="118"/>
                      <a:pt x="202" y="118"/>
                    </a:cubicBezTo>
                    <a:cubicBezTo>
                      <a:pt x="202" y="118"/>
                      <a:pt x="202" y="118"/>
                      <a:pt x="202" y="118"/>
                    </a:cubicBezTo>
                    <a:cubicBezTo>
                      <a:pt x="199" y="55"/>
                      <a:pt x="151" y="4"/>
                      <a:pt x="91" y="0"/>
                    </a:cubicBezTo>
                    <a:cubicBezTo>
                      <a:pt x="89" y="0"/>
                      <a:pt x="88" y="0"/>
                      <a:pt x="87" y="0"/>
                    </a:cubicBezTo>
                    <a:cubicBezTo>
                      <a:pt x="87" y="0"/>
                      <a:pt x="87" y="0"/>
                      <a:pt x="87" y="0"/>
                    </a:cubicBezTo>
                    <a:cubicBezTo>
                      <a:pt x="86" y="0"/>
                      <a:pt x="86" y="0"/>
                      <a:pt x="86" y="0"/>
                    </a:cubicBezTo>
                    <a:cubicBezTo>
                      <a:pt x="85" y="0"/>
                      <a:pt x="84" y="0"/>
                      <a:pt x="83" y="0"/>
                    </a:cubicBezTo>
                    <a:cubicBezTo>
                      <a:pt x="82" y="0"/>
                      <a:pt x="80" y="0"/>
                      <a:pt x="79" y="0"/>
                    </a:cubicBezTo>
                    <a:cubicBezTo>
                      <a:pt x="79" y="0"/>
                      <a:pt x="79" y="0"/>
                      <a:pt x="79" y="0"/>
                    </a:cubicBezTo>
                    <a:cubicBezTo>
                      <a:pt x="79" y="0"/>
                      <a:pt x="79" y="0"/>
                      <a:pt x="79" y="0"/>
                    </a:cubicBezTo>
                    <a:cubicBezTo>
                      <a:pt x="56" y="2"/>
                      <a:pt x="35" y="18"/>
                      <a:pt x="21" y="42"/>
                    </a:cubicBezTo>
                    <a:cubicBezTo>
                      <a:pt x="29" y="46"/>
                      <a:pt x="29" y="46"/>
                      <a:pt x="29" y="46"/>
                    </a:cubicBezTo>
                    <a:cubicBezTo>
                      <a:pt x="41" y="24"/>
                      <a:pt x="59" y="11"/>
                      <a:pt x="79" y="9"/>
                    </a:cubicBezTo>
                    <a:cubicBezTo>
                      <a:pt x="79" y="61"/>
                      <a:pt x="79" y="61"/>
                      <a:pt x="79" y="61"/>
                    </a:cubicBezTo>
                    <a:cubicBezTo>
                      <a:pt x="53" y="61"/>
                      <a:pt x="53" y="61"/>
                      <a:pt x="53" y="61"/>
                    </a:cubicBezTo>
                    <a:cubicBezTo>
                      <a:pt x="51" y="69"/>
                      <a:pt x="51" y="69"/>
                      <a:pt x="51" y="69"/>
                    </a:cubicBezTo>
                    <a:cubicBezTo>
                      <a:pt x="79" y="69"/>
                      <a:pt x="79" y="69"/>
                      <a:pt x="79" y="69"/>
                    </a:cubicBezTo>
                    <a:cubicBezTo>
                      <a:pt x="79" y="118"/>
                      <a:pt x="79" y="118"/>
                      <a:pt x="79" y="118"/>
                    </a:cubicBezTo>
                    <a:cubicBezTo>
                      <a:pt x="26" y="118"/>
                      <a:pt x="26" y="118"/>
                      <a:pt x="26" y="118"/>
                    </a:cubicBezTo>
                    <a:cubicBezTo>
                      <a:pt x="26" y="126"/>
                      <a:pt x="26" y="126"/>
                      <a:pt x="26" y="126"/>
                    </a:cubicBezTo>
                    <a:cubicBezTo>
                      <a:pt x="79" y="126"/>
                      <a:pt x="79" y="126"/>
                      <a:pt x="79" y="126"/>
                    </a:cubicBezTo>
                    <a:cubicBezTo>
                      <a:pt x="79" y="175"/>
                      <a:pt x="79" y="175"/>
                      <a:pt x="79" y="175"/>
                    </a:cubicBezTo>
                    <a:cubicBezTo>
                      <a:pt x="18" y="175"/>
                      <a:pt x="18" y="175"/>
                      <a:pt x="18" y="175"/>
                    </a:cubicBezTo>
                    <a:cubicBezTo>
                      <a:pt x="13" y="161"/>
                      <a:pt x="10" y="144"/>
                      <a:pt x="10" y="126"/>
                    </a:cubicBezTo>
                    <a:cubicBezTo>
                      <a:pt x="0" y="126"/>
                      <a:pt x="0" y="126"/>
                      <a:pt x="0" y="126"/>
                    </a:cubicBezTo>
                    <a:cubicBezTo>
                      <a:pt x="2" y="190"/>
                      <a:pt x="36" y="242"/>
                      <a:pt x="79" y="245"/>
                    </a:cubicBezTo>
                    <a:cubicBezTo>
                      <a:pt x="79" y="245"/>
                      <a:pt x="79" y="245"/>
                      <a:pt x="79" y="245"/>
                    </a:cubicBezTo>
                    <a:cubicBezTo>
                      <a:pt x="80" y="245"/>
                      <a:pt x="80" y="245"/>
                      <a:pt x="80" y="245"/>
                    </a:cubicBezTo>
                    <a:cubicBezTo>
                      <a:pt x="80" y="245"/>
                      <a:pt x="80" y="245"/>
                      <a:pt x="80" y="245"/>
                    </a:cubicBezTo>
                    <a:cubicBezTo>
                      <a:pt x="80" y="245"/>
                      <a:pt x="80" y="245"/>
                      <a:pt x="80" y="245"/>
                    </a:cubicBezTo>
                    <a:cubicBezTo>
                      <a:pt x="81" y="245"/>
                      <a:pt x="81" y="245"/>
                      <a:pt x="82" y="245"/>
                    </a:cubicBezTo>
                    <a:cubicBezTo>
                      <a:pt x="82" y="245"/>
                      <a:pt x="82" y="245"/>
                      <a:pt x="83" y="245"/>
                    </a:cubicBezTo>
                    <a:cubicBezTo>
                      <a:pt x="83" y="245"/>
                      <a:pt x="83" y="245"/>
                      <a:pt x="83" y="245"/>
                    </a:cubicBezTo>
                    <a:cubicBezTo>
                      <a:pt x="84" y="245"/>
                      <a:pt x="84" y="245"/>
                      <a:pt x="84" y="245"/>
                    </a:cubicBezTo>
                    <a:cubicBezTo>
                      <a:pt x="128" y="245"/>
                      <a:pt x="166" y="220"/>
                      <a:pt x="186" y="183"/>
                    </a:cubicBezTo>
                    <a:cubicBezTo>
                      <a:pt x="187" y="183"/>
                      <a:pt x="187" y="183"/>
                      <a:pt x="187" y="183"/>
                    </a:cubicBezTo>
                    <a:cubicBezTo>
                      <a:pt x="187" y="183"/>
                      <a:pt x="187" y="183"/>
                      <a:pt x="187" y="183"/>
                    </a:cubicBezTo>
                    <a:cubicBezTo>
                      <a:pt x="196" y="166"/>
                      <a:pt x="201" y="147"/>
                      <a:pt x="202" y="1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42" name="Freeform 47"/>
              <p:cNvSpPr/>
              <p:nvPr/>
            </p:nvSpPr>
            <p:spPr bwMode="auto">
              <a:xfrm>
                <a:off x="5707255" y="2743201"/>
                <a:ext cx="217488" cy="198438"/>
              </a:xfrm>
              <a:custGeom>
                <a:avLst/>
                <a:gdLst>
                  <a:gd name="T0" fmla="*/ 58 w 58"/>
                  <a:gd name="T1" fmla="*/ 53 h 53"/>
                  <a:gd name="T2" fmla="*/ 0 w 58"/>
                  <a:gd name="T3" fmla="*/ 0 h 53"/>
                  <a:gd name="T4" fmla="*/ 58 w 58"/>
                  <a:gd name="T5" fmla="*/ 0 h 53"/>
                  <a:gd name="T6" fmla="*/ 58 w 58"/>
                  <a:gd name="T7" fmla="*/ 53 h 53"/>
                </a:gdLst>
                <a:ahLst/>
                <a:cxnLst>
                  <a:cxn ang="0">
                    <a:pos x="T0" y="T1"/>
                  </a:cxn>
                  <a:cxn ang="0">
                    <a:pos x="T2" y="T3"/>
                  </a:cxn>
                  <a:cxn ang="0">
                    <a:pos x="T4" y="T5"/>
                  </a:cxn>
                  <a:cxn ang="0">
                    <a:pos x="T6" y="T7"/>
                  </a:cxn>
                </a:cxnLst>
                <a:rect l="0" t="0" r="r" b="b"/>
                <a:pathLst>
                  <a:path w="58" h="53">
                    <a:moveTo>
                      <a:pt x="58" y="53"/>
                    </a:moveTo>
                    <a:cubicBezTo>
                      <a:pt x="33" y="51"/>
                      <a:pt x="12" y="31"/>
                      <a:pt x="0" y="0"/>
                    </a:cubicBezTo>
                    <a:cubicBezTo>
                      <a:pt x="58" y="0"/>
                      <a:pt x="58" y="0"/>
                      <a:pt x="58" y="0"/>
                    </a:cubicBezTo>
                    <a:lnTo>
                      <a:pt x="58" y="5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43" name="Freeform 48"/>
              <p:cNvSpPr/>
              <p:nvPr/>
            </p:nvSpPr>
            <p:spPr bwMode="auto">
              <a:xfrm>
                <a:off x="6089843" y="2743201"/>
                <a:ext cx="201613" cy="173038"/>
              </a:xfrm>
              <a:custGeom>
                <a:avLst/>
                <a:gdLst>
                  <a:gd name="T0" fmla="*/ 0 w 54"/>
                  <a:gd name="T1" fmla="*/ 46 h 46"/>
                  <a:gd name="T2" fmla="*/ 31 w 54"/>
                  <a:gd name="T3" fmla="*/ 0 h 46"/>
                  <a:gd name="T4" fmla="*/ 54 w 54"/>
                  <a:gd name="T5" fmla="*/ 0 h 46"/>
                  <a:gd name="T6" fmla="*/ 0 w 54"/>
                  <a:gd name="T7" fmla="*/ 46 h 46"/>
                </a:gdLst>
                <a:ahLst/>
                <a:cxnLst>
                  <a:cxn ang="0">
                    <a:pos x="T0" y="T1"/>
                  </a:cxn>
                  <a:cxn ang="0">
                    <a:pos x="T2" y="T3"/>
                  </a:cxn>
                  <a:cxn ang="0">
                    <a:pos x="T4" y="T5"/>
                  </a:cxn>
                  <a:cxn ang="0">
                    <a:pos x="T6" y="T7"/>
                  </a:cxn>
                </a:cxnLst>
                <a:rect l="0" t="0" r="r" b="b"/>
                <a:pathLst>
                  <a:path w="54" h="46">
                    <a:moveTo>
                      <a:pt x="0" y="46"/>
                    </a:moveTo>
                    <a:cubicBezTo>
                      <a:pt x="13" y="35"/>
                      <a:pt x="24" y="19"/>
                      <a:pt x="31" y="0"/>
                    </a:cubicBezTo>
                    <a:cubicBezTo>
                      <a:pt x="54" y="0"/>
                      <a:pt x="54" y="0"/>
                      <a:pt x="54" y="0"/>
                    </a:cubicBezTo>
                    <a:cubicBezTo>
                      <a:pt x="41" y="21"/>
                      <a:pt x="22" y="37"/>
                      <a:pt x="0"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44" name="Freeform 49"/>
              <p:cNvSpPr/>
              <p:nvPr/>
            </p:nvSpPr>
            <p:spPr bwMode="auto">
              <a:xfrm>
                <a:off x="5954905" y="2743201"/>
                <a:ext cx="212725" cy="198438"/>
              </a:xfrm>
              <a:custGeom>
                <a:avLst/>
                <a:gdLst>
                  <a:gd name="T0" fmla="*/ 0 w 57"/>
                  <a:gd name="T1" fmla="*/ 0 h 53"/>
                  <a:gd name="T2" fmla="*/ 57 w 57"/>
                  <a:gd name="T3" fmla="*/ 0 h 53"/>
                  <a:gd name="T4" fmla="*/ 0 w 57"/>
                  <a:gd name="T5" fmla="*/ 53 h 53"/>
                  <a:gd name="T6" fmla="*/ 0 w 57"/>
                  <a:gd name="T7" fmla="*/ 0 h 53"/>
                </a:gdLst>
                <a:ahLst/>
                <a:cxnLst>
                  <a:cxn ang="0">
                    <a:pos x="T0" y="T1"/>
                  </a:cxn>
                  <a:cxn ang="0">
                    <a:pos x="T2" y="T3"/>
                  </a:cxn>
                  <a:cxn ang="0">
                    <a:pos x="T4" y="T5"/>
                  </a:cxn>
                  <a:cxn ang="0">
                    <a:pos x="T6" y="T7"/>
                  </a:cxn>
                </a:cxnLst>
                <a:rect l="0" t="0" r="r" b="b"/>
                <a:pathLst>
                  <a:path w="57" h="53">
                    <a:moveTo>
                      <a:pt x="0" y="0"/>
                    </a:moveTo>
                    <a:cubicBezTo>
                      <a:pt x="57" y="0"/>
                      <a:pt x="57" y="0"/>
                      <a:pt x="57" y="0"/>
                    </a:cubicBezTo>
                    <a:cubicBezTo>
                      <a:pt x="45" y="31"/>
                      <a:pt x="24" y="51"/>
                      <a:pt x="0" y="53"/>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45" name="Freeform 50"/>
              <p:cNvSpPr/>
              <p:nvPr/>
            </p:nvSpPr>
            <p:spPr bwMode="auto">
              <a:xfrm>
                <a:off x="5954905" y="2528889"/>
                <a:ext cx="254000" cy="184150"/>
              </a:xfrm>
              <a:custGeom>
                <a:avLst/>
                <a:gdLst>
                  <a:gd name="T0" fmla="*/ 0 w 68"/>
                  <a:gd name="T1" fmla="*/ 0 h 49"/>
                  <a:gd name="T2" fmla="*/ 68 w 68"/>
                  <a:gd name="T3" fmla="*/ 0 h 49"/>
                  <a:gd name="T4" fmla="*/ 60 w 68"/>
                  <a:gd name="T5" fmla="*/ 49 h 49"/>
                  <a:gd name="T6" fmla="*/ 0 w 68"/>
                  <a:gd name="T7" fmla="*/ 49 h 49"/>
                  <a:gd name="T8" fmla="*/ 0 w 68"/>
                  <a:gd name="T9" fmla="*/ 0 h 49"/>
                </a:gdLst>
                <a:ahLst/>
                <a:cxnLst>
                  <a:cxn ang="0">
                    <a:pos x="T0" y="T1"/>
                  </a:cxn>
                  <a:cxn ang="0">
                    <a:pos x="T2" y="T3"/>
                  </a:cxn>
                  <a:cxn ang="0">
                    <a:pos x="T4" y="T5"/>
                  </a:cxn>
                  <a:cxn ang="0">
                    <a:pos x="T6" y="T7"/>
                  </a:cxn>
                  <a:cxn ang="0">
                    <a:pos x="T8" y="T9"/>
                  </a:cxn>
                </a:cxnLst>
                <a:rect l="0" t="0" r="r" b="b"/>
                <a:pathLst>
                  <a:path w="68" h="49">
                    <a:moveTo>
                      <a:pt x="0" y="0"/>
                    </a:moveTo>
                    <a:cubicBezTo>
                      <a:pt x="68" y="0"/>
                      <a:pt x="68" y="0"/>
                      <a:pt x="68" y="0"/>
                    </a:cubicBezTo>
                    <a:cubicBezTo>
                      <a:pt x="68" y="18"/>
                      <a:pt x="65" y="34"/>
                      <a:pt x="60" y="49"/>
                    </a:cubicBezTo>
                    <a:cubicBezTo>
                      <a:pt x="0" y="49"/>
                      <a:pt x="0" y="49"/>
                      <a:pt x="0" y="49"/>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46" name="Freeform 51"/>
              <p:cNvSpPr/>
              <p:nvPr/>
            </p:nvSpPr>
            <p:spPr bwMode="auto">
              <a:xfrm>
                <a:off x="5954905" y="2316164"/>
                <a:ext cx="254000" cy="182563"/>
              </a:xfrm>
              <a:custGeom>
                <a:avLst/>
                <a:gdLst>
                  <a:gd name="T0" fmla="*/ 0 w 68"/>
                  <a:gd name="T1" fmla="*/ 0 h 49"/>
                  <a:gd name="T2" fmla="*/ 60 w 68"/>
                  <a:gd name="T3" fmla="*/ 0 h 49"/>
                  <a:gd name="T4" fmla="*/ 68 w 68"/>
                  <a:gd name="T5" fmla="*/ 49 h 49"/>
                  <a:gd name="T6" fmla="*/ 0 w 68"/>
                  <a:gd name="T7" fmla="*/ 49 h 49"/>
                  <a:gd name="T8" fmla="*/ 0 w 68"/>
                  <a:gd name="T9" fmla="*/ 0 h 49"/>
                </a:gdLst>
                <a:ahLst/>
                <a:cxnLst>
                  <a:cxn ang="0">
                    <a:pos x="T0" y="T1"/>
                  </a:cxn>
                  <a:cxn ang="0">
                    <a:pos x="T2" y="T3"/>
                  </a:cxn>
                  <a:cxn ang="0">
                    <a:pos x="T4" y="T5"/>
                  </a:cxn>
                  <a:cxn ang="0">
                    <a:pos x="T6" y="T7"/>
                  </a:cxn>
                  <a:cxn ang="0">
                    <a:pos x="T8" y="T9"/>
                  </a:cxn>
                </a:cxnLst>
                <a:rect l="0" t="0" r="r" b="b"/>
                <a:pathLst>
                  <a:path w="68" h="49">
                    <a:moveTo>
                      <a:pt x="0" y="0"/>
                    </a:moveTo>
                    <a:cubicBezTo>
                      <a:pt x="60" y="0"/>
                      <a:pt x="60" y="0"/>
                      <a:pt x="60" y="0"/>
                    </a:cubicBezTo>
                    <a:cubicBezTo>
                      <a:pt x="65" y="15"/>
                      <a:pt x="68" y="31"/>
                      <a:pt x="68" y="49"/>
                    </a:cubicBezTo>
                    <a:cubicBezTo>
                      <a:pt x="0" y="49"/>
                      <a:pt x="0" y="49"/>
                      <a:pt x="0" y="49"/>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47" name="Freeform 52"/>
              <p:cNvSpPr/>
              <p:nvPr/>
            </p:nvSpPr>
            <p:spPr bwMode="auto">
              <a:xfrm>
                <a:off x="5954905" y="2090739"/>
                <a:ext cx="212725" cy="195263"/>
              </a:xfrm>
              <a:custGeom>
                <a:avLst/>
                <a:gdLst>
                  <a:gd name="T0" fmla="*/ 57 w 57"/>
                  <a:gd name="T1" fmla="*/ 52 h 52"/>
                  <a:gd name="T2" fmla="*/ 0 w 57"/>
                  <a:gd name="T3" fmla="*/ 52 h 52"/>
                  <a:gd name="T4" fmla="*/ 0 w 57"/>
                  <a:gd name="T5" fmla="*/ 0 h 52"/>
                  <a:gd name="T6" fmla="*/ 2 w 57"/>
                  <a:gd name="T7" fmla="*/ 0 h 52"/>
                  <a:gd name="T8" fmla="*/ 57 w 57"/>
                  <a:gd name="T9" fmla="*/ 52 h 52"/>
                </a:gdLst>
                <a:ahLst/>
                <a:cxnLst>
                  <a:cxn ang="0">
                    <a:pos x="T0" y="T1"/>
                  </a:cxn>
                  <a:cxn ang="0">
                    <a:pos x="T2" y="T3"/>
                  </a:cxn>
                  <a:cxn ang="0">
                    <a:pos x="T4" y="T5"/>
                  </a:cxn>
                  <a:cxn ang="0">
                    <a:pos x="T6" y="T7"/>
                  </a:cxn>
                  <a:cxn ang="0">
                    <a:pos x="T8" y="T9"/>
                  </a:cxn>
                </a:cxnLst>
                <a:rect l="0" t="0" r="r" b="b"/>
                <a:pathLst>
                  <a:path w="57" h="52">
                    <a:moveTo>
                      <a:pt x="57" y="52"/>
                    </a:moveTo>
                    <a:cubicBezTo>
                      <a:pt x="0" y="52"/>
                      <a:pt x="0" y="52"/>
                      <a:pt x="0" y="52"/>
                    </a:cubicBezTo>
                    <a:cubicBezTo>
                      <a:pt x="0" y="0"/>
                      <a:pt x="0" y="0"/>
                      <a:pt x="0" y="0"/>
                    </a:cubicBezTo>
                    <a:cubicBezTo>
                      <a:pt x="0" y="0"/>
                      <a:pt x="1" y="0"/>
                      <a:pt x="2" y="0"/>
                    </a:cubicBezTo>
                    <a:cubicBezTo>
                      <a:pt x="25" y="3"/>
                      <a:pt x="45" y="23"/>
                      <a:pt x="57" y="5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48" name="Freeform 53"/>
              <p:cNvSpPr/>
              <p:nvPr/>
            </p:nvSpPr>
            <p:spPr bwMode="auto">
              <a:xfrm>
                <a:off x="6093018" y="2117726"/>
                <a:ext cx="195263" cy="168275"/>
              </a:xfrm>
              <a:custGeom>
                <a:avLst/>
                <a:gdLst>
                  <a:gd name="T0" fmla="*/ 52 w 52"/>
                  <a:gd name="T1" fmla="*/ 45 h 45"/>
                  <a:gd name="T2" fmla="*/ 30 w 52"/>
                  <a:gd name="T3" fmla="*/ 45 h 45"/>
                  <a:gd name="T4" fmla="*/ 0 w 52"/>
                  <a:gd name="T5" fmla="*/ 0 h 45"/>
                  <a:gd name="T6" fmla="*/ 52 w 52"/>
                  <a:gd name="T7" fmla="*/ 45 h 45"/>
                </a:gdLst>
                <a:ahLst/>
                <a:cxnLst>
                  <a:cxn ang="0">
                    <a:pos x="T0" y="T1"/>
                  </a:cxn>
                  <a:cxn ang="0">
                    <a:pos x="T2" y="T3"/>
                  </a:cxn>
                  <a:cxn ang="0">
                    <a:pos x="T4" y="T5"/>
                  </a:cxn>
                  <a:cxn ang="0">
                    <a:pos x="T6" y="T7"/>
                  </a:cxn>
                </a:cxnLst>
                <a:rect l="0" t="0" r="r" b="b"/>
                <a:pathLst>
                  <a:path w="52" h="45">
                    <a:moveTo>
                      <a:pt x="52" y="45"/>
                    </a:moveTo>
                    <a:cubicBezTo>
                      <a:pt x="30" y="45"/>
                      <a:pt x="30" y="45"/>
                      <a:pt x="30" y="45"/>
                    </a:cubicBezTo>
                    <a:cubicBezTo>
                      <a:pt x="22" y="26"/>
                      <a:pt x="12" y="11"/>
                      <a:pt x="0" y="0"/>
                    </a:cubicBezTo>
                    <a:cubicBezTo>
                      <a:pt x="21" y="9"/>
                      <a:pt x="40" y="25"/>
                      <a:pt x="52"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49" name="Freeform 54"/>
              <p:cNvSpPr/>
              <p:nvPr/>
            </p:nvSpPr>
            <p:spPr bwMode="auto">
              <a:xfrm>
                <a:off x="6213668" y="2316164"/>
                <a:ext cx="138113" cy="182563"/>
              </a:xfrm>
              <a:custGeom>
                <a:avLst/>
                <a:gdLst>
                  <a:gd name="T0" fmla="*/ 37 w 37"/>
                  <a:gd name="T1" fmla="*/ 49 h 49"/>
                  <a:gd name="T2" fmla="*/ 9 w 37"/>
                  <a:gd name="T3" fmla="*/ 49 h 49"/>
                  <a:gd name="T4" fmla="*/ 0 w 37"/>
                  <a:gd name="T5" fmla="*/ 0 h 49"/>
                  <a:gd name="T6" fmla="*/ 25 w 37"/>
                  <a:gd name="T7" fmla="*/ 0 h 49"/>
                  <a:gd name="T8" fmla="*/ 37 w 37"/>
                  <a:gd name="T9" fmla="*/ 49 h 49"/>
                </a:gdLst>
                <a:ahLst/>
                <a:cxnLst>
                  <a:cxn ang="0">
                    <a:pos x="T0" y="T1"/>
                  </a:cxn>
                  <a:cxn ang="0">
                    <a:pos x="T2" y="T3"/>
                  </a:cxn>
                  <a:cxn ang="0">
                    <a:pos x="T4" y="T5"/>
                  </a:cxn>
                  <a:cxn ang="0">
                    <a:pos x="T6" y="T7"/>
                  </a:cxn>
                  <a:cxn ang="0">
                    <a:pos x="T8" y="T9"/>
                  </a:cxn>
                </a:cxnLst>
                <a:rect l="0" t="0" r="r" b="b"/>
                <a:pathLst>
                  <a:path w="37" h="49">
                    <a:moveTo>
                      <a:pt x="37" y="49"/>
                    </a:moveTo>
                    <a:cubicBezTo>
                      <a:pt x="9" y="49"/>
                      <a:pt x="9" y="49"/>
                      <a:pt x="9" y="49"/>
                    </a:cubicBezTo>
                    <a:cubicBezTo>
                      <a:pt x="8" y="31"/>
                      <a:pt x="5" y="15"/>
                      <a:pt x="0" y="0"/>
                    </a:cubicBezTo>
                    <a:cubicBezTo>
                      <a:pt x="25" y="0"/>
                      <a:pt x="25" y="0"/>
                      <a:pt x="25" y="0"/>
                    </a:cubicBezTo>
                    <a:cubicBezTo>
                      <a:pt x="32" y="15"/>
                      <a:pt x="37" y="31"/>
                      <a:pt x="37" y="4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50" name="Freeform 55"/>
              <p:cNvSpPr/>
              <p:nvPr/>
            </p:nvSpPr>
            <p:spPr bwMode="auto">
              <a:xfrm>
                <a:off x="6216843" y="2528889"/>
                <a:ext cx="139700" cy="184150"/>
              </a:xfrm>
              <a:custGeom>
                <a:avLst/>
                <a:gdLst>
                  <a:gd name="T0" fmla="*/ 37 w 37"/>
                  <a:gd name="T1" fmla="*/ 0 h 49"/>
                  <a:gd name="T2" fmla="*/ 24 w 37"/>
                  <a:gd name="T3" fmla="*/ 49 h 49"/>
                  <a:gd name="T4" fmla="*/ 0 w 37"/>
                  <a:gd name="T5" fmla="*/ 49 h 49"/>
                  <a:gd name="T6" fmla="*/ 8 w 37"/>
                  <a:gd name="T7" fmla="*/ 0 h 49"/>
                  <a:gd name="T8" fmla="*/ 37 w 37"/>
                  <a:gd name="T9" fmla="*/ 0 h 49"/>
                </a:gdLst>
                <a:ahLst/>
                <a:cxnLst>
                  <a:cxn ang="0">
                    <a:pos x="T0" y="T1"/>
                  </a:cxn>
                  <a:cxn ang="0">
                    <a:pos x="T2" y="T3"/>
                  </a:cxn>
                  <a:cxn ang="0">
                    <a:pos x="T4" y="T5"/>
                  </a:cxn>
                  <a:cxn ang="0">
                    <a:pos x="T6" y="T7"/>
                  </a:cxn>
                  <a:cxn ang="0">
                    <a:pos x="T8" y="T9"/>
                  </a:cxn>
                </a:cxnLst>
                <a:rect l="0" t="0" r="r" b="b"/>
                <a:pathLst>
                  <a:path w="37" h="49">
                    <a:moveTo>
                      <a:pt x="37" y="0"/>
                    </a:moveTo>
                    <a:cubicBezTo>
                      <a:pt x="36" y="18"/>
                      <a:pt x="32" y="34"/>
                      <a:pt x="24" y="49"/>
                    </a:cubicBezTo>
                    <a:cubicBezTo>
                      <a:pt x="0" y="49"/>
                      <a:pt x="0" y="49"/>
                      <a:pt x="0" y="49"/>
                    </a:cubicBezTo>
                    <a:cubicBezTo>
                      <a:pt x="5" y="34"/>
                      <a:pt x="7" y="18"/>
                      <a:pt x="8" y="0"/>
                    </a:cubicBezTo>
                    <a:lnTo>
                      <a:pt x="3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51" name="Freeform 56"/>
              <p:cNvSpPr/>
              <p:nvPr/>
            </p:nvSpPr>
            <p:spPr bwMode="auto">
              <a:xfrm>
                <a:off x="5256405" y="2187576"/>
                <a:ext cx="547688" cy="285750"/>
              </a:xfrm>
              <a:custGeom>
                <a:avLst/>
                <a:gdLst>
                  <a:gd name="T0" fmla="*/ 258 w 345"/>
                  <a:gd name="T1" fmla="*/ 88 h 180"/>
                  <a:gd name="T2" fmla="*/ 258 w 345"/>
                  <a:gd name="T3" fmla="*/ 111 h 180"/>
                  <a:gd name="T4" fmla="*/ 258 w 345"/>
                  <a:gd name="T5" fmla="*/ 180 h 180"/>
                  <a:gd name="T6" fmla="*/ 88 w 345"/>
                  <a:gd name="T7" fmla="*/ 180 h 180"/>
                  <a:gd name="T8" fmla="*/ 88 w 345"/>
                  <a:gd name="T9" fmla="*/ 178 h 180"/>
                  <a:gd name="T10" fmla="*/ 85 w 345"/>
                  <a:gd name="T11" fmla="*/ 178 h 180"/>
                  <a:gd name="T12" fmla="*/ 88 w 345"/>
                  <a:gd name="T13" fmla="*/ 154 h 180"/>
                  <a:gd name="T14" fmla="*/ 88 w 345"/>
                  <a:gd name="T15" fmla="*/ 111 h 180"/>
                  <a:gd name="T16" fmla="*/ 88 w 345"/>
                  <a:gd name="T17" fmla="*/ 111 h 180"/>
                  <a:gd name="T18" fmla="*/ 88 w 345"/>
                  <a:gd name="T19" fmla="*/ 88 h 180"/>
                  <a:gd name="T20" fmla="*/ 0 w 345"/>
                  <a:gd name="T21" fmla="*/ 88 h 180"/>
                  <a:gd name="T22" fmla="*/ 173 w 345"/>
                  <a:gd name="T23" fmla="*/ 0 h 180"/>
                  <a:gd name="T24" fmla="*/ 345 w 345"/>
                  <a:gd name="T25" fmla="*/ 88 h 180"/>
                  <a:gd name="T26" fmla="*/ 258 w 345"/>
                  <a:gd name="T27" fmla="*/ 8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45" h="180">
                    <a:moveTo>
                      <a:pt x="258" y="88"/>
                    </a:moveTo>
                    <a:lnTo>
                      <a:pt x="258" y="111"/>
                    </a:lnTo>
                    <a:lnTo>
                      <a:pt x="258" y="180"/>
                    </a:lnTo>
                    <a:lnTo>
                      <a:pt x="88" y="180"/>
                    </a:lnTo>
                    <a:lnTo>
                      <a:pt x="88" y="178"/>
                    </a:lnTo>
                    <a:lnTo>
                      <a:pt x="85" y="178"/>
                    </a:lnTo>
                    <a:lnTo>
                      <a:pt x="88" y="154"/>
                    </a:lnTo>
                    <a:lnTo>
                      <a:pt x="88" y="111"/>
                    </a:lnTo>
                    <a:lnTo>
                      <a:pt x="88" y="111"/>
                    </a:lnTo>
                    <a:lnTo>
                      <a:pt x="88" y="88"/>
                    </a:lnTo>
                    <a:lnTo>
                      <a:pt x="0" y="88"/>
                    </a:lnTo>
                    <a:lnTo>
                      <a:pt x="173" y="0"/>
                    </a:lnTo>
                    <a:lnTo>
                      <a:pt x="345" y="88"/>
                    </a:lnTo>
                    <a:lnTo>
                      <a:pt x="258" y="8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grpSp>
        <p:sp>
          <p:nvSpPr>
            <p:cNvPr id="39" name="同心圆 38"/>
            <p:cNvSpPr/>
            <p:nvPr/>
          </p:nvSpPr>
          <p:spPr>
            <a:xfrm>
              <a:off x="6016316" y="1528430"/>
              <a:ext cx="560677" cy="560677"/>
            </a:xfrm>
            <a:prstGeom prst="donut">
              <a:avLst>
                <a:gd name="adj" fmla="val 1095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52" name="矩形 51"/>
          <p:cNvSpPr/>
          <p:nvPr/>
        </p:nvSpPr>
        <p:spPr>
          <a:xfrm>
            <a:off x="5144156" y="1657200"/>
            <a:ext cx="2879225" cy="553827"/>
          </a:xfrm>
          <a:prstGeom prst="rect">
            <a:avLst/>
          </a:prstGeom>
        </p:spPr>
        <p:txBody>
          <a:bodyPr wrap="square">
            <a:spAutoFit/>
          </a:bodyPr>
          <a:lstStyle/>
          <a:p>
            <a:pPr algn="just">
              <a:lnSpc>
                <a:spcPts val="1200"/>
              </a:lnSpc>
            </a:pPr>
            <a:r>
              <a:rPr lang="zh-CN" altLang="en-US" sz="1200" b="1" dirty="0">
                <a:latin typeface="微软雅黑" panose="020B0503020204020204" pitchFamily="34" charset="-122"/>
                <a:ea typeface="微软雅黑" panose="020B0503020204020204" pitchFamily="34" charset="-122"/>
              </a:rPr>
              <a:t>这里填写目录二级标题</a:t>
            </a:r>
            <a:endParaRPr lang="en-US" altLang="zh-CN" sz="1200" b="1" dirty="0">
              <a:latin typeface="微软雅黑" panose="020B0503020204020204" pitchFamily="34" charset="-122"/>
              <a:ea typeface="微软雅黑" panose="020B0503020204020204" pitchFamily="34" charset="-122"/>
            </a:endParaRPr>
          </a:p>
          <a:p>
            <a:pPr algn="just">
              <a:lnSpc>
                <a:spcPts val="1200"/>
              </a:lnSpc>
            </a:pPr>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这里填写目录内容说明，设计的发展存在着一个时代价值观的问题。</a:t>
            </a: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3" name="椭圆 52"/>
          <p:cNvSpPr/>
          <p:nvPr/>
        </p:nvSpPr>
        <p:spPr>
          <a:xfrm>
            <a:off x="3260896" y="2470733"/>
            <a:ext cx="105312" cy="105312"/>
          </a:xfrm>
          <a:prstGeom prst="ellipse">
            <a:avLst/>
          </a:prstGeom>
          <a:solidFill>
            <a:schemeClr val="bg1">
              <a:lumMod val="75000"/>
            </a:schemeClr>
          </a:solidFill>
          <a:ln w="381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矩形 53"/>
          <p:cNvSpPr/>
          <p:nvPr/>
        </p:nvSpPr>
        <p:spPr>
          <a:xfrm>
            <a:off x="5144156" y="2239003"/>
            <a:ext cx="2879225" cy="553827"/>
          </a:xfrm>
          <a:prstGeom prst="rect">
            <a:avLst/>
          </a:prstGeom>
        </p:spPr>
        <p:txBody>
          <a:bodyPr wrap="square">
            <a:spAutoFit/>
          </a:bodyPr>
          <a:lstStyle/>
          <a:p>
            <a:pPr algn="just">
              <a:lnSpc>
                <a:spcPts val="1200"/>
              </a:lnSpc>
            </a:pPr>
            <a:r>
              <a:rPr lang="zh-CN" altLang="en-US" sz="1200" b="1" dirty="0">
                <a:latin typeface="微软雅黑" panose="020B0503020204020204" pitchFamily="34" charset="-122"/>
                <a:ea typeface="微软雅黑" panose="020B0503020204020204" pitchFamily="34" charset="-122"/>
              </a:rPr>
              <a:t>这里填写目录二级标题</a:t>
            </a:r>
            <a:endParaRPr lang="en-US" altLang="zh-CN" sz="1200" b="1" dirty="0">
              <a:latin typeface="微软雅黑" panose="020B0503020204020204" pitchFamily="34" charset="-122"/>
              <a:ea typeface="微软雅黑" panose="020B0503020204020204" pitchFamily="34" charset="-122"/>
            </a:endParaRPr>
          </a:p>
          <a:p>
            <a:pPr algn="just">
              <a:lnSpc>
                <a:spcPts val="1200"/>
              </a:lnSpc>
            </a:pPr>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这里填写目录内容说明，设计的发展存在着一个时代价值观的问题。</a:t>
            </a: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nvGrpSpPr>
          <p:cNvPr id="55" name="组合 54"/>
          <p:cNvGrpSpPr/>
          <p:nvPr/>
        </p:nvGrpSpPr>
        <p:grpSpPr>
          <a:xfrm>
            <a:off x="4625317" y="2262822"/>
            <a:ext cx="505422" cy="505422"/>
            <a:chOff x="4626127" y="2263521"/>
            <a:chExt cx="505578" cy="505578"/>
          </a:xfrm>
          <a:solidFill>
            <a:srgbClr val="934D19"/>
          </a:solidFill>
        </p:grpSpPr>
        <p:grpSp>
          <p:nvGrpSpPr>
            <p:cNvPr id="56" name="组合 55"/>
            <p:cNvGrpSpPr/>
            <p:nvPr/>
          </p:nvGrpSpPr>
          <p:grpSpPr>
            <a:xfrm flipH="1">
              <a:off x="4743866" y="2387690"/>
              <a:ext cx="245984" cy="242229"/>
              <a:chOff x="1046163" y="1765300"/>
              <a:chExt cx="1196975" cy="1019176"/>
            </a:xfrm>
            <a:grpFill/>
          </p:grpSpPr>
          <p:sp>
            <p:nvSpPr>
              <p:cNvPr id="58" name="Freeform 102"/>
              <p:cNvSpPr/>
              <p:nvPr/>
            </p:nvSpPr>
            <p:spPr bwMode="auto">
              <a:xfrm>
                <a:off x="1046163" y="2690813"/>
                <a:ext cx="1196975" cy="93663"/>
              </a:xfrm>
              <a:custGeom>
                <a:avLst/>
                <a:gdLst>
                  <a:gd name="T0" fmla="*/ 319 w 319"/>
                  <a:gd name="T1" fmla="*/ 12 h 25"/>
                  <a:gd name="T2" fmla="*/ 310 w 319"/>
                  <a:gd name="T3" fmla="*/ 25 h 25"/>
                  <a:gd name="T4" fmla="*/ 9 w 319"/>
                  <a:gd name="T5" fmla="*/ 25 h 25"/>
                  <a:gd name="T6" fmla="*/ 0 w 319"/>
                  <a:gd name="T7" fmla="*/ 12 h 25"/>
                  <a:gd name="T8" fmla="*/ 0 w 319"/>
                  <a:gd name="T9" fmla="*/ 12 h 25"/>
                  <a:gd name="T10" fmla="*/ 9 w 319"/>
                  <a:gd name="T11" fmla="*/ 0 h 25"/>
                  <a:gd name="T12" fmla="*/ 310 w 319"/>
                  <a:gd name="T13" fmla="*/ 0 h 25"/>
                  <a:gd name="T14" fmla="*/ 319 w 319"/>
                  <a:gd name="T15" fmla="*/ 12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9" h="25">
                    <a:moveTo>
                      <a:pt x="319" y="12"/>
                    </a:moveTo>
                    <a:cubicBezTo>
                      <a:pt x="319" y="19"/>
                      <a:pt x="315" y="25"/>
                      <a:pt x="310" y="25"/>
                    </a:cubicBezTo>
                    <a:cubicBezTo>
                      <a:pt x="9" y="25"/>
                      <a:pt x="9" y="25"/>
                      <a:pt x="9" y="25"/>
                    </a:cubicBezTo>
                    <a:cubicBezTo>
                      <a:pt x="4" y="25"/>
                      <a:pt x="0" y="19"/>
                      <a:pt x="0" y="12"/>
                    </a:cubicBezTo>
                    <a:cubicBezTo>
                      <a:pt x="0" y="12"/>
                      <a:pt x="0" y="12"/>
                      <a:pt x="0" y="12"/>
                    </a:cubicBezTo>
                    <a:cubicBezTo>
                      <a:pt x="0" y="6"/>
                      <a:pt x="4" y="0"/>
                      <a:pt x="9" y="0"/>
                    </a:cubicBezTo>
                    <a:cubicBezTo>
                      <a:pt x="310" y="0"/>
                      <a:pt x="310" y="0"/>
                      <a:pt x="310" y="0"/>
                    </a:cubicBezTo>
                    <a:cubicBezTo>
                      <a:pt x="315" y="0"/>
                      <a:pt x="319" y="6"/>
                      <a:pt x="319"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59" name="Freeform 103"/>
              <p:cNvSpPr/>
              <p:nvPr/>
            </p:nvSpPr>
            <p:spPr bwMode="auto">
              <a:xfrm>
                <a:off x="1092201" y="1989138"/>
                <a:ext cx="190500" cy="660400"/>
              </a:xfrm>
              <a:custGeom>
                <a:avLst/>
                <a:gdLst>
                  <a:gd name="T0" fmla="*/ 51 w 51"/>
                  <a:gd name="T1" fmla="*/ 166 h 176"/>
                  <a:gd name="T2" fmla="*/ 40 w 51"/>
                  <a:gd name="T3" fmla="*/ 176 h 176"/>
                  <a:gd name="T4" fmla="*/ 11 w 51"/>
                  <a:gd name="T5" fmla="*/ 176 h 176"/>
                  <a:gd name="T6" fmla="*/ 0 w 51"/>
                  <a:gd name="T7" fmla="*/ 166 h 176"/>
                  <a:gd name="T8" fmla="*/ 0 w 51"/>
                  <a:gd name="T9" fmla="*/ 10 h 176"/>
                  <a:gd name="T10" fmla="*/ 11 w 51"/>
                  <a:gd name="T11" fmla="*/ 0 h 176"/>
                  <a:gd name="T12" fmla="*/ 40 w 51"/>
                  <a:gd name="T13" fmla="*/ 0 h 176"/>
                  <a:gd name="T14" fmla="*/ 51 w 51"/>
                  <a:gd name="T15" fmla="*/ 10 h 176"/>
                  <a:gd name="T16" fmla="*/ 51 w 51"/>
                  <a:gd name="T17" fmla="*/ 16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176">
                    <a:moveTo>
                      <a:pt x="51" y="166"/>
                    </a:moveTo>
                    <a:cubicBezTo>
                      <a:pt x="51" y="172"/>
                      <a:pt x="46" y="176"/>
                      <a:pt x="40" y="176"/>
                    </a:cubicBezTo>
                    <a:cubicBezTo>
                      <a:pt x="11" y="176"/>
                      <a:pt x="11" y="176"/>
                      <a:pt x="11" y="176"/>
                    </a:cubicBezTo>
                    <a:cubicBezTo>
                      <a:pt x="5" y="176"/>
                      <a:pt x="0" y="172"/>
                      <a:pt x="0" y="166"/>
                    </a:cubicBezTo>
                    <a:cubicBezTo>
                      <a:pt x="0" y="10"/>
                      <a:pt x="0" y="10"/>
                      <a:pt x="0" y="10"/>
                    </a:cubicBezTo>
                    <a:cubicBezTo>
                      <a:pt x="0" y="5"/>
                      <a:pt x="5" y="0"/>
                      <a:pt x="11" y="0"/>
                    </a:cubicBezTo>
                    <a:cubicBezTo>
                      <a:pt x="40" y="0"/>
                      <a:pt x="40" y="0"/>
                      <a:pt x="40" y="0"/>
                    </a:cubicBezTo>
                    <a:cubicBezTo>
                      <a:pt x="46" y="0"/>
                      <a:pt x="51" y="5"/>
                      <a:pt x="51" y="10"/>
                    </a:cubicBezTo>
                    <a:lnTo>
                      <a:pt x="51" y="16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60" name="Freeform 104"/>
              <p:cNvSpPr/>
              <p:nvPr/>
            </p:nvSpPr>
            <p:spPr bwMode="auto">
              <a:xfrm>
                <a:off x="1320801" y="1765300"/>
                <a:ext cx="190500" cy="884238"/>
              </a:xfrm>
              <a:custGeom>
                <a:avLst/>
                <a:gdLst>
                  <a:gd name="T0" fmla="*/ 51 w 51"/>
                  <a:gd name="T1" fmla="*/ 223 h 236"/>
                  <a:gd name="T2" fmla="*/ 40 w 51"/>
                  <a:gd name="T3" fmla="*/ 236 h 236"/>
                  <a:gd name="T4" fmla="*/ 11 w 51"/>
                  <a:gd name="T5" fmla="*/ 236 h 236"/>
                  <a:gd name="T6" fmla="*/ 0 w 51"/>
                  <a:gd name="T7" fmla="*/ 223 h 236"/>
                  <a:gd name="T8" fmla="*/ 0 w 51"/>
                  <a:gd name="T9" fmla="*/ 13 h 236"/>
                  <a:gd name="T10" fmla="*/ 11 w 51"/>
                  <a:gd name="T11" fmla="*/ 0 h 236"/>
                  <a:gd name="T12" fmla="*/ 40 w 51"/>
                  <a:gd name="T13" fmla="*/ 0 h 236"/>
                  <a:gd name="T14" fmla="*/ 51 w 51"/>
                  <a:gd name="T15" fmla="*/ 13 h 236"/>
                  <a:gd name="T16" fmla="*/ 51 w 51"/>
                  <a:gd name="T17" fmla="*/ 223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236">
                    <a:moveTo>
                      <a:pt x="51" y="223"/>
                    </a:moveTo>
                    <a:cubicBezTo>
                      <a:pt x="51" y="230"/>
                      <a:pt x="46" y="236"/>
                      <a:pt x="40" y="236"/>
                    </a:cubicBezTo>
                    <a:cubicBezTo>
                      <a:pt x="11" y="236"/>
                      <a:pt x="11" y="236"/>
                      <a:pt x="11" y="236"/>
                    </a:cubicBezTo>
                    <a:cubicBezTo>
                      <a:pt x="5" y="236"/>
                      <a:pt x="0" y="230"/>
                      <a:pt x="0" y="223"/>
                    </a:cubicBezTo>
                    <a:cubicBezTo>
                      <a:pt x="0" y="13"/>
                      <a:pt x="0" y="13"/>
                      <a:pt x="0" y="13"/>
                    </a:cubicBezTo>
                    <a:cubicBezTo>
                      <a:pt x="0" y="6"/>
                      <a:pt x="5" y="0"/>
                      <a:pt x="11" y="0"/>
                    </a:cubicBezTo>
                    <a:cubicBezTo>
                      <a:pt x="40" y="0"/>
                      <a:pt x="40" y="0"/>
                      <a:pt x="40" y="0"/>
                    </a:cubicBezTo>
                    <a:cubicBezTo>
                      <a:pt x="46" y="0"/>
                      <a:pt x="51" y="6"/>
                      <a:pt x="51" y="13"/>
                    </a:cubicBezTo>
                    <a:lnTo>
                      <a:pt x="51" y="22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61" name="Freeform 105"/>
              <p:cNvSpPr/>
              <p:nvPr/>
            </p:nvSpPr>
            <p:spPr bwMode="auto">
              <a:xfrm>
                <a:off x="1549401" y="2159000"/>
                <a:ext cx="190500" cy="490538"/>
              </a:xfrm>
              <a:custGeom>
                <a:avLst/>
                <a:gdLst>
                  <a:gd name="T0" fmla="*/ 51 w 51"/>
                  <a:gd name="T1" fmla="*/ 124 h 131"/>
                  <a:gd name="T2" fmla="*/ 40 w 51"/>
                  <a:gd name="T3" fmla="*/ 131 h 131"/>
                  <a:gd name="T4" fmla="*/ 11 w 51"/>
                  <a:gd name="T5" fmla="*/ 131 h 131"/>
                  <a:gd name="T6" fmla="*/ 0 w 51"/>
                  <a:gd name="T7" fmla="*/ 124 h 131"/>
                  <a:gd name="T8" fmla="*/ 0 w 51"/>
                  <a:gd name="T9" fmla="*/ 7 h 131"/>
                  <a:gd name="T10" fmla="*/ 11 w 51"/>
                  <a:gd name="T11" fmla="*/ 0 h 131"/>
                  <a:gd name="T12" fmla="*/ 40 w 51"/>
                  <a:gd name="T13" fmla="*/ 0 h 131"/>
                  <a:gd name="T14" fmla="*/ 51 w 51"/>
                  <a:gd name="T15" fmla="*/ 7 h 131"/>
                  <a:gd name="T16" fmla="*/ 51 w 51"/>
                  <a:gd name="T17" fmla="*/ 124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131">
                    <a:moveTo>
                      <a:pt x="51" y="124"/>
                    </a:moveTo>
                    <a:cubicBezTo>
                      <a:pt x="51" y="128"/>
                      <a:pt x="46" y="131"/>
                      <a:pt x="40" y="131"/>
                    </a:cubicBezTo>
                    <a:cubicBezTo>
                      <a:pt x="11" y="131"/>
                      <a:pt x="11" y="131"/>
                      <a:pt x="11" y="131"/>
                    </a:cubicBezTo>
                    <a:cubicBezTo>
                      <a:pt x="5" y="131"/>
                      <a:pt x="0" y="128"/>
                      <a:pt x="0" y="124"/>
                    </a:cubicBezTo>
                    <a:cubicBezTo>
                      <a:pt x="0" y="7"/>
                      <a:pt x="0" y="7"/>
                      <a:pt x="0" y="7"/>
                    </a:cubicBezTo>
                    <a:cubicBezTo>
                      <a:pt x="0" y="3"/>
                      <a:pt x="5" y="0"/>
                      <a:pt x="11" y="0"/>
                    </a:cubicBezTo>
                    <a:cubicBezTo>
                      <a:pt x="40" y="0"/>
                      <a:pt x="40" y="0"/>
                      <a:pt x="40" y="0"/>
                    </a:cubicBezTo>
                    <a:cubicBezTo>
                      <a:pt x="46" y="0"/>
                      <a:pt x="51" y="3"/>
                      <a:pt x="51" y="7"/>
                    </a:cubicBezTo>
                    <a:lnTo>
                      <a:pt x="51" y="1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62" name="Freeform 106"/>
              <p:cNvSpPr/>
              <p:nvPr/>
            </p:nvSpPr>
            <p:spPr bwMode="auto">
              <a:xfrm>
                <a:off x="1781176" y="1870075"/>
                <a:ext cx="187325" cy="779463"/>
              </a:xfrm>
              <a:custGeom>
                <a:avLst/>
                <a:gdLst>
                  <a:gd name="T0" fmla="*/ 50 w 50"/>
                  <a:gd name="T1" fmla="*/ 197 h 208"/>
                  <a:gd name="T2" fmla="*/ 39 w 50"/>
                  <a:gd name="T3" fmla="*/ 208 h 208"/>
                  <a:gd name="T4" fmla="*/ 10 w 50"/>
                  <a:gd name="T5" fmla="*/ 208 h 208"/>
                  <a:gd name="T6" fmla="*/ 0 w 50"/>
                  <a:gd name="T7" fmla="*/ 197 h 208"/>
                  <a:gd name="T8" fmla="*/ 0 w 50"/>
                  <a:gd name="T9" fmla="*/ 12 h 208"/>
                  <a:gd name="T10" fmla="*/ 10 w 50"/>
                  <a:gd name="T11" fmla="*/ 0 h 208"/>
                  <a:gd name="T12" fmla="*/ 39 w 50"/>
                  <a:gd name="T13" fmla="*/ 0 h 208"/>
                  <a:gd name="T14" fmla="*/ 50 w 50"/>
                  <a:gd name="T15" fmla="*/ 12 h 208"/>
                  <a:gd name="T16" fmla="*/ 50 w 50"/>
                  <a:gd name="T17" fmla="*/ 197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208">
                    <a:moveTo>
                      <a:pt x="50" y="197"/>
                    </a:moveTo>
                    <a:cubicBezTo>
                      <a:pt x="50" y="203"/>
                      <a:pt x="45" y="208"/>
                      <a:pt x="39" y="208"/>
                    </a:cubicBezTo>
                    <a:cubicBezTo>
                      <a:pt x="10" y="208"/>
                      <a:pt x="10" y="208"/>
                      <a:pt x="10" y="208"/>
                    </a:cubicBezTo>
                    <a:cubicBezTo>
                      <a:pt x="4" y="208"/>
                      <a:pt x="0" y="203"/>
                      <a:pt x="0" y="197"/>
                    </a:cubicBezTo>
                    <a:cubicBezTo>
                      <a:pt x="0" y="12"/>
                      <a:pt x="0" y="12"/>
                      <a:pt x="0" y="12"/>
                    </a:cubicBezTo>
                    <a:cubicBezTo>
                      <a:pt x="0" y="5"/>
                      <a:pt x="4" y="0"/>
                      <a:pt x="10" y="0"/>
                    </a:cubicBezTo>
                    <a:cubicBezTo>
                      <a:pt x="39" y="0"/>
                      <a:pt x="39" y="0"/>
                      <a:pt x="39" y="0"/>
                    </a:cubicBezTo>
                    <a:cubicBezTo>
                      <a:pt x="45" y="0"/>
                      <a:pt x="50" y="5"/>
                      <a:pt x="50" y="12"/>
                    </a:cubicBezTo>
                    <a:lnTo>
                      <a:pt x="50" y="19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63" name="Freeform 107"/>
              <p:cNvSpPr/>
              <p:nvPr/>
            </p:nvSpPr>
            <p:spPr bwMode="auto">
              <a:xfrm>
                <a:off x="2009776" y="2159000"/>
                <a:ext cx="187325" cy="490538"/>
              </a:xfrm>
              <a:custGeom>
                <a:avLst/>
                <a:gdLst>
                  <a:gd name="T0" fmla="*/ 50 w 50"/>
                  <a:gd name="T1" fmla="*/ 124 h 131"/>
                  <a:gd name="T2" fmla="*/ 39 w 50"/>
                  <a:gd name="T3" fmla="*/ 131 h 131"/>
                  <a:gd name="T4" fmla="*/ 10 w 50"/>
                  <a:gd name="T5" fmla="*/ 131 h 131"/>
                  <a:gd name="T6" fmla="*/ 0 w 50"/>
                  <a:gd name="T7" fmla="*/ 124 h 131"/>
                  <a:gd name="T8" fmla="*/ 0 w 50"/>
                  <a:gd name="T9" fmla="*/ 7 h 131"/>
                  <a:gd name="T10" fmla="*/ 10 w 50"/>
                  <a:gd name="T11" fmla="*/ 0 h 131"/>
                  <a:gd name="T12" fmla="*/ 39 w 50"/>
                  <a:gd name="T13" fmla="*/ 0 h 131"/>
                  <a:gd name="T14" fmla="*/ 50 w 50"/>
                  <a:gd name="T15" fmla="*/ 7 h 131"/>
                  <a:gd name="T16" fmla="*/ 50 w 50"/>
                  <a:gd name="T17" fmla="*/ 124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131">
                    <a:moveTo>
                      <a:pt x="50" y="124"/>
                    </a:moveTo>
                    <a:cubicBezTo>
                      <a:pt x="50" y="128"/>
                      <a:pt x="45" y="131"/>
                      <a:pt x="39" y="131"/>
                    </a:cubicBezTo>
                    <a:cubicBezTo>
                      <a:pt x="10" y="131"/>
                      <a:pt x="10" y="131"/>
                      <a:pt x="10" y="131"/>
                    </a:cubicBezTo>
                    <a:cubicBezTo>
                      <a:pt x="4" y="131"/>
                      <a:pt x="0" y="128"/>
                      <a:pt x="0" y="124"/>
                    </a:cubicBezTo>
                    <a:cubicBezTo>
                      <a:pt x="0" y="7"/>
                      <a:pt x="0" y="7"/>
                      <a:pt x="0" y="7"/>
                    </a:cubicBezTo>
                    <a:cubicBezTo>
                      <a:pt x="0" y="3"/>
                      <a:pt x="4" y="0"/>
                      <a:pt x="10" y="0"/>
                    </a:cubicBezTo>
                    <a:cubicBezTo>
                      <a:pt x="39" y="0"/>
                      <a:pt x="39" y="0"/>
                      <a:pt x="39" y="0"/>
                    </a:cubicBezTo>
                    <a:cubicBezTo>
                      <a:pt x="45" y="0"/>
                      <a:pt x="50" y="3"/>
                      <a:pt x="50" y="7"/>
                    </a:cubicBezTo>
                    <a:lnTo>
                      <a:pt x="50" y="1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grpSp>
        <p:sp>
          <p:nvSpPr>
            <p:cNvPr id="57" name="同心圆 56"/>
            <p:cNvSpPr/>
            <p:nvPr/>
          </p:nvSpPr>
          <p:spPr>
            <a:xfrm>
              <a:off x="4626127" y="2263521"/>
              <a:ext cx="505578" cy="505578"/>
            </a:xfrm>
            <a:prstGeom prst="donut">
              <a:avLst>
                <a:gd name="adj" fmla="val 1095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64" name="椭圆 63"/>
          <p:cNvSpPr/>
          <p:nvPr/>
        </p:nvSpPr>
        <p:spPr>
          <a:xfrm>
            <a:off x="3260896" y="3040511"/>
            <a:ext cx="105312" cy="105312"/>
          </a:xfrm>
          <a:prstGeom prst="ellipse">
            <a:avLst/>
          </a:prstGeom>
          <a:solidFill>
            <a:schemeClr val="bg1">
              <a:lumMod val="75000"/>
            </a:schemeClr>
          </a:solidFill>
          <a:ln w="381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矩形 64"/>
          <p:cNvSpPr/>
          <p:nvPr/>
        </p:nvSpPr>
        <p:spPr>
          <a:xfrm>
            <a:off x="5144156" y="2820805"/>
            <a:ext cx="2879225" cy="553827"/>
          </a:xfrm>
          <a:prstGeom prst="rect">
            <a:avLst/>
          </a:prstGeom>
        </p:spPr>
        <p:txBody>
          <a:bodyPr wrap="square">
            <a:spAutoFit/>
          </a:bodyPr>
          <a:lstStyle/>
          <a:p>
            <a:pPr algn="just">
              <a:lnSpc>
                <a:spcPts val="1200"/>
              </a:lnSpc>
            </a:pPr>
            <a:r>
              <a:rPr lang="zh-CN" altLang="en-US" sz="1200" b="1" dirty="0">
                <a:latin typeface="微软雅黑" panose="020B0503020204020204" pitchFamily="34" charset="-122"/>
                <a:ea typeface="微软雅黑" panose="020B0503020204020204" pitchFamily="34" charset="-122"/>
              </a:rPr>
              <a:t>这里填写目录二级标题</a:t>
            </a:r>
            <a:endParaRPr lang="en-US" altLang="zh-CN" sz="1200" b="1" dirty="0">
              <a:latin typeface="微软雅黑" panose="020B0503020204020204" pitchFamily="34" charset="-122"/>
              <a:ea typeface="微软雅黑" panose="020B0503020204020204" pitchFamily="34" charset="-122"/>
            </a:endParaRPr>
          </a:p>
          <a:p>
            <a:pPr algn="just">
              <a:lnSpc>
                <a:spcPts val="1200"/>
              </a:lnSpc>
            </a:pPr>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这里填写目录内容说明，设计的发展存在着一个时代价值观的问题。</a:t>
            </a: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nvGrpSpPr>
          <p:cNvPr id="66" name="组合 65"/>
          <p:cNvGrpSpPr/>
          <p:nvPr/>
        </p:nvGrpSpPr>
        <p:grpSpPr>
          <a:xfrm>
            <a:off x="4625317" y="2846822"/>
            <a:ext cx="505249" cy="505249"/>
            <a:chOff x="4626127" y="2847700"/>
            <a:chExt cx="505405" cy="505405"/>
          </a:xfrm>
          <a:solidFill>
            <a:srgbClr val="DB782B"/>
          </a:solidFill>
        </p:grpSpPr>
        <p:grpSp>
          <p:nvGrpSpPr>
            <p:cNvPr id="67" name="组合 66"/>
            <p:cNvGrpSpPr/>
            <p:nvPr/>
          </p:nvGrpSpPr>
          <p:grpSpPr>
            <a:xfrm>
              <a:off x="4740644" y="2966535"/>
              <a:ext cx="275221" cy="235493"/>
              <a:chOff x="1627188" y="2219325"/>
              <a:chExt cx="758825" cy="649288"/>
            </a:xfrm>
            <a:grpFill/>
          </p:grpSpPr>
          <p:sp>
            <p:nvSpPr>
              <p:cNvPr id="69" name="Freeform 72"/>
              <p:cNvSpPr/>
              <p:nvPr/>
            </p:nvSpPr>
            <p:spPr bwMode="auto">
              <a:xfrm>
                <a:off x="1657351" y="2478088"/>
                <a:ext cx="120650" cy="49213"/>
              </a:xfrm>
              <a:custGeom>
                <a:avLst/>
                <a:gdLst>
                  <a:gd name="T0" fmla="*/ 32 w 32"/>
                  <a:gd name="T1" fmla="*/ 6 h 13"/>
                  <a:gd name="T2" fmla="*/ 29 w 32"/>
                  <a:gd name="T3" fmla="*/ 13 h 13"/>
                  <a:gd name="T4" fmla="*/ 3 w 32"/>
                  <a:gd name="T5" fmla="*/ 13 h 13"/>
                  <a:gd name="T6" fmla="*/ 0 w 32"/>
                  <a:gd name="T7" fmla="*/ 6 h 13"/>
                  <a:gd name="T8" fmla="*/ 0 w 32"/>
                  <a:gd name="T9" fmla="*/ 6 h 13"/>
                  <a:gd name="T10" fmla="*/ 3 w 32"/>
                  <a:gd name="T11" fmla="*/ 0 h 13"/>
                  <a:gd name="T12" fmla="*/ 29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1" y="13"/>
                      <a:pt x="29" y="13"/>
                    </a:cubicBezTo>
                    <a:cubicBezTo>
                      <a:pt x="3" y="13"/>
                      <a:pt x="3" y="13"/>
                      <a:pt x="3" y="13"/>
                    </a:cubicBezTo>
                    <a:cubicBezTo>
                      <a:pt x="2" y="13"/>
                      <a:pt x="0" y="10"/>
                      <a:pt x="0" y="6"/>
                    </a:cubicBezTo>
                    <a:cubicBezTo>
                      <a:pt x="0" y="6"/>
                      <a:pt x="0" y="6"/>
                      <a:pt x="0" y="6"/>
                    </a:cubicBezTo>
                    <a:cubicBezTo>
                      <a:pt x="0" y="3"/>
                      <a:pt x="2" y="0"/>
                      <a:pt x="3" y="0"/>
                    </a:cubicBezTo>
                    <a:cubicBezTo>
                      <a:pt x="29" y="0"/>
                      <a:pt x="29" y="0"/>
                      <a:pt x="29" y="0"/>
                    </a:cubicBezTo>
                    <a:cubicBezTo>
                      <a:pt x="31"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70" name="Freeform 73"/>
              <p:cNvSpPr/>
              <p:nvPr/>
            </p:nvSpPr>
            <p:spPr bwMode="auto">
              <a:xfrm>
                <a:off x="1657351" y="2390775"/>
                <a:ext cx="120650" cy="49213"/>
              </a:xfrm>
              <a:custGeom>
                <a:avLst/>
                <a:gdLst>
                  <a:gd name="T0" fmla="*/ 32 w 32"/>
                  <a:gd name="T1" fmla="*/ 6 h 13"/>
                  <a:gd name="T2" fmla="*/ 29 w 32"/>
                  <a:gd name="T3" fmla="*/ 13 h 13"/>
                  <a:gd name="T4" fmla="*/ 3 w 32"/>
                  <a:gd name="T5" fmla="*/ 13 h 13"/>
                  <a:gd name="T6" fmla="*/ 0 w 32"/>
                  <a:gd name="T7" fmla="*/ 6 h 13"/>
                  <a:gd name="T8" fmla="*/ 0 w 32"/>
                  <a:gd name="T9" fmla="*/ 6 h 13"/>
                  <a:gd name="T10" fmla="*/ 3 w 32"/>
                  <a:gd name="T11" fmla="*/ 0 h 13"/>
                  <a:gd name="T12" fmla="*/ 29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1" y="13"/>
                      <a:pt x="29" y="13"/>
                    </a:cubicBezTo>
                    <a:cubicBezTo>
                      <a:pt x="3" y="13"/>
                      <a:pt x="3" y="13"/>
                      <a:pt x="3" y="13"/>
                    </a:cubicBezTo>
                    <a:cubicBezTo>
                      <a:pt x="2" y="13"/>
                      <a:pt x="0" y="10"/>
                      <a:pt x="0" y="6"/>
                    </a:cubicBezTo>
                    <a:cubicBezTo>
                      <a:pt x="0" y="6"/>
                      <a:pt x="0" y="6"/>
                      <a:pt x="0" y="6"/>
                    </a:cubicBezTo>
                    <a:cubicBezTo>
                      <a:pt x="0" y="3"/>
                      <a:pt x="2" y="0"/>
                      <a:pt x="3" y="0"/>
                    </a:cubicBezTo>
                    <a:cubicBezTo>
                      <a:pt x="29" y="0"/>
                      <a:pt x="29" y="0"/>
                      <a:pt x="29" y="0"/>
                    </a:cubicBezTo>
                    <a:cubicBezTo>
                      <a:pt x="31"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71" name="Freeform 74"/>
              <p:cNvSpPr/>
              <p:nvPr/>
            </p:nvSpPr>
            <p:spPr bwMode="auto">
              <a:xfrm>
                <a:off x="1657351" y="2563813"/>
                <a:ext cx="120650" cy="49213"/>
              </a:xfrm>
              <a:custGeom>
                <a:avLst/>
                <a:gdLst>
                  <a:gd name="T0" fmla="*/ 32 w 32"/>
                  <a:gd name="T1" fmla="*/ 6 h 13"/>
                  <a:gd name="T2" fmla="*/ 29 w 32"/>
                  <a:gd name="T3" fmla="*/ 13 h 13"/>
                  <a:gd name="T4" fmla="*/ 3 w 32"/>
                  <a:gd name="T5" fmla="*/ 13 h 13"/>
                  <a:gd name="T6" fmla="*/ 0 w 32"/>
                  <a:gd name="T7" fmla="*/ 6 h 13"/>
                  <a:gd name="T8" fmla="*/ 0 w 32"/>
                  <a:gd name="T9" fmla="*/ 6 h 13"/>
                  <a:gd name="T10" fmla="*/ 3 w 32"/>
                  <a:gd name="T11" fmla="*/ 0 h 13"/>
                  <a:gd name="T12" fmla="*/ 29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1" y="13"/>
                      <a:pt x="29" y="13"/>
                    </a:cubicBezTo>
                    <a:cubicBezTo>
                      <a:pt x="3" y="13"/>
                      <a:pt x="3" y="13"/>
                      <a:pt x="3" y="13"/>
                    </a:cubicBezTo>
                    <a:cubicBezTo>
                      <a:pt x="2" y="13"/>
                      <a:pt x="0" y="10"/>
                      <a:pt x="0" y="6"/>
                    </a:cubicBezTo>
                    <a:cubicBezTo>
                      <a:pt x="0" y="6"/>
                      <a:pt x="0" y="6"/>
                      <a:pt x="0" y="6"/>
                    </a:cubicBezTo>
                    <a:cubicBezTo>
                      <a:pt x="0" y="3"/>
                      <a:pt x="2" y="0"/>
                      <a:pt x="3" y="0"/>
                    </a:cubicBezTo>
                    <a:cubicBezTo>
                      <a:pt x="29" y="0"/>
                      <a:pt x="29" y="0"/>
                      <a:pt x="29" y="0"/>
                    </a:cubicBezTo>
                    <a:cubicBezTo>
                      <a:pt x="31"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72" name="Freeform 75"/>
              <p:cNvSpPr/>
              <p:nvPr/>
            </p:nvSpPr>
            <p:spPr bwMode="auto">
              <a:xfrm>
                <a:off x="1657351" y="2649538"/>
                <a:ext cx="120650" cy="49213"/>
              </a:xfrm>
              <a:custGeom>
                <a:avLst/>
                <a:gdLst>
                  <a:gd name="T0" fmla="*/ 32 w 32"/>
                  <a:gd name="T1" fmla="*/ 6 h 13"/>
                  <a:gd name="T2" fmla="*/ 29 w 32"/>
                  <a:gd name="T3" fmla="*/ 13 h 13"/>
                  <a:gd name="T4" fmla="*/ 3 w 32"/>
                  <a:gd name="T5" fmla="*/ 13 h 13"/>
                  <a:gd name="T6" fmla="*/ 0 w 32"/>
                  <a:gd name="T7" fmla="*/ 6 h 13"/>
                  <a:gd name="T8" fmla="*/ 0 w 32"/>
                  <a:gd name="T9" fmla="*/ 6 h 13"/>
                  <a:gd name="T10" fmla="*/ 3 w 32"/>
                  <a:gd name="T11" fmla="*/ 0 h 13"/>
                  <a:gd name="T12" fmla="*/ 29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1" y="13"/>
                      <a:pt x="29" y="13"/>
                    </a:cubicBezTo>
                    <a:cubicBezTo>
                      <a:pt x="3" y="13"/>
                      <a:pt x="3" y="13"/>
                      <a:pt x="3" y="13"/>
                    </a:cubicBezTo>
                    <a:cubicBezTo>
                      <a:pt x="2" y="13"/>
                      <a:pt x="0" y="10"/>
                      <a:pt x="0" y="6"/>
                    </a:cubicBezTo>
                    <a:cubicBezTo>
                      <a:pt x="0" y="6"/>
                      <a:pt x="0" y="6"/>
                      <a:pt x="0" y="6"/>
                    </a:cubicBezTo>
                    <a:cubicBezTo>
                      <a:pt x="0" y="3"/>
                      <a:pt x="2" y="0"/>
                      <a:pt x="3" y="0"/>
                    </a:cubicBezTo>
                    <a:cubicBezTo>
                      <a:pt x="29" y="0"/>
                      <a:pt x="29" y="0"/>
                      <a:pt x="29" y="0"/>
                    </a:cubicBezTo>
                    <a:cubicBezTo>
                      <a:pt x="31"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73" name="Freeform 76"/>
              <p:cNvSpPr/>
              <p:nvPr/>
            </p:nvSpPr>
            <p:spPr bwMode="auto">
              <a:xfrm>
                <a:off x="1657351" y="2736850"/>
                <a:ext cx="120650" cy="49213"/>
              </a:xfrm>
              <a:custGeom>
                <a:avLst/>
                <a:gdLst>
                  <a:gd name="T0" fmla="*/ 32 w 32"/>
                  <a:gd name="T1" fmla="*/ 6 h 13"/>
                  <a:gd name="T2" fmla="*/ 29 w 32"/>
                  <a:gd name="T3" fmla="*/ 13 h 13"/>
                  <a:gd name="T4" fmla="*/ 3 w 32"/>
                  <a:gd name="T5" fmla="*/ 13 h 13"/>
                  <a:gd name="T6" fmla="*/ 0 w 32"/>
                  <a:gd name="T7" fmla="*/ 6 h 13"/>
                  <a:gd name="T8" fmla="*/ 0 w 32"/>
                  <a:gd name="T9" fmla="*/ 6 h 13"/>
                  <a:gd name="T10" fmla="*/ 3 w 32"/>
                  <a:gd name="T11" fmla="*/ 0 h 13"/>
                  <a:gd name="T12" fmla="*/ 29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1" y="13"/>
                      <a:pt x="29" y="13"/>
                    </a:cubicBezTo>
                    <a:cubicBezTo>
                      <a:pt x="3" y="13"/>
                      <a:pt x="3" y="13"/>
                      <a:pt x="3" y="13"/>
                    </a:cubicBezTo>
                    <a:cubicBezTo>
                      <a:pt x="2" y="13"/>
                      <a:pt x="0" y="10"/>
                      <a:pt x="0" y="6"/>
                    </a:cubicBezTo>
                    <a:cubicBezTo>
                      <a:pt x="0" y="6"/>
                      <a:pt x="0" y="6"/>
                      <a:pt x="0" y="6"/>
                    </a:cubicBezTo>
                    <a:cubicBezTo>
                      <a:pt x="0" y="3"/>
                      <a:pt x="2" y="0"/>
                      <a:pt x="3" y="0"/>
                    </a:cubicBezTo>
                    <a:cubicBezTo>
                      <a:pt x="29" y="0"/>
                      <a:pt x="29" y="0"/>
                      <a:pt x="29" y="0"/>
                    </a:cubicBezTo>
                    <a:cubicBezTo>
                      <a:pt x="31"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74" name="Freeform 77"/>
              <p:cNvSpPr/>
              <p:nvPr/>
            </p:nvSpPr>
            <p:spPr bwMode="auto">
              <a:xfrm>
                <a:off x="1803401" y="2478088"/>
                <a:ext cx="120650" cy="49213"/>
              </a:xfrm>
              <a:custGeom>
                <a:avLst/>
                <a:gdLst>
                  <a:gd name="T0" fmla="*/ 32 w 32"/>
                  <a:gd name="T1" fmla="*/ 6 h 13"/>
                  <a:gd name="T2" fmla="*/ 28 w 32"/>
                  <a:gd name="T3" fmla="*/ 13 h 13"/>
                  <a:gd name="T4" fmla="*/ 3 w 32"/>
                  <a:gd name="T5" fmla="*/ 13 h 13"/>
                  <a:gd name="T6" fmla="*/ 0 w 32"/>
                  <a:gd name="T7" fmla="*/ 6 h 13"/>
                  <a:gd name="T8" fmla="*/ 0 w 32"/>
                  <a:gd name="T9" fmla="*/ 6 h 13"/>
                  <a:gd name="T10" fmla="*/ 3 w 32"/>
                  <a:gd name="T11" fmla="*/ 0 h 13"/>
                  <a:gd name="T12" fmla="*/ 28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0" y="13"/>
                      <a:pt x="28" y="13"/>
                    </a:cubicBezTo>
                    <a:cubicBezTo>
                      <a:pt x="3" y="13"/>
                      <a:pt x="3" y="13"/>
                      <a:pt x="3" y="13"/>
                    </a:cubicBezTo>
                    <a:cubicBezTo>
                      <a:pt x="1" y="13"/>
                      <a:pt x="0" y="10"/>
                      <a:pt x="0" y="6"/>
                    </a:cubicBezTo>
                    <a:cubicBezTo>
                      <a:pt x="0" y="6"/>
                      <a:pt x="0" y="6"/>
                      <a:pt x="0" y="6"/>
                    </a:cubicBezTo>
                    <a:cubicBezTo>
                      <a:pt x="0" y="3"/>
                      <a:pt x="1" y="0"/>
                      <a:pt x="3" y="0"/>
                    </a:cubicBezTo>
                    <a:cubicBezTo>
                      <a:pt x="28" y="0"/>
                      <a:pt x="28" y="0"/>
                      <a:pt x="28" y="0"/>
                    </a:cubicBezTo>
                    <a:cubicBezTo>
                      <a:pt x="30"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75" name="Freeform 78"/>
              <p:cNvSpPr/>
              <p:nvPr/>
            </p:nvSpPr>
            <p:spPr bwMode="auto">
              <a:xfrm>
                <a:off x="1803401" y="2219325"/>
                <a:ext cx="120650" cy="47625"/>
              </a:xfrm>
              <a:custGeom>
                <a:avLst/>
                <a:gdLst>
                  <a:gd name="T0" fmla="*/ 32 w 32"/>
                  <a:gd name="T1" fmla="*/ 6 h 13"/>
                  <a:gd name="T2" fmla="*/ 28 w 32"/>
                  <a:gd name="T3" fmla="*/ 13 h 13"/>
                  <a:gd name="T4" fmla="*/ 3 w 32"/>
                  <a:gd name="T5" fmla="*/ 13 h 13"/>
                  <a:gd name="T6" fmla="*/ 0 w 32"/>
                  <a:gd name="T7" fmla="*/ 6 h 13"/>
                  <a:gd name="T8" fmla="*/ 0 w 32"/>
                  <a:gd name="T9" fmla="*/ 6 h 13"/>
                  <a:gd name="T10" fmla="*/ 3 w 32"/>
                  <a:gd name="T11" fmla="*/ 0 h 13"/>
                  <a:gd name="T12" fmla="*/ 28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0" y="13"/>
                      <a:pt x="28" y="13"/>
                    </a:cubicBezTo>
                    <a:cubicBezTo>
                      <a:pt x="3" y="13"/>
                      <a:pt x="3" y="13"/>
                      <a:pt x="3" y="13"/>
                    </a:cubicBezTo>
                    <a:cubicBezTo>
                      <a:pt x="1" y="13"/>
                      <a:pt x="0" y="10"/>
                      <a:pt x="0" y="6"/>
                    </a:cubicBezTo>
                    <a:cubicBezTo>
                      <a:pt x="0" y="6"/>
                      <a:pt x="0" y="6"/>
                      <a:pt x="0" y="6"/>
                    </a:cubicBezTo>
                    <a:cubicBezTo>
                      <a:pt x="0" y="3"/>
                      <a:pt x="1" y="0"/>
                      <a:pt x="3" y="0"/>
                    </a:cubicBezTo>
                    <a:cubicBezTo>
                      <a:pt x="28" y="0"/>
                      <a:pt x="28" y="0"/>
                      <a:pt x="28" y="0"/>
                    </a:cubicBezTo>
                    <a:cubicBezTo>
                      <a:pt x="30"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76" name="Freeform 79"/>
              <p:cNvSpPr/>
              <p:nvPr/>
            </p:nvSpPr>
            <p:spPr bwMode="auto">
              <a:xfrm>
                <a:off x="1803401" y="2305050"/>
                <a:ext cx="120650" cy="49213"/>
              </a:xfrm>
              <a:custGeom>
                <a:avLst/>
                <a:gdLst>
                  <a:gd name="T0" fmla="*/ 32 w 32"/>
                  <a:gd name="T1" fmla="*/ 6 h 13"/>
                  <a:gd name="T2" fmla="*/ 28 w 32"/>
                  <a:gd name="T3" fmla="*/ 13 h 13"/>
                  <a:gd name="T4" fmla="*/ 3 w 32"/>
                  <a:gd name="T5" fmla="*/ 13 h 13"/>
                  <a:gd name="T6" fmla="*/ 0 w 32"/>
                  <a:gd name="T7" fmla="*/ 6 h 13"/>
                  <a:gd name="T8" fmla="*/ 0 w 32"/>
                  <a:gd name="T9" fmla="*/ 6 h 13"/>
                  <a:gd name="T10" fmla="*/ 3 w 32"/>
                  <a:gd name="T11" fmla="*/ 0 h 13"/>
                  <a:gd name="T12" fmla="*/ 28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0" y="13"/>
                      <a:pt x="28" y="13"/>
                    </a:cubicBezTo>
                    <a:cubicBezTo>
                      <a:pt x="3" y="13"/>
                      <a:pt x="3" y="13"/>
                      <a:pt x="3" y="13"/>
                    </a:cubicBezTo>
                    <a:cubicBezTo>
                      <a:pt x="1" y="13"/>
                      <a:pt x="0" y="10"/>
                      <a:pt x="0" y="6"/>
                    </a:cubicBezTo>
                    <a:cubicBezTo>
                      <a:pt x="0" y="6"/>
                      <a:pt x="0" y="6"/>
                      <a:pt x="0" y="6"/>
                    </a:cubicBezTo>
                    <a:cubicBezTo>
                      <a:pt x="0" y="3"/>
                      <a:pt x="1" y="0"/>
                      <a:pt x="3" y="0"/>
                    </a:cubicBezTo>
                    <a:cubicBezTo>
                      <a:pt x="28" y="0"/>
                      <a:pt x="28" y="0"/>
                      <a:pt x="28" y="0"/>
                    </a:cubicBezTo>
                    <a:cubicBezTo>
                      <a:pt x="30"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77" name="Freeform 80"/>
              <p:cNvSpPr/>
              <p:nvPr/>
            </p:nvSpPr>
            <p:spPr bwMode="auto">
              <a:xfrm>
                <a:off x="1803401" y="2390775"/>
                <a:ext cx="120650" cy="49213"/>
              </a:xfrm>
              <a:custGeom>
                <a:avLst/>
                <a:gdLst>
                  <a:gd name="T0" fmla="*/ 32 w 32"/>
                  <a:gd name="T1" fmla="*/ 6 h 13"/>
                  <a:gd name="T2" fmla="*/ 28 w 32"/>
                  <a:gd name="T3" fmla="*/ 13 h 13"/>
                  <a:gd name="T4" fmla="*/ 3 w 32"/>
                  <a:gd name="T5" fmla="*/ 13 h 13"/>
                  <a:gd name="T6" fmla="*/ 0 w 32"/>
                  <a:gd name="T7" fmla="*/ 6 h 13"/>
                  <a:gd name="T8" fmla="*/ 0 w 32"/>
                  <a:gd name="T9" fmla="*/ 6 h 13"/>
                  <a:gd name="T10" fmla="*/ 3 w 32"/>
                  <a:gd name="T11" fmla="*/ 0 h 13"/>
                  <a:gd name="T12" fmla="*/ 28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0" y="13"/>
                      <a:pt x="28" y="13"/>
                    </a:cubicBezTo>
                    <a:cubicBezTo>
                      <a:pt x="3" y="13"/>
                      <a:pt x="3" y="13"/>
                      <a:pt x="3" y="13"/>
                    </a:cubicBezTo>
                    <a:cubicBezTo>
                      <a:pt x="1" y="13"/>
                      <a:pt x="0" y="10"/>
                      <a:pt x="0" y="6"/>
                    </a:cubicBezTo>
                    <a:cubicBezTo>
                      <a:pt x="0" y="6"/>
                      <a:pt x="0" y="6"/>
                      <a:pt x="0" y="6"/>
                    </a:cubicBezTo>
                    <a:cubicBezTo>
                      <a:pt x="0" y="3"/>
                      <a:pt x="1" y="0"/>
                      <a:pt x="3" y="0"/>
                    </a:cubicBezTo>
                    <a:cubicBezTo>
                      <a:pt x="28" y="0"/>
                      <a:pt x="28" y="0"/>
                      <a:pt x="28" y="0"/>
                    </a:cubicBezTo>
                    <a:cubicBezTo>
                      <a:pt x="30"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78" name="Freeform 81"/>
              <p:cNvSpPr/>
              <p:nvPr/>
            </p:nvSpPr>
            <p:spPr bwMode="auto">
              <a:xfrm>
                <a:off x="1803401" y="2563813"/>
                <a:ext cx="120650" cy="49213"/>
              </a:xfrm>
              <a:custGeom>
                <a:avLst/>
                <a:gdLst>
                  <a:gd name="T0" fmla="*/ 32 w 32"/>
                  <a:gd name="T1" fmla="*/ 6 h 13"/>
                  <a:gd name="T2" fmla="*/ 28 w 32"/>
                  <a:gd name="T3" fmla="*/ 13 h 13"/>
                  <a:gd name="T4" fmla="*/ 3 w 32"/>
                  <a:gd name="T5" fmla="*/ 13 h 13"/>
                  <a:gd name="T6" fmla="*/ 0 w 32"/>
                  <a:gd name="T7" fmla="*/ 6 h 13"/>
                  <a:gd name="T8" fmla="*/ 0 w 32"/>
                  <a:gd name="T9" fmla="*/ 6 h 13"/>
                  <a:gd name="T10" fmla="*/ 3 w 32"/>
                  <a:gd name="T11" fmla="*/ 0 h 13"/>
                  <a:gd name="T12" fmla="*/ 28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0" y="13"/>
                      <a:pt x="28" y="13"/>
                    </a:cubicBezTo>
                    <a:cubicBezTo>
                      <a:pt x="3" y="13"/>
                      <a:pt x="3" y="13"/>
                      <a:pt x="3" y="13"/>
                    </a:cubicBezTo>
                    <a:cubicBezTo>
                      <a:pt x="1" y="13"/>
                      <a:pt x="0" y="10"/>
                      <a:pt x="0" y="6"/>
                    </a:cubicBezTo>
                    <a:cubicBezTo>
                      <a:pt x="0" y="6"/>
                      <a:pt x="0" y="6"/>
                      <a:pt x="0" y="6"/>
                    </a:cubicBezTo>
                    <a:cubicBezTo>
                      <a:pt x="0" y="3"/>
                      <a:pt x="1" y="0"/>
                      <a:pt x="3" y="0"/>
                    </a:cubicBezTo>
                    <a:cubicBezTo>
                      <a:pt x="28" y="0"/>
                      <a:pt x="28" y="0"/>
                      <a:pt x="28" y="0"/>
                    </a:cubicBezTo>
                    <a:cubicBezTo>
                      <a:pt x="30"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79" name="Freeform 82"/>
              <p:cNvSpPr/>
              <p:nvPr/>
            </p:nvSpPr>
            <p:spPr bwMode="auto">
              <a:xfrm>
                <a:off x="1803401" y="2649538"/>
                <a:ext cx="120650" cy="49213"/>
              </a:xfrm>
              <a:custGeom>
                <a:avLst/>
                <a:gdLst>
                  <a:gd name="T0" fmla="*/ 32 w 32"/>
                  <a:gd name="T1" fmla="*/ 6 h 13"/>
                  <a:gd name="T2" fmla="*/ 28 w 32"/>
                  <a:gd name="T3" fmla="*/ 13 h 13"/>
                  <a:gd name="T4" fmla="*/ 3 w 32"/>
                  <a:gd name="T5" fmla="*/ 13 h 13"/>
                  <a:gd name="T6" fmla="*/ 0 w 32"/>
                  <a:gd name="T7" fmla="*/ 6 h 13"/>
                  <a:gd name="T8" fmla="*/ 0 w 32"/>
                  <a:gd name="T9" fmla="*/ 6 h 13"/>
                  <a:gd name="T10" fmla="*/ 3 w 32"/>
                  <a:gd name="T11" fmla="*/ 0 h 13"/>
                  <a:gd name="T12" fmla="*/ 28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0" y="13"/>
                      <a:pt x="28" y="13"/>
                    </a:cubicBezTo>
                    <a:cubicBezTo>
                      <a:pt x="3" y="13"/>
                      <a:pt x="3" y="13"/>
                      <a:pt x="3" y="13"/>
                    </a:cubicBezTo>
                    <a:cubicBezTo>
                      <a:pt x="1" y="13"/>
                      <a:pt x="0" y="10"/>
                      <a:pt x="0" y="6"/>
                    </a:cubicBezTo>
                    <a:cubicBezTo>
                      <a:pt x="0" y="6"/>
                      <a:pt x="0" y="6"/>
                      <a:pt x="0" y="6"/>
                    </a:cubicBezTo>
                    <a:cubicBezTo>
                      <a:pt x="0" y="3"/>
                      <a:pt x="1" y="0"/>
                      <a:pt x="3" y="0"/>
                    </a:cubicBezTo>
                    <a:cubicBezTo>
                      <a:pt x="28" y="0"/>
                      <a:pt x="28" y="0"/>
                      <a:pt x="28" y="0"/>
                    </a:cubicBezTo>
                    <a:cubicBezTo>
                      <a:pt x="30"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80" name="Freeform 83"/>
              <p:cNvSpPr/>
              <p:nvPr/>
            </p:nvSpPr>
            <p:spPr bwMode="auto">
              <a:xfrm>
                <a:off x="1803401" y="2736850"/>
                <a:ext cx="120650" cy="49213"/>
              </a:xfrm>
              <a:custGeom>
                <a:avLst/>
                <a:gdLst>
                  <a:gd name="T0" fmla="*/ 32 w 32"/>
                  <a:gd name="T1" fmla="*/ 6 h 13"/>
                  <a:gd name="T2" fmla="*/ 28 w 32"/>
                  <a:gd name="T3" fmla="*/ 13 h 13"/>
                  <a:gd name="T4" fmla="*/ 3 w 32"/>
                  <a:gd name="T5" fmla="*/ 13 h 13"/>
                  <a:gd name="T6" fmla="*/ 0 w 32"/>
                  <a:gd name="T7" fmla="*/ 6 h 13"/>
                  <a:gd name="T8" fmla="*/ 0 w 32"/>
                  <a:gd name="T9" fmla="*/ 6 h 13"/>
                  <a:gd name="T10" fmla="*/ 3 w 32"/>
                  <a:gd name="T11" fmla="*/ 0 h 13"/>
                  <a:gd name="T12" fmla="*/ 28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0" y="13"/>
                      <a:pt x="28" y="13"/>
                    </a:cubicBezTo>
                    <a:cubicBezTo>
                      <a:pt x="3" y="13"/>
                      <a:pt x="3" y="13"/>
                      <a:pt x="3" y="13"/>
                    </a:cubicBezTo>
                    <a:cubicBezTo>
                      <a:pt x="1" y="13"/>
                      <a:pt x="0" y="10"/>
                      <a:pt x="0" y="6"/>
                    </a:cubicBezTo>
                    <a:cubicBezTo>
                      <a:pt x="0" y="6"/>
                      <a:pt x="0" y="6"/>
                      <a:pt x="0" y="6"/>
                    </a:cubicBezTo>
                    <a:cubicBezTo>
                      <a:pt x="0" y="3"/>
                      <a:pt x="1" y="0"/>
                      <a:pt x="3" y="0"/>
                    </a:cubicBezTo>
                    <a:cubicBezTo>
                      <a:pt x="28" y="0"/>
                      <a:pt x="28" y="0"/>
                      <a:pt x="28" y="0"/>
                    </a:cubicBezTo>
                    <a:cubicBezTo>
                      <a:pt x="30"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81" name="Freeform 84"/>
              <p:cNvSpPr/>
              <p:nvPr/>
            </p:nvSpPr>
            <p:spPr bwMode="auto">
              <a:xfrm>
                <a:off x="1949451" y="2478088"/>
                <a:ext cx="117475" cy="49213"/>
              </a:xfrm>
              <a:custGeom>
                <a:avLst/>
                <a:gdLst>
                  <a:gd name="T0" fmla="*/ 31 w 31"/>
                  <a:gd name="T1" fmla="*/ 6 h 13"/>
                  <a:gd name="T2" fmla="*/ 28 w 31"/>
                  <a:gd name="T3" fmla="*/ 13 h 13"/>
                  <a:gd name="T4" fmla="*/ 3 w 31"/>
                  <a:gd name="T5" fmla="*/ 13 h 13"/>
                  <a:gd name="T6" fmla="*/ 0 w 31"/>
                  <a:gd name="T7" fmla="*/ 6 h 13"/>
                  <a:gd name="T8" fmla="*/ 0 w 31"/>
                  <a:gd name="T9" fmla="*/ 6 h 13"/>
                  <a:gd name="T10" fmla="*/ 3 w 31"/>
                  <a:gd name="T11" fmla="*/ 0 h 13"/>
                  <a:gd name="T12" fmla="*/ 28 w 31"/>
                  <a:gd name="T13" fmla="*/ 0 h 13"/>
                  <a:gd name="T14" fmla="*/ 31 w 31"/>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13">
                    <a:moveTo>
                      <a:pt x="31" y="6"/>
                    </a:moveTo>
                    <a:cubicBezTo>
                      <a:pt x="31" y="10"/>
                      <a:pt x="30" y="13"/>
                      <a:pt x="28" y="13"/>
                    </a:cubicBezTo>
                    <a:cubicBezTo>
                      <a:pt x="3" y="13"/>
                      <a:pt x="3" y="13"/>
                      <a:pt x="3" y="13"/>
                    </a:cubicBezTo>
                    <a:cubicBezTo>
                      <a:pt x="1" y="13"/>
                      <a:pt x="0" y="10"/>
                      <a:pt x="0" y="6"/>
                    </a:cubicBezTo>
                    <a:cubicBezTo>
                      <a:pt x="0" y="6"/>
                      <a:pt x="0" y="6"/>
                      <a:pt x="0" y="6"/>
                    </a:cubicBezTo>
                    <a:cubicBezTo>
                      <a:pt x="0" y="3"/>
                      <a:pt x="1" y="0"/>
                      <a:pt x="3" y="0"/>
                    </a:cubicBezTo>
                    <a:cubicBezTo>
                      <a:pt x="28" y="0"/>
                      <a:pt x="28" y="0"/>
                      <a:pt x="28" y="0"/>
                    </a:cubicBezTo>
                    <a:cubicBezTo>
                      <a:pt x="30" y="0"/>
                      <a:pt x="31" y="3"/>
                      <a:pt x="31"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82" name="Freeform 85"/>
              <p:cNvSpPr/>
              <p:nvPr/>
            </p:nvSpPr>
            <p:spPr bwMode="auto">
              <a:xfrm>
                <a:off x="1949451" y="2563813"/>
                <a:ext cx="117475" cy="49213"/>
              </a:xfrm>
              <a:custGeom>
                <a:avLst/>
                <a:gdLst>
                  <a:gd name="T0" fmla="*/ 31 w 31"/>
                  <a:gd name="T1" fmla="*/ 6 h 13"/>
                  <a:gd name="T2" fmla="*/ 28 w 31"/>
                  <a:gd name="T3" fmla="*/ 13 h 13"/>
                  <a:gd name="T4" fmla="*/ 3 w 31"/>
                  <a:gd name="T5" fmla="*/ 13 h 13"/>
                  <a:gd name="T6" fmla="*/ 0 w 31"/>
                  <a:gd name="T7" fmla="*/ 6 h 13"/>
                  <a:gd name="T8" fmla="*/ 0 w 31"/>
                  <a:gd name="T9" fmla="*/ 6 h 13"/>
                  <a:gd name="T10" fmla="*/ 3 w 31"/>
                  <a:gd name="T11" fmla="*/ 0 h 13"/>
                  <a:gd name="T12" fmla="*/ 28 w 31"/>
                  <a:gd name="T13" fmla="*/ 0 h 13"/>
                  <a:gd name="T14" fmla="*/ 31 w 31"/>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13">
                    <a:moveTo>
                      <a:pt x="31" y="6"/>
                    </a:moveTo>
                    <a:cubicBezTo>
                      <a:pt x="31" y="10"/>
                      <a:pt x="30" y="13"/>
                      <a:pt x="28" y="13"/>
                    </a:cubicBezTo>
                    <a:cubicBezTo>
                      <a:pt x="3" y="13"/>
                      <a:pt x="3" y="13"/>
                      <a:pt x="3" y="13"/>
                    </a:cubicBezTo>
                    <a:cubicBezTo>
                      <a:pt x="1" y="13"/>
                      <a:pt x="0" y="10"/>
                      <a:pt x="0" y="6"/>
                    </a:cubicBezTo>
                    <a:cubicBezTo>
                      <a:pt x="0" y="6"/>
                      <a:pt x="0" y="6"/>
                      <a:pt x="0" y="6"/>
                    </a:cubicBezTo>
                    <a:cubicBezTo>
                      <a:pt x="0" y="3"/>
                      <a:pt x="1" y="0"/>
                      <a:pt x="3" y="0"/>
                    </a:cubicBezTo>
                    <a:cubicBezTo>
                      <a:pt x="28" y="0"/>
                      <a:pt x="28" y="0"/>
                      <a:pt x="28" y="0"/>
                    </a:cubicBezTo>
                    <a:cubicBezTo>
                      <a:pt x="30" y="0"/>
                      <a:pt x="31" y="3"/>
                      <a:pt x="31"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83" name="Freeform 86"/>
              <p:cNvSpPr/>
              <p:nvPr/>
            </p:nvSpPr>
            <p:spPr bwMode="auto">
              <a:xfrm>
                <a:off x="1949451" y="2649538"/>
                <a:ext cx="117475" cy="49213"/>
              </a:xfrm>
              <a:custGeom>
                <a:avLst/>
                <a:gdLst>
                  <a:gd name="T0" fmla="*/ 31 w 31"/>
                  <a:gd name="T1" fmla="*/ 6 h 13"/>
                  <a:gd name="T2" fmla="*/ 28 w 31"/>
                  <a:gd name="T3" fmla="*/ 13 h 13"/>
                  <a:gd name="T4" fmla="*/ 3 w 31"/>
                  <a:gd name="T5" fmla="*/ 13 h 13"/>
                  <a:gd name="T6" fmla="*/ 0 w 31"/>
                  <a:gd name="T7" fmla="*/ 6 h 13"/>
                  <a:gd name="T8" fmla="*/ 0 w 31"/>
                  <a:gd name="T9" fmla="*/ 6 h 13"/>
                  <a:gd name="T10" fmla="*/ 3 w 31"/>
                  <a:gd name="T11" fmla="*/ 0 h 13"/>
                  <a:gd name="T12" fmla="*/ 28 w 31"/>
                  <a:gd name="T13" fmla="*/ 0 h 13"/>
                  <a:gd name="T14" fmla="*/ 31 w 31"/>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13">
                    <a:moveTo>
                      <a:pt x="31" y="6"/>
                    </a:moveTo>
                    <a:cubicBezTo>
                      <a:pt x="31" y="10"/>
                      <a:pt x="30" y="13"/>
                      <a:pt x="28" y="13"/>
                    </a:cubicBezTo>
                    <a:cubicBezTo>
                      <a:pt x="3" y="13"/>
                      <a:pt x="3" y="13"/>
                      <a:pt x="3" y="13"/>
                    </a:cubicBezTo>
                    <a:cubicBezTo>
                      <a:pt x="1" y="13"/>
                      <a:pt x="0" y="10"/>
                      <a:pt x="0" y="6"/>
                    </a:cubicBezTo>
                    <a:cubicBezTo>
                      <a:pt x="0" y="6"/>
                      <a:pt x="0" y="6"/>
                      <a:pt x="0" y="6"/>
                    </a:cubicBezTo>
                    <a:cubicBezTo>
                      <a:pt x="0" y="3"/>
                      <a:pt x="1" y="0"/>
                      <a:pt x="3" y="0"/>
                    </a:cubicBezTo>
                    <a:cubicBezTo>
                      <a:pt x="28" y="0"/>
                      <a:pt x="28" y="0"/>
                      <a:pt x="28" y="0"/>
                    </a:cubicBezTo>
                    <a:cubicBezTo>
                      <a:pt x="30" y="0"/>
                      <a:pt x="31" y="3"/>
                      <a:pt x="31"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84" name="Freeform 87"/>
              <p:cNvSpPr/>
              <p:nvPr/>
            </p:nvSpPr>
            <p:spPr bwMode="auto">
              <a:xfrm>
                <a:off x="1949451" y="2736850"/>
                <a:ext cx="117475" cy="49213"/>
              </a:xfrm>
              <a:custGeom>
                <a:avLst/>
                <a:gdLst>
                  <a:gd name="T0" fmla="*/ 31 w 31"/>
                  <a:gd name="T1" fmla="*/ 6 h 13"/>
                  <a:gd name="T2" fmla="*/ 28 w 31"/>
                  <a:gd name="T3" fmla="*/ 13 h 13"/>
                  <a:gd name="T4" fmla="*/ 3 w 31"/>
                  <a:gd name="T5" fmla="*/ 13 h 13"/>
                  <a:gd name="T6" fmla="*/ 0 w 31"/>
                  <a:gd name="T7" fmla="*/ 6 h 13"/>
                  <a:gd name="T8" fmla="*/ 0 w 31"/>
                  <a:gd name="T9" fmla="*/ 6 h 13"/>
                  <a:gd name="T10" fmla="*/ 3 w 31"/>
                  <a:gd name="T11" fmla="*/ 0 h 13"/>
                  <a:gd name="T12" fmla="*/ 28 w 31"/>
                  <a:gd name="T13" fmla="*/ 0 h 13"/>
                  <a:gd name="T14" fmla="*/ 31 w 31"/>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13">
                    <a:moveTo>
                      <a:pt x="31" y="6"/>
                    </a:moveTo>
                    <a:cubicBezTo>
                      <a:pt x="31" y="10"/>
                      <a:pt x="30" y="13"/>
                      <a:pt x="28" y="13"/>
                    </a:cubicBezTo>
                    <a:cubicBezTo>
                      <a:pt x="3" y="13"/>
                      <a:pt x="3" y="13"/>
                      <a:pt x="3" y="13"/>
                    </a:cubicBezTo>
                    <a:cubicBezTo>
                      <a:pt x="1" y="13"/>
                      <a:pt x="0" y="10"/>
                      <a:pt x="0" y="6"/>
                    </a:cubicBezTo>
                    <a:cubicBezTo>
                      <a:pt x="0" y="6"/>
                      <a:pt x="0" y="6"/>
                      <a:pt x="0" y="6"/>
                    </a:cubicBezTo>
                    <a:cubicBezTo>
                      <a:pt x="0" y="3"/>
                      <a:pt x="1" y="0"/>
                      <a:pt x="3" y="0"/>
                    </a:cubicBezTo>
                    <a:cubicBezTo>
                      <a:pt x="28" y="0"/>
                      <a:pt x="28" y="0"/>
                      <a:pt x="28" y="0"/>
                    </a:cubicBezTo>
                    <a:cubicBezTo>
                      <a:pt x="30" y="0"/>
                      <a:pt x="31" y="3"/>
                      <a:pt x="31"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85" name="Freeform 88"/>
              <p:cNvSpPr/>
              <p:nvPr/>
            </p:nvSpPr>
            <p:spPr bwMode="auto">
              <a:xfrm>
                <a:off x="2092326" y="2478088"/>
                <a:ext cx="120650" cy="49213"/>
              </a:xfrm>
              <a:custGeom>
                <a:avLst/>
                <a:gdLst>
                  <a:gd name="T0" fmla="*/ 32 w 32"/>
                  <a:gd name="T1" fmla="*/ 6 h 13"/>
                  <a:gd name="T2" fmla="*/ 29 w 32"/>
                  <a:gd name="T3" fmla="*/ 13 h 13"/>
                  <a:gd name="T4" fmla="*/ 3 w 32"/>
                  <a:gd name="T5" fmla="*/ 13 h 13"/>
                  <a:gd name="T6" fmla="*/ 0 w 32"/>
                  <a:gd name="T7" fmla="*/ 6 h 13"/>
                  <a:gd name="T8" fmla="*/ 0 w 32"/>
                  <a:gd name="T9" fmla="*/ 6 h 13"/>
                  <a:gd name="T10" fmla="*/ 3 w 32"/>
                  <a:gd name="T11" fmla="*/ 0 h 13"/>
                  <a:gd name="T12" fmla="*/ 29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0" y="13"/>
                      <a:pt x="29" y="13"/>
                    </a:cubicBezTo>
                    <a:cubicBezTo>
                      <a:pt x="3" y="13"/>
                      <a:pt x="3" y="13"/>
                      <a:pt x="3" y="13"/>
                    </a:cubicBezTo>
                    <a:cubicBezTo>
                      <a:pt x="2" y="13"/>
                      <a:pt x="0" y="10"/>
                      <a:pt x="0" y="6"/>
                    </a:cubicBezTo>
                    <a:cubicBezTo>
                      <a:pt x="0" y="6"/>
                      <a:pt x="0" y="6"/>
                      <a:pt x="0" y="6"/>
                    </a:cubicBezTo>
                    <a:cubicBezTo>
                      <a:pt x="0" y="3"/>
                      <a:pt x="2" y="0"/>
                      <a:pt x="3" y="0"/>
                    </a:cubicBezTo>
                    <a:cubicBezTo>
                      <a:pt x="29" y="0"/>
                      <a:pt x="29" y="0"/>
                      <a:pt x="29" y="0"/>
                    </a:cubicBezTo>
                    <a:cubicBezTo>
                      <a:pt x="30"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86" name="Freeform 89"/>
              <p:cNvSpPr/>
              <p:nvPr/>
            </p:nvSpPr>
            <p:spPr bwMode="auto">
              <a:xfrm>
                <a:off x="2092326" y="2305050"/>
                <a:ext cx="120650" cy="49213"/>
              </a:xfrm>
              <a:custGeom>
                <a:avLst/>
                <a:gdLst>
                  <a:gd name="T0" fmla="*/ 32 w 32"/>
                  <a:gd name="T1" fmla="*/ 6 h 13"/>
                  <a:gd name="T2" fmla="*/ 29 w 32"/>
                  <a:gd name="T3" fmla="*/ 13 h 13"/>
                  <a:gd name="T4" fmla="*/ 3 w 32"/>
                  <a:gd name="T5" fmla="*/ 13 h 13"/>
                  <a:gd name="T6" fmla="*/ 0 w 32"/>
                  <a:gd name="T7" fmla="*/ 6 h 13"/>
                  <a:gd name="T8" fmla="*/ 0 w 32"/>
                  <a:gd name="T9" fmla="*/ 6 h 13"/>
                  <a:gd name="T10" fmla="*/ 3 w 32"/>
                  <a:gd name="T11" fmla="*/ 0 h 13"/>
                  <a:gd name="T12" fmla="*/ 29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0" y="13"/>
                      <a:pt x="29" y="13"/>
                    </a:cubicBezTo>
                    <a:cubicBezTo>
                      <a:pt x="3" y="13"/>
                      <a:pt x="3" y="13"/>
                      <a:pt x="3" y="13"/>
                    </a:cubicBezTo>
                    <a:cubicBezTo>
                      <a:pt x="2" y="13"/>
                      <a:pt x="0" y="10"/>
                      <a:pt x="0" y="6"/>
                    </a:cubicBezTo>
                    <a:cubicBezTo>
                      <a:pt x="0" y="6"/>
                      <a:pt x="0" y="6"/>
                      <a:pt x="0" y="6"/>
                    </a:cubicBezTo>
                    <a:cubicBezTo>
                      <a:pt x="0" y="3"/>
                      <a:pt x="2" y="0"/>
                      <a:pt x="3" y="0"/>
                    </a:cubicBezTo>
                    <a:cubicBezTo>
                      <a:pt x="29" y="0"/>
                      <a:pt x="29" y="0"/>
                      <a:pt x="29" y="0"/>
                    </a:cubicBezTo>
                    <a:cubicBezTo>
                      <a:pt x="30"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87" name="Freeform 90"/>
              <p:cNvSpPr/>
              <p:nvPr/>
            </p:nvSpPr>
            <p:spPr bwMode="auto">
              <a:xfrm>
                <a:off x="2092326" y="2390775"/>
                <a:ext cx="120650" cy="49213"/>
              </a:xfrm>
              <a:custGeom>
                <a:avLst/>
                <a:gdLst>
                  <a:gd name="T0" fmla="*/ 32 w 32"/>
                  <a:gd name="T1" fmla="*/ 6 h 13"/>
                  <a:gd name="T2" fmla="*/ 29 w 32"/>
                  <a:gd name="T3" fmla="*/ 13 h 13"/>
                  <a:gd name="T4" fmla="*/ 3 w 32"/>
                  <a:gd name="T5" fmla="*/ 13 h 13"/>
                  <a:gd name="T6" fmla="*/ 0 w 32"/>
                  <a:gd name="T7" fmla="*/ 6 h 13"/>
                  <a:gd name="T8" fmla="*/ 0 w 32"/>
                  <a:gd name="T9" fmla="*/ 6 h 13"/>
                  <a:gd name="T10" fmla="*/ 3 w 32"/>
                  <a:gd name="T11" fmla="*/ 0 h 13"/>
                  <a:gd name="T12" fmla="*/ 29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0" y="13"/>
                      <a:pt x="29" y="13"/>
                    </a:cubicBezTo>
                    <a:cubicBezTo>
                      <a:pt x="3" y="13"/>
                      <a:pt x="3" y="13"/>
                      <a:pt x="3" y="13"/>
                    </a:cubicBezTo>
                    <a:cubicBezTo>
                      <a:pt x="2" y="13"/>
                      <a:pt x="0" y="10"/>
                      <a:pt x="0" y="6"/>
                    </a:cubicBezTo>
                    <a:cubicBezTo>
                      <a:pt x="0" y="6"/>
                      <a:pt x="0" y="6"/>
                      <a:pt x="0" y="6"/>
                    </a:cubicBezTo>
                    <a:cubicBezTo>
                      <a:pt x="0" y="3"/>
                      <a:pt x="2" y="0"/>
                      <a:pt x="3" y="0"/>
                    </a:cubicBezTo>
                    <a:cubicBezTo>
                      <a:pt x="29" y="0"/>
                      <a:pt x="29" y="0"/>
                      <a:pt x="29" y="0"/>
                    </a:cubicBezTo>
                    <a:cubicBezTo>
                      <a:pt x="30"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88" name="Freeform 91"/>
              <p:cNvSpPr/>
              <p:nvPr/>
            </p:nvSpPr>
            <p:spPr bwMode="auto">
              <a:xfrm>
                <a:off x="2092326" y="2563813"/>
                <a:ext cx="120650" cy="49213"/>
              </a:xfrm>
              <a:custGeom>
                <a:avLst/>
                <a:gdLst>
                  <a:gd name="T0" fmla="*/ 32 w 32"/>
                  <a:gd name="T1" fmla="*/ 6 h 13"/>
                  <a:gd name="T2" fmla="*/ 29 w 32"/>
                  <a:gd name="T3" fmla="*/ 13 h 13"/>
                  <a:gd name="T4" fmla="*/ 3 w 32"/>
                  <a:gd name="T5" fmla="*/ 13 h 13"/>
                  <a:gd name="T6" fmla="*/ 0 w 32"/>
                  <a:gd name="T7" fmla="*/ 6 h 13"/>
                  <a:gd name="T8" fmla="*/ 0 w 32"/>
                  <a:gd name="T9" fmla="*/ 6 h 13"/>
                  <a:gd name="T10" fmla="*/ 3 w 32"/>
                  <a:gd name="T11" fmla="*/ 0 h 13"/>
                  <a:gd name="T12" fmla="*/ 29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0" y="13"/>
                      <a:pt x="29" y="13"/>
                    </a:cubicBezTo>
                    <a:cubicBezTo>
                      <a:pt x="3" y="13"/>
                      <a:pt x="3" y="13"/>
                      <a:pt x="3" y="13"/>
                    </a:cubicBezTo>
                    <a:cubicBezTo>
                      <a:pt x="2" y="13"/>
                      <a:pt x="0" y="10"/>
                      <a:pt x="0" y="6"/>
                    </a:cubicBezTo>
                    <a:cubicBezTo>
                      <a:pt x="0" y="6"/>
                      <a:pt x="0" y="6"/>
                      <a:pt x="0" y="6"/>
                    </a:cubicBezTo>
                    <a:cubicBezTo>
                      <a:pt x="0" y="3"/>
                      <a:pt x="2" y="0"/>
                      <a:pt x="3" y="0"/>
                    </a:cubicBezTo>
                    <a:cubicBezTo>
                      <a:pt x="29" y="0"/>
                      <a:pt x="29" y="0"/>
                      <a:pt x="29" y="0"/>
                    </a:cubicBezTo>
                    <a:cubicBezTo>
                      <a:pt x="30"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89" name="Freeform 92"/>
              <p:cNvSpPr/>
              <p:nvPr/>
            </p:nvSpPr>
            <p:spPr bwMode="auto">
              <a:xfrm>
                <a:off x="2092326" y="2649538"/>
                <a:ext cx="120650" cy="49213"/>
              </a:xfrm>
              <a:custGeom>
                <a:avLst/>
                <a:gdLst>
                  <a:gd name="T0" fmla="*/ 32 w 32"/>
                  <a:gd name="T1" fmla="*/ 6 h 13"/>
                  <a:gd name="T2" fmla="*/ 29 w 32"/>
                  <a:gd name="T3" fmla="*/ 13 h 13"/>
                  <a:gd name="T4" fmla="*/ 3 w 32"/>
                  <a:gd name="T5" fmla="*/ 13 h 13"/>
                  <a:gd name="T6" fmla="*/ 0 w 32"/>
                  <a:gd name="T7" fmla="*/ 6 h 13"/>
                  <a:gd name="T8" fmla="*/ 0 w 32"/>
                  <a:gd name="T9" fmla="*/ 6 h 13"/>
                  <a:gd name="T10" fmla="*/ 3 w 32"/>
                  <a:gd name="T11" fmla="*/ 0 h 13"/>
                  <a:gd name="T12" fmla="*/ 29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0" y="13"/>
                      <a:pt x="29" y="13"/>
                    </a:cubicBezTo>
                    <a:cubicBezTo>
                      <a:pt x="3" y="13"/>
                      <a:pt x="3" y="13"/>
                      <a:pt x="3" y="13"/>
                    </a:cubicBezTo>
                    <a:cubicBezTo>
                      <a:pt x="2" y="13"/>
                      <a:pt x="0" y="10"/>
                      <a:pt x="0" y="6"/>
                    </a:cubicBezTo>
                    <a:cubicBezTo>
                      <a:pt x="0" y="6"/>
                      <a:pt x="0" y="6"/>
                      <a:pt x="0" y="6"/>
                    </a:cubicBezTo>
                    <a:cubicBezTo>
                      <a:pt x="0" y="3"/>
                      <a:pt x="2" y="0"/>
                      <a:pt x="3" y="0"/>
                    </a:cubicBezTo>
                    <a:cubicBezTo>
                      <a:pt x="29" y="0"/>
                      <a:pt x="29" y="0"/>
                      <a:pt x="29" y="0"/>
                    </a:cubicBezTo>
                    <a:cubicBezTo>
                      <a:pt x="30"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90" name="Freeform 93"/>
              <p:cNvSpPr/>
              <p:nvPr/>
            </p:nvSpPr>
            <p:spPr bwMode="auto">
              <a:xfrm>
                <a:off x="2092326" y="2736850"/>
                <a:ext cx="120650" cy="49213"/>
              </a:xfrm>
              <a:custGeom>
                <a:avLst/>
                <a:gdLst>
                  <a:gd name="T0" fmla="*/ 32 w 32"/>
                  <a:gd name="T1" fmla="*/ 6 h 13"/>
                  <a:gd name="T2" fmla="*/ 29 w 32"/>
                  <a:gd name="T3" fmla="*/ 13 h 13"/>
                  <a:gd name="T4" fmla="*/ 3 w 32"/>
                  <a:gd name="T5" fmla="*/ 13 h 13"/>
                  <a:gd name="T6" fmla="*/ 0 w 32"/>
                  <a:gd name="T7" fmla="*/ 6 h 13"/>
                  <a:gd name="T8" fmla="*/ 0 w 32"/>
                  <a:gd name="T9" fmla="*/ 6 h 13"/>
                  <a:gd name="T10" fmla="*/ 3 w 32"/>
                  <a:gd name="T11" fmla="*/ 0 h 13"/>
                  <a:gd name="T12" fmla="*/ 29 w 32"/>
                  <a:gd name="T13" fmla="*/ 0 h 13"/>
                  <a:gd name="T14" fmla="*/ 32 w 32"/>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3">
                    <a:moveTo>
                      <a:pt x="32" y="6"/>
                    </a:moveTo>
                    <a:cubicBezTo>
                      <a:pt x="32" y="10"/>
                      <a:pt x="30" y="13"/>
                      <a:pt x="29" y="13"/>
                    </a:cubicBezTo>
                    <a:cubicBezTo>
                      <a:pt x="3" y="13"/>
                      <a:pt x="3" y="13"/>
                      <a:pt x="3" y="13"/>
                    </a:cubicBezTo>
                    <a:cubicBezTo>
                      <a:pt x="2" y="13"/>
                      <a:pt x="0" y="10"/>
                      <a:pt x="0" y="6"/>
                    </a:cubicBezTo>
                    <a:cubicBezTo>
                      <a:pt x="0" y="6"/>
                      <a:pt x="0" y="6"/>
                      <a:pt x="0" y="6"/>
                    </a:cubicBezTo>
                    <a:cubicBezTo>
                      <a:pt x="0" y="3"/>
                      <a:pt x="2" y="0"/>
                      <a:pt x="3" y="0"/>
                    </a:cubicBezTo>
                    <a:cubicBezTo>
                      <a:pt x="29" y="0"/>
                      <a:pt x="29" y="0"/>
                      <a:pt x="29" y="0"/>
                    </a:cubicBezTo>
                    <a:cubicBezTo>
                      <a:pt x="30" y="0"/>
                      <a:pt x="32" y="3"/>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91" name="Freeform 94"/>
              <p:cNvSpPr/>
              <p:nvPr/>
            </p:nvSpPr>
            <p:spPr bwMode="auto">
              <a:xfrm>
                <a:off x="2238376" y="2563813"/>
                <a:ext cx="117475" cy="49213"/>
              </a:xfrm>
              <a:custGeom>
                <a:avLst/>
                <a:gdLst>
                  <a:gd name="T0" fmla="*/ 31 w 31"/>
                  <a:gd name="T1" fmla="*/ 6 h 13"/>
                  <a:gd name="T2" fmla="*/ 28 w 31"/>
                  <a:gd name="T3" fmla="*/ 13 h 13"/>
                  <a:gd name="T4" fmla="*/ 3 w 31"/>
                  <a:gd name="T5" fmla="*/ 13 h 13"/>
                  <a:gd name="T6" fmla="*/ 0 w 31"/>
                  <a:gd name="T7" fmla="*/ 6 h 13"/>
                  <a:gd name="T8" fmla="*/ 0 w 31"/>
                  <a:gd name="T9" fmla="*/ 6 h 13"/>
                  <a:gd name="T10" fmla="*/ 3 w 31"/>
                  <a:gd name="T11" fmla="*/ 0 h 13"/>
                  <a:gd name="T12" fmla="*/ 28 w 31"/>
                  <a:gd name="T13" fmla="*/ 0 h 13"/>
                  <a:gd name="T14" fmla="*/ 31 w 31"/>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13">
                    <a:moveTo>
                      <a:pt x="31" y="6"/>
                    </a:moveTo>
                    <a:cubicBezTo>
                      <a:pt x="31" y="10"/>
                      <a:pt x="30" y="13"/>
                      <a:pt x="28" y="13"/>
                    </a:cubicBezTo>
                    <a:cubicBezTo>
                      <a:pt x="3" y="13"/>
                      <a:pt x="3" y="13"/>
                      <a:pt x="3" y="13"/>
                    </a:cubicBezTo>
                    <a:cubicBezTo>
                      <a:pt x="1" y="13"/>
                      <a:pt x="0" y="10"/>
                      <a:pt x="0" y="6"/>
                    </a:cubicBezTo>
                    <a:cubicBezTo>
                      <a:pt x="0" y="6"/>
                      <a:pt x="0" y="6"/>
                      <a:pt x="0" y="6"/>
                    </a:cubicBezTo>
                    <a:cubicBezTo>
                      <a:pt x="0" y="3"/>
                      <a:pt x="1" y="0"/>
                      <a:pt x="3" y="0"/>
                    </a:cubicBezTo>
                    <a:cubicBezTo>
                      <a:pt x="28" y="0"/>
                      <a:pt x="28" y="0"/>
                      <a:pt x="28" y="0"/>
                    </a:cubicBezTo>
                    <a:cubicBezTo>
                      <a:pt x="30" y="0"/>
                      <a:pt x="31" y="3"/>
                      <a:pt x="31"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92" name="Freeform 95"/>
              <p:cNvSpPr/>
              <p:nvPr/>
            </p:nvSpPr>
            <p:spPr bwMode="auto">
              <a:xfrm>
                <a:off x="2238376" y="2649538"/>
                <a:ext cx="117475" cy="49213"/>
              </a:xfrm>
              <a:custGeom>
                <a:avLst/>
                <a:gdLst>
                  <a:gd name="T0" fmla="*/ 31 w 31"/>
                  <a:gd name="T1" fmla="*/ 6 h 13"/>
                  <a:gd name="T2" fmla="*/ 28 w 31"/>
                  <a:gd name="T3" fmla="*/ 13 h 13"/>
                  <a:gd name="T4" fmla="*/ 3 w 31"/>
                  <a:gd name="T5" fmla="*/ 13 h 13"/>
                  <a:gd name="T6" fmla="*/ 0 w 31"/>
                  <a:gd name="T7" fmla="*/ 6 h 13"/>
                  <a:gd name="T8" fmla="*/ 0 w 31"/>
                  <a:gd name="T9" fmla="*/ 6 h 13"/>
                  <a:gd name="T10" fmla="*/ 3 w 31"/>
                  <a:gd name="T11" fmla="*/ 0 h 13"/>
                  <a:gd name="T12" fmla="*/ 28 w 31"/>
                  <a:gd name="T13" fmla="*/ 0 h 13"/>
                  <a:gd name="T14" fmla="*/ 31 w 31"/>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13">
                    <a:moveTo>
                      <a:pt x="31" y="6"/>
                    </a:moveTo>
                    <a:cubicBezTo>
                      <a:pt x="31" y="10"/>
                      <a:pt x="30" y="13"/>
                      <a:pt x="28" y="13"/>
                    </a:cubicBezTo>
                    <a:cubicBezTo>
                      <a:pt x="3" y="13"/>
                      <a:pt x="3" y="13"/>
                      <a:pt x="3" y="13"/>
                    </a:cubicBezTo>
                    <a:cubicBezTo>
                      <a:pt x="1" y="13"/>
                      <a:pt x="0" y="10"/>
                      <a:pt x="0" y="6"/>
                    </a:cubicBezTo>
                    <a:cubicBezTo>
                      <a:pt x="0" y="6"/>
                      <a:pt x="0" y="6"/>
                      <a:pt x="0" y="6"/>
                    </a:cubicBezTo>
                    <a:cubicBezTo>
                      <a:pt x="0" y="3"/>
                      <a:pt x="1" y="0"/>
                      <a:pt x="3" y="0"/>
                    </a:cubicBezTo>
                    <a:cubicBezTo>
                      <a:pt x="28" y="0"/>
                      <a:pt x="28" y="0"/>
                      <a:pt x="28" y="0"/>
                    </a:cubicBezTo>
                    <a:cubicBezTo>
                      <a:pt x="30" y="0"/>
                      <a:pt x="31" y="3"/>
                      <a:pt x="31"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93" name="Freeform 96"/>
              <p:cNvSpPr/>
              <p:nvPr/>
            </p:nvSpPr>
            <p:spPr bwMode="auto">
              <a:xfrm>
                <a:off x="2238376" y="2736850"/>
                <a:ext cx="117475" cy="49213"/>
              </a:xfrm>
              <a:custGeom>
                <a:avLst/>
                <a:gdLst>
                  <a:gd name="T0" fmla="*/ 31 w 31"/>
                  <a:gd name="T1" fmla="*/ 6 h 13"/>
                  <a:gd name="T2" fmla="*/ 28 w 31"/>
                  <a:gd name="T3" fmla="*/ 13 h 13"/>
                  <a:gd name="T4" fmla="*/ 3 w 31"/>
                  <a:gd name="T5" fmla="*/ 13 h 13"/>
                  <a:gd name="T6" fmla="*/ 0 w 31"/>
                  <a:gd name="T7" fmla="*/ 6 h 13"/>
                  <a:gd name="T8" fmla="*/ 0 w 31"/>
                  <a:gd name="T9" fmla="*/ 6 h 13"/>
                  <a:gd name="T10" fmla="*/ 3 w 31"/>
                  <a:gd name="T11" fmla="*/ 0 h 13"/>
                  <a:gd name="T12" fmla="*/ 28 w 31"/>
                  <a:gd name="T13" fmla="*/ 0 h 13"/>
                  <a:gd name="T14" fmla="*/ 31 w 31"/>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13">
                    <a:moveTo>
                      <a:pt x="31" y="6"/>
                    </a:moveTo>
                    <a:cubicBezTo>
                      <a:pt x="31" y="10"/>
                      <a:pt x="30" y="13"/>
                      <a:pt x="28" y="13"/>
                    </a:cubicBezTo>
                    <a:cubicBezTo>
                      <a:pt x="3" y="13"/>
                      <a:pt x="3" y="13"/>
                      <a:pt x="3" y="13"/>
                    </a:cubicBezTo>
                    <a:cubicBezTo>
                      <a:pt x="1" y="13"/>
                      <a:pt x="0" y="10"/>
                      <a:pt x="0" y="6"/>
                    </a:cubicBezTo>
                    <a:cubicBezTo>
                      <a:pt x="0" y="6"/>
                      <a:pt x="0" y="6"/>
                      <a:pt x="0" y="6"/>
                    </a:cubicBezTo>
                    <a:cubicBezTo>
                      <a:pt x="0" y="3"/>
                      <a:pt x="1" y="0"/>
                      <a:pt x="3" y="0"/>
                    </a:cubicBezTo>
                    <a:cubicBezTo>
                      <a:pt x="28" y="0"/>
                      <a:pt x="28" y="0"/>
                      <a:pt x="28" y="0"/>
                    </a:cubicBezTo>
                    <a:cubicBezTo>
                      <a:pt x="30" y="0"/>
                      <a:pt x="31" y="3"/>
                      <a:pt x="31"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94" name="Freeform 97"/>
              <p:cNvSpPr/>
              <p:nvPr/>
            </p:nvSpPr>
            <p:spPr bwMode="auto">
              <a:xfrm>
                <a:off x="1627188" y="2808288"/>
                <a:ext cx="758825" cy="60325"/>
              </a:xfrm>
              <a:custGeom>
                <a:avLst/>
                <a:gdLst>
                  <a:gd name="T0" fmla="*/ 202 w 202"/>
                  <a:gd name="T1" fmla="*/ 8 h 16"/>
                  <a:gd name="T2" fmla="*/ 197 w 202"/>
                  <a:gd name="T3" fmla="*/ 16 h 16"/>
                  <a:gd name="T4" fmla="*/ 6 w 202"/>
                  <a:gd name="T5" fmla="*/ 16 h 16"/>
                  <a:gd name="T6" fmla="*/ 0 w 202"/>
                  <a:gd name="T7" fmla="*/ 8 h 16"/>
                  <a:gd name="T8" fmla="*/ 0 w 202"/>
                  <a:gd name="T9" fmla="*/ 8 h 16"/>
                  <a:gd name="T10" fmla="*/ 6 w 202"/>
                  <a:gd name="T11" fmla="*/ 0 h 16"/>
                  <a:gd name="T12" fmla="*/ 197 w 202"/>
                  <a:gd name="T13" fmla="*/ 0 h 16"/>
                  <a:gd name="T14" fmla="*/ 202 w 202"/>
                  <a:gd name="T15" fmla="*/ 8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2" h="16">
                    <a:moveTo>
                      <a:pt x="202" y="8"/>
                    </a:moveTo>
                    <a:cubicBezTo>
                      <a:pt x="202" y="13"/>
                      <a:pt x="200" y="16"/>
                      <a:pt x="197" y="16"/>
                    </a:cubicBezTo>
                    <a:cubicBezTo>
                      <a:pt x="6" y="16"/>
                      <a:pt x="6" y="16"/>
                      <a:pt x="6" y="16"/>
                    </a:cubicBezTo>
                    <a:cubicBezTo>
                      <a:pt x="3" y="16"/>
                      <a:pt x="0" y="13"/>
                      <a:pt x="0" y="8"/>
                    </a:cubicBezTo>
                    <a:cubicBezTo>
                      <a:pt x="0" y="8"/>
                      <a:pt x="0" y="8"/>
                      <a:pt x="0" y="8"/>
                    </a:cubicBezTo>
                    <a:cubicBezTo>
                      <a:pt x="0" y="4"/>
                      <a:pt x="3" y="0"/>
                      <a:pt x="6" y="0"/>
                    </a:cubicBezTo>
                    <a:cubicBezTo>
                      <a:pt x="197" y="0"/>
                      <a:pt x="197" y="0"/>
                      <a:pt x="197" y="0"/>
                    </a:cubicBezTo>
                    <a:cubicBezTo>
                      <a:pt x="200" y="0"/>
                      <a:pt x="202" y="4"/>
                      <a:pt x="20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grpSp>
        <p:sp>
          <p:nvSpPr>
            <p:cNvPr id="68" name="同心圆 67"/>
            <p:cNvSpPr/>
            <p:nvPr/>
          </p:nvSpPr>
          <p:spPr>
            <a:xfrm>
              <a:off x="4626127" y="2847700"/>
              <a:ext cx="505405" cy="505405"/>
            </a:xfrm>
            <a:prstGeom prst="donut">
              <a:avLst>
                <a:gd name="adj" fmla="val 1095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95" name="椭圆 94"/>
          <p:cNvSpPr/>
          <p:nvPr/>
        </p:nvSpPr>
        <p:spPr>
          <a:xfrm>
            <a:off x="3260896" y="3610288"/>
            <a:ext cx="105312" cy="105312"/>
          </a:xfrm>
          <a:prstGeom prst="ellipse">
            <a:avLst/>
          </a:prstGeom>
          <a:solidFill>
            <a:schemeClr val="bg1">
              <a:lumMod val="75000"/>
            </a:schemeClr>
          </a:solidFill>
          <a:ln w="381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矩形 95"/>
          <p:cNvSpPr/>
          <p:nvPr/>
        </p:nvSpPr>
        <p:spPr>
          <a:xfrm>
            <a:off x="5144156" y="3402609"/>
            <a:ext cx="2879225" cy="553827"/>
          </a:xfrm>
          <a:prstGeom prst="rect">
            <a:avLst/>
          </a:prstGeom>
        </p:spPr>
        <p:txBody>
          <a:bodyPr wrap="square">
            <a:spAutoFit/>
          </a:bodyPr>
          <a:lstStyle/>
          <a:p>
            <a:pPr algn="just">
              <a:lnSpc>
                <a:spcPts val="1200"/>
              </a:lnSpc>
            </a:pPr>
            <a:r>
              <a:rPr lang="zh-CN" altLang="en-US" sz="1200" b="1" dirty="0">
                <a:latin typeface="微软雅黑" panose="020B0503020204020204" pitchFamily="34" charset="-122"/>
                <a:ea typeface="微软雅黑" panose="020B0503020204020204" pitchFamily="34" charset="-122"/>
              </a:rPr>
              <a:t>这里填写目录二级标题</a:t>
            </a:r>
            <a:endParaRPr lang="en-US" altLang="zh-CN" sz="1200" b="1" dirty="0">
              <a:latin typeface="微软雅黑" panose="020B0503020204020204" pitchFamily="34" charset="-122"/>
              <a:ea typeface="微软雅黑" panose="020B0503020204020204" pitchFamily="34" charset="-122"/>
            </a:endParaRPr>
          </a:p>
          <a:p>
            <a:pPr algn="just">
              <a:lnSpc>
                <a:spcPts val="1200"/>
              </a:lnSpc>
            </a:pPr>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这里填写目录内容说明，设计的发展存在着一个时代价值观的问题。</a:t>
            </a: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nvGrpSpPr>
          <p:cNvPr id="97" name="组合 96"/>
          <p:cNvGrpSpPr/>
          <p:nvPr/>
        </p:nvGrpSpPr>
        <p:grpSpPr>
          <a:xfrm>
            <a:off x="4625316" y="3430647"/>
            <a:ext cx="506068" cy="506068"/>
            <a:chOff x="4626127" y="3431706"/>
            <a:chExt cx="506224" cy="506224"/>
          </a:xfrm>
          <a:solidFill>
            <a:srgbClr val="934D19"/>
          </a:solidFill>
        </p:grpSpPr>
        <p:sp>
          <p:nvSpPr>
            <p:cNvPr id="98" name="Freeform 112"/>
            <p:cNvSpPr/>
            <p:nvPr/>
          </p:nvSpPr>
          <p:spPr bwMode="auto">
            <a:xfrm>
              <a:off x="4762233" y="3563234"/>
              <a:ext cx="201783" cy="239967"/>
            </a:xfrm>
            <a:custGeom>
              <a:avLst/>
              <a:gdLst>
                <a:gd name="T0" fmla="*/ 244 w 244"/>
                <a:gd name="T1" fmla="*/ 265 h 290"/>
                <a:gd name="T2" fmla="*/ 219 w 244"/>
                <a:gd name="T3" fmla="*/ 290 h 290"/>
                <a:gd name="T4" fmla="*/ 26 w 244"/>
                <a:gd name="T5" fmla="*/ 290 h 290"/>
                <a:gd name="T6" fmla="*/ 0 w 244"/>
                <a:gd name="T7" fmla="*/ 265 h 290"/>
                <a:gd name="T8" fmla="*/ 0 w 244"/>
                <a:gd name="T9" fmla="*/ 25 h 290"/>
                <a:gd name="T10" fmla="*/ 26 w 244"/>
                <a:gd name="T11" fmla="*/ 0 h 290"/>
                <a:gd name="T12" fmla="*/ 219 w 244"/>
                <a:gd name="T13" fmla="*/ 0 h 290"/>
                <a:gd name="T14" fmla="*/ 244 w 244"/>
                <a:gd name="T15" fmla="*/ 25 h 290"/>
                <a:gd name="T16" fmla="*/ 244 w 244"/>
                <a:gd name="T17" fmla="*/ 265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4" h="290">
                  <a:moveTo>
                    <a:pt x="244" y="265"/>
                  </a:moveTo>
                  <a:cubicBezTo>
                    <a:pt x="244" y="279"/>
                    <a:pt x="233" y="290"/>
                    <a:pt x="219" y="290"/>
                  </a:cubicBezTo>
                  <a:cubicBezTo>
                    <a:pt x="26" y="290"/>
                    <a:pt x="26" y="290"/>
                    <a:pt x="26" y="290"/>
                  </a:cubicBezTo>
                  <a:cubicBezTo>
                    <a:pt x="12" y="290"/>
                    <a:pt x="0" y="279"/>
                    <a:pt x="0" y="265"/>
                  </a:cubicBezTo>
                  <a:cubicBezTo>
                    <a:pt x="0" y="25"/>
                    <a:pt x="0" y="25"/>
                    <a:pt x="0" y="25"/>
                  </a:cubicBezTo>
                  <a:cubicBezTo>
                    <a:pt x="0" y="11"/>
                    <a:pt x="12" y="0"/>
                    <a:pt x="26" y="0"/>
                  </a:cubicBezTo>
                  <a:cubicBezTo>
                    <a:pt x="219" y="0"/>
                    <a:pt x="219" y="0"/>
                    <a:pt x="219" y="0"/>
                  </a:cubicBezTo>
                  <a:cubicBezTo>
                    <a:pt x="233" y="0"/>
                    <a:pt x="244" y="11"/>
                    <a:pt x="244" y="25"/>
                  </a:cubicBezTo>
                  <a:lnTo>
                    <a:pt x="244" y="26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99" name="Freeform 113"/>
            <p:cNvSpPr/>
            <p:nvPr/>
          </p:nvSpPr>
          <p:spPr bwMode="auto">
            <a:xfrm>
              <a:off x="4788507" y="3589508"/>
              <a:ext cx="149235" cy="187770"/>
            </a:xfrm>
            <a:custGeom>
              <a:avLst/>
              <a:gdLst>
                <a:gd name="T0" fmla="*/ 426 w 426"/>
                <a:gd name="T1" fmla="*/ 536 h 536"/>
                <a:gd name="T2" fmla="*/ 0 w 426"/>
                <a:gd name="T3" fmla="*/ 536 h 536"/>
                <a:gd name="T4" fmla="*/ 0 w 426"/>
                <a:gd name="T5" fmla="*/ 0 h 536"/>
                <a:gd name="T6" fmla="*/ 426 w 426"/>
                <a:gd name="T7" fmla="*/ 0 h 536"/>
                <a:gd name="T8" fmla="*/ 426 w 426"/>
                <a:gd name="T9" fmla="*/ 536 h 536"/>
                <a:gd name="T10" fmla="*/ 426 w 426"/>
                <a:gd name="T11" fmla="*/ 536 h 536"/>
              </a:gdLst>
              <a:ahLst/>
              <a:cxnLst>
                <a:cxn ang="0">
                  <a:pos x="T0" y="T1"/>
                </a:cxn>
                <a:cxn ang="0">
                  <a:pos x="T2" y="T3"/>
                </a:cxn>
                <a:cxn ang="0">
                  <a:pos x="T4" y="T5"/>
                </a:cxn>
                <a:cxn ang="0">
                  <a:pos x="T6" y="T7"/>
                </a:cxn>
                <a:cxn ang="0">
                  <a:pos x="T8" y="T9"/>
                </a:cxn>
                <a:cxn ang="0">
                  <a:pos x="T10" y="T11"/>
                </a:cxn>
              </a:cxnLst>
              <a:rect l="0" t="0" r="r" b="b"/>
              <a:pathLst>
                <a:path w="426" h="536">
                  <a:moveTo>
                    <a:pt x="426" y="536"/>
                  </a:moveTo>
                  <a:lnTo>
                    <a:pt x="0" y="536"/>
                  </a:lnTo>
                  <a:lnTo>
                    <a:pt x="0" y="0"/>
                  </a:lnTo>
                  <a:lnTo>
                    <a:pt x="426" y="0"/>
                  </a:lnTo>
                  <a:lnTo>
                    <a:pt x="426" y="536"/>
                  </a:lnTo>
                  <a:lnTo>
                    <a:pt x="426" y="5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100" name="Oval 114"/>
            <p:cNvSpPr>
              <a:spLocks noChangeArrowheads="1"/>
            </p:cNvSpPr>
            <p:nvPr/>
          </p:nvSpPr>
          <p:spPr bwMode="auto">
            <a:xfrm>
              <a:off x="4797615" y="3606323"/>
              <a:ext cx="18217" cy="18216"/>
            </a:xfrm>
            <a:prstGeom prst="ellipse">
              <a:avLst/>
            </a:prstGeom>
            <a:grpFill/>
            <a:ln>
              <a:noFill/>
            </a:ln>
          </p:spPr>
          <p:txBody>
            <a:bodyPr vert="horz" wrap="square" lIns="91412" tIns="45706" rIns="91412" bIns="45706" numCol="1" anchor="t" anchorCtr="0" compatLnSpc="1"/>
            <a:lstStyle/>
            <a:p>
              <a:endParaRPr lang="zh-CN" altLang="en-US"/>
            </a:p>
          </p:txBody>
        </p:sp>
        <p:sp>
          <p:nvSpPr>
            <p:cNvPr id="101" name="Rectangle 115"/>
            <p:cNvSpPr>
              <a:spLocks noChangeArrowheads="1"/>
            </p:cNvSpPr>
            <p:nvPr/>
          </p:nvSpPr>
          <p:spPr bwMode="auto">
            <a:xfrm>
              <a:off x="4829144" y="3610176"/>
              <a:ext cx="100191" cy="10159"/>
            </a:xfrm>
            <a:prstGeom prst="rect">
              <a:avLst/>
            </a:prstGeom>
            <a:grpFill/>
            <a:ln>
              <a:noFill/>
            </a:ln>
          </p:spPr>
          <p:txBody>
            <a:bodyPr vert="horz" wrap="square" lIns="91412" tIns="45706" rIns="91412" bIns="45706" numCol="1" anchor="t" anchorCtr="0" compatLnSpc="1"/>
            <a:lstStyle/>
            <a:p>
              <a:endParaRPr lang="zh-CN" altLang="en-US"/>
            </a:p>
          </p:txBody>
        </p:sp>
        <p:sp>
          <p:nvSpPr>
            <p:cNvPr id="102" name="Oval 116"/>
            <p:cNvSpPr>
              <a:spLocks noChangeArrowheads="1"/>
            </p:cNvSpPr>
            <p:nvPr/>
          </p:nvSpPr>
          <p:spPr bwMode="auto">
            <a:xfrm>
              <a:off x="4797615" y="3639953"/>
              <a:ext cx="18217" cy="19268"/>
            </a:xfrm>
            <a:prstGeom prst="ellipse">
              <a:avLst/>
            </a:prstGeom>
            <a:grpFill/>
            <a:ln>
              <a:noFill/>
            </a:ln>
          </p:spPr>
          <p:txBody>
            <a:bodyPr vert="horz" wrap="square" lIns="91412" tIns="45706" rIns="91412" bIns="45706" numCol="1" anchor="t" anchorCtr="0" compatLnSpc="1"/>
            <a:lstStyle/>
            <a:p>
              <a:endParaRPr lang="zh-CN" altLang="en-US"/>
            </a:p>
          </p:txBody>
        </p:sp>
        <p:sp>
          <p:nvSpPr>
            <p:cNvPr id="103" name="Rectangle 117"/>
            <p:cNvSpPr>
              <a:spLocks noChangeArrowheads="1"/>
            </p:cNvSpPr>
            <p:nvPr/>
          </p:nvSpPr>
          <p:spPr bwMode="auto">
            <a:xfrm>
              <a:off x="4829144" y="3644157"/>
              <a:ext cx="100191" cy="10860"/>
            </a:xfrm>
            <a:prstGeom prst="rect">
              <a:avLst/>
            </a:prstGeom>
            <a:grpFill/>
            <a:ln>
              <a:noFill/>
            </a:ln>
          </p:spPr>
          <p:txBody>
            <a:bodyPr vert="horz" wrap="square" lIns="91412" tIns="45706" rIns="91412" bIns="45706" numCol="1" anchor="t" anchorCtr="0" compatLnSpc="1"/>
            <a:lstStyle/>
            <a:p>
              <a:endParaRPr lang="zh-CN" altLang="en-US"/>
            </a:p>
          </p:txBody>
        </p:sp>
        <p:sp>
          <p:nvSpPr>
            <p:cNvPr id="104" name="Oval 118"/>
            <p:cNvSpPr>
              <a:spLocks noChangeArrowheads="1"/>
            </p:cNvSpPr>
            <p:nvPr/>
          </p:nvSpPr>
          <p:spPr bwMode="auto">
            <a:xfrm>
              <a:off x="4797615" y="3674985"/>
              <a:ext cx="18217" cy="17866"/>
            </a:xfrm>
            <a:prstGeom prst="ellipse">
              <a:avLst/>
            </a:prstGeom>
            <a:grpFill/>
            <a:ln>
              <a:noFill/>
            </a:ln>
          </p:spPr>
          <p:txBody>
            <a:bodyPr vert="horz" wrap="square" lIns="91412" tIns="45706" rIns="91412" bIns="45706" numCol="1" anchor="t" anchorCtr="0" compatLnSpc="1"/>
            <a:lstStyle/>
            <a:p>
              <a:endParaRPr lang="zh-CN" altLang="en-US"/>
            </a:p>
          </p:txBody>
        </p:sp>
        <p:sp>
          <p:nvSpPr>
            <p:cNvPr id="105" name="Rectangle 119"/>
            <p:cNvSpPr>
              <a:spLocks noChangeArrowheads="1"/>
            </p:cNvSpPr>
            <p:nvPr/>
          </p:nvSpPr>
          <p:spPr bwMode="auto">
            <a:xfrm>
              <a:off x="4829144" y="3678138"/>
              <a:ext cx="100191" cy="10860"/>
            </a:xfrm>
            <a:prstGeom prst="rect">
              <a:avLst/>
            </a:prstGeom>
            <a:grpFill/>
            <a:ln>
              <a:noFill/>
            </a:ln>
          </p:spPr>
          <p:txBody>
            <a:bodyPr vert="horz" wrap="square" lIns="91412" tIns="45706" rIns="91412" bIns="45706" numCol="1" anchor="t" anchorCtr="0" compatLnSpc="1"/>
            <a:lstStyle/>
            <a:p>
              <a:endParaRPr lang="zh-CN" altLang="en-US"/>
            </a:p>
          </p:txBody>
        </p:sp>
        <p:sp>
          <p:nvSpPr>
            <p:cNvPr id="106" name="Freeform 120"/>
            <p:cNvSpPr/>
            <p:nvPr/>
          </p:nvSpPr>
          <p:spPr bwMode="auto">
            <a:xfrm>
              <a:off x="4805322" y="3701259"/>
              <a:ext cx="176210" cy="63057"/>
            </a:xfrm>
            <a:custGeom>
              <a:avLst/>
              <a:gdLst>
                <a:gd name="T0" fmla="*/ 503 w 503"/>
                <a:gd name="T1" fmla="*/ 180 h 180"/>
                <a:gd name="T2" fmla="*/ 163 w 503"/>
                <a:gd name="T3" fmla="*/ 180 h 180"/>
                <a:gd name="T4" fmla="*/ 0 w 503"/>
                <a:gd name="T5" fmla="*/ 92 h 180"/>
                <a:gd name="T6" fmla="*/ 163 w 503"/>
                <a:gd name="T7" fmla="*/ 0 h 180"/>
                <a:gd name="T8" fmla="*/ 503 w 503"/>
                <a:gd name="T9" fmla="*/ 0 h 180"/>
                <a:gd name="T10" fmla="*/ 503 w 503"/>
                <a:gd name="T11" fmla="*/ 180 h 180"/>
              </a:gdLst>
              <a:ahLst/>
              <a:cxnLst>
                <a:cxn ang="0">
                  <a:pos x="T0" y="T1"/>
                </a:cxn>
                <a:cxn ang="0">
                  <a:pos x="T2" y="T3"/>
                </a:cxn>
                <a:cxn ang="0">
                  <a:pos x="T4" y="T5"/>
                </a:cxn>
                <a:cxn ang="0">
                  <a:pos x="T6" y="T7"/>
                </a:cxn>
                <a:cxn ang="0">
                  <a:pos x="T8" y="T9"/>
                </a:cxn>
                <a:cxn ang="0">
                  <a:pos x="T10" y="T11"/>
                </a:cxn>
              </a:cxnLst>
              <a:rect l="0" t="0" r="r" b="b"/>
              <a:pathLst>
                <a:path w="503" h="180">
                  <a:moveTo>
                    <a:pt x="503" y="180"/>
                  </a:moveTo>
                  <a:lnTo>
                    <a:pt x="163" y="180"/>
                  </a:lnTo>
                  <a:lnTo>
                    <a:pt x="0" y="92"/>
                  </a:lnTo>
                  <a:lnTo>
                    <a:pt x="163" y="0"/>
                  </a:lnTo>
                  <a:lnTo>
                    <a:pt x="503" y="0"/>
                  </a:lnTo>
                  <a:lnTo>
                    <a:pt x="503" y="18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107" name="Freeform 121"/>
            <p:cNvSpPr/>
            <p:nvPr/>
          </p:nvSpPr>
          <p:spPr bwMode="auto">
            <a:xfrm>
              <a:off x="4828443" y="3701259"/>
              <a:ext cx="32930" cy="63057"/>
            </a:xfrm>
            <a:custGeom>
              <a:avLst/>
              <a:gdLst>
                <a:gd name="T0" fmla="*/ 0 w 94"/>
                <a:gd name="T1" fmla="*/ 128 h 180"/>
                <a:gd name="T2" fmla="*/ 94 w 94"/>
                <a:gd name="T3" fmla="*/ 180 h 180"/>
                <a:gd name="T4" fmla="*/ 94 w 94"/>
                <a:gd name="T5" fmla="*/ 0 h 180"/>
                <a:gd name="T6" fmla="*/ 0 w 94"/>
                <a:gd name="T7" fmla="*/ 54 h 180"/>
                <a:gd name="T8" fmla="*/ 0 w 94"/>
                <a:gd name="T9" fmla="*/ 128 h 180"/>
              </a:gdLst>
              <a:ahLst/>
              <a:cxnLst>
                <a:cxn ang="0">
                  <a:pos x="T0" y="T1"/>
                </a:cxn>
                <a:cxn ang="0">
                  <a:pos x="T2" y="T3"/>
                </a:cxn>
                <a:cxn ang="0">
                  <a:pos x="T4" y="T5"/>
                </a:cxn>
                <a:cxn ang="0">
                  <a:pos x="T6" y="T7"/>
                </a:cxn>
                <a:cxn ang="0">
                  <a:pos x="T8" y="T9"/>
                </a:cxn>
              </a:cxnLst>
              <a:rect l="0" t="0" r="r" b="b"/>
              <a:pathLst>
                <a:path w="94" h="180">
                  <a:moveTo>
                    <a:pt x="0" y="128"/>
                  </a:moveTo>
                  <a:lnTo>
                    <a:pt x="94" y="180"/>
                  </a:lnTo>
                  <a:lnTo>
                    <a:pt x="94" y="0"/>
                  </a:lnTo>
                  <a:lnTo>
                    <a:pt x="0" y="54"/>
                  </a:lnTo>
                  <a:lnTo>
                    <a:pt x="0"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108" name="Freeform 122"/>
            <p:cNvSpPr/>
            <p:nvPr/>
          </p:nvSpPr>
          <p:spPr bwMode="auto">
            <a:xfrm>
              <a:off x="4829144" y="3703711"/>
              <a:ext cx="31529" cy="58853"/>
            </a:xfrm>
            <a:custGeom>
              <a:avLst/>
              <a:gdLst>
                <a:gd name="T0" fmla="*/ 90 w 90"/>
                <a:gd name="T1" fmla="*/ 168 h 168"/>
                <a:gd name="T2" fmla="*/ 0 w 90"/>
                <a:gd name="T3" fmla="*/ 118 h 168"/>
                <a:gd name="T4" fmla="*/ 0 w 90"/>
                <a:gd name="T5" fmla="*/ 50 h 168"/>
                <a:gd name="T6" fmla="*/ 90 w 90"/>
                <a:gd name="T7" fmla="*/ 0 h 168"/>
                <a:gd name="T8" fmla="*/ 90 w 90"/>
                <a:gd name="T9" fmla="*/ 168 h 168"/>
                <a:gd name="T10" fmla="*/ 90 w 90"/>
                <a:gd name="T11" fmla="*/ 168 h 168"/>
              </a:gdLst>
              <a:ahLst/>
              <a:cxnLst>
                <a:cxn ang="0">
                  <a:pos x="T0" y="T1"/>
                </a:cxn>
                <a:cxn ang="0">
                  <a:pos x="T2" y="T3"/>
                </a:cxn>
                <a:cxn ang="0">
                  <a:pos x="T4" y="T5"/>
                </a:cxn>
                <a:cxn ang="0">
                  <a:pos x="T6" y="T7"/>
                </a:cxn>
                <a:cxn ang="0">
                  <a:pos x="T8" y="T9"/>
                </a:cxn>
                <a:cxn ang="0">
                  <a:pos x="T10" y="T11"/>
                </a:cxn>
              </a:cxnLst>
              <a:rect l="0" t="0" r="r" b="b"/>
              <a:pathLst>
                <a:path w="90" h="168">
                  <a:moveTo>
                    <a:pt x="90" y="168"/>
                  </a:moveTo>
                  <a:lnTo>
                    <a:pt x="0" y="118"/>
                  </a:lnTo>
                  <a:lnTo>
                    <a:pt x="0" y="50"/>
                  </a:lnTo>
                  <a:lnTo>
                    <a:pt x="90" y="0"/>
                  </a:lnTo>
                  <a:lnTo>
                    <a:pt x="90" y="168"/>
                  </a:lnTo>
                  <a:lnTo>
                    <a:pt x="90" y="168"/>
                  </a:lnTo>
                  <a:close/>
                </a:path>
              </a:pathLst>
            </a:custGeom>
            <a:grpFill/>
            <a:ln>
              <a:noFill/>
            </a:ln>
          </p:spPr>
          <p:txBody>
            <a:bodyPr vert="horz" wrap="square" lIns="91412" tIns="45706" rIns="91412" bIns="45706" numCol="1" anchor="t" anchorCtr="0" compatLnSpc="1"/>
            <a:lstStyle/>
            <a:p>
              <a:endParaRPr lang="zh-CN" altLang="en-US"/>
            </a:p>
          </p:txBody>
        </p:sp>
        <p:sp>
          <p:nvSpPr>
            <p:cNvPr id="109" name="同心圆 108"/>
            <p:cNvSpPr/>
            <p:nvPr/>
          </p:nvSpPr>
          <p:spPr>
            <a:xfrm>
              <a:off x="4626127" y="3431706"/>
              <a:ext cx="506224" cy="506224"/>
            </a:xfrm>
            <a:prstGeom prst="donut">
              <a:avLst>
                <a:gd name="adj" fmla="val 1095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wipe(left)">
                                          <p:cBhvr>
                                            <p:cTn id="13" dur="300"/>
                                            <p:tgtEl>
                                              <p:spTgt spid="27"/>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wipe(left)">
                                          <p:cBhvr>
                                            <p:cTn id="17" dur="300"/>
                                            <p:tgtEl>
                                              <p:spTgt spid="28"/>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wipe(left)">
                                          <p:cBhvr>
                                            <p:cTn id="21" dur="300"/>
                                            <p:tgtEl>
                                              <p:spTgt spid="29"/>
                                            </p:tgtEl>
                                          </p:cBhvr>
                                        </p:animEffect>
                                      </p:childTnLst>
                                    </p:cTn>
                                  </p:par>
                                </p:childTnLst>
                              </p:cTn>
                            </p:par>
                            <p:par>
                              <p:cTn id="22" fill="hold">
                                <p:stCondLst>
                                  <p:cond delay="2500"/>
                                </p:stCondLst>
                                <p:childTnLst>
                                  <p:par>
                                    <p:cTn id="23" presetID="22" presetClass="entr" presetSubtype="8" fill="hold" grpId="0" nodeType="after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wipe(left)">
                                          <p:cBhvr>
                                            <p:cTn id="25" dur="300"/>
                                            <p:tgtEl>
                                              <p:spTgt spid="30"/>
                                            </p:tgtEl>
                                          </p:cBhvr>
                                        </p:animEffect>
                                      </p:childTnLst>
                                    </p:cTn>
                                  </p:par>
                                </p:childTnLst>
                              </p:cTn>
                            </p:par>
                            <p:par>
                              <p:cTn id="26" fill="hold">
                                <p:stCondLst>
                                  <p:cond delay="3000"/>
                                </p:stCondLst>
                                <p:childTnLst>
                                  <p:par>
                                    <p:cTn id="27" presetID="23" presetClass="entr" presetSubtype="16" fill="hold" grpId="0" nodeType="afterEffect">
                                      <p:stCondLst>
                                        <p:cond delay="0"/>
                                      </p:stCondLst>
                                      <p:childTnLst>
                                        <p:set>
                                          <p:cBhvr>
                                            <p:cTn id="28" dur="1" fill="hold">
                                              <p:stCondLst>
                                                <p:cond delay="0"/>
                                              </p:stCondLst>
                                            </p:cTn>
                                            <p:tgtEl>
                                              <p:spTgt spid="32"/>
                                            </p:tgtEl>
                                            <p:attrNameLst>
                                              <p:attrName>style.visibility</p:attrName>
                                            </p:attrNameLst>
                                          </p:cBhvr>
                                          <p:to>
                                            <p:strVal val="visible"/>
                                          </p:to>
                                        </p:set>
                                        <p:anim calcmode="lin" valueType="num">
                                          <p:cBhvr>
                                            <p:cTn id="29" dur="300" fill="hold"/>
                                            <p:tgtEl>
                                              <p:spTgt spid="32"/>
                                            </p:tgtEl>
                                            <p:attrNameLst>
                                              <p:attrName>ppt_w</p:attrName>
                                            </p:attrNameLst>
                                          </p:cBhvr>
                                          <p:tavLst>
                                            <p:tav tm="0">
                                              <p:val>
                                                <p:fltVal val="0"/>
                                              </p:val>
                                            </p:tav>
                                            <p:tav tm="100000">
                                              <p:val>
                                                <p:strVal val="#ppt_w"/>
                                              </p:val>
                                            </p:tav>
                                          </p:tavLst>
                                        </p:anim>
                                        <p:anim calcmode="lin" valueType="num">
                                          <p:cBhvr>
                                            <p:cTn id="30" dur="300" fill="hold"/>
                                            <p:tgtEl>
                                              <p:spTgt spid="32"/>
                                            </p:tgtEl>
                                            <p:attrNameLst>
                                              <p:attrName>ppt_h</p:attrName>
                                            </p:attrNameLst>
                                          </p:cBhvr>
                                          <p:tavLst>
                                            <p:tav tm="0">
                                              <p:val>
                                                <p:fltVal val="0"/>
                                              </p:val>
                                            </p:tav>
                                            <p:tav tm="100000">
                                              <p:val>
                                                <p:strVal val="#ppt_h"/>
                                              </p:val>
                                            </p:tav>
                                          </p:tavLst>
                                        </p:anim>
                                      </p:childTnLst>
                                    </p:cTn>
                                  </p:par>
                                </p:childTnLst>
                              </p:cTn>
                            </p:par>
                            <p:par>
                              <p:cTn id="31" fill="hold">
                                <p:stCondLst>
                                  <p:cond delay="3500"/>
                                </p:stCondLst>
                                <p:childTnLst>
                                  <p:par>
                                    <p:cTn id="32" presetID="23" presetClass="entr" presetSubtype="16" fill="hold" grpId="0" nodeType="afterEffect">
                                      <p:stCondLst>
                                        <p:cond delay="0"/>
                                      </p:stCondLst>
                                      <p:childTnLst>
                                        <p:set>
                                          <p:cBhvr>
                                            <p:cTn id="33" dur="1" fill="hold">
                                              <p:stCondLst>
                                                <p:cond delay="0"/>
                                              </p:stCondLst>
                                            </p:cTn>
                                            <p:tgtEl>
                                              <p:spTgt spid="33"/>
                                            </p:tgtEl>
                                            <p:attrNameLst>
                                              <p:attrName>style.visibility</p:attrName>
                                            </p:attrNameLst>
                                          </p:cBhvr>
                                          <p:to>
                                            <p:strVal val="visible"/>
                                          </p:to>
                                        </p:set>
                                        <p:anim calcmode="lin" valueType="num">
                                          <p:cBhvr>
                                            <p:cTn id="34" dur="300" fill="hold"/>
                                            <p:tgtEl>
                                              <p:spTgt spid="33"/>
                                            </p:tgtEl>
                                            <p:attrNameLst>
                                              <p:attrName>ppt_w</p:attrName>
                                            </p:attrNameLst>
                                          </p:cBhvr>
                                          <p:tavLst>
                                            <p:tav tm="0">
                                              <p:val>
                                                <p:fltVal val="0"/>
                                              </p:val>
                                            </p:tav>
                                            <p:tav tm="100000">
                                              <p:val>
                                                <p:strVal val="#ppt_w"/>
                                              </p:val>
                                            </p:tav>
                                          </p:tavLst>
                                        </p:anim>
                                        <p:anim calcmode="lin" valueType="num">
                                          <p:cBhvr>
                                            <p:cTn id="35" dur="300" fill="hold"/>
                                            <p:tgtEl>
                                              <p:spTgt spid="33"/>
                                            </p:tgtEl>
                                            <p:attrNameLst>
                                              <p:attrName>ppt_h</p:attrName>
                                            </p:attrNameLst>
                                          </p:cBhvr>
                                          <p:tavLst>
                                            <p:tav tm="0">
                                              <p:val>
                                                <p:fltVal val="0"/>
                                              </p:val>
                                            </p:tav>
                                            <p:tav tm="100000">
                                              <p:val>
                                                <p:strVal val="#ppt_h"/>
                                              </p:val>
                                            </p:tav>
                                          </p:tavLst>
                                        </p:anim>
                                      </p:childTnLst>
                                    </p:cTn>
                                  </p:par>
                                </p:childTnLst>
                              </p:cTn>
                            </p:par>
                            <p:par>
                              <p:cTn id="36" fill="hold">
                                <p:stCondLst>
                                  <p:cond delay="4000"/>
                                </p:stCondLst>
                                <p:childTnLst>
                                  <p:par>
                                    <p:cTn id="37" presetID="23" presetClass="entr" presetSubtype="16" fill="hold" grpId="0" nodeType="afterEffect">
                                      <p:stCondLst>
                                        <p:cond delay="0"/>
                                      </p:stCondLst>
                                      <p:childTnLst>
                                        <p:set>
                                          <p:cBhvr>
                                            <p:cTn id="38" dur="1" fill="hold">
                                              <p:stCondLst>
                                                <p:cond delay="0"/>
                                              </p:stCondLst>
                                            </p:cTn>
                                            <p:tgtEl>
                                              <p:spTgt spid="34"/>
                                            </p:tgtEl>
                                            <p:attrNameLst>
                                              <p:attrName>style.visibility</p:attrName>
                                            </p:attrNameLst>
                                          </p:cBhvr>
                                          <p:to>
                                            <p:strVal val="visible"/>
                                          </p:to>
                                        </p:set>
                                        <p:anim calcmode="lin" valueType="num">
                                          <p:cBhvr>
                                            <p:cTn id="39" dur="300" fill="hold"/>
                                            <p:tgtEl>
                                              <p:spTgt spid="34"/>
                                            </p:tgtEl>
                                            <p:attrNameLst>
                                              <p:attrName>ppt_w</p:attrName>
                                            </p:attrNameLst>
                                          </p:cBhvr>
                                          <p:tavLst>
                                            <p:tav tm="0">
                                              <p:val>
                                                <p:fltVal val="0"/>
                                              </p:val>
                                            </p:tav>
                                            <p:tav tm="100000">
                                              <p:val>
                                                <p:strVal val="#ppt_w"/>
                                              </p:val>
                                            </p:tav>
                                          </p:tavLst>
                                        </p:anim>
                                        <p:anim calcmode="lin" valueType="num">
                                          <p:cBhvr>
                                            <p:cTn id="40" dur="300" fill="hold"/>
                                            <p:tgtEl>
                                              <p:spTgt spid="34"/>
                                            </p:tgtEl>
                                            <p:attrNameLst>
                                              <p:attrName>ppt_h</p:attrName>
                                            </p:attrNameLst>
                                          </p:cBhvr>
                                          <p:tavLst>
                                            <p:tav tm="0">
                                              <p:val>
                                                <p:fltVal val="0"/>
                                              </p:val>
                                            </p:tav>
                                            <p:tav tm="100000">
                                              <p:val>
                                                <p:strVal val="#ppt_h"/>
                                              </p:val>
                                            </p:tav>
                                          </p:tavLst>
                                        </p:anim>
                                      </p:childTnLst>
                                    </p:cTn>
                                  </p:par>
                                </p:childTnLst>
                              </p:cTn>
                            </p:par>
                            <p:par>
                              <p:cTn id="41" fill="hold">
                                <p:stCondLst>
                                  <p:cond delay="4500"/>
                                </p:stCondLst>
                                <p:childTnLst>
                                  <p:par>
                                    <p:cTn id="42" presetID="23" presetClass="entr" presetSubtype="16" fill="hold" grpId="0" nodeType="afterEffect">
                                      <p:stCondLst>
                                        <p:cond delay="0"/>
                                      </p:stCondLst>
                                      <p:childTnLst>
                                        <p:set>
                                          <p:cBhvr>
                                            <p:cTn id="43" dur="1" fill="hold">
                                              <p:stCondLst>
                                                <p:cond delay="0"/>
                                              </p:stCondLst>
                                            </p:cTn>
                                            <p:tgtEl>
                                              <p:spTgt spid="35"/>
                                            </p:tgtEl>
                                            <p:attrNameLst>
                                              <p:attrName>style.visibility</p:attrName>
                                            </p:attrNameLst>
                                          </p:cBhvr>
                                          <p:to>
                                            <p:strVal val="visible"/>
                                          </p:to>
                                        </p:set>
                                        <p:anim calcmode="lin" valueType="num">
                                          <p:cBhvr>
                                            <p:cTn id="44" dur="300" fill="hold"/>
                                            <p:tgtEl>
                                              <p:spTgt spid="35"/>
                                            </p:tgtEl>
                                            <p:attrNameLst>
                                              <p:attrName>ppt_w</p:attrName>
                                            </p:attrNameLst>
                                          </p:cBhvr>
                                          <p:tavLst>
                                            <p:tav tm="0">
                                              <p:val>
                                                <p:fltVal val="0"/>
                                              </p:val>
                                            </p:tav>
                                            <p:tav tm="100000">
                                              <p:val>
                                                <p:strVal val="#ppt_w"/>
                                              </p:val>
                                            </p:tav>
                                          </p:tavLst>
                                        </p:anim>
                                        <p:anim calcmode="lin" valueType="num">
                                          <p:cBhvr>
                                            <p:cTn id="45" dur="300" fill="hold"/>
                                            <p:tgtEl>
                                              <p:spTgt spid="35"/>
                                            </p:tgtEl>
                                            <p:attrNameLst>
                                              <p:attrName>ppt_h</p:attrName>
                                            </p:attrNameLst>
                                          </p:cBhvr>
                                          <p:tavLst>
                                            <p:tav tm="0">
                                              <p:val>
                                                <p:fltVal val="0"/>
                                              </p:val>
                                            </p:tav>
                                            <p:tav tm="100000">
                                              <p:val>
                                                <p:strVal val="#ppt_h"/>
                                              </p:val>
                                            </p:tav>
                                          </p:tavLst>
                                        </p:anim>
                                      </p:childTnLst>
                                    </p:cTn>
                                  </p:par>
                                </p:childTnLst>
                              </p:cTn>
                            </p:par>
                            <p:par>
                              <p:cTn id="46" fill="hold">
                                <p:stCondLst>
                                  <p:cond delay="5000"/>
                                </p:stCondLst>
                                <p:childTnLst>
                                  <p:par>
                                    <p:cTn id="47" presetID="10" presetClass="entr" presetSubtype="0" repeatCount="3000" fill="hold" grpId="0" nodeType="after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fade">
                                          <p:cBhvr>
                                            <p:cTn id="49" dur="150"/>
                                            <p:tgtEl>
                                              <p:spTgt spid="36"/>
                                            </p:tgtEl>
                                          </p:cBhvr>
                                        </p:animEffect>
                                      </p:childTnLst>
                                    </p:cTn>
                                  </p:par>
                                </p:childTnLst>
                              </p:cTn>
                            </p:par>
                            <p:par>
                              <p:cTn id="50" fill="hold">
                                <p:stCondLst>
                                  <p:cond delay="5500"/>
                                </p:stCondLst>
                                <p:childTnLst>
                                  <p:par>
                                    <p:cTn id="51" presetID="22" presetClass="entr" presetSubtype="8" fill="hold"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wipe(left)">
                                          <p:cBhvr>
                                            <p:cTn id="53" dur="500"/>
                                            <p:tgtEl>
                                              <p:spTgt spid="20"/>
                                            </p:tgtEl>
                                          </p:cBhvr>
                                        </p:animEffect>
                                      </p:childTnLst>
                                    </p:cTn>
                                  </p:par>
                                  <p:par>
                                    <p:cTn id="54" presetID="10" presetClass="entr" presetSubtype="0" fill="hold" nodeType="with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fade">
                                          <p:cBhvr>
                                            <p:cTn id="56" dur="500"/>
                                            <p:tgtEl>
                                              <p:spTgt spid="37"/>
                                            </p:tgtEl>
                                          </p:cBhvr>
                                        </p:animEffect>
                                      </p:childTnLst>
                                    </p:cTn>
                                  </p:par>
                                  <p:par>
                                    <p:cTn id="57" presetID="2" presetClass="entr" presetSubtype="2" fill="hold" grpId="0" nodeType="withEffect" p14:presetBounceEnd="53000">
                                      <p:stCondLst>
                                        <p:cond delay="700"/>
                                      </p:stCondLst>
                                      <p:childTnLst>
                                        <p:set>
                                          <p:cBhvr>
                                            <p:cTn id="58" dur="1" fill="hold">
                                              <p:stCondLst>
                                                <p:cond delay="0"/>
                                              </p:stCondLst>
                                            </p:cTn>
                                            <p:tgtEl>
                                              <p:spTgt spid="52"/>
                                            </p:tgtEl>
                                            <p:attrNameLst>
                                              <p:attrName>style.visibility</p:attrName>
                                            </p:attrNameLst>
                                          </p:cBhvr>
                                          <p:to>
                                            <p:strVal val="visible"/>
                                          </p:to>
                                        </p:set>
                                        <p:anim calcmode="lin" valueType="num" p14:bounceEnd="53000">
                                          <p:cBhvr additive="base">
                                            <p:cTn id="59" dur="300" fill="hold"/>
                                            <p:tgtEl>
                                              <p:spTgt spid="52"/>
                                            </p:tgtEl>
                                            <p:attrNameLst>
                                              <p:attrName>ppt_x</p:attrName>
                                            </p:attrNameLst>
                                          </p:cBhvr>
                                          <p:tavLst>
                                            <p:tav tm="0">
                                              <p:val>
                                                <p:strVal val="1+#ppt_w/2"/>
                                              </p:val>
                                            </p:tav>
                                            <p:tav tm="100000">
                                              <p:val>
                                                <p:strVal val="#ppt_x"/>
                                              </p:val>
                                            </p:tav>
                                          </p:tavLst>
                                        </p:anim>
                                        <p:anim calcmode="lin" valueType="num" p14:bounceEnd="53000">
                                          <p:cBhvr additive="base">
                                            <p:cTn id="60" dur="300" fill="hold"/>
                                            <p:tgtEl>
                                              <p:spTgt spid="52"/>
                                            </p:tgtEl>
                                            <p:attrNameLst>
                                              <p:attrName>ppt_y</p:attrName>
                                            </p:attrNameLst>
                                          </p:cBhvr>
                                          <p:tavLst>
                                            <p:tav tm="0">
                                              <p:val>
                                                <p:strVal val="#ppt_y"/>
                                              </p:val>
                                            </p:tav>
                                            <p:tav tm="100000">
                                              <p:val>
                                                <p:strVal val="#ppt_y"/>
                                              </p:val>
                                            </p:tav>
                                          </p:tavLst>
                                        </p:anim>
                                      </p:childTnLst>
                                    </p:cTn>
                                  </p:par>
                                </p:childTnLst>
                              </p:cTn>
                            </p:par>
                            <p:par>
                              <p:cTn id="61" fill="hold">
                                <p:stCondLst>
                                  <p:cond delay="6000"/>
                                </p:stCondLst>
                                <p:childTnLst>
                                  <p:par>
                                    <p:cTn id="62" presetID="10" presetClass="entr" presetSubtype="0" repeatCount="3000" fill="hold" grpId="0" nodeType="afterEffect">
                                      <p:stCondLst>
                                        <p:cond delay="0"/>
                                      </p:stCondLst>
                                      <p:childTnLst>
                                        <p:set>
                                          <p:cBhvr>
                                            <p:cTn id="63" dur="1" fill="hold">
                                              <p:stCondLst>
                                                <p:cond delay="0"/>
                                              </p:stCondLst>
                                            </p:cTn>
                                            <p:tgtEl>
                                              <p:spTgt spid="53"/>
                                            </p:tgtEl>
                                            <p:attrNameLst>
                                              <p:attrName>style.visibility</p:attrName>
                                            </p:attrNameLst>
                                          </p:cBhvr>
                                          <p:to>
                                            <p:strVal val="visible"/>
                                          </p:to>
                                        </p:set>
                                        <p:animEffect transition="in" filter="fade">
                                          <p:cBhvr>
                                            <p:cTn id="64" dur="150"/>
                                            <p:tgtEl>
                                              <p:spTgt spid="53"/>
                                            </p:tgtEl>
                                          </p:cBhvr>
                                        </p:animEffect>
                                      </p:childTnLst>
                                    </p:cTn>
                                  </p:par>
                                </p:childTnLst>
                              </p:cTn>
                            </p:par>
                            <p:par>
                              <p:cTn id="65" fill="hold">
                                <p:stCondLst>
                                  <p:cond delay="6500"/>
                                </p:stCondLst>
                                <p:childTnLst>
                                  <p:par>
                                    <p:cTn id="66" presetID="22" presetClass="entr" presetSubtype="8" fill="hold" nodeType="afterEffect">
                                      <p:stCondLst>
                                        <p:cond delay="0"/>
                                      </p:stCondLst>
                                      <p:childTnLst>
                                        <p:set>
                                          <p:cBhvr>
                                            <p:cTn id="67" dur="1" fill="hold">
                                              <p:stCondLst>
                                                <p:cond delay="0"/>
                                              </p:stCondLst>
                                            </p:cTn>
                                            <p:tgtEl>
                                              <p:spTgt spid="21"/>
                                            </p:tgtEl>
                                            <p:attrNameLst>
                                              <p:attrName>style.visibility</p:attrName>
                                            </p:attrNameLst>
                                          </p:cBhvr>
                                          <p:to>
                                            <p:strVal val="visible"/>
                                          </p:to>
                                        </p:set>
                                        <p:animEffect transition="in" filter="wipe(left)">
                                          <p:cBhvr>
                                            <p:cTn id="68" dur="500"/>
                                            <p:tgtEl>
                                              <p:spTgt spid="21"/>
                                            </p:tgtEl>
                                          </p:cBhvr>
                                        </p:animEffect>
                                      </p:childTnLst>
                                    </p:cTn>
                                  </p:par>
                                </p:childTnLst>
                              </p:cTn>
                            </p:par>
                            <p:par>
                              <p:cTn id="69" fill="hold">
                                <p:stCondLst>
                                  <p:cond delay="7000"/>
                                </p:stCondLst>
                                <p:childTnLst>
                                  <p:par>
                                    <p:cTn id="70" presetID="10" presetClass="entr" presetSubtype="0" fill="hold" nodeType="afterEffect">
                                      <p:stCondLst>
                                        <p:cond delay="0"/>
                                      </p:stCondLst>
                                      <p:childTnLst>
                                        <p:set>
                                          <p:cBhvr>
                                            <p:cTn id="71" dur="1" fill="hold">
                                              <p:stCondLst>
                                                <p:cond delay="0"/>
                                              </p:stCondLst>
                                            </p:cTn>
                                            <p:tgtEl>
                                              <p:spTgt spid="55"/>
                                            </p:tgtEl>
                                            <p:attrNameLst>
                                              <p:attrName>style.visibility</p:attrName>
                                            </p:attrNameLst>
                                          </p:cBhvr>
                                          <p:to>
                                            <p:strVal val="visible"/>
                                          </p:to>
                                        </p:set>
                                        <p:animEffect transition="in" filter="fade">
                                          <p:cBhvr>
                                            <p:cTn id="72" dur="500"/>
                                            <p:tgtEl>
                                              <p:spTgt spid="55"/>
                                            </p:tgtEl>
                                          </p:cBhvr>
                                        </p:animEffect>
                                      </p:childTnLst>
                                    </p:cTn>
                                  </p:par>
                                  <p:par>
                                    <p:cTn id="73" presetID="2" presetClass="entr" presetSubtype="2" fill="hold" grpId="0" nodeType="withEffect" p14:presetBounceEnd="53000">
                                      <p:stCondLst>
                                        <p:cond delay="700"/>
                                      </p:stCondLst>
                                      <p:childTnLst>
                                        <p:set>
                                          <p:cBhvr>
                                            <p:cTn id="74" dur="1" fill="hold">
                                              <p:stCondLst>
                                                <p:cond delay="0"/>
                                              </p:stCondLst>
                                            </p:cTn>
                                            <p:tgtEl>
                                              <p:spTgt spid="54"/>
                                            </p:tgtEl>
                                            <p:attrNameLst>
                                              <p:attrName>style.visibility</p:attrName>
                                            </p:attrNameLst>
                                          </p:cBhvr>
                                          <p:to>
                                            <p:strVal val="visible"/>
                                          </p:to>
                                        </p:set>
                                        <p:anim calcmode="lin" valueType="num" p14:bounceEnd="53000">
                                          <p:cBhvr additive="base">
                                            <p:cTn id="75" dur="300" fill="hold"/>
                                            <p:tgtEl>
                                              <p:spTgt spid="54"/>
                                            </p:tgtEl>
                                            <p:attrNameLst>
                                              <p:attrName>ppt_x</p:attrName>
                                            </p:attrNameLst>
                                          </p:cBhvr>
                                          <p:tavLst>
                                            <p:tav tm="0">
                                              <p:val>
                                                <p:strVal val="1+#ppt_w/2"/>
                                              </p:val>
                                            </p:tav>
                                            <p:tav tm="100000">
                                              <p:val>
                                                <p:strVal val="#ppt_x"/>
                                              </p:val>
                                            </p:tav>
                                          </p:tavLst>
                                        </p:anim>
                                        <p:anim calcmode="lin" valueType="num" p14:bounceEnd="53000">
                                          <p:cBhvr additive="base">
                                            <p:cTn id="76" dur="300" fill="hold"/>
                                            <p:tgtEl>
                                              <p:spTgt spid="54"/>
                                            </p:tgtEl>
                                            <p:attrNameLst>
                                              <p:attrName>ppt_y</p:attrName>
                                            </p:attrNameLst>
                                          </p:cBhvr>
                                          <p:tavLst>
                                            <p:tav tm="0">
                                              <p:val>
                                                <p:strVal val="#ppt_y"/>
                                              </p:val>
                                            </p:tav>
                                            <p:tav tm="100000">
                                              <p:val>
                                                <p:strVal val="#ppt_y"/>
                                              </p:val>
                                            </p:tav>
                                          </p:tavLst>
                                        </p:anim>
                                      </p:childTnLst>
                                    </p:cTn>
                                  </p:par>
                                </p:childTnLst>
                              </p:cTn>
                            </p:par>
                            <p:par>
                              <p:cTn id="77" fill="hold">
                                <p:stCondLst>
                                  <p:cond delay="7500"/>
                                </p:stCondLst>
                                <p:childTnLst>
                                  <p:par>
                                    <p:cTn id="78" presetID="10" presetClass="entr" presetSubtype="0" repeatCount="3000" fill="hold" grpId="0" nodeType="afterEffect">
                                      <p:stCondLst>
                                        <p:cond delay="0"/>
                                      </p:stCondLst>
                                      <p:childTnLst>
                                        <p:set>
                                          <p:cBhvr>
                                            <p:cTn id="79" dur="1" fill="hold">
                                              <p:stCondLst>
                                                <p:cond delay="0"/>
                                              </p:stCondLst>
                                            </p:cTn>
                                            <p:tgtEl>
                                              <p:spTgt spid="64"/>
                                            </p:tgtEl>
                                            <p:attrNameLst>
                                              <p:attrName>style.visibility</p:attrName>
                                            </p:attrNameLst>
                                          </p:cBhvr>
                                          <p:to>
                                            <p:strVal val="visible"/>
                                          </p:to>
                                        </p:set>
                                        <p:animEffect transition="in" filter="fade">
                                          <p:cBhvr>
                                            <p:cTn id="80" dur="150"/>
                                            <p:tgtEl>
                                              <p:spTgt spid="64"/>
                                            </p:tgtEl>
                                          </p:cBhvr>
                                        </p:animEffect>
                                      </p:childTnLst>
                                    </p:cTn>
                                  </p:par>
                                </p:childTnLst>
                              </p:cTn>
                            </p:par>
                            <p:par>
                              <p:cTn id="81" fill="hold">
                                <p:stCondLst>
                                  <p:cond delay="8000"/>
                                </p:stCondLst>
                                <p:childTnLst>
                                  <p:par>
                                    <p:cTn id="82" presetID="22" presetClass="entr" presetSubtype="8" fill="hold" nodeType="after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wipe(left)">
                                          <p:cBhvr>
                                            <p:cTn id="84" dur="500"/>
                                            <p:tgtEl>
                                              <p:spTgt spid="24"/>
                                            </p:tgtEl>
                                          </p:cBhvr>
                                        </p:animEffect>
                                      </p:childTnLst>
                                    </p:cTn>
                                  </p:par>
                                </p:childTnLst>
                              </p:cTn>
                            </p:par>
                            <p:par>
                              <p:cTn id="85" fill="hold">
                                <p:stCondLst>
                                  <p:cond delay="8500"/>
                                </p:stCondLst>
                                <p:childTnLst>
                                  <p:par>
                                    <p:cTn id="86" presetID="10" presetClass="entr" presetSubtype="0" fill="hold" nodeType="afterEffect">
                                      <p:stCondLst>
                                        <p:cond delay="0"/>
                                      </p:stCondLst>
                                      <p:childTnLst>
                                        <p:set>
                                          <p:cBhvr>
                                            <p:cTn id="87" dur="1" fill="hold">
                                              <p:stCondLst>
                                                <p:cond delay="0"/>
                                              </p:stCondLst>
                                            </p:cTn>
                                            <p:tgtEl>
                                              <p:spTgt spid="66"/>
                                            </p:tgtEl>
                                            <p:attrNameLst>
                                              <p:attrName>style.visibility</p:attrName>
                                            </p:attrNameLst>
                                          </p:cBhvr>
                                          <p:to>
                                            <p:strVal val="visible"/>
                                          </p:to>
                                        </p:set>
                                        <p:animEffect transition="in" filter="fade">
                                          <p:cBhvr>
                                            <p:cTn id="88" dur="500"/>
                                            <p:tgtEl>
                                              <p:spTgt spid="66"/>
                                            </p:tgtEl>
                                          </p:cBhvr>
                                        </p:animEffect>
                                      </p:childTnLst>
                                    </p:cTn>
                                  </p:par>
                                  <p:par>
                                    <p:cTn id="89" presetID="2" presetClass="entr" presetSubtype="2" fill="hold" grpId="0" nodeType="withEffect" p14:presetBounceEnd="53000">
                                      <p:stCondLst>
                                        <p:cond delay="700"/>
                                      </p:stCondLst>
                                      <p:childTnLst>
                                        <p:set>
                                          <p:cBhvr>
                                            <p:cTn id="90" dur="1" fill="hold">
                                              <p:stCondLst>
                                                <p:cond delay="0"/>
                                              </p:stCondLst>
                                            </p:cTn>
                                            <p:tgtEl>
                                              <p:spTgt spid="65"/>
                                            </p:tgtEl>
                                            <p:attrNameLst>
                                              <p:attrName>style.visibility</p:attrName>
                                            </p:attrNameLst>
                                          </p:cBhvr>
                                          <p:to>
                                            <p:strVal val="visible"/>
                                          </p:to>
                                        </p:set>
                                        <p:anim calcmode="lin" valueType="num" p14:bounceEnd="53000">
                                          <p:cBhvr additive="base">
                                            <p:cTn id="91" dur="300" fill="hold"/>
                                            <p:tgtEl>
                                              <p:spTgt spid="65"/>
                                            </p:tgtEl>
                                            <p:attrNameLst>
                                              <p:attrName>ppt_x</p:attrName>
                                            </p:attrNameLst>
                                          </p:cBhvr>
                                          <p:tavLst>
                                            <p:tav tm="0">
                                              <p:val>
                                                <p:strVal val="1+#ppt_w/2"/>
                                              </p:val>
                                            </p:tav>
                                            <p:tav tm="100000">
                                              <p:val>
                                                <p:strVal val="#ppt_x"/>
                                              </p:val>
                                            </p:tav>
                                          </p:tavLst>
                                        </p:anim>
                                        <p:anim calcmode="lin" valueType="num" p14:bounceEnd="53000">
                                          <p:cBhvr additive="base">
                                            <p:cTn id="92" dur="300" fill="hold"/>
                                            <p:tgtEl>
                                              <p:spTgt spid="65"/>
                                            </p:tgtEl>
                                            <p:attrNameLst>
                                              <p:attrName>ppt_y</p:attrName>
                                            </p:attrNameLst>
                                          </p:cBhvr>
                                          <p:tavLst>
                                            <p:tav tm="0">
                                              <p:val>
                                                <p:strVal val="#ppt_y"/>
                                              </p:val>
                                            </p:tav>
                                            <p:tav tm="100000">
                                              <p:val>
                                                <p:strVal val="#ppt_y"/>
                                              </p:val>
                                            </p:tav>
                                          </p:tavLst>
                                        </p:anim>
                                      </p:childTnLst>
                                    </p:cTn>
                                  </p:par>
                                </p:childTnLst>
                              </p:cTn>
                            </p:par>
                            <p:par>
                              <p:cTn id="93" fill="hold">
                                <p:stCondLst>
                                  <p:cond delay="9000"/>
                                </p:stCondLst>
                                <p:childTnLst>
                                  <p:par>
                                    <p:cTn id="94" presetID="10" presetClass="entr" presetSubtype="0" repeatCount="3000" fill="hold" grpId="0" nodeType="afterEffect">
                                      <p:stCondLst>
                                        <p:cond delay="0"/>
                                      </p:stCondLst>
                                      <p:childTnLst>
                                        <p:set>
                                          <p:cBhvr>
                                            <p:cTn id="95" dur="1" fill="hold">
                                              <p:stCondLst>
                                                <p:cond delay="0"/>
                                              </p:stCondLst>
                                            </p:cTn>
                                            <p:tgtEl>
                                              <p:spTgt spid="95"/>
                                            </p:tgtEl>
                                            <p:attrNameLst>
                                              <p:attrName>style.visibility</p:attrName>
                                            </p:attrNameLst>
                                          </p:cBhvr>
                                          <p:to>
                                            <p:strVal val="visible"/>
                                          </p:to>
                                        </p:set>
                                        <p:animEffect transition="in" filter="fade">
                                          <p:cBhvr>
                                            <p:cTn id="96" dur="150"/>
                                            <p:tgtEl>
                                              <p:spTgt spid="95"/>
                                            </p:tgtEl>
                                          </p:cBhvr>
                                        </p:animEffect>
                                      </p:childTnLst>
                                    </p:cTn>
                                  </p:par>
                                </p:childTnLst>
                              </p:cTn>
                            </p:par>
                            <p:par>
                              <p:cTn id="97" fill="hold">
                                <p:stCondLst>
                                  <p:cond delay="9500"/>
                                </p:stCondLst>
                                <p:childTnLst>
                                  <p:par>
                                    <p:cTn id="98" presetID="22" presetClass="entr" presetSubtype="8" fill="hold" nodeType="afterEffect">
                                      <p:stCondLst>
                                        <p:cond delay="0"/>
                                      </p:stCondLst>
                                      <p:childTnLst>
                                        <p:set>
                                          <p:cBhvr>
                                            <p:cTn id="99" dur="1" fill="hold">
                                              <p:stCondLst>
                                                <p:cond delay="0"/>
                                              </p:stCondLst>
                                            </p:cTn>
                                            <p:tgtEl>
                                              <p:spTgt spid="25"/>
                                            </p:tgtEl>
                                            <p:attrNameLst>
                                              <p:attrName>style.visibility</p:attrName>
                                            </p:attrNameLst>
                                          </p:cBhvr>
                                          <p:to>
                                            <p:strVal val="visible"/>
                                          </p:to>
                                        </p:set>
                                        <p:animEffect transition="in" filter="wipe(left)">
                                          <p:cBhvr>
                                            <p:cTn id="100" dur="500"/>
                                            <p:tgtEl>
                                              <p:spTgt spid="25"/>
                                            </p:tgtEl>
                                          </p:cBhvr>
                                        </p:animEffect>
                                      </p:childTnLst>
                                    </p:cTn>
                                  </p:par>
                                </p:childTnLst>
                              </p:cTn>
                            </p:par>
                            <p:par>
                              <p:cTn id="101" fill="hold">
                                <p:stCondLst>
                                  <p:cond delay="10000"/>
                                </p:stCondLst>
                                <p:childTnLst>
                                  <p:par>
                                    <p:cTn id="102" presetID="10" presetClass="entr" presetSubtype="0" fill="hold" nodeType="afterEffect">
                                      <p:stCondLst>
                                        <p:cond delay="0"/>
                                      </p:stCondLst>
                                      <p:childTnLst>
                                        <p:set>
                                          <p:cBhvr>
                                            <p:cTn id="103" dur="1" fill="hold">
                                              <p:stCondLst>
                                                <p:cond delay="0"/>
                                              </p:stCondLst>
                                            </p:cTn>
                                            <p:tgtEl>
                                              <p:spTgt spid="97"/>
                                            </p:tgtEl>
                                            <p:attrNameLst>
                                              <p:attrName>style.visibility</p:attrName>
                                            </p:attrNameLst>
                                          </p:cBhvr>
                                          <p:to>
                                            <p:strVal val="visible"/>
                                          </p:to>
                                        </p:set>
                                        <p:animEffect transition="in" filter="fade">
                                          <p:cBhvr>
                                            <p:cTn id="104" dur="500"/>
                                            <p:tgtEl>
                                              <p:spTgt spid="97"/>
                                            </p:tgtEl>
                                          </p:cBhvr>
                                        </p:animEffect>
                                      </p:childTnLst>
                                    </p:cTn>
                                  </p:par>
                                  <p:par>
                                    <p:cTn id="105" presetID="2" presetClass="entr" presetSubtype="2" fill="hold" grpId="0" nodeType="withEffect" p14:presetBounceEnd="53000">
                                      <p:stCondLst>
                                        <p:cond delay="700"/>
                                      </p:stCondLst>
                                      <p:childTnLst>
                                        <p:set>
                                          <p:cBhvr>
                                            <p:cTn id="106" dur="1" fill="hold">
                                              <p:stCondLst>
                                                <p:cond delay="0"/>
                                              </p:stCondLst>
                                            </p:cTn>
                                            <p:tgtEl>
                                              <p:spTgt spid="96"/>
                                            </p:tgtEl>
                                            <p:attrNameLst>
                                              <p:attrName>style.visibility</p:attrName>
                                            </p:attrNameLst>
                                          </p:cBhvr>
                                          <p:to>
                                            <p:strVal val="visible"/>
                                          </p:to>
                                        </p:set>
                                        <p:anim calcmode="lin" valueType="num" p14:bounceEnd="53000">
                                          <p:cBhvr additive="base">
                                            <p:cTn id="107" dur="300" fill="hold"/>
                                            <p:tgtEl>
                                              <p:spTgt spid="96"/>
                                            </p:tgtEl>
                                            <p:attrNameLst>
                                              <p:attrName>ppt_x</p:attrName>
                                            </p:attrNameLst>
                                          </p:cBhvr>
                                          <p:tavLst>
                                            <p:tav tm="0">
                                              <p:val>
                                                <p:strVal val="1+#ppt_w/2"/>
                                              </p:val>
                                            </p:tav>
                                            <p:tav tm="100000">
                                              <p:val>
                                                <p:strVal val="#ppt_x"/>
                                              </p:val>
                                            </p:tav>
                                          </p:tavLst>
                                        </p:anim>
                                        <p:anim calcmode="lin" valueType="num" p14:bounceEnd="53000">
                                          <p:cBhvr additive="base">
                                            <p:cTn id="108" dur="300" fill="hold"/>
                                            <p:tgtEl>
                                              <p:spTgt spid="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32" grpId="0"/>
          <p:bldP spid="33" grpId="0"/>
          <p:bldP spid="34" grpId="0"/>
          <p:bldP spid="35" grpId="0"/>
          <p:bldP spid="36" grpId="0" animBg="1"/>
          <p:bldP spid="52" grpId="0"/>
          <p:bldP spid="53" grpId="0" animBg="1"/>
          <p:bldP spid="54" grpId="0"/>
          <p:bldP spid="64" grpId="0" animBg="1"/>
          <p:bldP spid="65" grpId="0"/>
          <p:bldP spid="95" grpId="0" animBg="1"/>
          <p:bldP spid="9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wipe(left)">
                                          <p:cBhvr>
                                            <p:cTn id="13" dur="300"/>
                                            <p:tgtEl>
                                              <p:spTgt spid="27"/>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wipe(left)">
                                          <p:cBhvr>
                                            <p:cTn id="17" dur="300"/>
                                            <p:tgtEl>
                                              <p:spTgt spid="28"/>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wipe(left)">
                                          <p:cBhvr>
                                            <p:cTn id="21" dur="300"/>
                                            <p:tgtEl>
                                              <p:spTgt spid="29"/>
                                            </p:tgtEl>
                                          </p:cBhvr>
                                        </p:animEffect>
                                      </p:childTnLst>
                                    </p:cTn>
                                  </p:par>
                                </p:childTnLst>
                              </p:cTn>
                            </p:par>
                            <p:par>
                              <p:cTn id="22" fill="hold">
                                <p:stCondLst>
                                  <p:cond delay="2500"/>
                                </p:stCondLst>
                                <p:childTnLst>
                                  <p:par>
                                    <p:cTn id="23" presetID="22" presetClass="entr" presetSubtype="8" fill="hold" grpId="0" nodeType="after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wipe(left)">
                                          <p:cBhvr>
                                            <p:cTn id="25" dur="300"/>
                                            <p:tgtEl>
                                              <p:spTgt spid="30"/>
                                            </p:tgtEl>
                                          </p:cBhvr>
                                        </p:animEffect>
                                      </p:childTnLst>
                                    </p:cTn>
                                  </p:par>
                                </p:childTnLst>
                              </p:cTn>
                            </p:par>
                            <p:par>
                              <p:cTn id="26" fill="hold">
                                <p:stCondLst>
                                  <p:cond delay="3000"/>
                                </p:stCondLst>
                                <p:childTnLst>
                                  <p:par>
                                    <p:cTn id="27" presetID="23" presetClass="entr" presetSubtype="16" fill="hold" grpId="0" nodeType="afterEffect">
                                      <p:stCondLst>
                                        <p:cond delay="0"/>
                                      </p:stCondLst>
                                      <p:childTnLst>
                                        <p:set>
                                          <p:cBhvr>
                                            <p:cTn id="28" dur="1" fill="hold">
                                              <p:stCondLst>
                                                <p:cond delay="0"/>
                                              </p:stCondLst>
                                            </p:cTn>
                                            <p:tgtEl>
                                              <p:spTgt spid="32"/>
                                            </p:tgtEl>
                                            <p:attrNameLst>
                                              <p:attrName>style.visibility</p:attrName>
                                            </p:attrNameLst>
                                          </p:cBhvr>
                                          <p:to>
                                            <p:strVal val="visible"/>
                                          </p:to>
                                        </p:set>
                                        <p:anim calcmode="lin" valueType="num">
                                          <p:cBhvr>
                                            <p:cTn id="29" dur="300" fill="hold"/>
                                            <p:tgtEl>
                                              <p:spTgt spid="32"/>
                                            </p:tgtEl>
                                            <p:attrNameLst>
                                              <p:attrName>ppt_w</p:attrName>
                                            </p:attrNameLst>
                                          </p:cBhvr>
                                          <p:tavLst>
                                            <p:tav tm="0">
                                              <p:val>
                                                <p:fltVal val="0"/>
                                              </p:val>
                                            </p:tav>
                                            <p:tav tm="100000">
                                              <p:val>
                                                <p:strVal val="#ppt_w"/>
                                              </p:val>
                                            </p:tav>
                                          </p:tavLst>
                                        </p:anim>
                                        <p:anim calcmode="lin" valueType="num">
                                          <p:cBhvr>
                                            <p:cTn id="30" dur="300" fill="hold"/>
                                            <p:tgtEl>
                                              <p:spTgt spid="32"/>
                                            </p:tgtEl>
                                            <p:attrNameLst>
                                              <p:attrName>ppt_h</p:attrName>
                                            </p:attrNameLst>
                                          </p:cBhvr>
                                          <p:tavLst>
                                            <p:tav tm="0">
                                              <p:val>
                                                <p:fltVal val="0"/>
                                              </p:val>
                                            </p:tav>
                                            <p:tav tm="100000">
                                              <p:val>
                                                <p:strVal val="#ppt_h"/>
                                              </p:val>
                                            </p:tav>
                                          </p:tavLst>
                                        </p:anim>
                                      </p:childTnLst>
                                    </p:cTn>
                                  </p:par>
                                </p:childTnLst>
                              </p:cTn>
                            </p:par>
                            <p:par>
                              <p:cTn id="31" fill="hold">
                                <p:stCondLst>
                                  <p:cond delay="3500"/>
                                </p:stCondLst>
                                <p:childTnLst>
                                  <p:par>
                                    <p:cTn id="32" presetID="23" presetClass="entr" presetSubtype="16" fill="hold" grpId="0" nodeType="afterEffect">
                                      <p:stCondLst>
                                        <p:cond delay="0"/>
                                      </p:stCondLst>
                                      <p:childTnLst>
                                        <p:set>
                                          <p:cBhvr>
                                            <p:cTn id="33" dur="1" fill="hold">
                                              <p:stCondLst>
                                                <p:cond delay="0"/>
                                              </p:stCondLst>
                                            </p:cTn>
                                            <p:tgtEl>
                                              <p:spTgt spid="33"/>
                                            </p:tgtEl>
                                            <p:attrNameLst>
                                              <p:attrName>style.visibility</p:attrName>
                                            </p:attrNameLst>
                                          </p:cBhvr>
                                          <p:to>
                                            <p:strVal val="visible"/>
                                          </p:to>
                                        </p:set>
                                        <p:anim calcmode="lin" valueType="num">
                                          <p:cBhvr>
                                            <p:cTn id="34" dur="300" fill="hold"/>
                                            <p:tgtEl>
                                              <p:spTgt spid="33"/>
                                            </p:tgtEl>
                                            <p:attrNameLst>
                                              <p:attrName>ppt_w</p:attrName>
                                            </p:attrNameLst>
                                          </p:cBhvr>
                                          <p:tavLst>
                                            <p:tav tm="0">
                                              <p:val>
                                                <p:fltVal val="0"/>
                                              </p:val>
                                            </p:tav>
                                            <p:tav tm="100000">
                                              <p:val>
                                                <p:strVal val="#ppt_w"/>
                                              </p:val>
                                            </p:tav>
                                          </p:tavLst>
                                        </p:anim>
                                        <p:anim calcmode="lin" valueType="num">
                                          <p:cBhvr>
                                            <p:cTn id="35" dur="300" fill="hold"/>
                                            <p:tgtEl>
                                              <p:spTgt spid="33"/>
                                            </p:tgtEl>
                                            <p:attrNameLst>
                                              <p:attrName>ppt_h</p:attrName>
                                            </p:attrNameLst>
                                          </p:cBhvr>
                                          <p:tavLst>
                                            <p:tav tm="0">
                                              <p:val>
                                                <p:fltVal val="0"/>
                                              </p:val>
                                            </p:tav>
                                            <p:tav tm="100000">
                                              <p:val>
                                                <p:strVal val="#ppt_h"/>
                                              </p:val>
                                            </p:tav>
                                          </p:tavLst>
                                        </p:anim>
                                      </p:childTnLst>
                                    </p:cTn>
                                  </p:par>
                                </p:childTnLst>
                              </p:cTn>
                            </p:par>
                            <p:par>
                              <p:cTn id="36" fill="hold">
                                <p:stCondLst>
                                  <p:cond delay="4000"/>
                                </p:stCondLst>
                                <p:childTnLst>
                                  <p:par>
                                    <p:cTn id="37" presetID="23" presetClass="entr" presetSubtype="16" fill="hold" grpId="0" nodeType="afterEffect">
                                      <p:stCondLst>
                                        <p:cond delay="0"/>
                                      </p:stCondLst>
                                      <p:childTnLst>
                                        <p:set>
                                          <p:cBhvr>
                                            <p:cTn id="38" dur="1" fill="hold">
                                              <p:stCondLst>
                                                <p:cond delay="0"/>
                                              </p:stCondLst>
                                            </p:cTn>
                                            <p:tgtEl>
                                              <p:spTgt spid="34"/>
                                            </p:tgtEl>
                                            <p:attrNameLst>
                                              <p:attrName>style.visibility</p:attrName>
                                            </p:attrNameLst>
                                          </p:cBhvr>
                                          <p:to>
                                            <p:strVal val="visible"/>
                                          </p:to>
                                        </p:set>
                                        <p:anim calcmode="lin" valueType="num">
                                          <p:cBhvr>
                                            <p:cTn id="39" dur="300" fill="hold"/>
                                            <p:tgtEl>
                                              <p:spTgt spid="34"/>
                                            </p:tgtEl>
                                            <p:attrNameLst>
                                              <p:attrName>ppt_w</p:attrName>
                                            </p:attrNameLst>
                                          </p:cBhvr>
                                          <p:tavLst>
                                            <p:tav tm="0">
                                              <p:val>
                                                <p:fltVal val="0"/>
                                              </p:val>
                                            </p:tav>
                                            <p:tav tm="100000">
                                              <p:val>
                                                <p:strVal val="#ppt_w"/>
                                              </p:val>
                                            </p:tav>
                                          </p:tavLst>
                                        </p:anim>
                                        <p:anim calcmode="lin" valueType="num">
                                          <p:cBhvr>
                                            <p:cTn id="40" dur="300" fill="hold"/>
                                            <p:tgtEl>
                                              <p:spTgt spid="34"/>
                                            </p:tgtEl>
                                            <p:attrNameLst>
                                              <p:attrName>ppt_h</p:attrName>
                                            </p:attrNameLst>
                                          </p:cBhvr>
                                          <p:tavLst>
                                            <p:tav tm="0">
                                              <p:val>
                                                <p:fltVal val="0"/>
                                              </p:val>
                                            </p:tav>
                                            <p:tav tm="100000">
                                              <p:val>
                                                <p:strVal val="#ppt_h"/>
                                              </p:val>
                                            </p:tav>
                                          </p:tavLst>
                                        </p:anim>
                                      </p:childTnLst>
                                    </p:cTn>
                                  </p:par>
                                </p:childTnLst>
                              </p:cTn>
                            </p:par>
                            <p:par>
                              <p:cTn id="41" fill="hold">
                                <p:stCondLst>
                                  <p:cond delay="4500"/>
                                </p:stCondLst>
                                <p:childTnLst>
                                  <p:par>
                                    <p:cTn id="42" presetID="23" presetClass="entr" presetSubtype="16" fill="hold" grpId="0" nodeType="afterEffect">
                                      <p:stCondLst>
                                        <p:cond delay="0"/>
                                      </p:stCondLst>
                                      <p:childTnLst>
                                        <p:set>
                                          <p:cBhvr>
                                            <p:cTn id="43" dur="1" fill="hold">
                                              <p:stCondLst>
                                                <p:cond delay="0"/>
                                              </p:stCondLst>
                                            </p:cTn>
                                            <p:tgtEl>
                                              <p:spTgt spid="35"/>
                                            </p:tgtEl>
                                            <p:attrNameLst>
                                              <p:attrName>style.visibility</p:attrName>
                                            </p:attrNameLst>
                                          </p:cBhvr>
                                          <p:to>
                                            <p:strVal val="visible"/>
                                          </p:to>
                                        </p:set>
                                        <p:anim calcmode="lin" valueType="num">
                                          <p:cBhvr>
                                            <p:cTn id="44" dur="300" fill="hold"/>
                                            <p:tgtEl>
                                              <p:spTgt spid="35"/>
                                            </p:tgtEl>
                                            <p:attrNameLst>
                                              <p:attrName>ppt_w</p:attrName>
                                            </p:attrNameLst>
                                          </p:cBhvr>
                                          <p:tavLst>
                                            <p:tav tm="0">
                                              <p:val>
                                                <p:fltVal val="0"/>
                                              </p:val>
                                            </p:tav>
                                            <p:tav tm="100000">
                                              <p:val>
                                                <p:strVal val="#ppt_w"/>
                                              </p:val>
                                            </p:tav>
                                          </p:tavLst>
                                        </p:anim>
                                        <p:anim calcmode="lin" valueType="num">
                                          <p:cBhvr>
                                            <p:cTn id="45" dur="300" fill="hold"/>
                                            <p:tgtEl>
                                              <p:spTgt spid="35"/>
                                            </p:tgtEl>
                                            <p:attrNameLst>
                                              <p:attrName>ppt_h</p:attrName>
                                            </p:attrNameLst>
                                          </p:cBhvr>
                                          <p:tavLst>
                                            <p:tav tm="0">
                                              <p:val>
                                                <p:fltVal val="0"/>
                                              </p:val>
                                            </p:tav>
                                            <p:tav tm="100000">
                                              <p:val>
                                                <p:strVal val="#ppt_h"/>
                                              </p:val>
                                            </p:tav>
                                          </p:tavLst>
                                        </p:anim>
                                      </p:childTnLst>
                                    </p:cTn>
                                  </p:par>
                                </p:childTnLst>
                              </p:cTn>
                            </p:par>
                            <p:par>
                              <p:cTn id="46" fill="hold">
                                <p:stCondLst>
                                  <p:cond delay="5000"/>
                                </p:stCondLst>
                                <p:childTnLst>
                                  <p:par>
                                    <p:cTn id="47" presetID="10" presetClass="entr" presetSubtype="0" repeatCount="3000" fill="hold" grpId="0" nodeType="after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fade">
                                          <p:cBhvr>
                                            <p:cTn id="49" dur="150"/>
                                            <p:tgtEl>
                                              <p:spTgt spid="36"/>
                                            </p:tgtEl>
                                          </p:cBhvr>
                                        </p:animEffect>
                                      </p:childTnLst>
                                    </p:cTn>
                                  </p:par>
                                </p:childTnLst>
                              </p:cTn>
                            </p:par>
                            <p:par>
                              <p:cTn id="50" fill="hold">
                                <p:stCondLst>
                                  <p:cond delay="5500"/>
                                </p:stCondLst>
                                <p:childTnLst>
                                  <p:par>
                                    <p:cTn id="51" presetID="22" presetClass="entr" presetSubtype="8" fill="hold"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wipe(left)">
                                          <p:cBhvr>
                                            <p:cTn id="53" dur="500"/>
                                            <p:tgtEl>
                                              <p:spTgt spid="20"/>
                                            </p:tgtEl>
                                          </p:cBhvr>
                                        </p:animEffect>
                                      </p:childTnLst>
                                    </p:cTn>
                                  </p:par>
                                  <p:par>
                                    <p:cTn id="54" presetID="10" presetClass="entr" presetSubtype="0" fill="hold" nodeType="with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fade">
                                          <p:cBhvr>
                                            <p:cTn id="56" dur="500"/>
                                            <p:tgtEl>
                                              <p:spTgt spid="37"/>
                                            </p:tgtEl>
                                          </p:cBhvr>
                                        </p:animEffect>
                                      </p:childTnLst>
                                    </p:cTn>
                                  </p:par>
                                  <p:par>
                                    <p:cTn id="57" presetID="2" presetClass="entr" presetSubtype="2" fill="hold" grpId="0" nodeType="withEffect">
                                      <p:stCondLst>
                                        <p:cond delay="700"/>
                                      </p:stCondLst>
                                      <p:childTnLst>
                                        <p:set>
                                          <p:cBhvr>
                                            <p:cTn id="58" dur="1" fill="hold">
                                              <p:stCondLst>
                                                <p:cond delay="0"/>
                                              </p:stCondLst>
                                            </p:cTn>
                                            <p:tgtEl>
                                              <p:spTgt spid="52"/>
                                            </p:tgtEl>
                                            <p:attrNameLst>
                                              <p:attrName>style.visibility</p:attrName>
                                            </p:attrNameLst>
                                          </p:cBhvr>
                                          <p:to>
                                            <p:strVal val="visible"/>
                                          </p:to>
                                        </p:set>
                                        <p:anim calcmode="lin" valueType="num">
                                          <p:cBhvr additive="base">
                                            <p:cTn id="59" dur="300" fill="hold"/>
                                            <p:tgtEl>
                                              <p:spTgt spid="52"/>
                                            </p:tgtEl>
                                            <p:attrNameLst>
                                              <p:attrName>ppt_x</p:attrName>
                                            </p:attrNameLst>
                                          </p:cBhvr>
                                          <p:tavLst>
                                            <p:tav tm="0">
                                              <p:val>
                                                <p:strVal val="1+#ppt_w/2"/>
                                              </p:val>
                                            </p:tav>
                                            <p:tav tm="100000">
                                              <p:val>
                                                <p:strVal val="#ppt_x"/>
                                              </p:val>
                                            </p:tav>
                                          </p:tavLst>
                                        </p:anim>
                                        <p:anim calcmode="lin" valueType="num">
                                          <p:cBhvr additive="base">
                                            <p:cTn id="60" dur="300" fill="hold"/>
                                            <p:tgtEl>
                                              <p:spTgt spid="52"/>
                                            </p:tgtEl>
                                            <p:attrNameLst>
                                              <p:attrName>ppt_y</p:attrName>
                                            </p:attrNameLst>
                                          </p:cBhvr>
                                          <p:tavLst>
                                            <p:tav tm="0">
                                              <p:val>
                                                <p:strVal val="#ppt_y"/>
                                              </p:val>
                                            </p:tav>
                                            <p:tav tm="100000">
                                              <p:val>
                                                <p:strVal val="#ppt_y"/>
                                              </p:val>
                                            </p:tav>
                                          </p:tavLst>
                                        </p:anim>
                                      </p:childTnLst>
                                    </p:cTn>
                                  </p:par>
                                </p:childTnLst>
                              </p:cTn>
                            </p:par>
                            <p:par>
                              <p:cTn id="61" fill="hold">
                                <p:stCondLst>
                                  <p:cond delay="6000"/>
                                </p:stCondLst>
                                <p:childTnLst>
                                  <p:par>
                                    <p:cTn id="62" presetID="10" presetClass="entr" presetSubtype="0" repeatCount="3000" fill="hold" grpId="0" nodeType="afterEffect">
                                      <p:stCondLst>
                                        <p:cond delay="0"/>
                                      </p:stCondLst>
                                      <p:childTnLst>
                                        <p:set>
                                          <p:cBhvr>
                                            <p:cTn id="63" dur="1" fill="hold">
                                              <p:stCondLst>
                                                <p:cond delay="0"/>
                                              </p:stCondLst>
                                            </p:cTn>
                                            <p:tgtEl>
                                              <p:spTgt spid="53"/>
                                            </p:tgtEl>
                                            <p:attrNameLst>
                                              <p:attrName>style.visibility</p:attrName>
                                            </p:attrNameLst>
                                          </p:cBhvr>
                                          <p:to>
                                            <p:strVal val="visible"/>
                                          </p:to>
                                        </p:set>
                                        <p:animEffect transition="in" filter="fade">
                                          <p:cBhvr>
                                            <p:cTn id="64" dur="150"/>
                                            <p:tgtEl>
                                              <p:spTgt spid="53"/>
                                            </p:tgtEl>
                                          </p:cBhvr>
                                        </p:animEffect>
                                      </p:childTnLst>
                                    </p:cTn>
                                  </p:par>
                                </p:childTnLst>
                              </p:cTn>
                            </p:par>
                            <p:par>
                              <p:cTn id="65" fill="hold">
                                <p:stCondLst>
                                  <p:cond delay="6500"/>
                                </p:stCondLst>
                                <p:childTnLst>
                                  <p:par>
                                    <p:cTn id="66" presetID="22" presetClass="entr" presetSubtype="8" fill="hold" nodeType="afterEffect">
                                      <p:stCondLst>
                                        <p:cond delay="0"/>
                                      </p:stCondLst>
                                      <p:childTnLst>
                                        <p:set>
                                          <p:cBhvr>
                                            <p:cTn id="67" dur="1" fill="hold">
                                              <p:stCondLst>
                                                <p:cond delay="0"/>
                                              </p:stCondLst>
                                            </p:cTn>
                                            <p:tgtEl>
                                              <p:spTgt spid="21"/>
                                            </p:tgtEl>
                                            <p:attrNameLst>
                                              <p:attrName>style.visibility</p:attrName>
                                            </p:attrNameLst>
                                          </p:cBhvr>
                                          <p:to>
                                            <p:strVal val="visible"/>
                                          </p:to>
                                        </p:set>
                                        <p:animEffect transition="in" filter="wipe(left)">
                                          <p:cBhvr>
                                            <p:cTn id="68" dur="500"/>
                                            <p:tgtEl>
                                              <p:spTgt spid="21"/>
                                            </p:tgtEl>
                                          </p:cBhvr>
                                        </p:animEffect>
                                      </p:childTnLst>
                                    </p:cTn>
                                  </p:par>
                                </p:childTnLst>
                              </p:cTn>
                            </p:par>
                            <p:par>
                              <p:cTn id="69" fill="hold">
                                <p:stCondLst>
                                  <p:cond delay="7000"/>
                                </p:stCondLst>
                                <p:childTnLst>
                                  <p:par>
                                    <p:cTn id="70" presetID="10" presetClass="entr" presetSubtype="0" fill="hold" nodeType="afterEffect">
                                      <p:stCondLst>
                                        <p:cond delay="0"/>
                                      </p:stCondLst>
                                      <p:childTnLst>
                                        <p:set>
                                          <p:cBhvr>
                                            <p:cTn id="71" dur="1" fill="hold">
                                              <p:stCondLst>
                                                <p:cond delay="0"/>
                                              </p:stCondLst>
                                            </p:cTn>
                                            <p:tgtEl>
                                              <p:spTgt spid="55"/>
                                            </p:tgtEl>
                                            <p:attrNameLst>
                                              <p:attrName>style.visibility</p:attrName>
                                            </p:attrNameLst>
                                          </p:cBhvr>
                                          <p:to>
                                            <p:strVal val="visible"/>
                                          </p:to>
                                        </p:set>
                                        <p:animEffect transition="in" filter="fade">
                                          <p:cBhvr>
                                            <p:cTn id="72" dur="500"/>
                                            <p:tgtEl>
                                              <p:spTgt spid="55"/>
                                            </p:tgtEl>
                                          </p:cBhvr>
                                        </p:animEffect>
                                      </p:childTnLst>
                                    </p:cTn>
                                  </p:par>
                                  <p:par>
                                    <p:cTn id="73" presetID="2" presetClass="entr" presetSubtype="2" fill="hold" grpId="0" nodeType="withEffect">
                                      <p:stCondLst>
                                        <p:cond delay="700"/>
                                      </p:stCondLst>
                                      <p:childTnLst>
                                        <p:set>
                                          <p:cBhvr>
                                            <p:cTn id="74" dur="1" fill="hold">
                                              <p:stCondLst>
                                                <p:cond delay="0"/>
                                              </p:stCondLst>
                                            </p:cTn>
                                            <p:tgtEl>
                                              <p:spTgt spid="54"/>
                                            </p:tgtEl>
                                            <p:attrNameLst>
                                              <p:attrName>style.visibility</p:attrName>
                                            </p:attrNameLst>
                                          </p:cBhvr>
                                          <p:to>
                                            <p:strVal val="visible"/>
                                          </p:to>
                                        </p:set>
                                        <p:anim calcmode="lin" valueType="num">
                                          <p:cBhvr additive="base">
                                            <p:cTn id="75" dur="300" fill="hold"/>
                                            <p:tgtEl>
                                              <p:spTgt spid="54"/>
                                            </p:tgtEl>
                                            <p:attrNameLst>
                                              <p:attrName>ppt_x</p:attrName>
                                            </p:attrNameLst>
                                          </p:cBhvr>
                                          <p:tavLst>
                                            <p:tav tm="0">
                                              <p:val>
                                                <p:strVal val="1+#ppt_w/2"/>
                                              </p:val>
                                            </p:tav>
                                            <p:tav tm="100000">
                                              <p:val>
                                                <p:strVal val="#ppt_x"/>
                                              </p:val>
                                            </p:tav>
                                          </p:tavLst>
                                        </p:anim>
                                        <p:anim calcmode="lin" valueType="num">
                                          <p:cBhvr additive="base">
                                            <p:cTn id="76" dur="300" fill="hold"/>
                                            <p:tgtEl>
                                              <p:spTgt spid="54"/>
                                            </p:tgtEl>
                                            <p:attrNameLst>
                                              <p:attrName>ppt_y</p:attrName>
                                            </p:attrNameLst>
                                          </p:cBhvr>
                                          <p:tavLst>
                                            <p:tav tm="0">
                                              <p:val>
                                                <p:strVal val="#ppt_y"/>
                                              </p:val>
                                            </p:tav>
                                            <p:tav tm="100000">
                                              <p:val>
                                                <p:strVal val="#ppt_y"/>
                                              </p:val>
                                            </p:tav>
                                          </p:tavLst>
                                        </p:anim>
                                      </p:childTnLst>
                                    </p:cTn>
                                  </p:par>
                                </p:childTnLst>
                              </p:cTn>
                            </p:par>
                            <p:par>
                              <p:cTn id="77" fill="hold">
                                <p:stCondLst>
                                  <p:cond delay="7500"/>
                                </p:stCondLst>
                                <p:childTnLst>
                                  <p:par>
                                    <p:cTn id="78" presetID="10" presetClass="entr" presetSubtype="0" repeatCount="3000" fill="hold" grpId="0" nodeType="afterEffect">
                                      <p:stCondLst>
                                        <p:cond delay="0"/>
                                      </p:stCondLst>
                                      <p:childTnLst>
                                        <p:set>
                                          <p:cBhvr>
                                            <p:cTn id="79" dur="1" fill="hold">
                                              <p:stCondLst>
                                                <p:cond delay="0"/>
                                              </p:stCondLst>
                                            </p:cTn>
                                            <p:tgtEl>
                                              <p:spTgt spid="64"/>
                                            </p:tgtEl>
                                            <p:attrNameLst>
                                              <p:attrName>style.visibility</p:attrName>
                                            </p:attrNameLst>
                                          </p:cBhvr>
                                          <p:to>
                                            <p:strVal val="visible"/>
                                          </p:to>
                                        </p:set>
                                        <p:animEffect transition="in" filter="fade">
                                          <p:cBhvr>
                                            <p:cTn id="80" dur="150"/>
                                            <p:tgtEl>
                                              <p:spTgt spid="64"/>
                                            </p:tgtEl>
                                          </p:cBhvr>
                                        </p:animEffect>
                                      </p:childTnLst>
                                    </p:cTn>
                                  </p:par>
                                </p:childTnLst>
                              </p:cTn>
                            </p:par>
                            <p:par>
                              <p:cTn id="81" fill="hold">
                                <p:stCondLst>
                                  <p:cond delay="8000"/>
                                </p:stCondLst>
                                <p:childTnLst>
                                  <p:par>
                                    <p:cTn id="82" presetID="22" presetClass="entr" presetSubtype="8" fill="hold" nodeType="after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wipe(left)">
                                          <p:cBhvr>
                                            <p:cTn id="84" dur="500"/>
                                            <p:tgtEl>
                                              <p:spTgt spid="24"/>
                                            </p:tgtEl>
                                          </p:cBhvr>
                                        </p:animEffect>
                                      </p:childTnLst>
                                    </p:cTn>
                                  </p:par>
                                </p:childTnLst>
                              </p:cTn>
                            </p:par>
                            <p:par>
                              <p:cTn id="85" fill="hold">
                                <p:stCondLst>
                                  <p:cond delay="8500"/>
                                </p:stCondLst>
                                <p:childTnLst>
                                  <p:par>
                                    <p:cTn id="86" presetID="10" presetClass="entr" presetSubtype="0" fill="hold" nodeType="afterEffect">
                                      <p:stCondLst>
                                        <p:cond delay="0"/>
                                      </p:stCondLst>
                                      <p:childTnLst>
                                        <p:set>
                                          <p:cBhvr>
                                            <p:cTn id="87" dur="1" fill="hold">
                                              <p:stCondLst>
                                                <p:cond delay="0"/>
                                              </p:stCondLst>
                                            </p:cTn>
                                            <p:tgtEl>
                                              <p:spTgt spid="66"/>
                                            </p:tgtEl>
                                            <p:attrNameLst>
                                              <p:attrName>style.visibility</p:attrName>
                                            </p:attrNameLst>
                                          </p:cBhvr>
                                          <p:to>
                                            <p:strVal val="visible"/>
                                          </p:to>
                                        </p:set>
                                        <p:animEffect transition="in" filter="fade">
                                          <p:cBhvr>
                                            <p:cTn id="88" dur="500"/>
                                            <p:tgtEl>
                                              <p:spTgt spid="66"/>
                                            </p:tgtEl>
                                          </p:cBhvr>
                                        </p:animEffect>
                                      </p:childTnLst>
                                    </p:cTn>
                                  </p:par>
                                  <p:par>
                                    <p:cTn id="89" presetID="2" presetClass="entr" presetSubtype="2" fill="hold" grpId="0" nodeType="withEffect">
                                      <p:stCondLst>
                                        <p:cond delay="700"/>
                                      </p:stCondLst>
                                      <p:childTnLst>
                                        <p:set>
                                          <p:cBhvr>
                                            <p:cTn id="90" dur="1" fill="hold">
                                              <p:stCondLst>
                                                <p:cond delay="0"/>
                                              </p:stCondLst>
                                            </p:cTn>
                                            <p:tgtEl>
                                              <p:spTgt spid="65"/>
                                            </p:tgtEl>
                                            <p:attrNameLst>
                                              <p:attrName>style.visibility</p:attrName>
                                            </p:attrNameLst>
                                          </p:cBhvr>
                                          <p:to>
                                            <p:strVal val="visible"/>
                                          </p:to>
                                        </p:set>
                                        <p:anim calcmode="lin" valueType="num">
                                          <p:cBhvr additive="base">
                                            <p:cTn id="91" dur="300" fill="hold"/>
                                            <p:tgtEl>
                                              <p:spTgt spid="65"/>
                                            </p:tgtEl>
                                            <p:attrNameLst>
                                              <p:attrName>ppt_x</p:attrName>
                                            </p:attrNameLst>
                                          </p:cBhvr>
                                          <p:tavLst>
                                            <p:tav tm="0">
                                              <p:val>
                                                <p:strVal val="1+#ppt_w/2"/>
                                              </p:val>
                                            </p:tav>
                                            <p:tav tm="100000">
                                              <p:val>
                                                <p:strVal val="#ppt_x"/>
                                              </p:val>
                                            </p:tav>
                                          </p:tavLst>
                                        </p:anim>
                                        <p:anim calcmode="lin" valueType="num">
                                          <p:cBhvr additive="base">
                                            <p:cTn id="92" dur="300" fill="hold"/>
                                            <p:tgtEl>
                                              <p:spTgt spid="65"/>
                                            </p:tgtEl>
                                            <p:attrNameLst>
                                              <p:attrName>ppt_y</p:attrName>
                                            </p:attrNameLst>
                                          </p:cBhvr>
                                          <p:tavLst>
                                            <p:tav tm="0">
                                              <p:val>
                                                <p:strVal val="#ppt_y"/>
                                              </p:val>
                                            </p:tav>
                                            <p:tav tm="100000">
                                              <p:val>
                                                <p:strVal val="#ppt_y"/>
                                              </p:val>
                                            </p:tav>
                                          </p:tavLst>
                                        </p:anim>
                                      </p:childTnLst>
                                    </p:cTn>
                                  </p:par>
                                </p:childTnLst>
                              </p:cTn>
                            </p:par>
                            <p:par>
                              <p:cTn id="93" fill="hold">
                                <p:stCondLst>
                                  <p:cond delay="9000"/>
                                </p:stCondLst>
                                <p:childTnLst>
                                  <p:par>
                                    <p:cTn id="94" presetID="10" presetClass="entr" presetSubtype="0" repeatCount="3000" fill="hold" grpId="0" nodeType="afterEffect">
                                      <p:stCondLst>
                                        <p:cond delay="0"/>
                                      </p:stCondLst>
                                      <p:childTnLst>
                                        <p:set>
                                          <p:cBhvr>
                                            <p:cTn id="95" dur="1" fill="hold">
                                              <p:stCondLst>
                                                <p:cond delay="0"/>
                                              </p:stCondLst>
                                            </p:cTn>
                                            <p:tgtEl>
                                              <p:spTgt spid="95"/>
                                            </p:tgtEl>
                                            <p:attrNameLst>
                                              <p:attrName>style.visibility</p:attrName>
                                            </p:attrNameLst>
                                          </p:cBhvr>
                                          <p:to>
                                            <p:strVal val="visible"/>
                                          </p:to>
                                        </p:set>
                                        <p:animEffect transition="in" filter="fade">
                                          <p:cBhvr>
                                            <p:cTn id="96" dur="150"/>
                                            <p:tgtEl>
                                              <p:spTgt spid="95"/>
                                            </p:tgtEl>
                                          </p:cBhvr>
                                        </p:animEffect>
                                      </p:childTnLst>
                                    </p:cTn>
                                  </p:par>
                                </p:childTnLst>
                              </p:cTn>
                            </p:par>
                            <p:par>
                              <p:cTn id="97" fill="hold">
                                <p:stCondLst>
                                  <p:cond delay="9500"/>
                                </p:stCondLst>
                                <p:childTnLst>
                                  <p:par>
                                    <p:cTn id="98" presetID="22" presetClass="entr" presetSubtype="8" fill="hold" nodeType="afterEffect">
                                      <p:stCondLst>
                                        <p:cond delay="0"/>
                                      </p:stCondLst>
                                      <p:childTnLst>
                                        <p:set>
                                          <p:cBhvr>
                                            <p:cTn id="99" dur="1" fill="hold">
                                              <p:stCondLst>
                                                <p:cond delay="0"/>
                                              </p:stCondLst>
                                            </p:cTn>
                                            <p:tgtEl>
                                              <p:spTgt spid="25"/>
                                            </p:tgtEl>
                                            <p:attrNameLst>
                                              <p:attrName>style.visibility</p:attrName>
                                            </p:attrNameLst>
                                          </p:cBhvr>
                                          <p:to>
                                            <p:strVal val="visible"/>
                                          </p:to>
                                        </p:set>
                                        <p:animEffect transition="in" filter="wipe(left)">
                                          <p:cBhvr>
                                            <p:cTn id="100" dur="500"/>
                                            <p:tgtEl>
                                              <p:spTgt spid="25"/>
                                            </p:tgtEl>
                                          </p:cBhvr>
                                        </p:animEffect>
                                      </p:childTnLst>
                                    </p:cTn>
                                  </p:par>
                                </p:childTnLst>
                              </p:cTn>
                            </p:par>
                            <p:par>
                              <p:cTn id="101" fill="hold">
                                <p:stCondLst>
                                  <p:cond delay="10000"/>
                                </p:stCondLst>
                                <p:childTnLst>
                                  <p:par>
                                    <p:cTn id="102" presetID="10" presetClass="entr" presetSubtype="0" fill="hold" nodeType="afterEffect">
                                      <p:stCondLst>
                                        <p:cond delay="0"/>
                                      </p:stCondLst>
                                      <p:childTnLst>
                                        <p:set>
                                          <p:cBhvr>
                                            <p:cTn id="103" dur="1" fill="hold">
                                              <p:stCondLst>
                                                <p:cond delay="0"/>
                                              </p:stCondLst>
                                            </p:cTn>
                                            <p:tgtEl>
                                              <p:spTgt spid="97"/>
                                            </p:tgtEl>
                                            <p:attrNameLst>
                                              <p:attrName>style.visibility</p:attrName>
                                            </p:attrNameLst>
                                          </p:cBhvr>
                                          <p:to>
                                            <p:strVal val="visible"/>
                                          </p:to>
                                        </p:set>
                                        <p:animEffect transition="in" filter="fade">
                                          <p:cBhvr>
                                            <p:cTn id="104" dur="500"/>
                                            <p:tgtEl>
                                              <p:spTgt spid="97"/>
                                            </p:tgtEl>
                                          </p:cBhvr>
                                        </p:animEffect>
                                      </p:childTnLst>
                                    </p:cTn>
                                  </p:par>
                                  <p:par>
                                    <p:cTn id="105" presetID="2" presetClass="entr" presetSubtype="2" fill="hold" grpId="0" nodeType="withEffect">
                                      <p:stCondLst>
                                        <p:cond delay="700"/>
                                      </p:stCondLst>
                                      <p:childTnLst>
                                        <p:set>
                                          <p:cBhvr>
                                            <p:cTn id="106" dur="1" fill="hold">
                                              <p:stCondLst>
                                                <p:cond delay="0"/>
                                              </p:stCondLst>
                                            </p:cTn>
                                            <p:tgtEl>
                                              <p:spTgt spid="96"/>
                                            </p:tgtEl>
                                            <p:attrNameLst>
                                              <p:attrName>style.visibility</p:attrName>
                                            </p:attrNameLst>
                                          </p:cBhvr>
                                          <p:to>
                                            <p:strVal val="visible"/>
                                          </p:to>
                                        </p:set>
                                        <p:anim calcmode="lin" valueType="num">
                                          <p:cBhvr additive="base">
                                            <p:cTn id="107" dur="300" fill="hold"/>
                                            <p:tgtEl>
                                              <p:spTgt spid="96"/>
                                            </p:tgtEl>
                                            <p:attrNameLst>
                                              <p:attrName>ppt_x</p:attrName>
                                            </p:attrNameLst>
                                          </p:cBhvr>
                                          <p:tavLst>
                                            <p:tav tm="0">
                                              <p:val>
                                                <p:strVal val="1+#ppt_w/2"/>
                                              </p:val>
                                            </p:tav>
                                            <p:tav tm="100000">
                                              <p:val>
                                                <p:strVal val="#ppt_x"/>
                                              </p:val>
                                            </p:tav>
                                          </p:tavLst>
                                        </p:anim>
                                        <p:anim calcmode="lin" valueType="num">
                                          <p:cBhvr additive="base">
                                            <p:cTn id="108" dur="300" fill="hold"/>
                                            <p:tgtEl>
                                              <p:spTgt spid="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32" grpId="0"/>
          <p:bldP spid="33" grpId="0"/>
          <p:bldP spid="34" grpId="0"/>
          <p:bldP spid="35" grpId="0"/>
          <p:bldP spid="36" grpId="0" animBg="1"/>
          <p:bldP spid="52" grpId="0"/>
          <p:bldP spid="53" grpId="0" animBg="1"/>
          <p:bldP spid="54" grpId="0"/>
          <p:bldP spid="64" grpId="0" animBg="1"/>
          <p:bldP spid="65" grpId="0"/>
          <p:bldP spid="95" grpId="0" animBg="1"/>
          <p:bldP spid="96" grpId="0"/>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直接连接符 29"/>
          <p:cNvCxnSpPr/>
          <p:nvPr/>
        </p:nvCxnSpPr>
        <p:spPr>
          <a:xfrm>
            <a:off x="5050671" y="1121467"/>
            <a:ext cx="0" cy="3170058"/>
          </a:xfrm>
          <a:prstGeom prst="line">
            <a:avLst/>
          </a:prstGeom>
          <a:ln w="12700">
            <a:solidFill>
              <a:srgbClr val="9DA8B1"/>
            </a:solidFill>
          </a:ln>
        </p:spPr>
        <p:style>
          <a:lnRef idx="1">
            <a:schemeClr val="accent1"/>
          </a:lnRef>
          <a:fillRef idx="0">
            <a:schemeClr val="accent1"/>
          </a:fillRef>
          <a:effectRef idx="0">
            <a:schemeClr val="accent1"/>
          </a:effectRef>
          <a:fontRef idx="minor">
            <a:schemeClr val="tx1"/>
          </a:fontRef>
        </p:style>
      </p:cxnSp>
      <p:grpSp>
        <p:nvGrpSpPr>
          <p:cNvPr id="31" name="组合 30"/>
          <p:cNvGrpSpPr/>
          <p:nvPr/>
        </p:nvGrpSpPr>
        <p:grpSpPr>
          <a:xfrm>
            <a:off x="2556301" y="1349474"/>
            <a:ext cx="2158112" cy="295375"/>
            <a:chOff x="3249264" y="1751685"/>
            <a:chExt cx="2994025" cy="393832"/>
          </a:xfrm>
        </p:grpSpPr>
        <p:grpSp>
          <p:nvGrpSpPr>
            <p:cNvPr id="32" name="组合 31"/>
            <p:cNvGrpSpPr/>
            <p:nvPr/>
          </p:nvGrpSpPr>
          <p:grpSpPr>
            <a:xfrm>
              <a:off x="3249264" y="1776444"/>
              <a:ext cx="2994025" cy="314202"/>
              <a:chOff x="2940050" y="2132898"/>
              <a:chExt cx="2994025" cy="314202"/>
            </a:xfrm>
          </p:grpSpPr>
          <p:sp>
            <p:nvSpPr>
              <p:cNvPr id="34" name="圆角矩形 33"/>
              <p:cNvSpPr/>
              <p:nvPr/>
            </p:nvSpPr>
            <p:spPr>
              <a:xfrm>
                <a:off x="2940050" y="2132898"/>
                <a:ext cx="2994025" cy="314202"/>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35" name="圆角矩形 34"/>
              <p:cNvSpPr/>
              <p:nvPr/>
            </p:nvSpPr>
            <p:spPr>
              <a:xfrm>
                <a:off x="2940050" y="2132898"/>
                <a:ext cx="2108200" cy="314202"/>
              </a:xfrm>
              <a:prstGeom prst="roundRect">
                <a:avLst>
                  <a:gd name="adj" fmla="val 50000"/>
                </a:avLst>
              </a:prstGeom>
              <a:solidFill>
                <a:srgbClr val="DB7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33" name="文本框 4"/>
            <p:cNvSpPr txBox="1"/>
            <p:nvPr/>
          </p:nvSpPr>
          <p:spPr>
            <a:xfrm>
              <a:off x="5335260" y="1751685"/>
              <a:ext cx="673754" cy="393832"/>
            </a:xfrm>
            <a:prstGeom prst="rect">
              <a:avLst/>
            </a:prstGeom>
            <a:noFill/>
          </p:spPr>
          <p:txBody>
            <a:bodyPr wrap="square" rtlCol="0">
              <a:spAutoFit/>
            </a:bodyPr>
            <a:lstStyle/>
            <a:p>
              <a:pPr algn="ctr">
                <a:lnSpc>
                  <a:spcPct val="120000"/>
                </a:lnSpc>
              </a:pPr>
              <a:r>
                <a:rPr lang="en-US" altLang="zh-CN" sz="1100" dirty="0">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rPr>
                <a:t>70%</a:t>
              </a:r>
              <a:endParaRPr lang="zh-CN" altLang="en-US" sz="1100" baseline="-3000" dirty="0">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36" name="组合 35"/>
          <p:cNvGrpSpPr/>
          <p:nvPr/>
        </p:nvGrpSpPr>
        <p:grpSpPr>
          <a:xfrm>
            <a:off x="2556301" y="1657772"/>
            <a:ext cx="2158112" cy="295375"/>
            <a:chOff x="3249264" y="2162753"/>
            <a:chExt cx="2994025" cy="393833"/>
          </a:xfrm>
        </p:grpSpPr>
        <p:grpSp>
          <p:nvGrpSpPr>
            <p:cNvPr id="37" name="组合 36"/>
            <p:cNvGrpSpPr/>
            <p:nvPr/>
          </p:nvGrpSpPr>
          <p:grpSpPr>
            <a:xfrm>
              <a:off x="3249264" y="2178703"/>
              <a:ext cx="2994025" cy="314618"/>
              <a:chOff x="2940050" y="2519659"/>
              <a:chExt cx="2994025" cy="314618"/>
            </a:xfrm>
          </p:grpSpPr>
          <p:sp>
            <p:nvSpPr>
              <p:cNvPr id="39" name="圆角矩形 38"/>
              <p:cNvSpPr/>
              <p:nvPr/>
            </p:nvSpPr>
            <p:spPr>
              <a:xfrm>
                <a:off x="2940050" y="2520075"/>
                <a:ext cx="2994025" cy="314202"/>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40" name="圆角矩形 39"/>
              <p:cNvSpPr/>
              <p:nvPr/>
            </p:nvSpPr>
            <p:spPr>
              <a:xfrm>
                <a:off x="2940051" y="2519659"/>
                <a:ext cx="889000" cy="314202"/>
              </a:xfrm>
              <a:prstGeom prst="roundRect">
                <a:avLst>
                  <a:gd name="adj" fmla="val 50000"/>
                </a:avLst>
              </a:prstGeom>
              <a:solidFill>
                <a:srgbClr val="DB7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38" name="文本框 9"/>
            <p:cNvSpPr txBox="1"/>
            <p:nvPr/>
          </p:nvSpPr>
          <p:spPr>
            <a:xfrm>
              <a:off x="4118872" y="2162753"/>
              <a:ext cx="673754" cy="393833"/>
            </a:xfrm>
            <a:prstGeom prst="rect">
              <a:avLst/>
            </a:prstGeom>
            <a:noFill/>
          </p:spPr>
          <p:txBody>
            <a:bodyPr wrap="square" rtlCol="0">
              <a:spAutoFit/>
            </a:bodyPr>
            <a:lstStyle/>
            <a:p>
              <a:pPr algn="ctr">
                <a:lnSpc>
                  <a:spcPct val="120000"/>
                </a:lnSpc>
              </a:pPr>
              <a:r>
                <a:rPr lang="en-US" altLang="zh-CN" sz="1100" dirty="0">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rPr>
                <a:t>30%</a:t>
              </a:r>
              <a:endParaRPr lang="zh-CN" altLang="en-US" sz="1100" baseline="-3000" dirty="0">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41" name="组合 40"/>
          <p:cNvGrpSpPr/>
          <p:nvPr/>
        </p:nvGrpSpPr>
        <p:grpSpPr>
          <a:xfrm>
            <a:off x="2552556" y="2985415"/>
            <a:ext cx="2170751" cy="295375"/>
            <a:chOff x="3244272" y="3932941"/>
            <a:chExt cx="3011560" cy="393832"/>
          </a:xfrm>
        </p:grpSpPr>
        <p:sp>
          <p:nvSpPr>
            <p:cNvPr id="42" name="圆角矩形 41"/>
            <p:cNvSpPr/>
            <p:nvPr/>
          </p:nvSpPr>
          <p:spPr>
            <a:xfrm>
              <a:off x="3261807" y="3971332"/>
              <a:ext cx="2994025" cy="314202"/>
            </a:xfrm>
            <a:prstGeom prst="roundRect">
              <a:avLst>
                <a:gd name="adj" fmla="val 50000"/>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latin typeface="Arial" panose="020B0604020202020204" pitchFamily="34" charset="0"/>
                <a:ea typeface="微软雅黑" panose="020B0503020204020204" pitchFamily="34" charset="-122"/>
                <a:cs typeface="Arial" panose="020B0604020202020204" pitchFamily="34" charset="0"/>
              </a:endParaRPr>
            </a:p>
          </p:txBody>
        </p:sp>
        <p:sp>
          <p:nvSpPr>
            <p:cNvPr id="43" name="圆角矩形 42"/>
            <p:cNvSpPr/>
            <p:nvPr/>
          </p:nvSpPr>
          <p:spPr>
            <a:xfrm>
              <a:off x="3244272" y="3971332"/>
              <a:ext cx="1201953" cy="314202"/>
            </a:xfrm>
            <a:prstGeom prst="roundRect">
              <a:avLst>
                <a:gd name="adj" fmla="val 50000"/>
              </a:avLst>
            </a:prstGeom>
            <a:solidFill>
              <a:srgbClr val="934D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latin typeface="Arial" panose="020B0604020202020204" pitchFamily="34" charset="0"/>
                <a:ea typeface="微软雅黑" panose="020B0503020204020204" pitchFamily="34" charset="-122"/>
                <a:cs typeface="Arial" panose="020B0604020202020204" pitchFamily="34" charset="0"/>
              </a:endParaRPr>
            </a:p>
          </p:txBody>
        </p:sp>
        <p:sp>
          <p:nvSpPr>
            <p:cNvPr id="44" name="文本框 15"/>
            <p:cNvSpPr txBox="1"/>
            <p:nvPr/>
          </p:nvSpPr>
          <p:spPr>
            <a:xfrm>
              <a:off x="4418923" y="3932941"/>
              <a:ext cx="907693" cy="393832"/>
            </a:xfrm>
            <a:prstGeom prst="rect">
              <a:avLst/>
            </a:prstGeom>
            <a:noFill/>
          </p:spPr>
          <p:txBody>
            <a:bodyPr wrap="square" rtlCol="0">
              <a:spAutoFit/>
            </a:bodyPr>
            <a:lstStyle/>
            <a:p>
              <a:pPr algn="ctr">
                <a:lnSpc>
                  <a:spcPct val="120000"/>
                </a:lnSpc>
              </a:pPr>
              <a:r>
                <a:rPr lang="en-US" altLang="zh-CN" sz="1100" dirty="0">
                  <a:solidFill>
                    <a:srgbClr val="333333"/>
                  </a:solidFill>
                  <a:latin typeface="Arial" panose="020B0604020202020204" pitchFamily="34" charset="0"/>
                  <a:ea typeface="微软雅黑" panose="020B0503020204020204" pitchFamily="34" charset="-122"/>
                  <a:cs typeface="Arial" panose="020B0604020202020204" pitchFamily="34" charset="0"/>
                </a:rPr>
                <a:t>40%</a:t>
              </a:r>
              <a:endParaRPr lang="zh-CN" altLang="en-US" sz="1100" baseline="-3000" dirty="0">
                <a:solidFill>
                  <a:srgbClr val="333333"/>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45" name="组合 44"/>
          <p:cNvGrpSpPr/>
          <p:nvPr/>
        </p:nvGrpSpPr>
        <p:grpSpPr>
          <a:xfrm>
            <a:off x="2552560" y="3279442"/>
            <a:ext cx="2168576" cy="295375"/>
            <a:chOff x="3244272" y="4324968"/>
            <a:chExt cx="3008542" cy="393830"/>
          </a:xfrm>
        </p:grpSpPr>
        <p:sp>
          <p:nvSpPr>
            <p:cNvPr id="46" name="圆角矩形 45"/>
            <p:cNvSpPr/>
            <p:nvPr/>
          </p:nvSpPr>
          <p:spPr>
            <a:xfrm>
              <a:off x="3258789" y="4362615"/>
              <a:ext cx="2994025" cy="314202"/>
            </a:xfrm>
            <a:prstGeom prst="roundRect">
              <a:avLst>
                <a:gd name="adj" fmla="val 50000"/>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latin typeface="Arial" panose="020B0604020202020204" pitchFamily="34" charset="0"/>
                <a:ea typeface="微软雅黑" panose="020B0503020204020204" pitchFamily="34" charset="-122"/>
                <a:cs typeface="Arial" panose="020B0604020202020204" pitchFamily="34" charset="0"/>
              </a:endParaRPr>
            </a:p>
          </p:txBody>
        </p:sp>
        <p:sp>
          <p:nvSpPr>
            <p:cNvPr id="47" name="圆角矩形 46"/>
            <p:cNvSpPr/>
            <p:nvPr/>
          </p:nvSpPr>
          <p:spPr>
            <a:xfrm>
              <a:off x="3244272" y="4362651"/>
              <a:ext cx="2108200" cy="314202"/>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solidFill>
                  <a:srgbClr val="934D19"/>
                </a:solidFill>
                <a:latin typeface="Arial" panose="020B0604020202020204" pitchFamily="34" charset="0"/>
                <a:ea typeface="微软雅黑" panose="020B0503020204020204" pitchFamily="34" charset="-122"/>
                <a:cs typeface="Arial" panose="020B0604020202020204" pitchFamily="34" charset="0"/>
              </a:endParaRPr>
            </a:p>
          </p:txBody>
        </p:sp>
        <p:sp>
          <p:nvSpPr>
            <p:cNvPr id="48" name="文本框 19"/>
            <p:cNvSpPr txBox="1"/>
            <p:nvPr/>
          </p:nvSpPr>
          <p:spPr>
            <a:xfrm>
              <a:off x="5326614" y="4324968"/>
              <a:ext cx="673754" cy="393830"/>
            </a:xfrm>
            <a:prstGeom prst="rect">
              <a:avLst/>
            </a:prstGeom>
            <a:noFill/>
          </p:spPr>
          <p:txBody>
            <a:bodyPr wrap="square" rtlCol="0">
              <a:spAutoFit/>
            </a:bodyPr>
            <a:lstStyle/>
            <a:p>
              <a:pPr algn="ctr">
                <a:lnSpc>
                  <a:spcPct val="120000"/>
                </a:lnSpc>
              </a:pPr>
              <a:r>
                <a:rPr lang="en-US" altLang="zh-CN" sz="1100" dirty="0">
                  <a:solidFill>
                    <a:srgbClr val="333333"/>
                  </a:solidFill>
                  <a:latin typeface="Arial" panose="020B0604020202020204" pitchFamily="34" charset="0"/>
                  <a:ea typeface="微软雅黑" panose="020B0503020204020204" pitchFamily="34" charset="-122"/>
                  <a:cs typeface="Arial" panose="020B0604020202020204" pitchFamily="34" charset="0"/>
                </a:rPr>
                <a:t>60%</a:t>
              </a:r>
              <a:endParaRPr lang="zh-CN" altLang="en-US" sz="1100" baseline="-3000" dirty="0">
                <a:solidFill>
                  <a:srgbClr val="333333"/>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49" name="组合 48"/>
          <p:cNvGrpSpPr/>
          <p:nvPr/>
        </p:nvGrpSpPr>
        <p:grpSpPr>
          <a:xfrm>
            <a:off x="1082500" y="1121467"/>
            <a:ext cx="1618622" cy="1647000"/>
            <a:chOff x="471707" y="1675770"/>
            <a:chExt cx="2158455" cy="2196000"/>
          </a:xfrm>
          <a:solidFill>
            <a:srgbClr val="934D19"/>
          </a:solidFill>
        </p:grpSpPr>
        <p:grpSp>
          <p:nvGrpSpPr>
            <p:cNvPr id="50" name="组合 49"/>
            <p:cNvGrpSpPr>
              <a:grpSpLocks noChangeAspect="1"/>
            </p:cNvGrpSpPr>
            <p:nvPr/>
          </p:nvGrpSpPr>
          <p:grpSpPr>
            <a:xfrm>
              <a:off x="471707" y="1675770"/>
              <a:ext cx="2158455" cy="2196000"/>
              <a:chOff x="5397500" y="5734050"/>
              <a:chExt cx="365125" cy="371476"/>
            </a:xfrm>
            <a:grpFill/>
          </p:grpSpPr>
          <p:sp>
            <p:nvSpPr>
              <p:cNvPr id="54" name="Freeform 288"/>
              <p:cNvSpPr/>
              <p:nvPr/>
            </p:nvSpPr>
            <p:spPr bwMode="auto">
              <a:xfrm>
                <a:off x="5532438" y="5907088"/>
                <a:ext cx="71438" cy="68263"/>
              </a:xfrm>
              <a:custGeom>
                <a:avLst/>
                <a:gdLst>
                  <a:gd name="T0" fmla="*/ 45 w 45"/>
                  <a:gd name="T1" fmla="*/ 17 h 43"/>
                  <a:gd name="T2" fmla="*/ 17 w 45"/>
                  <a:gd name="T3" fmla="*/ 43 h 43"/>
                  <a:gd name="T4" fmla="*/ 0 w 45"/>
                  <a:gd name="T5" fmla="*/ 26 h 43"/>
                  <a:gd name="T6" fmla="*/ 29 w 45"/>
                  <a:gd name="T7" fmla="*/ 0 h 43"/>
                  <a:gd name="T8" fmla="*/ 45 w 45"/>
                  <a:gd name="T9" fmla="*/ 17 h 43"/>
                </a:gdLst>
                <a:ahLst/>
                <a:cxnLst>
                  <a:cxn ang="0">
                    <a:pos x="T0" y="T1"/>
                  </a:cxn>
                  <a:cxn ang="0">
                    <a:pos x="T2" y="T3"/>
                  </a:cxn>
                  <a:cxn ang="0">
                    <a:pos x="T4" y="T5"/>
                  </a:cxn>
                  <a:cxn ang="0">
                    <a:pos x="T6" y="T7"/>
                  </a:cxn>
                  <a:cxn ang="0">
                    <a:pos x="T8" y="T9"/>
                  </a:cxn>
                </a:cxnLst>
                <a:rect l="0" t="0" r="r" b="b"/>
                <a:pathLst>
                  <a:path w="45" h="43">
                    <a:moveTo>
                      <a:pt x="45" y="17"/>
                    </a:moveTo>
                    <a:lnTo>
                      <a:pt x="17" y="43"/>
                    </a:lnTo>
                    <a:lnTo>
                      <a:pt x="0" y="26"/>
                    </a:lnTo>
                    <a:lnTo>
                      <a:pt x="29" y="0"/>
                    </a:lnTo>
                    <a:lnTo>
                      <a:pt x="45" y="1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latin typeface="Arial" panose="020B0604020202020204" pitchFamily="34" charset="0"/>
                  <a:ea typeface="微软雅黑" panose="020B0503020204020204" pitchFamily="34" charset="-122"/>
                  <a:cs typeface="Arial" panose="020B0604020202020204" pitchFamily="34" charset="0"/>
                </a:endParaRPr>
              </a:p>
            </p:txBody>
          </p:sp>
          <p:sp>
            <p:nvSpPr>
              <p:cNvPr id="55" name="Freeform 289"/>
              <p:cNvSpPr>
                <a:spLocks noEditPoints="1"/>
              </p:cNvSpPr>
              <p:nvPr/>
            </p:nvSpPr>
            <p:spPr bwMode="auto">
              <a:xfrm>
                <a:off x="5537200" y="5734050"/>
                <a:ext cx="225425" cy="225425"/>
              </a:xfrm>
              <a:custGeom>
                <a:avLst/>
                <a:gdLst>
                  <a:gd name="T0" fmla="*/ 30 w 60"/>
                  <a:gd name="T1" fmla="*/ 0 h 60"/>
                  <a:gd name="T2" fmla="*/ 0 w 60"/>
                  <a:gd name="T3" fmla="*/ 30 h 60"/>
                  <a:gd name="T4" fmla="*/ 30 w 60"/>
                  <a:gd name="T5" fmla="*/ 60 h 60"/>
                  <a:gd name="T6" fmla="*/ 60 w 60"/>
                  <a:gd name="T7" fmla="*/ 30 h 60"/>
                  <a:gd name="T8" fmla="*/ 30 w 60"/>
                  <a:gd name="T9" fmla="*/ 0 h 60"/>
                  <a:gd name="T10" fmla="*/ 30 w 60"/>
                  <a:gd name="T11" fmla="*/ 51 h 60"/>
                  <a:gd name="T12" fmla="*/ 8 w 60"/>
                  <a:gd name="T13" fmla="*/ 30 h 60"/>
                  <a:gd name="T14" fmla="*/ 30 w 60"/>
                  <a:gd name="T15" fmla="*/ 8 h 60"/>
                  <a:gd name="T16" fmla="*/ 52 w 60"/>
                  <a:gd name="T17" fmla="*/ 30 h 60"/>
                  <a:gd name="T18" fmla="*/ 30 w 60"/>
                  <a:gd name="T19" fmla="*/ 5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0"/>
                    </a:moveTo>
                    <a:cubicBezTo>
                      <a:pt x="13" y="0"/>
                      <a:pt x="0" y="13"/>
                      <a:pt x="0" y="30"/>
                    </a:cubicBezTo>
                    <a:cubicBezTo>
                      <a:pt x="0" y="47"/>
                      <a:pt x="13" y="60"/>
                      <a:pt x="30" y="60"/>
                    </a:cubicBezTo>
                    <a:cubicBezTo>
                      <a:pt x="47" y="60"/>
                      <a:pt x="60" y="47"/>
                      <a:pt x="60" y="30"/>
                    </a:cubicBezTo>
                    <a:cubicBezTo>
                      <a:pt x="60" y="13"/>
                      <a:pt x="47" y="0"/>
                      <a:pt x="30" y="0"/>
                    </a:cubicBezTo>
                    <a:close/>
                    <a:moveTo>
                      <a:pt x="30" y="51"/>
                    </a:moveTo>
                    <a:cubicBezTo>
                      <a:pt x="18" y="51"/>
                      <a:pt x="8" y="42"/>
                      <a:pt x="8" y="30"/>
                    </a:cubicBezTo>
                    <a:cubicBezTo>
                      <a:pt x="8" y="18"/>
                      <a:pt x="18" y="8"/>
                      <a:pt x="30" y="8"/>
                    </a:cubicBezTo>
                    <a:cubicBezTo>
                      <a:pt x="42" y="8"/>
                      <a:pt x="52" y="18"/>
                      <a:pt x="52" y="30"/>
                    </a:cubicBezTo>
                    <a:cubicBezTo>
                      <a:pt x="52" y="42"/>
                      <a:pt x="42" y="51"/>
                      <a:pt x="30" y="5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latin typeface="Arial" panose="020B0604020202020204" pitchFamily="34" charset="0"/>
                  <a:ea typeface="微软雅黑" panose="020B0503020204020204" pitchFamily="34" charset="-122"/>
                  <a:cs typeface="Arial" panose="020B0604020202020204" pitchFamily="34" charset="0"/>
                </a:endParaRPr>
              </a:p>
            </p:txBody>
          </p:sp>
          <p:sp>
            <p:nvSpPr>
              <p:cNvPr id="56" name="Freeform 291"/>
              <p:cNvSpPr/>
              <p:nvPr/>
            </p:nvSpPr>
            <p:spPr bwMode="auto">
              <a:xfrm>
                <a:off x="5397500" y="5951538"/>
                <a:ext cx="158750" cy="153988"/>
              </a:xfrm>
              <a:custGeom>
                <a:avLst/>
                <a:gdLst>
                  <a:gd name="T0" fmla="*/ 30 w 42"/>
                  <a:gd name="T1" fmla="*/ 0 h 41"/>
                  <a:gd name="T2" fmla="*/ 3 w 42"/>
                  <a:gd name="T3" fmla="*/ 26 h 41"/>
                  <a:gd name="T4" fmla="*/ 3 w 42"/>
                  <a:gd name="T5" fmla="*/ 38 h 41"/>
                  <a:gd name="T6" fmla="*/ 15 w 42"/>
                  <a:gd name="T7" fmla="*/ 38 h 41"/>
                  <a:gd name="T8" fmla="*/ 42 w 42"/>
                  <a:gd name="T9" fmla="*/ 12 h 41"/>
                  <a:gd name="T10" fmla="*/ 30 w 42"/>
                  <a:gd name="T11" fmla="*/ 0 h 41"/>
                </a:gdLst>
                <a:ahLst/>
                <a:cxnLst>
                  <a:cxn ang="0">
                    <a:pos x="T0" y="T1"/>
                  </a:cxn>
                  <a:cxn ang="0">
                    <a:pos x="T2" y="T3"/>
                  </a:cxn>
                  <a:cxn ang="0">
                    <a:pos x="T4" y="T5"/>
                  </a:cxn>
                  <a:cxn ang="0">
                    <a:pos x="T6" y="T7"/>
                  </a:cxn>
                  <a:cxn ang="0">
                    <a:pos x="T8" y="T9"/>
                  </a:cxn>
                  <a:cxn ang="0">
                    <a:pos x="T10" y="T11"/>
                  </a:cxn>
                </a:cxnLst>
                <a:rect l="0" t="0" r="r" b="b"/>
                <a:pathLst>
                  <a:path w="42" h="41">
                    <a:moveTo>
                      <a:pt x="30" y="0"/>
                    </a:moveTo>
                    <a:cubicBezTo>
                      <a:pt x="3" y="26"/>
                      <a:pt x="3" y="26"/>
                      <a:pt x="3" y="26"/>
                    </a:cubicBezTo>
                    <a:cubicBezTo>
                      <a:pt x="0" y="29"/>
                      <a:pt x="0" y="34"/>
                      <a:pt x="3" y="38"/>
                    </a:cubicBezTo>
                    <a:cubicBezTo>
                      <a:pt x="6" y="41"/>
                      <a:pt x="12" y="41"/>
                      <a:pt x="15" y="38"/>
                    </a:cubicBezTo>
                    <a:cubicBezTo>
                      <a:pt x="42" y="12"/>
                      <a:pt x="42" y="12"/>
                      <a:pt x="42" y="12"/>
                    </a:cubicBezTo>
                    <a:lnTo>
                      <a:pt x="3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latin typeface="Arial" panose="020B0604020202020204" pitchFamily="34" charset="0"/>
                  <a:ea typeface="微软雅黑" panose="020B0503020204020204" pitchFamily="34" charset="-122"/>
                  <a:cs typeface="Arial" panose="020B0604020202020204" pitchFamily="34" charset="0"/>
                </a:endParaRPr>
              </a:p>
            </p:txBody>
          </p:sp>
        </p:grpSp>
        <p:grpSp>
          <p:nvGrpSpPr>
            <p:cNvPr id="51" name="组合 50"/>
            <p:cNvGrpSpPr>
              <a:grpSpLocks noChangeAspect="1"/>
            </p:cNvGrpSpPr>
            <p:nvPr/>
          </p:nvGrpSpPr>
          <p:grpSpPr>
            <a:xfrm>
              <a:off x="1735995" y="2108076"/>
              <a:ext cx="462003" cy="468000"/>
              <a:chOff x="2665061" y="4979202"/>
              <a:chExt cx="284308" cy="288000"/>
            </a:xfrm>
            <a:grpFill/>
          </p:grpSpPr>
          <p:sp>
            <p:nvSpPr>
              <p:cNvPr id="52" name="Freeform 932"/>
              <p:cNvSpPr>
                <a:spLocks noEditPoints="1"/>
              </p:cNvSpPr>
              <p:nvPr/>
            </p:nvSpPr>
            <p:spPr bwMode="auto">
              <a:xfrm>
                <a:off x="2665061" y="4979202"/>
                <a:ext cx="284308" cy="288000"/>
              </a:xfrm>
              <a:custGeom>
                <a:avLst/>
                <a:gdLst>
                  <a:gd name="T0" fmla="*/ 70 w 98"/>
                  <a:gd name="T1" fmla="*/ 42 h 99"/>
                  <a:gd name="T2" fmla="*/ 66 w 98"/>
                  <a:gd name="T3" fmla="*/ 42 h 99"/>
                  <a:gd name="T4" fmla="*/ 41 w 98"/>
                  <a:gd name="T5" fmla="*/ 67 h 99"/>
                  <a:gd name="T6" fmla="*/ 41 w 98"/>
                  <a:gd name="T7" fmla="*/ 70 h 99"/>
                  <a:gd name="T8" fmla="*/ 70 w 98"/>
                  <a:gd name="T9" fmla="*/ 99 h 99"/>
                  <a:gd name="T10" fmla="*/ 98 w 98"/>
                  <a:gd name="T11" fmla="*/ 70 h 99"/>
                  <a:gd name="T12" fmla="*/ 70 w 98"/>
                  <a:gd name="T13" fmla="*/ 42 h 99"/>
                  <a:gd name="T14" fmla="*/ 70 w 98"/>
                  <a:gd name="T15" fmla="*/ 90 h 99"/>
                  <a:gd name="T16" fmla="*/ 50 w 98"/>
                  <a:gd name="T17" fmla="*/ 70 h 99"/>
                  <a:gd name="T18" fmla="*/ 70 w 98"/>
                  <a:gd name="T19" fmla="*/ 51 h 99"/>
                  <a:gd name="T20" fmla="*/ 89 w 98"/>
                  <a:gd name="T21" fmla="*/ 70 h 99"/>
                  <a:gd name="T22" fmla="*/ 70 w 98"/>
                  <a:gd name="T23" fmla="*/ 90 h 99"/>
                  <a:gd name="T24" fmla="*/ 57 w 98"/>
                  <a:gd name="T25" fmla="*/ 29 h 99"/>
                  <a:gd name="T26" fmla="*/ 28 w 98"/>
                  <a:gd name="T27" fmla="*/ 0 h 99"/>
                  <a:gd name="T28" fmla="*/ 0 w 98"/>
                  <a:gd name="T29" fmla="*/ 29 h 99"/>
                  <a:gd name="T30" fmla="*/ 28 w 98"/>
                  <a:gd name="T31" fmla="*/ 57 h 99"/>
                  <a:gd name="T32" fmla="*/ 32 w 98"/>
                  <a:gd name="T33" fmla="*/ 57 h 99"/>
                  <a:gd name="T34" fmla="*/ 56 w 98"/>
                  <a:gd name="T35" fmla="*/ 32 h 99"/>
                  <a:gd name="T36" fmla="*/ 57 w 98"/>
                  <a:gd name="T37" fmla="*/ 29 h 99"/>
                  <a:gd name="T38" fmla="*/ 28 w 98"/>
                  <a:gd name="T39" fmla="*/ 48 h 99"/>
                  <a:gd name="T40" fmla="*/ 8 w 98"/>
                  <a:gd name="T41" fmla="*/ 29 h 99"/>
                  <a:gd name="T42" fmla="*/ 28 w 98"/>
                  <a:gd name="T43" fmla="*/ 9 h 99"/>
                  <a:gd name="T44" fmla="*/ 48 w 98"/>
                  <a:gd name="T45" fmla="*/ 29 h 99"/>
                  <a:gd name="T46" fmla="*/ 28 w 98"/>
                  <a:gd name="T47" fmla="*/ 48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8" h="99">
                    <a:moveTo>
                      <a:pt x="70" y="42"/>
                    </a:moveTo>
                    <a:cubicBezTo>
                      <a:pt x="68" y="42"/>
                      <a:pt x="67" y="42"/>
                      <a:pt x="66" y="42"/>
                    </a:cubicBezTo>
                    <a:cubicBezTo>
                      <a:pt x="41" y="67"/>
                      <a:pt x="41" y="67"/>
                      <a:pt x="41" y="67"/>
                    </a:cubicBezTo>
                    <a:cubicBezTo>
                      <a:pt x="41" y="68"/>
                      <a:pt x="41" y="69"/>
                      <a:pt x="41" y="70"/>
                    </a:cubicBezTo>
                    <a:cubicBezTo>
                      <a:pt x="41" y="86"/>
                      <a:pt x="54" y="99"/>
                      <a:pt x="70" y="99"/>
                    </a:cubicBezTo>
                    <a:cubicBezTo>
                      <a:pt x="85" y="99"/>
                      <a:pt x="98" y="86"/>
                      <a:pt x="98" y="70"/>
                    </a:cubicBezTo>
                    <a:cubicBezTo>
                      <a:pt x="98" y="55"/>
                      <a:pt x="85" y="42"/>
                      <a:pt x="70" y="42"/>
                    </a:cubicBezTo>
                    <a:close/>
                    <a:moveTo>
                      <a:pt x="70" y="90"/>
                    </a:moveTo>
                    <a:cubicBezTo>
                      <a:pt x="59" y="90"/>
                      <a:pt x="50" y="81"/>
                      <a:pt x="50" y="70"/>
                    </a:cubicBezTo>
                    <a:cubicBezTo>
                      <a:pt x="50" y="59"/>
                      <a:pt x="59" y="51"/>
                      <a:pt x="70" y="51"/>
                    </a:cubicBezTo>
                    <a:cubicBezTo>
                      <a:pt x="81" y="51"/>
                      <a:pt x="89" y="59"/>
                      <a:pt x="89" y="70"/>
                    </a:cubicBezTo>
                    <a:cubicBezTo>
                      <a:pt x="89" y="81"/>
                      <a:pt x="81" y="90"/>
                      <a:pt x="70" y="90"/>
                    </a:cubicBezTo>
                    <a:close/>
                    <a:moveTo>
                      <a:pt x="57" y="29"/>
                    </a:moveTo>
                    <a:cubicBezTo>
                      <a:pt x="57" y="13"/>
                      <a:pt x="44" y="0"/>
                      <a:pt x="28" y="0"/>
                    </a:cubicBezTo>
                    <a:cubicBezTo>
                      <a:pt x="12" y="0"/>
                      <a:pt x="0" y="13"/>
                      <a:pt x="0" y="29"/>
                    </a:cubicBezTo>
                    <a:cubicBezTo>
                      <a:pt x="0" y="44"/>
                      <a:pt x="12" y="57"/>
                      <a:pt x="28" y="57"/>
                    </a:cubicBezTo>
                    <a:cubicBezTo>
                      <a:pt x="29" y="57"/>
                      <a:pt x="31" y="57"/>
                      <a:pt x="32" y="57"/>
                    </a:cubicBezTo>
                    <a:cubicBezTo>
                      <a:pt x="56" y="32"/>
                      <a:pt x="56" y="32"/>
                      <a:pt x="56" y="32"/>
                    </a:cubicBezTo>
                    <a:cubicBezTo>
                      <a:pt x="56" y="31"/>
                      <a:pt x="57" y="30"/>
                      <a:pt x="57" y="29"/>
                    </a:cubicBezTo>
                    <a:close/>
                    <a:moveTo>
                      <a:pt x="28" y="48"/>
                    </a:moveTo>
                    <a:cubicBezTo>
                      <a:pt x="17" y="48"/>
                      <a:pt x="8" y="40"/>
                      <a:pt x="8" y="29"/>
                    </a:cubicBezTo>
                    <a:cubicBezTo>
                      <a:pt x="8" y="18"/>
                      <a:pt x="17" y="9"/>
                      <a:pt x="28" y="9"/>
                    </a:cubicBezTo>
                    <a:cubicBezTo>
                      <a:pt x="39" y="9"/>
                      <a:pt x="48" y="18"/>
                      <a:pt x="48" y="29"/>
                    </a:cubicBezTo>
                    <a:cubicBezTo>
                      <a:pt x="48" y="40"/>
                      <a:pt x="39" y="48"/>
                      <a:pt x="28" y="4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latin typeface="Arial" panose="020B0604020202020204" pitchFamily="34" charset="0"/>
                  <a:ea typeface="微软雅黑" panose="020B0503020204020204" pitchFamily="34" charset="-122"/>
                  <a:cs typeface="Arial" panose="020B0604020202020204" pitchFamily="34" charset="0"/>
                </a:endParaRPr>
              </a:p>
            </p:txBody>
          </p:sp>
          <p:sp>
            <p:nvSpPr>
              <p:cNvPr id="53" name="Freeform 933"/>
              <p:cNvSpPr/>
              <p:nvPr/>
            </p:nvSpPr>
            <p:spPr bwMode="auto">
              <a:xfrm>
                <a:off x="2697060" y="5013664"/>
                <a:ext cx="220308" cy="219077"/>
              </a:xfrm>
              <a:custGeom>
                <a:avLst/>
                <a:gdLst>
                  <a:gd name="T0" fmla="*/ 179 w 179"/>
                  <a:gd name="T1" fmla="*/ 12 h 178"/>
                  <a:gd name="T2" fmla="*/ 14 w 179"/>
                  <a:gd name="T3" fmla="*/ 178 h 178"/>
                  <a:gd name="T4" fmla="*/ 0 w 179"/>
                  <a:gd name="T5" fmla="*/ 166 h 178"/>
                  <a:gd name="T6" fmla="*/ 165 w 179"/>
                  <a:gd name="T7" fmla="*/ 0 h 178"/>
                  <a:gd name="T8" fmla="*/ 179 w 179"/>
                  <a:gd name="T9" fmla="*/ 12 h 178"/>
                </a:gdLst>
                <a:ahLst/>
                <a:cxnLst>
                  <a:cxn ang="0">
                    <a:pos x="T0" y="T1"/>
                  </a:cxn>
                  <a:cxn ang="0">
                    <a:pos x="T2" y="T3"/>
                  </a:cxn>
                  <a:cxn ang="0">
                    <a:pos x="T4" y="T5"/>
                  </a:cxn>
                  <a:cxn ang="0">
                    <a:pos x="T6" y="T7"/>
                  </a:cxn>
                  <a:cxn ang="0">
                    <a:pos x="T8" y="T9"/>
                  </a:cxn>
                </a:cxnLst>
                <a:rect l="0" t="0" r="r" b="b"/>
                <a:pathLst>
                  <a:path w="179" h="178">
                    <a:moveTo>
                      <a:pt x="179" y="12"/>
                    </a:moveTo>
                    <a:lnTo>
                      <a:pt x="14" y="178"/>
                    </a:lnTo>
                    <a:lnTo>
                      <a:pt x="0" y="166"/>
                    </a:lnTo>
                    <a:lnTo>
                      <a:pt x="165" y="0"/>
                    </a:lnTo>
                    <a:lnTo>
                      <a:pt x="179" y="1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latin typeface="Arial" panose="020B0604020202020204" pitchFamily="34" charset="0"/>
                  <a:ea typeface="微软雅黑" panose="020B0503020204020204" pitchFamily="34" charset="-122"/>
                  <a:cs typeface="Arial" panose="020B0604020202020204" pitchFamily="34" charset="0"/>
                </a:endParaRPr>
              </a:p>
            </p:txBody>
          </p:sp>
        </p:grpSp>
      </p:grpSp>
      <p:grpSp>
        <p:nvGrpSpPr>
          <p:cNvPr id="57" name="组合 56"/>
          <p:cNvGrpSpPr/>
          <p:nvPr/>
        </p:nvGrpSpPr>
        <p:grpSpPr>
          <a:xfrm>
            <a:off x="1090056" y="2781991"/>
            <a:ext cx="1618622" cy="1647000"/>
            <a:chOff x="478903" y="4355475"/>
            <a:chExt cx="2158455" cy="2196000"/>
          </a:xfrm>
          <a:solidFill>
            <a:srgbClr val="DB782B"/>
          </a:solidFill>
        </p:grpSpPr>
        <p:grpSp>
          <p:nvGrpSpPr>
            <p:cNvPr id="58" name="组合 57"/>
            <p:cNvGrpSpPr>
              <a:grpSpLocks noChangeAspect="1"/>
            </p:cNvGrpSpPr>
            <p:nvPr/>
          </p:nvGrpSpPr>
          <p:grpSpPr>
            <a:xfrm>
              <a:off x="1795203" y="4733013"/>
              <a:ext cx="366333" cy="576000"/>
              <a:chOff x="2257888" y="5547128"/>
              <a:chExt cx="137373" cy="216000"/>
            </a:xfrm>
            <a:grpFill/>
          </p:grpSpPr>
          <p:sp>
            <p:nvSpPr>
              <p:cNvPr id="78" name="Freeform 69"/>
              <p:cNvSpPr/>
              <p:nvPr/>
            </p:nvSpPr>
            <p:spPr bwMode="auto">
              <a:xfrm>
                <a:off x="2257888" y="5547128"/>
                <a:ext cx="137373" cy="140987"/>
              </a:xfrm>
              <a:custGeom>
                <a:avLst/>
                <a:gdLst>
                  <a:gd name="T0" fmla="*/ 57 w 64"/>
                  <a:gd name="T1" fmla="*/ 37 h 66"/>
                  <a:gd name="T2" fmla="*/ 43 w 64"/>
                  <a:gd name="T3" fmla="*/ 12 h 66"/>
                  <a:gd name="T4" fmla="*/ 39 w 64"/>
                  <a:gd name="T5" fmla="*/ 6 h 66"/>
                  <a:gd name="T6" fmla="*/ 25 w 64"/>
                  <a:gd name="T7" fmla="*/ 6 h 66"/>
                  <a:gd name="T8" fmla="*/ 22 w 64"/>
                  <a:gd name="T9" fmla="*/ 12 h 66"/>
                  <a:gd name="T10" fmla="*/ 8 w 64"/>
                  <a:gd name="T11" fmla="*/ 37 h 66"/>
                  <a:gd name="T12" fmla="*/ 4 w 64"/>
                  <a:gd name="T13" fmla="*/ 43 h 66"/>
                  <a:gd name="T14" fmla="*/ 11 w 64"/>
                  <a:gd name="T15" fmla="*/ 55 h 66"/>
                  <a:gd name="T16" fmla="*/ 18 w 64"/>
                  <a:gd name="T17" fmla="*/ 55 h 66"/>
                  <a:gd name="T18" fmla="*/ 19 w 64"/>
                  <a:gd name="T19" fmla="*/ 55 h 66"/>
                  <a:gd name="T20" fmla="*/ 19 w 64"/>
                  <a:gd name="T21" fmla="*/ 66 h 66"/>
                  <a:gd name="T22" fmla="*/ 32 w 64"/>
                  <a:gd name="T23" fmla="*/ 62 h 66"/>
                  <a:gd name="T24" fmla="*/ 32 w 64"/>
                  <a:gd name="T25" fmla="*/ 62 h 66"/>
                  <a:gd name="T26" fmla="*/ 46 w 64"/>
                  <a:gd name="T27" fmla="*/ 66 h 66"/>
                  <a:gd name="T28" fmla="*/ 46 w 64"/>
                  <a:gd name="T29" fmla="*/ 55 h 66"/>
                  <a:gd name="T30" fmla="*/ 46 w 64"/>
                  <a:gd name="T31" fmla="*/ 55 h 66"/>
                  <a:gd name="T32" fmla="*/ 53 w 64"/>
                  <a:gd name="T33" fmla="*/ 55 h 66"/>
                  <a:gd name="T34" fmla="*/ 60 w 64"/>
                  <a:gd name="T35" fmla="*/ 43 h 66"/>
                  <a:gd name="T36" fmla="*/ 57 w 64"/>
                  <a:gd name="T37" fmla="*/ 37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 h="66">
                    <a:moveTo>
                      <a:pt x="57" y="37"/>
                    </a:moveTo>
                    <a:cubicBezTo>
                      <a:pt x="53" y="30"/>
                      <a:pt x="47" y="19"/>
                      <a:pt x="43" y="12"/>
                    </a:cubicBezTo>
                    <a:cubicBezTo>
                      <a:pt x="39" y="6"/>
                      <a:pt x="39" y="6"/>
                      <a:pt x="39" y="6"/>
                    </a:cubicBezTo>
                    <a:cubicBezTo>
                      <a:pt x="35" y="0"/>
                      <a:pt x="29" y="0"/>
                      <a:pt x="25" y="6"/>
                    </a:cubicBezTo>
                    <a:cubicBezTo>
                      <a:pt x="22" y="12"/>
                      <a:pt x="22" y="12"/>
                      <a:pt x="22" y="12"/>
                    </a:cubicBezTo>
                    <a:cubicBezTo>
                      <a:pt x="18" y="19"/>
                      <a:pt x="11" y="30"/>
                      <a:pt x="8" y="37"/>
                    </a:cubicBezTo>
                    <a:cubicBezTo>
                      <a:pt x="4" y="43"/>
                      <a:pt x="4" y="43"/>
                      <a:pt x="4" y="43"/>
                    </a:cubicBezTo>
                    <a:cubicBezTo>
                      <a:pt x="0" y="50"/>
                      <a:pt x="3" y="55"/>
                      <a:pt x="11" y="55"/>
                    </a:cubicBezTo>
                    <a:cubicBezTo>
                      <a:pt x="18" y="55"/>
                      <a:pt x="18" y="55"/>
                      <a:pt x="18" y="55"/>
                    </a:cubicBezTo>
                    <a:cubicBezTo>
                      <a:pt x="19" y="55"/>
                      <a:pt x="19" y="55"/>
                      <a:pt x="19" y="55"/>
                    </a:cubicBezTo>
                    <a:cubicBezTo>
                      <a:pt x="19" y="66"/>
                      <a:pt x="19" y="66"/>
                      <a:pt x="19" y="66"/>
                    </a:cubicBezTo>
                    <a:cubicBezTo>
                      <a:pt x="23" y="63"/>
                      <a:pt x="27" y="62"/>
                      <a:pt x="32" y="62"/>
                    </a:cubicBezTo>
                    <a:cubicBezTo>
                      <a:pt x="32" y="62"/>
                      <a:pt x="32" y="62"/>
                      <a:pt x="32" y="62"/>
                    </a:cubicBezTo>
                    <a:cubicBezTo>
                      <a:pt x="37" y="62"/>
                      <a:pt x="42" y="63"/>
                      <a:pt x="46" y="66"/>
                    </a:cubicBezTo>
                    <a:cubicBezTo>
                      <a:pt x="46" y="55"/>
                      <a:pt x="46" y="55"/>
                      <a:pt x="46" y="55"/>
                    </a:cubicBezTo>
                    <a:cubicBezTo>
                      <a:pt x="46" y="55"/>
                      <a:pt x="46" y="55"/>
                      <a:pt x="46" y="55"/>
                    </a:cubicBezTo>
                    <a:cubicBezTo>
                      <a:pt x="53" y="55"/>
                      <a:pt x="53" y="55"/>
                      <a:pt x="53" y="55"/>
                    </a:cubicBezTo>
                    <a:cubicBezTo>
                      <a:pt x="61" y="55"/>
                      <a:pt x="64" y="49"/>
                      <a:pt x="60" y="43"/>
                    </a:cubicBezTo>
                    <a:lnTo>
                      <a:pt x="57"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2" tIns="60941" rIns="121882" bIns="60941" numCol="1" anchor="t" anchorCtr="0" compatLnSpc="1"/>
              <a:lstStyle/>
              <a:p>
                <a:endParaRPr lang="zh-CN" altLang="en-US" sz="1900">
                  <a:latin typeface="Arial" panose="020B0604020202020204" pitchFamily="34" charset="0"/>
                  <a:ea typeface="微软雅黑" panose="020B0503020204020204" pitchFamily="34" charset="-122"/>
                  <a:cs typeface="Arial" panose="020B0604020202020204" pitchFamily="34" charset="0"/>
                </a:endParaRPr>
              </a:p>
            </p:txBody>
          </p:sp>
          <p:sp>
            <p:nvSpPr>
              <p:cNvPr id="79" name="Freeform 70"/>
              <p:cNvSpPr/>
              <p:nvPr/>
            </p:nvSpPr>
            <p:spPr bwMode="auto">
              <a:xfrm>
                <a:off x="2290424" y="5688115"/>
                <a:ext cx="75013" cy="75013"/>
              </a:xfrm>
              <a:custGeom>
                <a:avLst/>
                <a:gdLst>
                  <a:gd name="T0" fmla="*/ 17 w 35"/>
                  <a:gd name="T1" fmla="*/ 0 h 35"/>
                  <a:gd name="T2" fmla="*/ 17 w 35"/>
                  <a:gd name="T3" fmla="*/ 0 h 35"/>
                  <a:gd name="T4" fmla="*/ 17 w 35"/>
                  <a:gd name="T5" fmla="*/ 0 h 35"/>
                  <a:gd name="T6" fmla="*/ 17 w 35"/>
                  <a:gd name="T7" fmla="*/ 0 h 35"/>
                  <a:gd name="T8" fmla="*/ 17 w 35"/>
                  <a:gd name="T9" fmla="*/ 0 h 35"/>
                  <a:gd name="T10" fmla="*/ 4 w 35"/>
                  <a:gd name="T11" fmla="*/ 6 h 35"/>
                  <a:gd name="T12" fmla="*/ 0 w 35"/>
                  <a:gd name="T13" fmla="*/ 17 h 35"/>
                  <a:gd name="T14" fmla="*/ 0 w 35"/>
                  <a:gd name="T15" fmla="*/ 17 h 35"/>
                  <a:gd name="T16" fmla="*/ 17 w 35"/>
                  <a:gd name="T17" fmla="*/ 35 h 35"/>
                  <a:gd name="T18" fmla="*/ 17 w 35"/>
                  <a:gd name="T19" fmla="*/ 35 h 35"/>
                  <a:gd name="T20" fmla="*/ 35 w 35"/>
                  <a:gd name="T21" fmla="*/ 17 h 35"/>
                  <a:gd name="T22" fmla="*/ 35 w 35"/>
                  <a:gd name="T23" fmla="*/ 17 h 35"/>
                  <a:gd name="T24" fmla="*/ 31 w 35"/>
                  <a:gd name="T25" fmla="*/ 6 h 35"/>
                  <a:gd name="T26" fmla="*/ 17 w 35"/>
                  <a:gd name="T2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 h="35">
                    <a:moveTo>
                      <a:pt x="17" y="0"/>
                    </a:moveTo>
                    <a:cubicBezTo>
                      <a:pt x="17" y="0"/>
                      <a:pt x="17" y="0"/>
                      <a:pt x="17" y="0"/>
                    </a:cubicBezTo>
                    <a:cubicBezTo>
                      <a:pt x="17" y="0"/>
                      <a:pt x="17" y="0"/>
                      <a:pt x="17" y="0"/>
                    </a:cubicBezTo>
                    <a:cubicBezTo>
                      <a:pt x="17" y="0"/>
                      <a:pt x="17" y="0"/>
                      <a:pt x="17" y="0"/>
                    </a:cubicBezTo>
                    <a:cubicBezTo>
                      <a:pt x="17" y="0"/>
                      <a:pt x="17" y="0"/>
                      <a:pt x="17" y="0"/>
                    </a:cubicBezTo>
                    <a:cubicBezTo>
                      <a:pt x="12" y="0"/>
                      <a:pt x="7" y="2"/>
                      <a:pt x="4" y="6"/>
                    </a:cubicBezTo>
                    <a:cubicBezTo>
                      <a:pt x="1" y="9"/>
                      <a:pt x="0" y="13"/>
                      <a:pt x="0" y="17"/>
                    </a:cubicBezTo>
                    <a:cubicBezTo>
                      <a:pt x="0" y="17"/>
                      <a:pt x="0" y="17"/>
                      <a:pt x="0" y="17"/>
                    </a:cubicBezTo>
                    <a:cubicBezTo>
                      <a:pt x="0" y="27"/>
                      <a:pt x="8" y="35"/>
                      <a:pt x="17" y="35"/>
                    </a:cubicBezTo>
                    <a:cubicBezTo>
                      <a:pt x="17" y="35"/>
                      <a:pt x="17" y="35"/>
                      <a:pt x="17" y="35"/>
                    </a:cubicBezTo>
                    <a:cubicBezTo>
                      <a:pt x="27" y="35"/>
                      <a:pt x="35" y="27"/>
                      <a:pt x="35" y="17"/>
                    </a:cubicBezTo>
                    <a:cubicBezTo>
                      <a:pt x="35" y="17"/>
                      <a:pt x="35" y="17"/>
                      <a:pt x="35" y="17"/>
                    </a:cubicBezTo>
                    <a:cubicBezTo>
                      <a:pt x="35" y="13"/>
                      <a:pt x="33" y="9"/>
                      <a:pt x="31" y="6"/>
                    </a:cubicBezTo>
                    <a:cubicBezTo>
                      <a:pt x="27" y="2"/>
                      <a:pt x="23" y="0"/>
                      <a:pt x="1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2" tIns="60941" rIns="121882" bIns="60941" numCol="1" anchor="t" anchorCtr="0" compatLnSpc="1"/>
              <a:lstStyle/>
              <a:p>
                <a:endParaRPr lang="zh-CN" altLang="en-US" sz="1900">
                  <a:latin typeface="Arial" panose="020B0604020202020204" pitchFamily="34" charset="0"/>
                  <a:ea typeface="微软雅黑" panose="020B0503020204020204" pitchFamily="34" charset="-122"/>
                  <a:cs typeface="Arial" panose="020B0604020202020204" pitchFamily="34" charset="0"/>
                </a:endParaRPr>
              </a:p>
            </p:txBody>
          </p:sp>
        </p:grpSp>
        <p:grpSp>
          <p:nvGrpSpPr>
            <p:cNvPr id="59" name="组合 58"/>
            <p:cNvGrpSpPr>
              <a:grpSpLocks noChangeAspect="1"/>
            </p:cNvGrpSpPr>
            <p:nvPr/>
          </p:nvGrpSpPr>
          <p:grpSpPr>
            <a:xfrm>
              <a:off x="478903" y="4355475"/>
              <a:ext cx="2158455" cy="2196000"/>
              <a:chOff x="5397500" y="5734050"/>
              <a:chExt cx="365125" cy="371476"/>
            </a:xfrm>
            <a:grpFill/>
          </p:grpSpPr>
          <p:sp>
            <p:nvSpPr>
              <p:cNvPr id="60" name="Freeform 288"/>
              <p:cNvSpPr/>
              <p:nvPr/>
            </p:nvSpPr>
            <p:spPr bwMode="auto">
              <a:xfrm>
                <a:off x="5532438" y="5907088"/>
                <a:ext cx="71438" cy="68263"/>
              </a:xfrm>
              <a:custGeom>
                <a:avLst/>
                <a:gdLst>
                  <a:gd name="T0" fmla="*/ 45 w 45"/>
                  <a:gd name="T1" fmla="*/ 17 h 43"/>
                  <a:gd name="T2" fmla="*/ 17 w 45"/>
                  <a:gd name="T3" fmla="*/ 43 h 43"/>
                  <a:gd name="T4" fmla="*/ 0 w 45"/>
                  <a:gd name="T5" fmla="*/ 26 h 43"/>
                  <a:gd name="T6" fmla="*/ 29 w 45"/>
                  <a:gd name="T7" fmla="*/ 0 h 43"/>
                  <a:gd name="T8" fmla="*/ 45 w 45"/>
                  <a:gd name="T9" fmla="*/ 17 h 43"/>
                </a:gdLst>
                <a:ahLst/>
                <a:cxnLst>
                  <a:cxn ang="0">
                    <a:pos x="T0" y="T1"/>
                  </a:cxn>
                  <a:cxn ang="0">
                    <a:pos x="T2" y="T3"/>
                  </a:cxn>
                  <a:cxn ang="0">
                    <a:pos x="T4" y="T5"/>
                  </a:cxn>
                  <a:cxn ang="0">
                    <a:pos x="T6" y="T7"/>
                  </a:cxn>
                  <a:cxn ang="0">
                    <a:pos x="T8" y="T9"/>
                  </a:cxn>
                </a:cxnLst>
                <a:rect l="0" t="0" r="r" b="b"/>
                <a:pathLst>
                  <a:path w="45" h="43">
                    <a:moveTo>
                      <a:pt x="45" y="17"/>
                    </a:moveTo>
                    <a:lnTo>
                      <a:pt x="17" y="43"/>
                    </a:lnTo>
                    <a:lnTo>
                      <a:pt x="0" y="26"/>
                    </a:lnTo>
                    <a:lnTo>
                      <a:pt x="29" y="0"/>
                    </a:lnTo>
                    <a:lnTo>
                      <a:pt x="45" y="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2" tIns="60941" rIns="121882" bIns="60941" numCol="1" anchor="t" anchorCtr="0" compatLnSpc="1"/>
              <a:lstStyle/>
              <a:p>
                <a:endParaRPr lang="zh-CN" altLang="en-US" sz="1900">
                  <a:latin typeface="Arial" panose="020B0604020202020204" pitchFamily="34" charset="0"/>
                  <a:ea typeface="微软雅黑" panose="020B0503020204020204" pitchFamily="34" charset="-122"/>
                  <a:cs typeface="Arial" panose="020B0604020202020204" pitchFamily="34" charset="0"/>
                </a:endParaRPr>
              </a:p>
            </p:txBody>
          </p:sp>
          <p:sp>
            <p:nvSpPr>
              <p:cNvPr id="76" name="Freeform 289"/>
              <p:cNvSpPr>
                <a:spLocks noEditPoints="1"/>
              </p:cNvSpPr>
              <p:nvPr/>
            </p:nvSpPr>
            <p:spPr bwMode="auto">
              <a:xfrm>
                <a:off x="5537200" y="5734050"/>
                <a:ext cx="225425" cy="225425"/>
              </a:xfrm>
              <a:custGeom>
                <a:avLst/>
                <a:gdLst>
                  <a:gd name="T0" fmla="*/ 30 w 60"/>
                  <a:gd name="T1" fmla="*/ 0 h 60"/>
                  <a:gd name="T2" fmla="*/ 0 w 60"/>
                  <a:gd name="T3" fmla="*/ 30 h 60"/>
                  <a:gd name="T4" fmla="*/ 30 w 60"/>
                  <a:gd name="T5" fmla="*/ 60 h 60"/>
                  <a:gd name="T6" fmla="*/ 60 w 60"/>
                  <a:gd name="T7" fmla="*/ 30 h 60"/>
                  <a:gd name="T8" fmla="*/ 30 w 60"/>
                  <a:gd name="T9" fmla="*/ 0 h 60"/>
                  <a:gd name="T10" fmla="*/ 30 w 60"/>
                  <a:gd name="T11" fmla="*/ 51 h 60"/>
                  <a:gd name="T12" fmla="*/ 8 w 60"/>
                  <a:gd name="T13" fmla="*/ 30 h 60"/>
                  <a:gd name="T14" fmla="*/ 30 w 60"/>
                  <a:gd name="T15" fmla="*/ 8 h 60"/>
                  <a:gd name="T16" fmla="*/ 52 w 60"/>
                  <a:gd name="T17" fmla="*/ 30 h 60"/>
                  <a:gd name="T18" fmla="*/ 30 w 60"/>
                  <a:gd name="T19" fmla="*/ 5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0"/>
                    </a:moveTo>
                    <a:cubicBezTo>
                      <a:pt x="13" y="0"/>
                      <a:pt x="0" y="13"/>
                      <a:pt x="0" y="30"/>
                    </a:cubicBezTo>
                    <a:cubicBezTo>
                      <a:pt x="0" y="47"/>
                      <a:pt x="13" y="60"/>
                      <a:pt x="30" y="60"/>
                    </a:cubicBezTo>
                    <a:cubicBezTo>
                      <a:pt x="47" y="60"/>
                      <a:pt x="60" y="47"/>
                      <a:pt x="60" y="30"/>
                    </a:cubicBezTo>
                    <a:cubicBezTo>
                      <a:pt x="60" y="13"/>
                      <a:pt x="47" y="0"/>
                      <a:pt x="30" y="0"/>
                    </a:cubicBezTo>
                    <a:close/>
                    <a:moveTo>
                      <a:pt x="30" y="51"/>
                    </a:moveTo>
                    <a:cubicBezTo>
                      <a:pt x="18" y="51"/>
                      <a:pt x="8" y="42"/>
                      <a:pt x="8" y="30"/>
                    </a:cubicBezTo>
                    <a:cubicBezTo>
                      <a:pt x="8" y="18"/>
                      <a:pt x="18" y="8"/>
                      <a:pt x="30" y="8"/>
                    </a:cubicBezTo>
                    <a:cubicBezTo>
                      <a:pt x="42" y="8"/>
                      <a:pt x="52" y="18"/>
                      <a:pt x="52" y="30"/>
                    </a:cubicBezTo>
                    <a:cubicBezTo>
                      <a:pt x="52" y="42"/>
                      <a:pt x="42" y="51"/>
                      <a:pt x="30" y="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2" tIns="60941" rIns="121882" bIns="60941" numCol="1" anchor="t" anchorCtr="0" compatLnSpc="1"/>
              <a:lstStyle/>
              <a:p>
                <a:endParaRPr lang="zh-CN" altLang="en-US" sz="1900">
                  <a:latin typeface="Arial" panose="020B0604020202020204" pitchFamily="34" charset="0"/>
                  <a:ea typeface="微软雅黑" panose="020B0503020204020204" pitchFamily="34" charset="-122"/>
                  <a:cs typeface="Arial" panose="020B0604020202020204" pitchFamily="34" charset="0"/>
                </a:endParaRPr>
              </a:p>
            </p:txBody>
          </p:sp>
          <p:sp>
            <p:nvSpPr>
              <p:cNvPr id="77" name="Freeform 291"/>
              <p:cNvSpPr/>
              <p:nvPr/>
            </p:nvSpPr>
            <p:spPr bwMode="auto">
              <a:xfrm>
                <a:off x="5397500" y="5951538"/>
                <a:ext cx="158750" cy="153988"/>
              </a:xfrm>
              <a:custGeom>
                <a:avLst/>
                <a:gdLst>
                  <a:gd name="T0" fmla="*/ 30 w 42"/>
                  <a:gd name="T1" fmla="*/ 0 h 41"/>
                  <a:gd name="T2" fmla="*/ 3 w 42"/>
                  <a:gd name="T3" fmla="*/ 26 h 41"/>
                  <a:gd name="T4" fmla="*/ 3 w 42"/>
                  <a:gd name="T5" fmla="*/ 38 h 41"/>
                  <a:gd name="T6" fmla="*/ 15 w 42"/>
                  <a:gd name="T7" fmla="*/ 38 h 41"/>
                  <a:gd name="T8" fmla="*/ 42 w 42"/>
                  <a:gd name="T9" fmla="*/ 12 h 41"/>
                  <a:gd name="T10" fmla="*/ 30 w 42"/>
                  <a:gd name="T11" fmla="*/ 0 h 41"/>
                </a:gdLst>
                <a:ahLst/>
                <a:cxnLst>
                  <a:cxn ang="0">
                    <a:pos x="T0" y="T1"/>
                  </a:cxn>
                  <a:cxn ang="0">
                    <a:pos x="T2" y="T3"/>
                  </a:cxn>
                  <a:cxn ang="0">
                    <a:pos x="T4" y="T5"/>
                  </a:cxn>
                  <a:cxn ang="0">
                    <a:pos x="T6" y="T7"/>
                  </a:cxn>
                  <a:cxn ang="0">
                    <a:pos x="T8" y="T9"/>
                  </a:cxn>
                  <a:cxn ang="0">
                    <a:pos x="T10" y="T11"/>
                  </a:cxn>
                </a:cxnLst>
                <a:rect l="0" t="0" r="r" b="b"/>
                <a:pathLst>
                  <a:path w="42" h="41">
                    <a:moveTo>
                      <a:pt x="30" y="0"/>
                    </a:moveTo>
                    <a:cubicBezTo>
                      <a:pt x="3" y="26"/>
                      <a:pt x="3" y="26"/>
                      <a:pt x="3" y="26"/>
                    </a:cubicBezTo>
                    <a:cubicBezTo>
                      <a:pt x="0" y="29"/>
                      <a:pt x="0" y="34"/>
                      <a:pt x="3" y="38"/>
                    </a:cubicBezTo>
                    <a:cubicBezTo>
                      <a:pt x="6" y="41"/>
                      <a:pt x="12" y="41"/>
                      <a:pt x="15" y="38"/>
                    </a:cubicBezTo>
                    <a:cubicBezTo>
                      <a:pt x="42" y="12"/>
                      <a:pt x="42" y="12"/>
                      <a:pt x="42" y="12"/>
                    </a:cubicBezTo>
                    <a:lnTo>
                      <a:pt x="3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2" tIns="60941" rIns="121882" bIns="60941" numCol="1" anchor="t" anchorCtr="0" compatLnSpc="1"/>
              <a:lstStyle/>
              <a:p>
                <a:endParaRPr lang="zh-CN" altLang="en-US" sz="1900">
                  <a:latin typeface="Arial" panose="020B0604020202020204" pitchFamily="34" charset="0"/>
                  <a:ea typeface="微软雅黑" panose="020B0503020204020204" pitchFamily="34" charset="-122"/>
                  <a:cs typeface="Arial" panose="020B0604020202020204" pitchFamily="34" charset="0"/>
                </a:endParaRPr>
              </a:p>
            </p:txBody>
          </p:sp>
        </p:grpSp>
      </p:grpSp>
      <p:sp>
        <p:nvSpPr>
          <p:cNvPr id="80" name="矩形 79"/>
          <p:cNvSpPr/>
          <p:nvPr/>
        </p:nvSpPr>
        <p:spPr>
          <a:xfrm>
            <a:off x="5436498" y="1146107"/>
            <a:ext cx="1010225" cy="330762"/>
          </a:xfrm>
          <a:prstGeom prst="rect">
            <a:avLst/>
          </a:prstGeom>
        </p:spPr>
        <p:txBody>
          <a:bodyPr wrap="none" lIns="68561" tIns="34281" rIns="68561" bIns="34281">
            <a:spAutoFit/>
          </a:bodyPr>
          <a:lstStyle/>
          <a:p>
            <a:r>
              <a:rPr lang="zh-CN" altLang="en-US" sz="1700" b="1" dirty="0">
                <a:solidFill>
                  <a:srgbClr val="934D19"/>
                </a:solidFill>
                <a:latin typeface="微软雅黑" panose="020B0503020204020204" pitchFamily="34" charset="-122"/>
                <a:ea typeface="微软雅黑" panose="020B0503020204020204" pitchFamily="34" charset="-122"/>
              </a:rPr>
              <a:t>添加标题</a:t>
            </a:r>
            <a:endParaRPr lang="en-US" altLang="zh-CN" sz="1700" b="1" dirty="0">
              <a:solidFill>
                <a:srgbClr val="934D19"/>
              </a:solidFill>
              <a:latin typeface="微软雅黑" panose="020B0503020204020204" pitchFamily="34" charset="-122"/>
              <a:ea typeface="微软雅黑" panose="020B0503020204020204" pitchFamily="34" charset="-122"/>
            </a:endParaRPr>
          </a:p>
        </p:txBody>
      </p:sp>
      <p:sp>
        <p:nvSpPr>
          <p:cNvPr id="81" name="矩形 47"/>
          <p:cNvSpPr>
            <a:spLocks noChangeArrowheads="1"/>
          </p:cNvSpPr>
          <p:nvPr/>
        </p:nvSpPr>
        <p:spPr bwMode="auto">
          <a:xfrm>
            <a:off x="5436499" y="1437331"/>
            <a:ext cx="2715797" cy="678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1" tIns="34281" rIns="68561" bIns="3428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l">
              <a:lnSpc>
                <a:spcPct val="120000"/>
              </a:lnSpc>
              <a:spcBef>
                <a:spcPct val="0"/>
              </a:spcBef>
              <a:buNone/>
            </a:pPr>
            <a:r>
              <a:rPr lang="zh-CN" altLang="en-US" sz="1100" dirty="0">
                <a:solidFill>
                  <a:srgbClr val="333333"/>
                </a:solidFill>
                <a:sym typeface="微软雅黑" panose="020B0503020204020204" pitchFamily="34" charset="-122"/>
              </a:rPr>
              <a:t>在此录入上述图表的综合描述说明，在此录入上述图表的综合描述说明，在此录入上述图表的综合描述说明。</a:t>
            </a:r>
          </a:p>
        </p:txBody>
      </p:sp>
      <p:sp>
        <p:nvSpPr>
          <p:cNvPr id="82" name="矩形 81"/>
          <p:cNvSpPr/>
          <p:nvPr/>
        </p:nvSpPr>
        <p:spPr>
          <a:xfrm>
            <a:off x="5436498" y="2289051"/>
            <a:ext cx="1010225" cy="330762"/>
          </a:xfrm>
          <a:prstGeom prst="rect">
            <a:avLst/>
          </a:prstGeom>
        </p:spPr>
        <p:txBody>
          <a:bodyPr wrap="none" lIns="68561" tIns="34281" rIns="68561" bIns="34281">
            <a:spAutoFit/>
          </a:bodyPr>
          <a:lstStyle/>
          <a:p>
            <a:r>
              <a:rPr lang="zh-CN" altLang="en-US" sz="1700" b="1" dirty="0">
                <a:solidFill>
                  <a:srgbClr val="934D19"/>
                </a:solidFill>
                <a:latin typeface="微软雅黑" panose="020B0503020204020204" pitchFamily="34" charset="-122"/>
                <a:ea typeface="微软雅黑" panose="020B0503020204020204" pitchFamily="34" charset="-122"/>
              </a:rPr>
              <a:t>添加标题</a:t>
            </a:r>
            <a:endParaRPr lang="en-US" altLang="zh-CN" sz="1700" b="1" dirty="0">
              <a:solidFill>
                <a:srgbClr val="934D19"/>
              </a:solidFill>
              <a:latin typeface="微软雅黑" panose="020B0503020204020204" pitchFamily="34" charset="-122"/>
              <a:ea typeface="微软雅黑" panose="020B0503020204020204" pitchFamily="34" charset="-122"/>
            </a:endParaRPr>
          </a:p>
        </p:txBody>
      </p:sp>
      <p:sp>
        <p:nvSpPr>
          <p:cNvPr id="83" name="矩形 47"/>
          <p:cNvSpPr>
            <a:spLocks noChangeArrowheads="1"/>
          </p:cNvSpPr>
          <p:nvPr/>
        </p:nvSpPr>
        <p:spPr bwMode="auto">
          <a:xfrm>
            <a:off x="5436499" y="2580275"/>
            <a:ext cx="2715797" cy="678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1" tIns="34281" rIns="68561" bIns="3428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l">
              <a:lnSpc>
                <a:spcPct val="120000"/>
              </a:lnSpc>
              <a:spcBef>
                <a:spcPct val="0"/>
              </a:spcBef>
              <a:buNone/>
            </a:pPr>
            <a:r>
              <a:rPr lang="zh-CN" altLang="en-US" sz="1100" dirty="0">
                <a:solidFill>
                  <a:srgbClr val="333333"/>
                </a:solidFill>
                <a:sym typeface="微软雅黑" panose="020B0503020204020204" pitchFamily="34" charset="-122"/>
              </a:rPr>
              <a:t>在此录入上述图表的综合描述说明，在此录入上述图表的综合描述说明，在此录入上述图表的综合描述说明。</a:t>
            </a:r>
          </a:p>
        </p:txBody>
      </p:sp>
      <p:sp>
        <p:nvSpPr>
          <p:cNvPr id="84" name="矩形 83"/>
          <p:cNvSpPr/>
          <p:nvPr/>
        </p:nvSpPr>
        <p:spPr>
          <a:xfrm>
            <a:off x="5436498" y="3431994"/>
            <a:ext cx="1010225" cy="330762"/>
          </a:xfrm>
          <a:prstGeom prst="rect">
            <a:avLst/>
          </a:prstGeom>
        </p:spPr>
        <p:txBody>
          <a:bodyPr wrap="none" lIns="68561" tIns="34281" rIns="68561" bIns="34281">
            <a:spAutoFit/>
          </a:bodyPr>
          <a:lstStyle/>
          <a:p>
            <a:r>
              <a:rPr lang="zh-CN" altLang="en-US" sz="1700" b="1" dirty="0">
                <a:solidFill>
                  <a:srgbClr val="934D19"/>
                </a:solidFill>
                <a:latin typeface="微软雅黑" panose="020B0503020204020204" pitchFamily="34" charset="-122"/>
                <a:ea typeface="微软雅黑" panose="020B0503020204020204" pitchFamily="34" charset="-122"/>
              </a:rPr>
              <a:t>添加标题</a:t>
            </a:r>
            <a:endParaRPr lang="en-US" altLang="zh-CN" sz="1700" b="1" dirty="0">
              <a:solidFill>
                <a:srgbClr val="934D19"/>
              </a:solidFill>
              <a:latin typeface="微软雅黑" panose="020B0503020204020204" pitchFamily="34" charset="-122"/>
              <a:ea typeface="微软雅黑" panose="020B0503020204020204" pitchFamily="34" charset="-122"/>
            </a:endParaRPr>
          </a:p>
        </p:txBody>
      </p:sp>
      <p:sp>
        <p:nvSpPr>
          <p:cNvPr id="85" name="矩形 47"/>
          <p:cNvSpPr>
            <a:spLocks noChangeArrowheads="1"/>
          </p:cNvSpPr>
          <p:nvPr/>
        </p:nvSpPr>
        <p:spPr bwMode="auto">
          <a:xfrm>
            <a:off x="5436499" y="3723217"/>
            <a:ext cx="2715797" cy="678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1" tIns="34281" rIns="68561" bIns="3428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l">
              <a:lnSpc>
                <a:spcPct val="120000"/>
              </a:lnSpc>
              <a:spcBef>
                <a:spcPct val="0"/>
              </a:spcBef>
              <a:buNone/>
            </a:pPr>
            <a:r>
              <a:rPr lang="zh-CN" altLang="en-US" sz="1100" dirty="0">
                <a:solidFill>
                  <a:srgbClr val="333333"/>
                </a:solidFill>
                <a:sym typeface="微软雅黑" panose="020B0503020204020204" pitchFamily="34" charset="-122"/>
              </a:rPr>
              <a:t>在此录入上述图表的综合描述说明，在此录入上述图表的综合描述说明，在此录入上述图表的描述说明。</a:t>
            </a:r>
          </a:p>
        </p:txBody>
      </p:sp>
      <p:sp>
        <p:nvSpPr>
          <p:cNvPr id="86" name="矩形 85"/>
          <p:cNvSpPr/>
          <p:nvPr/>
        </p:nvSpPr>
        <p:spPr>
          <a:xfrm>
            <a:off x="2625916" y="1048220"/>
            <a:ext cx="907805" cy="300075"/>
          </a:xfrm>
          <a:prstGeom prst="rect">
            <a:avLst/>
          </a:prstGeom>
        </p:spPr>
        <p:txBody>
          <a:bodyPr wrap="none" lIns="68561" tIns="34281" rIns="68561" bIns="34281">
            <a:spAutoFit/>
          </a:bodyPr>
          <a:lstStyle/>
          <a:p>
            <a:r>
              <a:rPr lang="zh-CN" altLang="en-US" sz="1500" b="1" dirty="0">
                <a:solidFill>
                  <a:srgbClr val="934D19"/>
                </a:solidFill>
                <a:latin typeface="微软雅黑" panose="020B0503020204020204" pitchFamily="34" charset="-122"/>
                <a:ea typeface="微软雅黑" panose="020B0503020204020204" pitchFamily="34" charset="-122"/>
              </a:rPr>
              <a:t>添加标题</a:t>
            </a:r>
            <a:endParaRPr lang="en-US" altLang="zh-CN" sz="1500" b="1" dirty="0">
              <a:solidFill>
                <a:srgbClr val="934D19"/>
              </a:solidFill>
              <a:latin typeface="微软雅黑" panose="020B0503020204020204" pitchFamily="34" charset="-122"/>
              <a:ea typeface="微软雅黑" panose="020B0503020204020204" pitchFamily="34" charset="-122"/>
            </a:endParaRPr>
          </a:p>
        </p:txBody>
      </p:sp>
      <p:sp>
        <p:nvSpPr>
          <p:cNvPr id="87" name="矩形 47"/>
          <p:cNvSpPr>
            <a:spLocks noChangeArrowheads="1"/>
          </p:cNvSpPr>
          <p:nvPr/>
        </p:nvSpPr>
        <p:spPr bwMode="auto">
          <a:xfrm>
            <a:off x="2614095" y="1934775"/>
            <a:ext cx="2109213" cy="401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1" tIns="34281" rIns="68561" bIns="3428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900" dirty="0">
                <a:solidFill>
                  <a:schemeClr val="tx1">
                    <a:lumMod val="65000"/>
                    <a:lumOff val="35000"/>
                  </a:schemeClr>
                </a:solidFill>
                <a:sym typeface="微软雅黑" panose="020B0503020204020204" pitchFamily="34" charset="-122"/>
              </a:rPr>
              <a:t>在此录入上述图表的描述说明，在此录入上述图表的描述说明。</a:t>
            </a:r>
          </a:p>
        </p:txBody>
      </p:sp>
      <p:sp>
        <p:nvSpPr>
          <p:cNvPr id="88" name="矩形 87"/>
          <p:cNvSpPr/>
          <p:nvPr/>
        </p:nvSpPr>
        <p:spPr>
          <a:xfrm>
            <a:off x="2625916" y="2702257"/>
            <a:ext cx="907805" cy="300075"/>
          </a:xfrm>
          <a:prstGeom prst="rect">
            <a:avLst/>
          </a:prstGeom>
        </p:spPr>
        <p:txBody>
          <a:bodyPr wrap="none" lIns="68561" tIns="34281" rIns="68561" bIns="34281">
            <a:spAutoFit/>
          </a:bodyPr>
          <a:lstStyle/>
          <a:p>
            <a:r>
              <a:rPr lang="zh-CN" altLang="en-US" sz="1500" b="1" dirty="0">
                <a:solidFill>
                  <a:srgbClr val="934D19"/>
                </a:solidFill>
                <a:latin typeface="微软雅黑" panose="020B0503020204020204" pitchFamily="34" charset="-122"/>
                <a:ea typeface="微软雅黑" panose="020B0503020204020204" pitchFamily="34" charset="-122"/>
              </a:rPr>
              <a:t>添加标题</a:t>
            </a:r>
            <a:endParaRPr lang="en-US" altLang="zh-CN" sz="1500" b="1" dirty="0">
              <a:solidFill>
                <a:srgbClr val="934D19"/>
              </a:solidFill>
              <a:latin typeface="微软雅黑" panose="020B0503020204020204" pitchFamily="34" charset="-122"/>
              <a:ea typeface="微软雅黑" panose="020B0503020204020204" pitchFamily="34" charset="-122"/>
            </a:endParaRPr>
          </a:p>
        </p:txBody>
      </p:sp>
      <p:sp>
        <p:nvSpPr>
          <p:cNvPr id="89" name="矩形 47"/>
          <p:cNvSpPr>
            <a:spLocks noChangeArrowheads="1"/>
          </p:cNvSpPr>
          <p:nvPr/>
        </p:nvSpPr>
        <p:spPr bwMode="auto">
          <a:xfrm>
            <a:off x="2614095" y="3576988"/>
            <a:ext cx="2109213" cy="401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1" tIns="34281" rIns="68561" bIns="3428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900" dirty="0">
                <a:solidFill>
                  <a:schemeClr val="tx1">
                    <a:lumMod val="65000"/>
                    <a:lumOff val="35000"/>
                  </a:schemeClr>
                </a:solidFill>
                <a:sym typeface="微软雅黑" panose="020B0503020204020204" pitchFamily="34" charset="-122"/>
              </a:rPr>
              <a:t>在此录入上述图表的描述说明，在此录入上述图表的描述说明。</a:t>
            </a: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250"/>
                                  </p:stCondLst>
                                  <p:childTnLst>
                                    <p:set>
                                      <p:cBhvr>
                                        <p:cTn id="6" dur="1" fill="hold">
                                          <p:stCondLst>
                                            <p:cond delay="0"/>
                                          </p:stCondLst>
                                        </p:cTn>
                                        <p:tgtEl>
                                          <p:spTgt spid="49"/>
                                        </p:tgtEl>
                                        <p:attrNameLst>
                                          <p:attrName>style.visibility</p:attrName>
                                        </p:attrNameLst>
                                      </p:cBhvr>
                                      <p:to>
                                        <p:strVal val="visible"/>
                                      </p:to>
                                    </p:set>
                                    <p:anim calcmode="lin" valueType="num">
                                      <p:cBhvr>
                                        <p:cTn id="7" dur="350" fill="hold"/>
                                        <p:tgtEl>
                                          <p:spTgt spid="49"/>
                                        </p:tgtEl>
                                        <p:attrNameLst>
                                          <p:attrName>ppt_w</p:attrName>
                                        </p:attrNameLst>
                                      </p:cBhvr>
                                      <p:tavLst>
                                        <p:tav tm="0">
                                          <p:val>
                                            <p:fltVal val="0"/>
                                          </p:val>
                                        </p:tav>
                                        <p:tav tm="100000">
                                          <p:val>
                                            <p:strVal val="#ppt_w"/>
                                          </p:val>
                                        </p:tav>
                                      </p:tavLst>
                                    </p:anim>
                                    <p:anim calcmode="lin" valueType="num">
                                      <p:cBhvr>
                                        <p:cTn id="8" dur="350" fill="hold"/>
                                        <p:tgtEl>
                                          <p:spTgt spid="49"/>
                                        </p:tgtEl>
                                        <p:attrNameLst>
                                          <p:attrName>ppt_h</p:attrName>
                                        </p:attrNameLst>
                                      </p:cBhvr>
                                      <p:tavLst>
                                        <p:tav tm="0">
                                          <p:val>
                                            <p:fltVal val="0"/>
                                          </p:val>
                                        </p:tav>
                                        <p:tav tm="100000">
                                          <p:val>
                                            <p:strVal val="#ppt_h"/>
                                          </p:val>
                                        </p:tav>
                                      </p:tavLst>
                                    </p:anim>
                                    <p:animEffect transition="in" filter="fade">
                                      <p:cBhvr>
                                        <p:cTn id="9" dur="350"/>
                                        <p:tgtEl>
                                          <p:spTgt spid="49"/>
                                        </p:tgtEl>
                                      </p:cBhvr>
                                    </p:animEffect>
                                  </p:childTnLst>
                                </p:cTn>
                              </p:par>
                              <p:par>
                                <p:cTn id="10" presetID="22" presetClass="entr" presetSubtype="8" fill="hold" nodeType="withEffect">
                                  <p:stCondLst>
                                    <p:cond delay="1000"/>
                                  </p:stCondLst>
                                  <p:childTnLst>
                                    <p:set>
                                      <p:cBhvr>
                                        <p:cTn id="11" dur="1" fill="hold">
                                          <p:stCondLst>
                                            <p:cond delay="0"/>
                                          </p:stCondLst>
                                        </p:cTn>
                                        <p:tgtEl>
                                          <p:spTgt spid="31"/>
                                        </p:tgtEl>
                                        <p:attrNameLst>
                                          <p:attrName>style.visibility</p:attrName>
                                        </p:attrNameLst>
                                      </p:cBhvr>
                                      <p:to>
                                        <p:strVal val="visible"/>
                                      </p:to>
                                    </p:set>
                                    <p:animEffect transition="in" filter="wipe(left)">
                                      <p:cBhvr>
                                        <p:cTn id="12" dur="500"/>
                                        <p:tgtEl>
                                          <p:spTgt spid="31"/>
                                        </p:tgtEl>
                                      </p:cBhvr>
                                    </p:animEffect>
                                  </p:childTnLst>
                                </p:cTn>
                              </p:par>
                              <p:par>
                                <p:cTn id="13" presetID="22" presetClass="entr" presetSubtype="8" fill="hold" nodeType="withEffect">
                                  <p:stCondLst>
                                    <p:cond delay="1900"/>
                                  </p:stCondLst>
                                  <p:childTnLst>
                                    <p:set>
                                      <p:cBhvr>
                                        <p:cTn id="14" dur="1" fill="hold">
                                          <p:stCondLst>
                                            <p:cond delay="0"/>
                                          </p:stCondLst>
                                        </p:cTn>
                                        <p:tgtEl>
                                          <p:spTgt spid="36"/>
                                        </p:tgtEl>
                                        <p:attrNameLst>
                                          <p:attrName>style.visibility</p:attrName>
                                        </p:attrNameLst>
                                      </p:cBhvr>
                                      <p:to>
                                        <p:strVal val="visible"/>
                                      </p:to>
                                    </p:set>
                                    <p:animEffect transition="in" filter="wipe(left)">
                                      <p:cBhvr>
                                        <p:cTn id="15" dur="500"/>
                                        <p:tgtEl>
                                          <p:spTgt spid="36"/>
                                        </p:tgtEl>
                                      </p:cBhvr>
                                    </p:animEffect>
                                  </p:childTnLst>
                                </p:cTn>
                              </p:par>
                              <p:par>
                                <p:cTn id="16" presetID="22" presetClass="entr" presetSubtype="4" fill="hold" grpId="0" nodeType="withEffect">
                                  <p:stCondLst>
                                    <p:cond delay="2750"/>
                                  </p:stCondLst>
                                  <p:childTnLst>
                                    <p:set>
                                      <p:cBhvr>
                                        <p:cTn id="17" dur="1" fill="hold">
                                          <p:stCondLst>
                                            <p:cond delay="0"/>
                                          </p:stCondLst>
                                        </p:cTn>
                                        <p:tgtEl>
                                          <p:spTgt spid="86"/>
                                        </p:tgtEl>
                                        <p:attrNameLst>
                                          <p:attrName>style.visibility</p:attrName>
                                        </p:attrNameLst>
                                      </p:cBhvr>
                                      <p:to>
                                        <p:strVal val="visible"/>
                                      </p:to>
                                    </p:set>
                                    <p:animEffect transition="in" filter="wipe(down)">
                                      <p:cBhvr>
                                        <p:cTn id="18" dur="500"/>
                                        <p:tgtEl>
                                          <p:spTgt spid="86"/>
                                        </p:tgtEl>
                                      </p:cBhvr>
                                    </p:animEffect>
                                  </p:childTnLst>
                                </p:cTn>
                              </p:par>
                              <p:par>
                                <p:cTn id="19" presetID="22" presetClass="entr" presetSubtype="1" fill="hold" grpId="0" nodeType="withEffect">
                                  <p:stCondLst>
                                    <p:cond delay="2750"/>
                                  </p:stCondLst>
                                  <p:childTnLst>
                                    <p:set>
                                      <p:cBhvr>
                                        <p:cTn id="20" dur="1" fill="hold">
                                          <p:stCondLst>
                                            <p:cond delay="0"/>
                                          </p:stCondLst>
                                        </p:cTn>
                                        <p:tgtEl>
                                          <p:spTgt spid="87"/>
                                        </p:tgtEl>
                                        <p:attrNameLst>
                                          <p:attrName>style.visibility</p:attrName>
                                        </p:attrNameLst>
                                      </p:cBhvr>
                                      <p:to>
                                        <p:strVal val="visible"/>
                                      </p:to>
                                    </p:set>
                                    <p:animEffect transition="in" filter="wipe(up)">
                                      <p:cBhvr>
                                        <p:cTn id="21" dur="500"/>
                                        <p:tgtEl>
                                          <p:spTgt spid="87"/>
                                        </p:tgtEl>
                                      </p:cBhvr>
                                    </p:animEffect>
                                  </p:childTnLst>
                                </p:cTn>
                              </p:par>
                              <p:par>
                                <p:cTn id="22" presetID="53" presetClass="entr" presetSubtype="16" fill="hold" nodeType="withEffect">
                                  <p:stCondLst>
                                    <p:cond delay="3500"/>
                                  </p:stCondLst>
                                  <p:childTnLst>
                                    <p:set>
                                      <p:cBhvr>
                                        <p:cTn id="23" dur="1" fill="hold">
                                          <p:stCondLst>
                                            <p:cond delay="0"/>
                                          </p:stCondLst>
                                        </p:cTn>
                                        <p:tgtEl>
                                          <p:spTgt spid="57"/>
                                        </p:tgtEl>
                                        <p:attrNameLst>
                                          <p:attrName>style.visibility</p:attrName>
                                        </p:attrNameLst>
                                      </p:cBhvr>
                                      <p:to>
                                        <p:strVal val="visible"/>
                                      </p:to>
                                    </p:set>
                                    <p:anim calcmode="lin" valueType="num">
                                      <p:cBhvr>
                                        <p:cTn id="24" dur="350" fill="hold"/>
                                        <p:tgtEl>
                                          <p:spTgt spid="57"/>
                                        </p:tgtEl>
                                        <p:attrNameLst>
                                          <p:attrName>ppt_w</p:attrName>
                                        </p:attrNameLst>
                                      </p:cBhvr>
                                      <p:tavLst>
                                        <p:tav tm="0">
                                          <p:val>
                                            <p:fltVal val="0"/>
                                          </p:val>
                                        </p:tav>
                                        <p:tav tm="100000">
                                          <p:val>
                                            <p:strVal val="#ppt_w"/>
                                          </p:val>
                                        </p:tav>
                                      </p:tavLst>
                                    </p:anim>
                                    <p:anim calcmode="lin" valueType="num">
                                      <p:cBhvr>
                                        <p:cTn id="25" dur="350" fill="hold"/>
                                        <p:tgtEl>
                                          <p:spTgt spid="57"/>
                                        </p:tgtEl>
                                        <p:attrNameLst>
                                          <p:attrName>ppt_h</p:attrName>
                                        </p:attrNameLst>
                                      </p:cBhvr>
                                      <p:tavLst>
                                        <p:tav tm="0">
                                          <p:val>
                                            <p:fltVal val="0"/>
                                          </p:val>
                                        </p:tav>
                                        <p:tav tm="100000">
                                          <p:val>
                                            <p:strVal val="#ppt_h"/>
                                          </p:val>
                                        </p:tav>
                                      </p:tavLst>
                                    </p:anim>
                                    <p:animEffect transition="in" filter="fade">
                                      <p:cBhvr>
                                        <p:cTn id="26" dur="350"/>
                                        <p:tgtEl>
                                          <p:spTgt spid="57"/>
                                        </p:tgtEl>
                                      </p:cBhvr>
                                    </p:animEffect>
                                  </p:childTnLst>
                                </p:cTn>
                              </p:par>
                              <p:par>
                                <p:cTn id="27" presetID="22" presetClass="entr" presetSubtype="8" fill="hold" nodeType="withEffect">
                                  <p:stCondLst>
                                    <p:cond delay="4200"/>
                                  </p:stCondLst>
                                  <p:childTnLst>
                                    <p:set>
                                      <p:cBhvr>
                                        <p:cTn id="28" dur="1" fill="hold">
                                          <p:stCondLst>
                                            <p:cond delay="0"/>
                                          </p:stCondLst>
                                        </p:cTn>
                                        <p:tgtEl>
                                          <p:spTgt spid="41"/>
                                        </p:tgtEl>
                                        <p:attrNameLst>
                                          <p:attrName>style.visibility</p:attrName>
                                        </p:attrNameLst>
                                      </p:cBhvr>
                                      <p:to>
                                        <p:strVal val="visible"/>
                                      </p:to>
                                    </p:set>
                                    <p:animEffect transition="in" filter="wipe(left)">
                                      <p:cBhvr>
                                        <p:cTn id="29" dur="500"/>
                                        <p:tgtEl>
                                          <p:spTgt spid="41"/>
                                        </p:tgtEl>
                                      </p:cBhvr>
                                    </p:animEffect>
                                  </p:childTnLst>
                                </p:cTn>
                              </p:par>
                              <p:par>
                                <p:cTn id="30" presetID="22" presetClass="entr" presetSubtype="8" fill="hold" nodeType="withEffect">
                                  <p:stCondLst>
                                    <p:cond delay="5100"/>
                                  </p:stCondLst>
                                  <p:childTnLst>
                                    <p:set>
                                      <p:cBhvr>
                                        <p:cTn id="31" dur="1" fill="hold">
                                          <p:stCondLst>
                                            <p:cond delay="0"/>
                                          </p:stCondLst>
                                        </p:cTn>
                                        <p:tgtEl>
                                          <p:spTgt spid="45"/>
                                        </p:tgtEl>
                                        <p:attrNameLst>
                                          <p:attrName>style.visibility</p:attrName>
                                        </p:attrNameLst>
                                      </p:cBhvr>
                                      <p:to>
                                        <p:strVal val="visible"/>
                                      </p:to>
                                    </p:set>
                                    <p:animEffect transition="in" filter="wipe(left)">
                                      <p:cBhvr>
                                        <p:cTn id="32" dur="500"/>
                                        <p:tgtEl>
                                          <p:spTgt spid="45"/>
                                        </p:tgtEl>
                                      </p:cBhvr>
                                    </p:animEffect>
                                  </p:childTnLst>
                                </p:cTn>
                              </p:par>
                              <p:par>
                                <p:cTn id="33" presetID="22" presetClass="entr" presetSubtype="4" fill="hold" grpId="0" nodeType="withEffect">
                                  <p:stCondLst>
                                    <p:cond delay="6000"/>
                                  </p:stCondLst>
                                  <p:childTnLst>
                                    <p:set>
                                      <p:cBhvr>
                                        <p:cTn id="34" dur="1" fill="hold">
                                          <p:stCondLst>
                                            <p:cond delay="0"/>
                                          </p:stCondLst>
                                        </p:cTn>
                                        <p:tgtEl>
                                          <p:spTgt spid="88"/>
                                        </p:tgtEl>
                                        <p:attrNameLst>
                                          <p:attrName>style.visibility</p:attrName>
                                        </p:attrNameLst>
                                      </p:cBhvr>
                                      <p:to>
                                        <p:strVal val="visible"/>
                                      </p:to>
                                    </p:set>
                                    <p:animEffect transition="in" filter="wipe(down)">
                                      <p:cBhvr>
                                        <p:cTn id="35" dur="500"/>
                                        <p:tgtEl>
                                          <p:spTgt spid="88"/>
                                        </p:tgtEl>
                                      </p:cBhvr>
                                    </p:animEffect>
                                  </p:childTnLst>
                                </p:cTn>
                              </p:par>
                              <p:par>
                                <p:cTn id="36" presetID="22" presetClass="entr" presetSubtype="1" fill="hold" grpId="0" nodeType="withEffect">
                                  <p:stCondLst>
                                    <p:cond delay="6000"/>
                                  </p:stCondLst>
                                  <p:childTnLst>
                                    <p:set>
                                      <p:cBhvr>
                                        <p:cTn id="37" dur="1" fill="hold">
                                          <p:stCondLst>
                                            <p:cond delay="0"/>
                                          </p:stCondLst>
                                        </p:cTn>
                                        <p:tgtEl>
                                          <p:spTgt spid="89"/>
                                        </p:tgtEl>
                                        <p:attrNameLst>
                                          <p:attrName>style.visibility</p:attrName>
                                        </p:attrNameLst>
                                      </p:cBhvr>
                                      <p:to>
                                        <p:strVal val="visible"/>
                                      </p:to>
                                    </p:set>
                                    <p:animEffect transition="in" filter="wipe(up)">
                                      <p:cBhvr>
                                        <p:cTn id="38" dur="500"/>
                                        <p:tgtEl>
                                          <p:spTgt spid="89"/>
                                        </p:tgtEl>
                                      </p:cBhvr>
                                    </p:animEffect>
                                  </p:childTnLst>
                                </p:cTn>
                              </p:par>
                              <p:par>
                                <p:cTn id="39" presetID="16" presetClass="entr" presetSubtype="26" fill="hold" nodeType="withEffect">
                                  <p:stCondLst>
                                    <p:cond delay="6700"/>
                                  </p:stCondLst>
                                  <p:childTnLst>
                                    <p:set>
                                      <p:cBhvr>
                                        <p:cTn id="40" dur="1" fill="hold">
                                          <p:stCondLst>
                                            <p:cond delay="0"/>
                                          </p:stCondLst>
                                        </p:cTn>
                                        <p:tgtEl>
                                          <p:spTgt spid="30"/>
                                        </p:tgtEl>
                                        <p:attrNameLst>
                                          <p:attrName>style.visibility</p:attrName>
                                        </p:attrNameLst>
                                      </p:cBhvr>
                                      <p:to>
                                        <p:strVal val="visible"/>
                                      </p:to>
                                    </p:set>
                                    <p:animEffect transition="in" filter="barn(inHorizontal)">
                                      <p:cBhvr>
                                        <p:cTn id="41" dur="250"/>
                                        <p:tgtEl>
                                          <p:spTgt spid="30"/>
                                        </p:tgtEl>
                                      </p:cBhvr>
                                    </p:animEffect>
                                  </p:childTnLst>
                                </p:cTn>
                              </p:par>
                            </p:childTnLst>
                          </p:cTn>
                        </p:par>
                        <p:par>
                          <p:cTn id="42" fill="hold">
                            <p:stCondLst>
                              <p:cond delay="750"/>
                            </p:stCondLst>
                            <p:childTnLst>
                              <p:par>
                                <p:cTn id="43" presetID="10" presetClass="entr" presetSubtype="0" fill="hold" grpId="0" nodeType="afterEffect">
                                  <p:stCondLst>
                                    <p:cond delay="0"/>
                                  </p:stCondLst>
                                  <p:childTnLst>
                                    <p:set>
                                      <p:cBhvr>
                                        <p:cTn id="44" dur="1" fill="hold">
                                          <p:stCondLst>
                                            <p:cond delay="0"/>
                                          </p:stCondLst>
                                        </p:cTn>
                                        <p:tgtEl>
                                          <p:spTgt spid="80"/>
                                        </p:tgtEl>
                                        <p:attrNameLst>
                                          <p:attrName>style.visibility</p:attrName>
                                        </p:attrNameLst>
                                      </p:cBhvr>
                                      <p:to>
                                        <p:strVal val="visible"/>
                                      </p:to>
                                    </p:set>
                                    <p:animEffect transition="in" filter="fade">
                                      <p:cBhvr>
                                        <p:cTn id="45" dur="500"/>
                                        <p:tgtEl>
                                          <p:spTgt spid="8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81"/>
                                        </p:tgtEl>
                                        <p:attrNameLst>
                                          <p:attrName>style.visibility</p:attrName>
                                        </p:attrNameLst>
                                      </p:cBhvr>
                                      <p:to>
                                        <p:strVal val="visible"/>
                                      </p:to>
                                    </p:set>
                                    <p:animEffect transition="in" filter="fade">
                                      <p:cBhvr>
                                        <p:cTn id="48" dur="500"/>
                                        <p:tgtEl>
                                          <p:spTgt spid="81"/>
                                        </p:tgtEl>
                                      </p:cBhvr>
                                    </p:animEffect>
                                  </p:childTnLst>
                                </p:cTn>
                              </p:par>
                            </p:childTnLst>
                          </p:cTn>
                        </p:par>
                        <p:par>
                          <p:cTn id="49" fill="hold">
                            <p:stCondLst>
                              <p:cond delay="1250"/>
                            </p:stCondLst>
                            <p:childTnLst>
                              <p:par>
                                <p:cTn id="50" presetID="10" presetClass="entr" presetSubtype="0" fill="hold" grpId="0" nodeType="afterEffect">
                                  <p:stCondLst>
                                    <p:cond delay="500"/>
                                  </p:stCondLst>
                                  <p:childTnLst>
                                    <p:set>
                                      <p:cBhvr>
                                        <p:cTn id="51" dur="1" fill="hold">
                                          <p:stCondLst>
                                            <p:cond delay="0"/>
                                          </p:stCondLst>
                                        </p:cTn>
                                        <p:tgtEl>
                                          <p:spTgt spid="82"/>
                                        </p:tgtEl>
                                        <p:attrNameLst>
                                          <p:attrName>style.visibility</p:attrName>
                                        </p:attrNameLst>
                                      </p:cBhvr>
                                      <p:to>
                                        <p:strVal val="visible"/>
                                      </p:to>
                                    </p:set>
                                    <p:animEffect transition="in" filter="fade">
                                      <p:cBhvr>
                                        <p:cTn id="52" dur="500"/>
                                        <p:tgtEl>
                                          <p:spTgt spid="82"/>
                                        </p:tgtEl>
                                      </p:cBhvr>
                                    </p:animEffect>
                                  </p:childTnLst>
                                </p:cTn>
                              </p:par>
                              <p:par>
                                <p:cTn id="53" presetID="10" presetClass="entr" presetSubtype="0" fill="hold" grpId="0" nodeType="withEffect">
                                  <p:stCondLst>
                                    <p:cond delay="500"/>
                                  </p:stCondLst>
                                  <p:childTnLst>
                                    <p:set>
                                      <p:cBhvr>
                                        <p:cTn id="54" dur="1" fill="hold">
                                          <p:stCondLst>
                                            <p:cond delay="0"/>
                                          </p:stCondLst>
                                        </p:cTn>
                                        <p:tgtEl>
                                          <p:spTgt spid="83"/>
                                        </p:tgtEl>
                                        <p:attrNameLst>
                                          <p:attrName>style.visibility</p:attrName>
                                        </p:attrNameLst>
                                      </p:cBhvr>
                                      <p:to>
                                        <p:strVal val="visible"/>
                                      </p:to>
                                    </p:set>
                                    <p:animEffect transition="in" filter="fade">
                                      <p:cBhvr>
                                        <p:cTn id="55" dur="500"/>
                                        <p:tgtEl>
                                          <p:spTgt spid="83"/>
                                        </p:tgtEl>
                                      </p:cBhvr>
                                    </p:animEffect>
                                  </p:childTnLst>
                                </p:cTn>
                              </p:par>
                            </p:childTnLst>
                          </p:cTn>
                        </p:par>
                        <p:par>
                          <p:cTn id="56" fill="hold">
                            <p:stCondLst>
                              <p:cond delay="2250"/>
                            </p:stCondLst>
                            <p:childTnLst>
                              <p:par>
                                <p:cTn id="57" presetID="10" presetClass="entr" presetSubtype="0" fill="hold" grpId="0" nodeType="afterEffect">
                                  <p:stCondLst>
                                    <p:cond delay="500"/>
                                  </p:stCondLst>
                                  <p:childTnLst>
                                    <p:set>
                                      <p:cBhvr>
                                        <p:cTn id="58" dur="1" fill="hold">
                                          <p:stCondLst>
                                            <p:cond delay="0"/>
                                          </p:stCondLst>
                                        </p:cTn>
                                        <p:tgtEl>
                                          <p:spTgt spid="84"/>
                                        </p:tgtEl>
                                        <p:attrNameLst>
                                          <p:attrName>style.visibility</p:attrName>
                                        </p:attrNameLst>
                                      </p:cBhvr>
                                      <p:to>
                                        <p:strVal val="visible"/>
                                      </p:to>
                                    </p:set>
                                    <p:animEffect transition="in" filter="fade">
                                      <p:cBhvr>
                                        <p:cTn id="59" dur="500"/>
                                        <p:tgtEl>
                                          <p:spTgt spid="84"/>
                                        </p:tgtEl>
                                      </p:cBhvr>
                                    </p:animEffect>
                                  </p:childTnLst>
                                </p:cTn>
                              </p:par>
                              <p:par>
                                <p:cTn id="60" presetID="10" presetClass="entr" presetSubtype="0" fill="hold" grpId="0" nodeType="withEffect">
                                  <p:stCondLst>
                                    <p:cond delay="500"/>
                                  </p:stCondLst>
                                  <p:childTnLst>
                                    <p:set>
                                      <p:cBhvr>
                                        <p:cTn id="61" dur="1" fill="hold">
                                          <p:stCondLst>
                                            <p:cond delay="0"/>
                                          </p:stCondLst>
                                        </p:cTn>
                                        <p:tgtEl>
                                          <p:spTgt spid="85"/>
                                        </p:tgtEl>
                                        <p:attrNameLst>
                                          <p:attrName>style.visibility</p:attrName>
                                        </p:attrNameLst>
                                      </p:cBhvr>
                                      <p:to>
                                        <p:strVal val="visible"/>
                                      </p:to>
                                    </p:set>
                                    <p:animEffect transition="in" filter="fade">
                                      <p:cBhvr>
                                        <p:cTn id="62"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p:bldP spid="81" grpId="0"/>
      <p:bldP spid="82" grpId="0"/>
      <p:bldP spid="83" grpId="0"/>
      <p:bldP spid="84" grpId="0"/>
      <p:bldP spid="85" grpId="0"/>
      <p:bldP spid="86" grpId="0"/>
      <p:bldP spid="87" grpId="0"/>
      <p:bldP spid="88" grpId="0"/>
      <p:bldP spid="8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椭圆 10"/>
          <p:cNvSpPr>
            <a:spLocks noChangeArrowheads="1"/>
          </p:cNvSpPr>
          <p:nvPr/>
        </p:nvSpPr>
        <p:spPr bwMode="auto">
          <a:xfrm>
            <a:off x="1366871" y="3453615"/>
            <a:ext cx="6408350" cy="1079973"/>
          </a:xfrm>
          <a:prstGeom prst="ellipse">
            <a:avLst/>
          </a:prstGeom>
          <a:gradFill rotWithShape="1">
            <a:gsLst>
              <a:gs pos="0">
                <a:srgbClr val="000000">
                  <a:alpha val="58000"/>
                  <a:lumMod val="74000"/>
                  <a:lumOff val="26000"/>
                </a:srgbClr>
              </a:gs>
              <a:gs pos="100000">
                <a:srgbClr val="FFFFFF">
                  <a:alpha val="0"/>
                </a:srgbClr>
              </a:gs>
            </a:gsLst>
            <a:path path="shape">
              <a:fillToRect l="50000" t="50000" r="50000" b="50000"/>
            </a:path>
          </a:gradFill>
          <a:ln>
            <a:noFill/>
          </a:ln>
          <a:effectLst>
            <a:glow rad="127000">
              <a:srgbClr val="F79524">
                <a:alpha val="0"/>
              </a:srgbClr>
            </a:glow>
            <a:outerShdw dist="107763" dir="2700000" algn="ctr" rotWithShape="0">
              <a:srgbClr val="535455"/>
            </a:outerShdw>
            <a:softEdge rad="368300"/>
          </a:effectLst>
        </p:spPr>
        <p:txBody>
          <a:bodyPr wrap="none" lIns="92047" tIns="46024" rIns="92047" bIns="46024" anchor="ctr"/>
          <a:lstStyle/>
          <a:p>
            <a:pPr defTabSz="685800">
              <a:defRPr/>
            </a:pPr>
            <a:endParaRPr lang="zh-CN" altLang="zh-CN" sz="1400" kern="0">
              <a:solidFill>
                <a:sysClr val="windowText" lastClr="000000"/>
              </a:solidFill>
              <a:ea typeface="宋体" panose="02010600030101010101" pitchFamily="2" charset="-122"/>
            </a:endParaRPr>
          </a:p>
        </p:txBody>
      </p:sp>
      <p:sp>
        <p:nvSpPr>
          <p:cNvPr id="38" name="Freeform 16"/>
          <p:cNvSpPr>
            <a:spLocks noEditPoints="1"/>
          </p:cNvSpPr>
          <p:nvPr/>
        </p:nvSpPr>
        <p:spPr bwMode="auto">
          <a:xfrm>
            <a:off x="5092539" y="2173411"/>
            <a:ext cx="1759995" cy="1637795"/>
          </a:xfrm>
          <a:custGeom>
            <a:avLst/>
            <a:gdLst>
              <a:gd name="T0" fmla="*/ 3 w 179"/>
              <a:gd name="T1" fmla="*/ 165 h 167"/>
              <a:gd name="T2" fmla="*/ 0 w 179"/>
              <a:gd name="T3" fmla="*/ 158 h 167"/>
              <a:gd name="T4" fmla="*/ 8 w 179"/>
              <a:gd name="T5" fmla="*/ 126 h 167"/>
              <a:gd name="T6" fmla="*/ 62 w 179"/>
              <a:gd name="T7" fmla="*/ 92 h 167"/>
              <a:gd name="T8" fmla="*/ 25 w 179"/>
              <a:gd name="T9" fmla="*/ 51 h 167"/>
              <a:gd name="T10" fmla="*/ 35 w 179"/>
              <a:gd name="T11" fmla="*/ 8 h 167"/>
              <a:gd name="T12" fmla="*/ 43 w 179"/>
              <a:gd name="T13" fmla="*/ 1 h 167"/>
              <a:gd name="T14" fmla="*/ 52 w 179"/>
              <a:gd name="T15" fmla="*/ 3 h 167"/>
              <a:gd name="T16" fmla="*/ 171 w 179"/>
              <a:gd name="T17" fmla="*/ 75 h 167"/>
              <a:gd name="T18" fmla="*/ 179 w 179"/>
              <a:gd name="T19" fmla="*/ 88 h 167"/>
              <a:gd name="T20" fmla="*/ 171 w 179"/>
              <a:gd name="T21" fmla="*/ 96 h 167"/>
              <a:gd name="T22" fmla="*/ 10 w 179"/>
              <a:gd name="T23" fmla="*/ 167 h 167"/>
              <a:gd name="T24" fmla="*/ 3 w 179"/>
              <a:gd name="T25" fmla="*/ 165 h 167"/>
              <a:gd name="T26" fmla="*/ 113 w 179"/>
              <a:gd name="T27" fmla="*/ 65 h 167"/>
              <a:gd name="T28" fmla="*/ 100 w 179"/>
              <a:gd name="T29" fmla="*/ 74 h 167"/>
              <a:gd name="T30" fmla="*/ 113 w 179"/>
              <a:gd name="T31" fmla="*/ 84 h 167"/>
              <a:gd name="T32" fmla="*/ 126 w 179"/>
              <a:gd name="T33" fmla="*/ 74 h 167"/>
              <a:gd name="T34" fmla="*/ 113 w 179"/>
              <a:gd name="T35" fmla="*/ 6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9" h="167">
                <a:moveTo>
                  <a:pt x="3" y="165"/>
                </a:moveTo>
                <a:cubicBezTo>
                  <a:pt x="0" y="162"/>
                  <a:pt x="0" y="158"/>
                  <a:pt x="0" y="158"/>
                </a:cubicBezTo>
                <a:cubicBezTo>
                  <a:pt x="8" y="126"/>
                  <a:pt x="8" y="126"/>
                  <a:pt x="8" y="126"/>
                </a:cubicBezTo>
                <a:cubicBezTo>
                  <a:pt x="8" y="126"/>
                  <a:pt x="58" y="115"/>
                  <a:pt x="62" y="92"/>
                </a:cubicBezTo>
                <a:cubicBezTo>
                  <a:pt x="66" y="71"/>
                  <a:pt x="25" y="51"/>
                  <a:pt x="25" y="51"/>
                </a:cubicBezTo>
                <a:cubicBezTo>
                  <a:pt x="35" y="8"/>
                  <a:pt x="35" y="8"/>
                  <a:pt x="35" y="8"/>
                </a:cubicBezTo>
                <a:cubicBezTo>
                  <a:pt x="35" y="8"/>
                  <a:pt x="37" y="3"/>
                  <a:pt x="43" y="1"/>
                </a:cubicBezTo>
                <a:cubicBezTo>
                  <a:pt x="47" y="0"/>
                  <a:pt x="52" y="3"/>
                  <a:pt x="52" y="3"/>
                </a:cubicBezTo>
                <a:cubicBezTo>
                  <a:pt x="171" y="75"/>
                  <a:pt x="171" y="75"/>
                  <a:pt x="171" y="75"/>
                </a:cubicBezTo>
                <a:cubicBezTo>
                  <a:pt x="171" y="75"/>
                  <a:pt x="179" y="80"/>
                  <a:pt x="179" y="88"/>
                </a:cubicBezTo>
                <a:cubicBezTo>
                  <a:pt x="179" y="93"/>
                  <a:pt x="171" y="96"/>
                  <a:pt x="171" y="96"/>
                </a:cubicBezTo>
                <a:cubicBezTo>
                  <a:pt x="10" y="167"/>
                  <a:pt x="10" y="167"/>
                  <a:pt x="10" y="167"/>
                </a:cubicBezTo>
                <a:cubicBezTo>
                  <a:pt x="10" y="167"/>
                  <a:pt x="5" y="167"/>
                  <a:pt x="3" y="165"/>
                </a:cubicBezTo>
                <a:close/>
                <a:moveTo>
                  <a:pt x="113" y="65"/>
                </a:moveTo>
                <a:cubicBezTo>
                  <a:pt x="106" y="65"/>
                  <a:pt x="100" y="69"/>
                  <a:pt x="100" y="74"/>
                </a:cubicBezTo>
                <a:cubicBezTo>
                  <a:pt x="100" y="80"/>
                  <a:pt x="106" y="84"/>
                  <a:pt x="113" y="84"/>
                </a:cubicBezTo>
                <a:cubicBezTo>
                  <a:pt x="120" y="84"/>
                  <a:pt x="126" y="80"/>
                  <a:pt x="126" y="74"/>
                </a:cubicBezTo>
                <a:cubicBezTo>
                  <a:pt x="126" y="69"/>
                  <a:pt x="120" y="65"/>
                  <a:pt x="113" y="65"/>
                </a:cubicBezTo>
                <a:close/>
              </a:path>
            </a:pathLst>
          </a:custGeom>
          <a:solidFill>
            <a:srgbClr val="DB782B"/>
          </a:solidFill>
          <a:ln w="3175" cap="flat" cmpd="sng" algn="ctr">
            <a:solidFill>
              <a:srgbClr val="FFFFFF"/>
            </a:solidFill>
            <a:prstDash val="solid"/>
          </a:ln>
          <a:effectLst>
            <a:outerShdw blurRad="50800" dist="38100" dir="2700000" algn="tl" rotWithShape="0">
              <a:prstClr val="black">
                <a:alpha val="40000"/>
              </a:prstClr>
            </a:outerShdw>
          </a:effectLst>
        </p:spPr>
        <p:txBody>
          <a:bodyPr anchor="ctr"/>
          <a:lstStyle/>
          <a:p>
            <a:pPr defTabSz="685800">
              <a:defRPr/>
            </a:pPr>
            <a:endParaRPr lang="zh-CN" altLang="en-US" sz="1400" kern="0">
              <a:solidFill>
                <a:srgbClr val="FFFFFF"/>
              </a:solidFill>
              <a:latin typeface="Arial" panose="020B0604020202020204"/>
              <a:ea typeface="宋体" panose="02010600030101010101" pitchFamily="2" charset="-122"/>
            </a:endParaRPr>
          </a:p>
        </p:txBody>
      </p:sp>
      <p:sp>
        <p:nvSpPr>
          <p:cNvPr id="39" name="Freeform 17"/>
          <p:cNvSpPr/>
          <p:nvPr/>
        </p:nvSpPr>
        <p:spPr bwMode="auto">
          <a:xfrm>
            <a:off x="4140334" y="2347982"/>
            <a:ext cx="1426723" cy="1404504"/>
          </a:xfrm>
          <a:custGeom>
            <a:avLst/>
            <a:gdLst>
              <a:gd name="T0" fmla="*/ 145 w 145"/>
              <a:gd name="T1" fmla="*/ 74 h 143"/>
              <a:gd name="T2" fmla="*/ 133 w 145"/>
              <a:gd name="T3" fmla="*/ 88 h 143"/>
              <a:gd name="T4" fmla="*/ 8 w 145"/>
              <a:gd name="T5" fmla="*/ 143 h 143"/>
              <a:gd name="T6" fmla="*/ 2 w 145"/>
              <a:gd name="T7" fmla="*/ 141 h 143"/>
              <a:gd name="T8" fmla="*/ 0 w 145"/>
              <a:gd name="T9" fmla="*/ 135 h 143"/>
              <a:gd name="T10" fmla="*/ 6 w 145"/>
              <a:gd name="T11" fmla="*/ 108 h 143"/>
              <a:gd name="T12" fmla="*/ 50 w 145"/>
              <a:gd name="T13" fmla="*/ 73 h 143"/>
              <a:gd name="T14" fmla="*/ 21 w 145"/>
              <a:gd name="T15" fmla="*/ 44 h 143"/>
              <a:gd name="T16" fmla="*/ 29 w 145"/>
              <a:gd name="T17" fmla="*/ 8 h 143"/>
              <a:gd name="T18" fmla="*/ 36 w 145"/>
              <a:gd name="T19" fmla="*/ 1 h 143"/>
              <a:gd name="T20" fmla="*/ 44 w 145"/>
              <a:gd name="T21" fmla="*/ 3 h 143"/>
              <a:gd name="T22" fmla="*/ 138 w 145"/>
              <a:gd name="T23" fmla="*/ 61 h 143"/>
              <a:gd name="T24" fmla="*/ 145 w 145"/>
              <a:gd name="T25" fmla="*/ 74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43">
                <a:moveTo>
                  <a:pt x="145" y="74"/>
                </a:moveTo>
                <a:cubicBezTo>
                  <a:pt x="145" y="82"/>
                  <a:pt x="133" y="88"/>
                  <a:pt x="133" y="88"/>
                </a:cubicBezTo>
                <a:cubicBezTo>
                  <a:pt x="8" y="143"/>
                  <a:pt x="8" y="143"/>
                  <a:pt x="8" y="143"/>
                </a:cubicBezTo>
                <a:cubicBezTo>
                  <a:pt x="8" y="143"/>
                  <a:pt x="4" y="143"/>
                  <a:pt x="2" y="141"/>
                </a:cubicBezTo>
                <a:cubicBezTo>
                  <a:pt x="0" y="139"/>
                  <a:pt x="0" y="135"/>
                  <a:pt x="0" y="135"/>
                </a:cubicBezTo>
                <a:cubicBezTo>
                  <a:pt x="6" y="108"/>
                  <a:pt x="6" y="108"/>
                  <a:pt x="6" y="108"/>
                </a:cubicBezTo>
                <a:cubicBezTo>
                  <a:pt x="6" y="108"/>
                  <a:pt x="50" y="92"/>
                  <a:pt x="50" y="73"/>
                </a:cubicBezTo>
                <a:cubicBezTo>
                  <a:pt x="49" y="57"/>
                  <a:pt x="21" y="44"/>
                  <a:pt x="21" y="44"/>
                </a:cubicBezTo>
                <a:cubicBezTo>
                  <a:pt x="29" y="8"/>
                  <a:pt x="29" y="8"/>
                  <a:pt x="29" y="8"/>
                </a:cubicBezTo>
                <a:cubicBezTo>
                  <a:pt x="29" y="8"/>
                  <a:pt x="31" y="3"/>
                  <a:pt x="36" y="1"/>
                </a:cubicBezTo>
                <a:cubicBezTo>
                  <a:pt x="40" y="0"/>
                  <a:pt x="44" y="3"/>
                  <a:pt x="44" y="3"/>
                </a:cubicBezTo>
                <a:cubicBezTo>
                  <a:pt x="138" y="61"/>
                  <a:pt x="138" y="61"/>
                  <a:pt x="138" y="61"/>
                </a:cubicBezTo>
                <a:cubicBezTo>
                  <a:pt x="138" y="61"/>
                  <a:pt x="145" y="65"/>
                  <a:pt x="145" y="74"/>
                </a:cubicBezTo>
                <a:close/>
              </a:path>
            </a:pathLst>
          </a:custGeom>
          <a:solidFill>
            <a:srgbClr val="934D19"/>
          </a:solidFill>
          <a:ln w="3175" cap="flat" cmpd="sng" algn="ctr">
            <a:solidFill>
              <a:srgbClr val="FFFFFF"/>
            </a:solidFill>
            <a:prstDash val="solid"/>
          </a:ln>
          <a:effectLst>
            <a:outerShdw blurRad="50800" dist="38100" dir="2700000" algn="tl" rotWithShape="0">
              <a:prstClr val="black">
                <a:alpha val="40000"/>
              </a:prstClr>
            </a:outerShdw>
          </a:effectLst>
        </p:spPr>
        <p:txBody>
          <a:bodyPr anchor="ctr"/>
          <a:lstStyle/>
          <a:p>
            <a:pPr defTabSz="685800">
              <a:defRPr/>
            </a:pPr>
            <a:endParaRPr lang="zh-CN" altLang="en-US" sz="1400" kern="0">
              <a:solidFill>
                <a:srgbClr val="FFFFFF"/>
              </a:solidFill>
              <a:latin typeface="Arial" panose="020B0604020202020204"/>
              <a:ea typeface="宋体" panose="02010600030101010101" pitchFamily="2" charset="-122"/>
            </a:endParaRPr>
          </a:p>
        </p:txBody>
      </p:sp>
      <p:sp>
        <p:nvSpPr>
          <p:cNvPr id="40" name="Freeform 18"/>
          <p:cNvSpPr/>
          <p:nvPr/>
        </p:nvSpPr>
        <p:spPr bwMode="auto">
          <a:xfrm>
            <a:off x="3254782" y="2476529"/>
            <a:ext cx="1247390" cy="1218824"/>
          </a:xfrm>
          <a:custGeom>
            <a:avLst/>
            <a:gdLst>
              <a:gd name="T0" fmla="*/ 127 w 127"/>
              <a:gd name="T1" fmla="*/ 64 h 124"/>
              <a:gd name="T2" fmla="*/ 117 w 127"/>
              <a:gd name="T3" fmla="*/ 76 h 124"/>
              <a:gd name="T4" fmla="*/ 8 w 127"/>
              <a:gd name="T5" fmla="*/ 124 h 124"/>
              <a:gd name="T6" fmla="*/ 2 w 127"/>
              <a:gd name="T7" fmla="*/ 123 h 124"/>
              <a:gd name="T8" fmla="*/ 1 w 127"/>
              <a:gd name="T9" fmla="*/ 118 h 124"/>
              <a:gd name="T10" fmla="*/ 6 w 127"/>
              <a:gd name="T11" fmla="*/ 94 h 124"/>
              <a:gd name="T12" fmla="*/ 39 w 127"/>
              <a:gd name="T13" fmla="*/ 62 h 124"/>
              <a:gd name="T14" fmla="*/ 19 w 127"/>
              <a:gd name="T15" fmla="*/ 38 h 124"/>
              <a:gd name="T16" fmla="*/ 26 w 127"/>
              <a:gd name="T17" fmla="*/ 6 h 124"/>
              <a:gd name="T18" fmla="*/ 32 w 127"/>
              <a:gd name="T19" fmla="*/ 1 h 124"/>
              <a:gd name="T20" fmla="*/ 39 w 127"/>
              <a:gd name="T21" fmla="*/ 2 h 124"/>
              <a:gd name="T22" fmla="*/ 121 w 127"/>
              <a:gd name="T23" fmla="*/ 52 h 124"/>
              <a:gd name="T24" fmla="*/ 127 w 127"/>
              <a:gd name="T25" fmla="*/ 6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7" h="124">
                <a:moveTo>
                  <a:pt x="127" y="64"/>
                </a:moveTo>
                <a:cubicBezTo>
                  <a:pt x="127" y="71"/>
                  <a:pt x="117" y="76"/>
                  <a:pt x="117" y="76"/>
                </a:cubicBezTo>
                <a:cubicBezTo>
                  <a:pt x="8" y="124"/>
                  <a:pt x="8" y="124"/>
                  <a:pt x="8" y="124"/>
                </a:cubicBezTo>
                <a:cubicBezTo>
                  <a:pt x="8" y="124"/>
                  <a:pt x="4" y="124"/>
                  <a:pt x="2" y="123"/>
                </a:cubicBezTo>
                <a:cubicBezTo>
                  <a:pt x="0" y="121"/>
                  <a:pt x="1" y="118"/>
                  <a:pt x="1" y="118"/>
                </a:cubicBezTo>
                <a:cubicBezTo>
                  <a:pt x="6" y="94"/>
                  <a:pt x="6" y="94"/>
                  <a:pt x="6" y="94"/>
                </a:cubicBezTo>
                <a:cubicBezTo>
                  <a:pt x="6" y="94"/>
                  <a:pt x="39" y="81"/>
                  <a:pt x="39" y="62"/>
                </a:cubicBezTo>
                <a:cubicBezTo>
                  <a:pt x="40" y="48"/>
                  <a:pt x="19" y="38"/>
                  <a:pt x="19" y="38"/>
                </a:cubicBezTo>
                <a:cubicBezTo>
                  <a:pt x="26" y="6"/>
                  <a:pt x="26" y="6"/>
                  <a:pt x="26" y="6"/>
                </a:cubicBezTo>
                <a:cubicBezTo>
                  <a:pt x="26" y="6"/>
                  <a:pt x="28" y="2"/>
                  <a:pt x="32" y="1"/>
                </a:cubicBezTo>
                <a:cubicBezTo>
                  <a:pt x="36" y="0"/>
                  <a:pt x="39" y="2"/>
                  <a:pt x="39" y="2"/>
                </a:cubicBezTo>
                <a:cubicBezTo>
                  <a:pt x="121" y="52"/>
                  <a:pt x="121" y="52"/>
                  <a:pt x="121" y="52"/>
                </a:cubicBezTo>
                <a:cubicBezTo>
                  <a:pt x="121" y="52"/>
                  <a:pt x="127" y="57"/>
                  <a:pt x="127" y="64"/>
                </a:cubicBezTo>
                <a:close/>
              </a:path>
            </a:pathLst>
          </a:custGeom>
          <a:solidFill>
            <a:srgbClr val="DB782B"/>
          </a:solidFill>
          <a:ln w="3175" cap="flat" cmpd="sng" algn="ctr">
            <a:solidFill>
              <a:srgbClr val="FFFFFF"/>
            </a:solidFill>
            <a:prstDash val="solid"/>
          </a:ln>
          <a:effectLst>
            <a:outerShdw blurRad="50800" dist="38100" dir="2700000" algn="tl" rotWithShape="0">
              <a:prstClr val="black">
                <a:alpha val="40000"/>
              </a:prstClr>
            </a:outerShdw>
          </a:effectLst>
        </p:spPr>
        <p:txBody>
          <a:bodyPr anchor="ctr"/>
          <a:lstStyle/>
          <a:p>
            <a:pPr defTabSz="685800">
              <a:defRPr/>
            </a:pPr>
            <a:endParaRPr lang="zh-CN" altLang="en-US" sz="1400" kern="0">
              <a:solidFill>
                <a:srgbClr val="FFFFFF"/>
              </a:solidFill>
              <a:latin typeface="Arial" panose="020B0604020202020204"/>
              <a:ea typeface="宋体" panose="02010600030101010101" pitchFamily="2" charset="-122"/>
            </a:endParaRPr>
          </a:p>
        </p:txBody>
      </p:sp>
      <p:sp>
        <p:nvSpPr>
          <p:cNvPr id="41" name="Freeform 19"/>
          <p:cNvSpPr/>
          <p:nvPr/>
        </p:nvSpPr>
        <p:spPr bwMode="auto">
          <a:xfrm>
            <a:off x="2559671" y="2584446"/>
            <a:ext cx="990294" cy="1002990"/>
          </a:xfrm>
          <a:custGeom>
            <a:avLst/>
            <a:gdLst>
              <a:gd name="T0" fmla="*/ 15 w 101"/>
              <a:gd name="T1" fmla="*/ 31 h 102"/>
              <a:gd name="T2" fmla="*/ 21 w 101"/>
              <a:gd name="T3" fmla="*/ 5 h 102"/>
              <a:gd name="T4" fmla="*/ 26 w 101"/>
              <a:gd name="T5" fmla="*/ 1 h 102"/>
              <a:gd name="T6" fmla="*/ 32 w 101"/>
              <a:gd name="T7" fmla="*/ 2 h 102"/>
              <a:gd name="T8" fmla="*/ 95 w 101"/>
              <a:gd name="T9" fmla="*/ 41 h 102"/>
              <a:gd name="T10" fmla="*/ 101 w 101"/>
              <a:gd name="T11" fmla="*/ 51 h 102"/>
              <a:gd name="T12" fmla="*/ 94 w 101"/>
              <a:gd name="T13" fmla="*/ 63 h 102"/>
              <a:gd name="T14" fmla="*/ 6 w 101"/>
              <a:gd name="T15" fmla="*/ 102 h 102"/>
              <a:gd name="T16" fmla="*/ 2 w 101"/>
              <a:gd name="T17" fmla="*/ 101 h 102"/>
              <a:gd name="T18" fmla="*/ 0 w 101"/>
              <a:gd name="T19" fmla="*/ 97 h 102"/>
              <a:gd name="T20" fmla="*/ 5 w 101"/>
              <a:gd name="T21" fmla="*/ 77 h 102"/>
              <a:gd name="T22" fmla="*/ 15 w 101"/>
              <a:gd name="T23" fmla="*/ 3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1" h="102">
                <a:moveTo>
                  <a:pt x="15" y="31"/>
                </a:moveTo>
                <a:cubicBezTo>
                  <a:pt x="21" y="5"/>
                  <a:pt x="21" y="5"/>
                  <a:pt x="21" y="5"/>
                </a:cubicBezTo>
                <a:cubicBezTo>
                  <a:pt x="21" y="5"/>
                  <a:pt x="22" y="2"/>
                  <a:pt x="26" y="1"/>
                </a:cubicBezTo>
                <a:cubicBezTo>
                  <a:pt x="29" y="0"/>
                  <a:pt x="32" y="2"/>
                  <a:pt x="32" y="2"/>
                </a:cubicBezTo>
                <a:cubicBezTo>
                  <a:pt x="95" y="41"/>
                  <a:pt x="95" y="41"/>
                  <a:pt x="95" y="41"/>
                </a:cubicBezTo>
                <a:cubicBezTo>
                  <a:pt x="95" y="41"/>
                  <a:pt x="101" y="46"/>
                  <a:pt x="101" y="51"/>
                </a:cubicBezTo>
                <a:cubicBezTo>
                  <a:pt x="101" y="60"/>
                  <a:pt x="94" y="63"/>
                  <a:pt x="94" y="63"/>
                </a:cubicBezTo>
                <a:cubicBezTo>
                  <a:pt x="6" y="102"/>
                  <a:pt x="6" y="102"/>
                  <a:pt x="6" y="102"/>
                </a:cubicBezTo>
                <a:cubicBezTo>
                  <a:pt x="6" y="102"/>
                  <a:pt x="3" y="102"/>
                  <a:pt x="2" y="101"/>
                </a:cubicBezTo>
                <a:cubicBezTo>
                  <a:pt x="0" y="99"/>
                  <a:pt x="0" y="97"/>
                  <a:pt x="0" y="97"/>
                </a:cubicBezTo>
                <a:cubicBezTo>
                  <a:pt x="5" y="77"/>
                  <a:pt x="5" y="77"/>
                  <a:pt x="5" y="77"/>
                </a:cubicBezTo>
                <a:lnTo>
                  <a:pt x="15" y="31"/>
                </a:lnTo>
                <a:close/>
              </a:path>
            </a:pathLst>
          </a:custGeom>
          <a:solidFill>
            <a:srgbClr val="934D19"/>
          </a:solidFill>
          <a:ln w="3175" cap="flat" cmpd="sng" algn="ctr">
            <a:solidFill>
              <a:srgbClr val="FFFFFF"/>
            </a:solidFill>
            <a:prstDash val="solid"/>
          </a:ln>
          <a:effectLst>
            <a:outerShdw blurRad="50800" dist="38100" dir="5400000" algn="t" rotWithShape="0">
              <a:prstClr val="black">
                <a:alpha val="40000"/>
              </a:prstClr>
            </a:outerShdw>
          </a:effectLst>
        </p:spPr>
        <p:txBody>
          <a:bodyPr anchor="ctr"/>
          <a:lstStyle/>
          <a:p>
            <a:pPr defTabSz="685800">
              <a:defRPr/>
            </a:pPr>
            <a:endParaRPr lang="zh-CN" altLang="en-US" sz="1400" kern="0">
              <a:solidFill>
                <a:srgbClr val="FFFFFF"/>
              </a:solidFill>
              <a:latin typeface="Arial" panose="020B0604020202020204"/>
              <a:ea typeface="宋体" panose="02010600030101010101" pitchFamily="2" charset="-122"/>
            </a:endParaRPr>
          </a:p>
        </p:txBody>
      </p:sp>
      <p:sp>
        <p:nvSpPr>
          <p:cNvPr id="55" name="任意多边形 54"/>
          <p:cNvSpPr/>
          <p:nvPr/>
        </p:nvSpPr>
        <p:spPr bwMode="auto">
          <a:xfrm>
            <a:off x="6387540" y="2505096"/>
            <a:ext cx="1879020" cy="276140"/>
          </a:xfrm>
          <a:custGeom>
            <a:avLst/>
            <a:gdLst>
              <a:gd name="connsiteX0" fmla="*/ 0 w 1600200"/>
              <a:gd name="connsiteY0" fmla="*/ 552450 h 552450"/>
              <a:gd name="connsiteX1" fmla="*/ 171450 w 1600200"/>
              <a:gd name="connsiteY1" fmla="*/ 0 h 552450"/>
              <a:gd name="connsiteX2" fmla="*/ 1600200 w 1600200"/>
              <a:gd name="connsiteY2" fmla="*/ 0 h 552450"/>
            </a:gdLst>
            <a:ahLst/>
            <a:cxnLst>
              <a:cxn ang="0">
                <a:pos x="connsiteX0" y="connsiteY0"/>
              </a:cxn>
              <a:cxn ang="0">
                <a:pos x="connsiteX1" y="connsiteY1"/>
              </a:cxn>
              <a:cxn ang="0">
                <a:pos x="connsiteX2" y="connsiteY2"/>
              </a:cxn>
            </a:cxnLst>
            <a:rect l="l" t="t" r="r" b="b"/>
            <a:pathLst>
              <a:path w="1600200" h="552450">
                <a:moveTo>
                  <a:pt x="0" y="552450"/>
                </a:moveTo>
                <a:lnTo>
                  <a:pt x="171450" y="0"/>
                </a:lnTo>
                <a:lnTo>
                  <a:pt x="1600200" y="0"/>
                </a:lnTo>
              </a:path>
            </a:pathLst>
          </a:custGeom>
          <a:noFill/>
          <a:ln w="19050" cap="flat" cmpd="sng" algn="ctr">
            <a:solidFill>
              <a:srgbClr val="DB782B"/>
            </a:solidFill>
            <a:prstDash val="sysDot"/>
            <a:headEnd type="oval" w="med" len="med"/>
            <a:tailEnd type="triangle" w="med" len="med"/>
          </a:ln>
          <a:effectLst/>
        </p:spPr>
        <p:txBody>
          <a:bodyPr anchor="ctr"/>
          <a:lstStyle/>
          <a:p>
            <a:pPr defTabSz="685800">
              <a:defRPr/>
            </a:pPr>
            <a:endParaRPr lang="zh-CN" altLang="en-US" sz="1400" kern="0">
              <a:solidFill>
                <a:srgbClr val="000000"/>
              </a:solidFill>
              <a:latin typeface="Arial" panose="020B0604020202020204"/>
              <a:ea typeface="宋体" panose="02010600030101010101" pitchFamily="2" charset="-122"/>
            </a:endParaRPr>
          </a:p>
        </p:txBody>
      </p:sp>
      <p:sp>
        <p:nvSpPr>
          <p:cNvPr id="56" name="TextBox 11"/>
          <p:cNvSpPr txBox="1">
            <a:spLocks noChangeArrowheads="1"/>
          </p:cNvSpPr>
          <p:nvPr/>
        </p:nvSpPr>
        <p:spPr bwMode="auto">
          <a:xfrm flipH="1">
            <a:off x="7120739" y="2028993"/>
            <a:ext cx="1145821" cy="463407"/>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685800"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    </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a:p>
            <a:pPr defTabSz="685800"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p:txBody>
      </p:sp>
      <p:sp>
        <p:nvSpPr>
          <p:cNvPr id="57" name="TextBox 11"/>
          <p:cNvSpPr txBox="1">
            <a:spLocks noChangeArrowheads="1"/>
          </p:cNvSpPr>
          <p:nvPr/>
        </p:nvSpPr>
        <p:spPr bwMode="auto">
          <a:xfrm flipH="1">
            <a:off x="5314721" y="1352926"/>
            <a:ext cx="1145821" cy="463407"/>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685800"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    </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a:p>
            <a:pPr defTabSz="685800"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p:txBody>
      </p:sp>
      <p:sp>
        <p:nvSpPr>
          <p:cNvPr id="58" name="任意多边形 57"/>
          <p:cNvSpPr/>
          <p:nvPr/>
        </p:nvSpPr>
        <p:spPr bwMode="auto">
          <a:xfrm flipH="1">
            <a:off x="1067882" y="2801867"/>
            <a:ext cx="1761581" cy="284074"/>
          </a:xfrm>
          <a:custGeom>
            <a:avLst/>
            <a:gdLst>
              <a:gd name="connsiteX0" fmla="*/ 0 w 1600200"/>
              <a:gd name="connsiteY0" fmla="*/ 552450 h 552450"/>
              <a:gd name="connsiteX1" fmla="*/ 171450 w 1600200"/>
              <a:gd name="connsiteY1" fmla="*/ 0 h 552450"/>
              <a:gd name="connsiteX2" fmla="*/ 1600200 w 1600200"/>
              <a:gd name="connsiteY2" fmla="*/ 0 h 552450"/>
            </a:gdLst>
            <a:ahLst/>
            <a:cxnLst>
              <a:cxn ang="0">
                <a:pos x="connsiteX0" y="connsiteY0"/>
              </a:cxn>
              <a:cxn ang="0">
                <a:pos x="connsiteX1" y="connsiteY1"/>
              </a:cxn>
              <a:cxn ang="0">
                <a:pos x="connsiteX2" y="connsiteY2"/>
              </a:cxn>
            </a:cxnLst>
            <a:rect l="l" t="t" r="r" b="b"/>
            <a:pathLst>
              <a:path w="1600200" h="552450">
                <a:moveTo>
                  <a:pt x="0" y="552450"/>
                </a:moveTo>
                <a:lnTo>
                  <a:pt x="171450" y="0"/>
                </a:lnTo>
                <a:lnTo>
                  <a:pt x="1600200" y="0"/>
                </a:lnTo>
              </a:path>
            </a:pathLst>
          </a:custGeom>
          <a:noFill/>
          <a:ln w="19050" cap="flat" cmpd="sng" algn="ctr">
            <a:solidFill>
              <a:srgbClr val="DB782B"/>
            </a:solidFill>
            <a:prstDash val="sysDot"/>
            <a:headEnd type="oval" w="med" len="med"/>
            <a:tailEnd type="triangle" w="med" len="med"/>
          </a:ln>
          <a:effectLst/>
        </p:spPr>
        <p:txBody>
          <a:bodyPr anchor="ctr"/>
          <a:lstStyle/>
          <a:p>
            <a:pPr defTabSz="685800">
              <a:defRPr/>
            </a:pPr>
            <a:endParaRPr lang="zh-CN" altLang="en-US" sz="1400" kern="0">
              <a:solidFill>
                <a:srgbClr val="000000"/>
              </a:solidFill>
              <a:latin typeface="Arial" panose="020B0604020202020204"/>
              <a:ea typeface="宋体" panose="02010600030101010101" pitchFamily="2" charset="-122"/>
            </a:endParaRPr>
          </a:p>
        </p:txBody>
      </p:sp>
      <p:sp>
        <p:nvSpPr>
          <p:cNvPr id="59" name="TextBox 11"/>
          <p:cNvSpPr txBox="1">
            <a:spLocks noChangeArrowheads="1"/>
          </p:cNvSpPr>
          <p:nvPr/>
        </p:nvSpPr>
        <p:spPr bwMode="auto">
          <a:xfrm>
            <a:off x="1067882" y="2325764"/>
            <a:ext cx="1145821" cy="463407"/>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685800"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    </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a:p>
            <a:pPr defTabSz="685800"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p:txBody>
      </p:sp>
      <p:sp>
        <p:nvSpPr>
          <p:cNvPr id="60" name="任意多边形 59"/>
          <p:cNvSpPr/>
          <p:nvPr/>
        </p:nvSpPr>
        <p:spPr>
          <a:xfrm>
            <a:off x="4854488" y="1830617"/>
            <a:ext cx="647500" cy="964902"/>
          </a:xfrm>
          <a:custGeom>
            <a:avLst/>
            <a:gdLst>
              <a:gd name="connsiteX0" fmla="*/ 0 w 647700"/>
              <a:gd name="connsiteY0" fmla="*/ 965200 h 965200"/>
              <a:gd name="connsiteX1" fmla="*/ 152400 w 647700"/>
              <a:gd name="connsiteY1" fmla="*/ 508000 h 965200"/>
              <a:gd name="connsiteX2" fmla="*/ 647700 w 647700"/>
              <a:gd name="connsiteY2" fmla="*/ 0 h 965200"/>
              <a:gd name="connsiteX0-1" fmla="*/ 0 w 647700"/>
              <a:gd name="connsiteY0-2" fmla="*/ 965200 h 965200"/>
              <a:gd name="connsiteX1-3" fmla="*/ 101600 w 647700"/>
              <a:gd name="connsiteY1-4" fmla="*/ 520700 h 965200"/>
              <a:gd name="connsiteX2-5" fmla="*/ 647700 w 647700"/>
              <a:gd name="connsiteY2-6" fmla="*/ 0 h 965200"/>
            </a:gdLst>
            <a:ahLst/>
            <a:cxnLst>
              <a:cxn ang="0">
                <a:pos x="connsiteX0-1" y="connsiteY0-2"/>
              </a:cxn>
              <a:cxn ang="0">
                <a:pos x="connsiteX1-3" y="connsiteY1-4"/>
              </a:cxn>
              <a:cxn ang="0">
                <a:pos x="connsiteX2-5" y="connsiteY2-6"/>
              </a:cxn>
            </a:cxnLst>
            <a:rect l="l" t="t" r="r" b="b"/>
            <a:pathLst>
              <a:path w="647700" h="965200">
                <a:moveTo>
                  <a:pt x="0" y="965200"/>
                </a:moveTo>
                <a:lnTo>
                  <a:pt x="101600" y="520700"/>
                </a:lnTo>
                <a:lnTo>
                  <a:pt x="647700" y="0"/>
                </a:lnTo>
              </a:path>
            </a:pathLst>
          </a:custGeom>
          <a:noFill/>
          <a:ln w="19050" cap="flat" cmpd="sng" algn="ctr">
            <a:solidFill>
              <a:srgbClr val="DB782B"/>
            </a:solidFill>
            <a:prstDash val="sysDot"/>
            <a:headEnd type="oval" w="med" len="med"/>
            <a:tailEnd type="triangle" w="med" len="med"/>
          </a:ln>
          <a:effectLst/>
        </p:spPr>
        <p:txBody>
          <a:bodyPr anchor="ctr"/>
          <a:lstStyle/>
          <a:p>
            <a:pPr defTabSz="685800">
              <a:defRPr/>
            </a:pPr>
            <a:endParaRPr lang="zh-CN" altLang="en-US" sz="1400" kern="0">
              <a:solidFill>
                <a:srgbClr val="000000"/>
              </a:solidFill>
              <a:latin typeface="Arial" panose="020B0604020202020204"/>
              <a:ea typeface="宋体" panose="02010600030101010101" pitchFamily="2" charset="-122"/>
            </a:endParaRPr>
          </a:p>
        </p:txBody>
      </p:sp>
      <p:sp>
        <p:nvSpPr>
          <p:cNvPr id="61" name="任意多边形 60"/>
          <p:cNvSpPr/>
          <p:nvPr/>
        </p:nvSpPr>
        <p:spPr>
          <a:xfrm flipH="1">
            <a:off x="3205585" y="1824269"/>
            <a:ext cx="647500" cy="964902"/>
          </a:xfrm>
          <a:custGeom>
            <a:avLst/>
            <a:gdLst>
              <a:gd name="connsiteX0" fmla="*/ 0 w 647700"/>
              <a:gd name="connsiteY0" fmla="*/ 965200 h 965200"/>
              <a:gd name="connsiteX1" fmla="*/ 152400 w 647700"/>
              <a:gd name="connsiteY1" fmla="*/ 508000 h 965200"/>
              <a:gd name="connsiteX2" fmla="*/ 647700 w 647700"/>
              <a:gd name="connsiteY2" fmla="*/ 0 h 965200"/>
              <a:gd name="connsiteX0-1" fmla="*/ 0 w 647700"/>
              <a:gd name="connsiteY0-2" fmla="*/ 965200 h 965200"/>
              <a:gd name="connsiteX1-3" fmla="*/ 101600 w 647700"/>
              <a:gd name="connsiteY1-4" fmla="*/ 520700 h 965200"/>
              <a:gd name="connsiteX2-5" fmla="*/ 647700 w 647700"/>
              <a:gd name="connsiteY2-6" fmla="*/ 0 h 965200"/>
            </a:gdLst>
            <a:ahLst/>
            <a:cxnLst>
              <a:cxn ang="0">
                <a:pos x="connsiteX0-1" y="connsiteY0-2"/>
              </a:cxn>
              <a:cxn ang="0">
                <a:pos x="connsiteX1-3" y="connsiteY1-4"/>
              </a:cxn>
              <a:cxn ang="0">
                <a:pos x="connsiteX2-5" y="connsiteY2-6"/>
              </a:cxn>
            </a:cxnLst>
            <a:rect l="l" t="t" r="r" b="b"/>
            <a:pathLst>
              <a:path w="647700" h="965200">
                <a:moveTo>
                  <a:pt x="0" y="965200"/>
                </a:moveTo>
                <a:lnTo>
                  <a:pt x="101600" y="520700"/>
                </a:lnTo>
                <a:lnTo>
                  <a:pt x="647700" y="0"/>
                </a:lnTo>
              </a:path>
            </a:pathLst>
          </a:custGeom>
          <a:noFill/>
          <a:ln w="19050" cap="flat" cmpd="sng" algn="ctr">
            <a:solidFill>
              <a:srgbClr val="DB782B"/>
            </a:solidFill>
            <a:prstDash val="sysDot"/>
            <a:headEnd type="oval" w="med" len="med"/>
            <a:tailEnd type="triangle" w="med" len="med"/>
          </a:ln>
          <a:effectLst/>
        </p:spPr>
        <p:txBody>
          <a:bodyPr anchor="ctr"/>
          <a:lstStyle/>
          <a:p>
            <a:pPr defTabSz="685800">
              <a:defRPr/>
            </a:pPr>
            <a:endParaRPr lang="zh-CN" altLang="en-US" sz="1400" kern="0">
              <a:solidFill>
                <a:srgbClr val="000000"/>
              </a:solidFill>
              <a:latin typeface="Arial" panose="020B0604020202020204"/>
              <a:ea typeface="宋体" panose="02010600030101010101" pitchFamily="2" charset="-122"/>
            </a:endParaRPr>
          </a:p>
        </p:txBody>
      </p:sp>
      <p:sp>
        <p:nvSpPr>
          <p:cNvPr id="62" name="TextBox 11"/>
          <p:cNvSpPr txBox="1">
            <a:spLocks noChangeArrowheads="1"/>
          </p:cNvSpPr>
          <p:nvPr/>
        </p:nvSpPr>
        <p:spPr bwMode="auto">
          <a:xfrm flipH="1">
            <a:off x="2291468" y="1367210"/>
            <a:ext cx="1145821" cy="463407"/>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685800"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    </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a:p>
            <a:pPr defTabSz="685800"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additive="base">
                                        <p:cTn id="7" dur="300"/>
                                        <p:tgtEl>
                                          <p:spTgt spid="41"/>
                                        </p:tgtEl>
                                        <p:attrNameLst>
                                          <p:attrName>ppt_x</p:attrName>
                                        </p:attrNameLst>
                                      </p:cBhvr>
                                      <p:tavLst>
                                        <p:tav tm="0">
                                          <p:val>
                                            <p:strVal val="#ppt_x-#ppt_w*1.125000"/>
                                          </p:val>
                                        </p:tav>
                                        <p:tav tm="100000">
                                          <p:val>
                                            <p:strVal val="#ppt_x"/>
                                          </p:val>
                                        </p:tav>
                                      </p:tavLst>
                                    </p:anim>
                                    <p:animEffect transition="in" filter="wipe(right)">
                                      <p:cBhvr>
                                        <p:cTn id="8" dur="300"/>
                                        <p:tgtEl>
                                          <p:spTgt spid="41"/>
                                        </p:tgtEl>
                                      </p:cBhvr>
                                    </p:animEffect>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40"/>
                                        </p:tgtEl>
                                        <p:attrNameLst>
                                          <p:attrName>style.visibility</p:attrName>
                                        </p:attrNameLst>
                                      </p:cBhvr>
                                      <p:to>
                                        <p:strVal val="visible"/>
                                      </p:to>
                                    </p:set>
                                    <p:anim calcmode="lin" valueType="num">
                                      <p:cBhvr additive="base">
                                        <p:cTn id="12" dur="300"/>
                                        <p:tgtEl>
                                          <p:spTgt spid="40"/>
                                        </p:tgtEl>
                                        <p:attrNameLst>
                                          <p:attrName>ppt_x</p:attrName>
                                        </p:attrNameLst>
                                      </p:cBhvr>
                                      <p:tavLst>
                                        <p:tav tm="0">
                                          <p:val>
                                            <p:strVal val="#ppt_x-#ppt_w*1.125000"/>
                                          </p:val>
                                        </p:tav>
                                        <p:tav tm="100000">
                                          <p:val>
                                            <p:strVal val="#ppt_x"/>
                                          </p:val>
                                        </p:tav>
                                      </p:tavLst>
                                    </p:anim>
                                    <p:animEffect transition="in" filter="wipe(right)">
                                      <p:cBhvr>
                                        <p:cTn id="13" dur="300"/>
                                        <p:tgtEl>
                                          <p:spTgt spid="40"/>
                                        </p:tgtEl>
                                      </p:cBhvr>
                                    </p:animEffect>
                                  </p:childTnLst>
                                </p:cTn>
                              </p:par>
                            </p:childTnLst>
                          </p:cTn>
                        </p:par>
                        <p:par>
                          <p:cTn id="14" fill="hold">
                            <p:stCondLst>
                              <p:cond delay="1000"/>
                            </p:stCondLst>
                            <p:childTnLst>
                              <p:par>
                                <p:cTn id="15" presetID="12" presetClass="entr" presetSubtype="8" fill="hold" nodeType="after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additive="base">
                                        <p:cTn id="17" dur="300"/>
                                        <p:tgtEl>
                                          <p:spTgt spid="39"/>
                                        </p:tgtEl>
                                        <p:attrNameLst>
                                          <p:attrName>ppt_x</p:attrName>
                                        </p:attrNameLst>
                                      </p:cBhvr>
                                      <p:tavLst>
                                        <p:tav tm="0">
                                          <p:val>
                                            <p:strVal val="#ppt_x-#ppt_w*1.125000"/>
                                          </p:val>
                                        </p:tav>
                                        <p:tav tm="100000">
                                          <p:val>
                                            <p:strVal val="#ppt_x"/>
                                          </p:val>
                                        </p:tav>
                                      </p:tavLst>
                                    </p:anim>
                                    <p:animEffect transition="in" filter="wipe(right)">
                                      <p:cBhvr>
                                        <p:cTn id="18" dur="300"/>
                                        <p:tgtEl>
                                          <p:spTgt spid="39"/>
                                        </p:tgtEl>
                                      </p:cBhvr>
                                    </p:animEffect>
                                  </p:childTnLst>
                                </p:cTn>
                              </p:par>
                            </p:childTnLst>
                          </p:cTn>
                        </p:par>
                        <p:par>
                          <p:cTn id="19" fill="hold">
                            <p:stCondLst>
                              <p:cond delay="1500"/>
                            </p:stCondLst>
                            <p:childTnLst>
                              <p:par>
                                <p:cTn id="20" presetID="12" presetClass="entr" presetSubtype="8" fill="hold" nodeType="afterEffect">
                                  <p:stCondLst>
                                    <p:cond delay="0"/>
                                  </p:stCondLst>
                                  <p:childTnLst>
                                    <p:set>
                                      <p:cBhvr>
                                        <p:cTn id="21" dur="1" fill="hold">
                                          <p:stCondLst>
                                            <p:cond delay="0"/>
                                          </p:stCondLst>
                                        </p:cTn>
                                        <p:tgtEl>
                                          <p:spTgt spid="38"/>
                                        </p:tgtEl>
                                        <p:attrNameLst>
                                          <p:attrName>style.visibility</p:attrName>
                                        </p:attrNameLst>
                                      </p:cBhvr>
                                      <p:to>
                                        <p:strVal val="visible"/>
                                      </p:to>
                                    </p:set>
                                    <p:anim calcmode="lin" valueType="num">
                                      <p:cBhvr additive="base">
                                        <p:cTn id="22" dur="300"/>
                                        <p:tgtEl>
                                          <p:spTgt spid="38"/>
                                        </p:tgtEl>
                                        <p:attrNameLst>
                                          <p:attrName>ppt_x</p:attrName>
                                        </p:attrNameLst>
                                      </p:cBhvr>
                                      <p:tavLst>
                                        <p:tav tm="0">
                                          <p:val>
                                            <p:strVal val="#ppt_x-#ppt_w*1.125000"/>
                                          </p:val>
                                        </p:tav>
                                        <p:tav tm="100000">
                                          <p:val>
                                            <p:strVal val="#ppt_x"/>
                                          </p:val>
                                        </p:tav>
                                      </p:tavLst>
                                    </p:anim>
                                    <p:animEffect transition="in" filter="wipe(right)">
                                      <p:cBhvr>
                                        <p:cTn id="23" dur="300"/>
                                        <p:tgtEl>
                                          <p:spTgt spid="38"/>
                                        </p:tgtEl>
                                      </p:cBhvr>
                                    </p:animEffect>
                                  </p:childTnLst>
                                </p:cTn>
                              </p:par>
                              <p:par>
                                <p:cTn id="24" presetID="10" presetClass="entr" presetSubtype="0" fill="hold" nodeType="withEffect">
                                  <p:stCondLst>
                                    <p:cond delay="200"/>
                                  </p:stCondLst>
                                  <p:childTnLst>
                                    <p:set>
                                      <p:cBhvr>
                                        <p:cTn id="25" dur="1" fill="hold">
                                          <p:stCondLst>
                                            <p:cond delay="0"/>
                                          </p:stCondLst>
                                        </p:cTn>
                                        <p:tgtEl>
                                          <p:spTgt spid="35"/>
                                        </p:tgtEl>
                                        <p:attrNameLst>
                                          <p:attrName>style.visibility</p:attrName>
                                        </p:attrNameLst>
                                      </p:cBhvr>
                                      <p:to>
                                        <p:strVal val="visible"/>
                                      </p:to>
                                    </p:set>
                                    <p:animEffect transition="in" filter="fade">
                                      <p:cBhvr>
                                        <p:cTn id="26" dur="300"/>
                                        <p:tgtEl>
                                          <p:spTgt spid="35"/>
                                        </p:tgtEl>
                                      </p:cBhvr>
                                    </p:animEffect>
                                  </p:childTnLst>
                                </p:cTn>
                              </p:par>
                            </p:childTnLst>
                          </p:cTn>
                        </p:par>
                        <p:par>
                          <p:cTn id="27" fill="hold">
                            <p:stCondLst>
                              <p:cond delay="2000"/>
                            </p:stCondLst>
                            <p:childTnLst>
                              <p:par>
                                <p:cTn id="28" presetID="22" presetClass="entr" presetSubtype="2" fill="hold" nodeType="afterEffect">
                                  <p:stCondLst>
                                    <p:cond delay="0"/>
                                  </p:stCondLst>
                                  <p:childTnLst>
                                    <p:set>
                                      <p:cBhvr>
                                        <p:cTn id="29" dur="1" fill="hold">
                                          <p:stCondLst>
                                            <p:cond delay="0"/>
                                          </p:stCondLst>
                                        </p:cTn>
                                        <p:tgtEl>
                                          <p:spTgt spid="58"/>
                                        </p:tgtEl>
                                        <p:attrNameLst>
                                          <p:attrName>style.visibility</p:attrName>
                                        </p:attrNameLst>
                                      </p:cBhvr>
                                      <p:to>
                                        <p:strVal val="visible"/>
                                      </p:to>
                                    </p:set>
                                    <p:animEffect transition="in" filter="wipe(right)">
                                      <p:cBhvr>
                                        <p:cTn id="30" dur="300"/>
                                        <p:tgtEl>
                                          <p:spTgt spid="58"/>
                                        </p:tgtEl>
                                      </p:cBhvr>
                                    </p:animEffect>
                                  </p:childTnLst>
                                </p:cTn>
                              </p:par>
                              <p:par>
                                <p:cTn id="31" presetID="22" presetClass="entr" presetSubtype="4" fill="hold" nodeType="withEffect">
                                  <p:stCondLst>
                                    <p:cond delay="0"/>
                                  </p:stCondLst>
                                  <p:childTnLst>
                                    <p:set>
                                      <p:cBhvr>
                                        <p:cTn id="32" dur="1" fill="hold">
                                          <p:stCondLst>
                                            <p:cond delay="0"/>
                                          </p:stCondLst>
                                        </p:cTn>
                                        <p:tgtEl>
                                          <p:spTgt spid="61"/>
                                        </p:tgtEl>
                                        <p:attrNameLst>
                                          <p:attrName>style.visibility</p:attrName>
                                        </p:attrNameLst>
                                      </p:cBhvr>
                                      <p:to>
                                        <p:strVal val="visible"/>
                                      </p:to>
                                    </p:set>
                                    <p:animEffect transition="in" filter="wipe(down)">
                                      <p:cBhvr>
                                        <p:cTn id="33" dur="300"/>
                                        <p:tgtEl>
                                          <p:spTgt spid="61"/>
                                        </p:tgtEl>
                                      </p:cBhvr>
                                    </p:animEffect>
                                  </p:childTnLst>
                                </p:cTn>
                              </p:par>
                              <p:par>
                                <p:cTn id="34" presetID="22" presetClass="entr" presetSubtype="4" fill="hold" nodeType="withEffect">
                                  <p:stCondLst>
                                    <p:cond delay="0"/>
                                  </p:stCondLst>
                                  <p:childTnLst>
                                    <p:set>
                                      <p:cBhvr>
                                        <p:cTn id="35" dur="1" fill="hold">
                                          <p:stCondLst>
                                            <p:cond delay="0"/>
                                          </p:stCondLst>
                                        </p:cTn>
                                        <p:tgtEl>
                                          <p:spTgt spid="60"/>
                                        </p:tgtEl>
                                        <p:attrNameLst>
                                          <p:attrName>style.visibility</p:attrName>
                                        </p:attrNameLst>
                                      </p:cBhvr>
                                      <p:to>
                                        <p:strVal val="visible"/>
                                      </p:to>
                                    </p:set>
                                    <p:animEffect transition="in" filter="wipe(down)">
                                      <p:cBhvr>
                                        <p:cTn id="36" dur="300"/>
                                        <p:tgtEl>
                                          <p:spTgt spid="60"/>
                                        </p:tgtEl>
                                      </p:cBhvr>
                                    </p:animEffect>
                                  </p:childTnLst>
                                </p:cTn>
                              </p:par>
                              <p:par>
                                <p:cTn id="37" presetID="22" presetClass="entr" presetSubtype="8" fill="hold" nodeType="withEffect">
                                  <p:stCondLst>
                                    <p:cond delay="0"/>
                                  </p:stCondLst>
                                  <p:childTnLst>
                                    <p:set>
                                      <p:cBhvr>
                                        <p:cTn id="38" dur="1" fill="hold">
                                          <p:stCondLst>
                                            <p:cond delay="0"/>
                                          </p:stCondLst>
                                        </p:cTn>
                                        <p:tgtEl>
                                          <p:spTgt spid="55"/>
                                        </p:tgtEl>
                                        <p:attrNameLst>
                                          <p:attrName>style.visibility</p:attrName>
                                        </p:attrNameLst>
                                      </p:cBhvr>
                                      <p:to>
                                        <p:strVal val="visible"/>
                                      </p:to>
                                    </p:set>
                                    <p:animEffect transition="in" filter="wipe(left)">
                                      <p:cBhvr>
                                        <p:cTn id="39" dur="300"/>
                                        <p:tgtEl>
                                          <p:spTgt spid="55"/>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59"/>
                                        </p:tgtEl>
                                        <p:attrNameLst>
                                          <p:attrName>style.visibility</p:attrName>
                                        </p:attrNameLst>
                                      </p:cBhvr>
                                      <p:to>
                                        <p:strVal val="visible"/>
                                      </p:to>
                                    </p:set>
                                    <p:anim calcmode="lin" valueType="num">
                                      <p:cBhvr>
                                        <p:cTn id="42" dur="300" fill="hold"/>
                                        <p:tgtEl>
                                          <p:spTgt spid="59"/>
                                        </p:tgtEl>
                                        <p:attrNameLst>
                                          <p:attrName>ppt_w</p:attrName>
                                        </p:attrNameLst>
                                      </p:cBhvr>
                                      <p:tavLst>
                                        <p:tav tm="0">
                                          <p:val>
                                            <p:fltVal val="0"/>
                                          </p:val>
                                        </p:tav>
                                        <p:tav tm="100000">
                                          <p:val>
                                            <p:strVal val="#ppt_w"/>
                                          </p:val>
                                        </p:tav>
                                      </p:tavLst>
                                    </p:anim>
                                    <p:anim calcmode="lin" valueType="num">
                                      <p:cBhvr>
                                        <p:cTn id="43" dur="300" fill="hold"/>
                                        <p:tgtEl>
                                          <p:spTgt spid="59"/>
                                        </p:tgtEl>
                                        <p:attrNameLst>
                                          <p:attrName>ppt_h</p:attrName>
                                        </p:attrNameLst>
                                      </p:cBhvr>
                                      <p:tavLst>
                                        <p:tav tm="0">
                                          <p:val>
                                            <p:fltVal val="0"/>
                                          </p:val>
                                        </p:tav>
                                        <p:tav tm="100000">
                                          <p:val>
                                            <p:strVal val="#ppt_h"/>
                                          </p:val>
                                        </p:tav>
                                      </p:tavLst>
                                    </p:anim>
                                    <p:animEffect transition="in" filter="fade">
                                      <p:cBhvr>
                                        <p:cTn id="44" dur="300"/>
                                        <p:tgtEl>
                                          <p:spTgt spid="59"/>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62"/>
                                        </p:tgtEl>
                                        <p:attrNameLst>
                                          <p:attrName>style.visibility</p:attrName>
                                        </p:attrNameLst>
                                      </p:cBhvr>
                                      <p:to>
                                        <p:strVal val="visible"/>
                                      </p:to>
                                    </p:set>
                                    <p:anim calcmode="lin" valueType="num">
                                      <p:cBhvr>
                                        <p:cTn id="47" dur="300" fill="hold"/>
                                        <p:tgtEl>
                                          <p:spTgt spid="62"/>
                                        </p:tgtEl>
                                        <p:attrNameLst>
                                          <p:attrName>ppt_w</p:attrName>
                                        </p:attrNameLst>
                                      </p:cBhvr>
                                      <p:tavLst>
                                        <p:tav tm="0">
                                          <p:val>
                                            <p:fltVal val="0"/>
                                          </p:val>
                                        </p:tav>
                                        <p:tav tm="100000">
                                          <p:val>
                                            <p:strVal val="#ppt_w"/>
                                          </p:val>
                                        </p:tav>
                                      </p:tavLst>
                                    </p:anim>
                                    <p:anim calcmode="lin" valueType="num">
                                      <p:cBhvr>
                                        <p:cTn id="48" dur="300" fill="hold"/>
                                        <p:tgtEl>
                                          <p:spTgt spid="62"/>
                                        </p:tgtEl>
                                        <p:attrNameLst>
                                          <p:attrName>ppt_h</p:attrName>
                                        </p:attrNameLst>
                                      </p:cBhvr>
                                      <p:tavLst>
                                        <p:tav tm="0">
                                          <p:val>
                                            <p:fltVal val="0"/>
                                          </p:val>
                                        </p:tav>
                                        <p:tav tm="100000">
                                          <p:val>
                                            <p:strVal val="#ppt_h"/>
                                          </p:val>
                                        </p:tav>
                                      </p:tavLst>
                                    </p:anim>
                                    <p:animEffect transition="in" filter="fade">
                                      <p:cBhvr>
                                        <p:cTn id="49" dur="300"/>
                                        <p:tgtEl>
                                          <p:spTgt spid="62"/>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57"/>
                                        </p:tgtEl>
                                        <p:attrNameLst>
                                          <p:attrName>style.visibility</p:attrName>
                                        </p:attrNameLst>
                                      </p:cBhvr>
                                      <p:to>
                                        <p:strVal val="visible"/>
                                      </p:to>
                                    </p:set>
                                    <p:anim calcmode="lin" valueType="num">
                                      <p:cBhvr>
                                        <p:cTn id="52" dur="300" fill="hold"/>
                                        <p:tgtEl>
                                          <p:spTgt spid="57"/>
                                        </p:tgtEl>
                                        <p:attrNameLst>
                                          <p:attrName>ppt_w</p:attrName>
                                        </p:attrNameLst>
                                      </p:cBhvr>
                                      <p:tavLst>
                                        <p:tav tm="0">
                                          <p:val>
                                            <p:fltVal val="0"/>
                                          </p:val>
                                        </p:tav>
                                        <p:tav tm="100000">
                                          <p:val>
                                            <p:strVal val="#ppt_w"/>
                                          </p:val>
                                        </p:tav>
                                      </p:tavLst>
                                    </p:anim>
                                    <p:anim calcmode="lin" valueType="num">
                                      <p:cBhvr>
                                        <p:cTn id="53" dur="300" fill="hold"/>
                                        <p:tgtEl>
                                          <p:spTgt spid="57"/>
                                        </p:tgtEl>
                                        <p:attrNameLst>
                                          <p:attrName>ppt_h</p:attrName>
                                        </p:attrNameLst>
                                      </p:cBhvr>
                                      <p:tavLst>
                                        <p:tav tm="0">
                                          <p:val>
                                            <p:fltVal val="0"/>
                                          </p:val>
                                        </p:tav>
                                        <p:tav tm="100000">
                                          <p:val>
                                            <p:strVal val="#ppt_h"/>
                                          </p:val>
                                        </p:tav>
                                      </p:tavLst>
                                    </p:anim>
                                    <p:animEffect transition="in" filter="fade">
                                      <p:cBhvr>
                                        <p:cTn id="54" dur="300"/>
                                        <p:tgtEl>
                                          <p:spTgt spid="57"/>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56"/>
                                        </p:tgtEl>
                                        <p:attrNameLst>
                                          <p:attrName>style.visibility</p:attrName>
                                        </p:attrNameLst>
                                      </p:cBhvr>
                                      <p:to>
                                        <p:strVal val="visible"/>
                                      </p:to>
                                    </p:set>
                                    <p:anim calcmode="lin" valueType="num">
                                      <p:cBhvr>
                                        <p:cTn id="57" dur="300" fill="hold"/>
                                        <p:tgtEl>
                                          <p:spTgt spid="56"/>
                                        </p:tgtEl>
                                        <p:attrNameLst>
                                          <p:attrName>ppt_w</p:attrName>
                                        </p:attrNameLst>
                                      </p:cBhvr>
                                      <p:tavLst>
                                        <p:tav tm="0">
                                          <p:val>
                                            <p:fltVal val="0"/>
                                          </p:val>
                                        </p:tav>
                                        <p:tav tm="100000">
                                          <p:val>
                                            <p:strVal val="#ppt_w"/>
                                          </p:val>
                                        </p:tav>
                                      </p:tavLst>
                                    </p:anim>
                                    <p:anim calcmode="lin" valueType="num">
                                      <p:cBhvr>
                                        <p:cTn id="58" dur="300" fill="hold"/>
                                        <p:tgtEl>
                                          <p:spTgt spid="56"/>
                                        </p:tgtEl>
                                        <p:attrNameLst>
                                          <p:attrName>ppt_h</p:attrName>
                                        </p:attrNameLst>
                                      </p:cBhvr>
                                      <p:tavLst>
                                        <p:tav tm="0">
                                          <p:val>
                                            <p:fltVal val="0"/>
                                          </p:val>
                                        </p:tav>
                                        <p:tav tm="100000">
                                          <p:val>
                                            <p:strVal val="#ppt_h"/>
                                          </p:val>
                                        </p:tav>
                                      </p:tavLst>
                                    </p:anim>
                                    <p:animEffect transition="in" filter="fade">
                                      <p:cBhvr>
                                        <p:cTn id="59" dur="3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7" grpId="0"/>
      <p:bldP spid="59" grpId="0"/>
      <p:bldP spid="6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Oval 65"/>
          <p:cNvSpPr>
            <a:spLocks noChangeArrowheads="1"/>
          </p:cNvSpPr>
          <p:nvPr/>
        </p:nvSpPr>
        <p:spPr bwMode="auto">
          <a:xfrm rot="10800000">
            <a:off x="3674792" y="4513202"/>
            <a:ext cx="4846872" cy="648548"/>
          </a:xfrm>
          <a:prstGeom prst="ellipse">
            <a:avLst/>
          </a:prstGeom>
          <a:gradFill rotWithShape="1">
            <a:gsLst>
              <a:gs pos="0">
                <a:sysClr val="windowText" lastClr="000000">
                  <a:lumMod val="75000"/>
                  <a:lumOff val="25000"/>
                </a:sysClr>
              </a:gs>
              <a:gs pos="100000">
                <a:srgbClr val="EEECE1">
                  <a:alpha val="0"/>
                </a:srgbClr>
              </a:gs>
            </a:gsLst>
            <a:path path="shape">
              <a:fillToRect l="50000" t="50000" r="50000" b="50000"/>
            </a:path>
          </a:gradFill>
          <a:ln w="9525">
            <a:noFill/>
            <a:round/>
          </a:ln>
          <a:effectLst/>
        </p:spPr>
        <p:txBody>
          <a:bodyPr wrap="none" lIns="68567" tIns="34283" rIns="68567" bIns="34283" anchor="ctr"/>
          <a:lstStyle/>
          <a:p>
            <a:pPr>
              <a:defRPr/>
            </a:pPr>
            <a:endParaRPr lang="zh-CN" altLang="en-US" kern="0">
              <a:solidFill>
                <a:sysClr val="windowText" lastClr="000000"/>
              </a:solidFill>
              <a:latin typeface="微软雅黑" panose="020B0503020204020204" pitchFamily="34" charset="-122"/>
              <a:ea typeface="微软雅黑" panose="020B0503020204020204" pitchFamily="34" charset="-122"/>
            </a:endParaRPr>
          </a:p>
        </p:txBody>
      </p:sp>
      <p:sp>
        <p:nvSpPr>
          <p:cNvPr id="47" name="Rectangle 5"/>
          <p:cNvSpPr>
            <a:spLocks noChangeArrowheads="1"/>
          </p:cNvSpPr>
          <p:nvPr/>
        </p:nvSpPr>
        <p:spPr bwMode="auto">
          <a:xfrm>
            <a:off x="6049419" y="2683445"/>
            <a:ext cx="128570" cy="2156221"/>
          </a:xfrm>
          <a:prstGeom prst="rect">
            <a:avLst/>
          </a:prstGeom>
          <a:gradFill rotWithShape="0">
            <a:gsLst>
              <a:gs pos="0">
                <a:sysClr val="window" lastClr="FFFFFF">
                  <a:lumMod val="85000"/>
                </a:sysClr>
              </a:gs>
              <a:gs pos="100000">
                <a:sysClr val="windowText" lastClr="000000">
                  <a:lumMod val="85000"/>
                  <a:lumOff val="15000"/>
                </a:sysClr>
              </a:gs>
            </a:gsLst>
            <a:lin ang="0"/>
          </a:gradFill>
          <a:ln>
            <a:noFill/>
          </a:ln>
        </p:spPr>
        <p:txBody>
          <a:bodyPr lIns="91422" tIns="45711" rIns="91422" bIns="45711"/>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914400" fontAlgn="base">
              <a:spcBef>
                <a:spcPct val="0"/>
              </a:spcBef>
              <a:spcAft>
                <a:spcPct val="0"/>
              </a:spcAft>
              <a:defRPr/>
            </a:pPr>
            <a:endParaRPr lang="zh-CN" altLang="en-US" sz="1500" kern="0">
              <a:solidFill>
                <a:srgbClr val="000000"/>
              </a:solidFill>
              <a:latin typeface="微软雅黑" panose="020B0503020204020204" pitchFamily="34" charset="-122"/>
              <a:ea typeface="微软雅黑" panose="020B0503020204020204" pitchFamily="34" charset="-122"/>
            </a:endParaRPr>
          </a:p>
        </p:txBody>
      </p:sp>
      <p:grpSp>
        <p:nvGrpSpPr>
          <p:cNvPr id="48" name="组合 47"/>
          <p:cNvGrpSpPr/>
          <p:nvPr/>
        </p:nvGrpSpPr>
        <p:grpSpPr bwMode="auto">
          <a:xfrm>
            <a:off x="4231581" y="824878"/>
            <a:ext cx="3771391" cy="3692128"/>
            <a:chOff x="2238026" y="1162668"/>
            <a:chExt cx="5028877" cy="4922375"/>
          </a:xfrm>
        </p:grpSpPr>
        <p:sp>
          <p:nvSpPr>
            <p:cNvPr id="49" name="Freeform 6"/>
            <p:cNvSpPr/>
            <p:nvPr/>
          </p:nvSpPr>
          <p:spPr bwMode="auto">
            <a:xfrm>
              <a:off x="4756562" y="2942263"/>
              <a:ext cx="2510341" cy="2003069"/>
            </a:xfrm>
            <a:custGeom>
              <a:avLst/>
              <a:gdLst>
                <a:gd name="T0" fmla="*/ 2147483647 w 1002"/>
                <a:gd name="T1" fmla="*/ 2147483647 h 799"/>
                <a:gd name="T2" fmla="*/ 2147483647 w 1002"/>
                <a:gd name="T3" fmla="*/ 2147483647 h 799"/>
                <a:gd name="T4" fmla="*/ 2147483647 w 1002"/>
                <a:gd name="T5" fmla="*/ 0 h 799"/>
                <a:gd name="T6" fmla="*/ 2147483647 w 1002"/>
                <a:gd name="T7" fmla="*/ 2147483647 h 799"/>
                <a:gd name="T8" fmla="*/ 0 w 1002"/>
                <a:gd name="T9" fmla="*/ 2147483647 h 799"/>
                <a:gd name="T10" fmla="*/ 2147483647 w 1002"/>
                <a:gd name="T11" fmla="*/ 2147483647 h 799"/>
                <a:gd name="T12" fmla="*/ 2147483647 w 1002"/>
                <a:gd name="T13" fmla="*/ 2147483647 h 799"/>
                <a:gd name="T14" fmla="*/ 2147483647 w 1002"/>
                <a:gd name="T15" fmla="*/ 2147483647 h 79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02" h="799">
                  <a:moveTo>
                    <a:pt x="983" y="760"/>
                  </a:moveTo>
                  <a:cubicBezTo>
                    <a:pt x="964" y="722"/>
                    <a:pt x="828" y="324"/>
                    <a:pt x="763" y="226"/>
                  </a:cubicBezTo>
                  <a:cubicBezTo>
                    <a:pt x="696" y="126"/>
                    <a:pt x="433" y="0"/>
                    <a:pt x="433" y="0"/>
                  </a:cubicBezTo>
                  <a:cubicBezTo>
                    <a:pt x="8" y="249"/>
                    <a:pt x="8" y="249"/>
                    <a:pt x="8" y="249"/>
                  </a:cubicBezTo>
                  <a:cubicBezTo>
                    <a:pt x="0" y="256"/>
                    <a:pt x="0" y="256"/>
                    <a:pt x="0" y="256"/>
                  </a:cubicBezTo>
                  <a:cubicBezTo>
                    <a:pt x="0" y="256"/>
                    <a:pt x="355" y="459"/>
                    <a:pt x="513" y="533"/>
                  </a:cubicBezTo>
                  <a:cubicBezTo>
                    <a:pt x="671" y="608"/>
                    <a:pt x="963" y="779"/>
                    <a:pt x="963" y="779"/>
                  </a:cubicBezTo>
                  <a:cubicBezTo>
                    <a:pt x="963" y="779"/>
                    <a:pt x="1002" y="799"/>
                    <a:pt x="983" y="760"/>
                  </a:cubicBezTo>
                  <a:close/>
                </a:path>
              </a:pathLst>
            </a:custGeom>
            <a:solidFill>
              <a:srgbClr val="DB782B"/>
            </a:solidFill>
            <a:ln>
              <a:noFill/>
            </a:ln>
            <a:extLst>
              <a:ext uri="{91240B29-F687-4F45-9708-019B960494DF}">
                <a14:hiddenLine xmlns:a14="http://schemas.microsoft.com/office/drawing/2010/main" w="9525">
                  <a:solidFill>
                    <a:srgbClr val="000000"/>
                  </a:solidFill>
                  <a:round/>
                </a14:hiddenLine>
              </a:ext>
            </a:extLst>
          </p:spPr>
          <p:txBody>
            <a:bodyPr lIns="121882" tIns="60941" rIns="121882" bIns="60941"/>
            <a:lstStyle/>
            <a:p>
              <a:pPr defTabSz="914400" eaLnBrk="0" fontAlgn="base" hangingPunct="0">
                <a:spcBef>
                  <a:spcPct val="0"/>
                </a:spcBef>
                <a:spcAft>
                  <a:spcPct val="0"/>
                </a:spcAft>
                <a:defRPr/>
              </a:pPr>
              <a:endParaRPr lang="zh-CN" altLang="en-US" sz="1800" kern="0">
                <a:solidFill>
                  <a:prstClr val="black"/>
                </a:solidFill>
                <a:latin typeface="微软雅黑" panose="020B0503020204020204" pitchFamily="34" charset="-122"/>
                <a:ea typeface="微软雅黑" panose="020B0503020204020204" pitchFamily="34" charset="-122"/>
              </a:endParaRPr>
            </a:p>
          </p:txBody>
        </p:sp>
        <p:sp>
          <p:nvSpPr>
            <p:cNvPr id="50" name="Freeform 7"/>
            <p:cNvSpPr/>
            <p:nvPr/>
          </p:nvSpPr>
          <p:spPr bwMode="auto">
            <a:xfrm>
              <a:off x="3322021" y="3574595"/>
              <a:ext cx="2074423" cy="2510448"/>
            </a:xfrm>
            <a:custGeom>
              <a:avLst/>
              <a:gdLst>
                <a:gd name="T0" fmla="*/ 2147483647 w 815"/>
                <a:gd name="T1" fmla="*/ 2147483647 h 986"/>
                <a:gd name="T2" fmla="*/ 2147483647 w 815"/>
                <a:gd name="T3" fmla="*/ 2147483647 h 986"/>
                <a:gd name="T4" fmla="*/ 2147483647 w 815"/>
                <a:gd name="T5" fmla="*/ 2147483647 h 986"/>
                <a:gd name="T6" fmla="*/ 2147483647 w 815"/>
                <a:gd name="T7" fmla="*/ 2147483647 h 986"/>
                <a:gd name="T8" fmla="*/ 2147483647 w 815"/>
                <a:gd name="T9" fmla="*/ 0 h 986"/>
                <a:gd name="T10" fmla="*/ 2147483647 w 815"/>
                <a:gd name="T11" fmla="*/ 2147483647 h 986"/>
                <a:gd name="T12" fmla="*/ 2147483647 w 815"/>
                <a:gd name="T13" fmla="*/ 2147483647 h 986"/>
                <a:gd name="T14" fmla="*/ 2147483647 w 815"/>
                <a:gd name="T15" fmla="*/ 2147483647 h 9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15" h="986">
                  <a:moveTo>
                    <a:pt x="39" y="968"/>
                  </a:moveTo>
                  <a:cubicBezTo>
                    <a:pt x="77" y="951"/>
                    <a:pt x="479" y="826"/>
                    <a:pt x="579" y="764"/>
                  </a:cubicBezTo>
                  <a:cubicBezTo>
                    <a:pt x="682" y="700"/>
                    <a:pt x="815" y="441"/>
                    <a:pt x="815" y="441"/>
                  </a:cubicBezTo>
                  <a:cubicBezTo>
                    <a:pt x="579" y="9"/>
                    <a:pt x="579" y="9"/>
                    <a:pt x="579" y="9"/>
                  </a:cubicBezTo>
                  <a:cubicBezTo>
                    <a:pt x="572" y="0"/>
                    <a:pt x="572" y="0"/>
                    <a:pt x="572" y="0"/>
                  </a:cubicBezTo>
                  <a:cubicBezTo>
                    <a:pt x="572" y="0"/>
                    <a:pt x="358" y="349"/>
                    <a:pt x="280" y="505"/>
                  </a:cubicBezTo>
                  <a:cubicBezTo>
                    <a:pt x="201" y="660"/>
                    <a:pt x="20" y="947"/>
                    <a:pt x="20" y="947"/>
                  </a:cubicBezTo>
                  <a:cubicBezTo>
                    <a:pt x="20" y="947"/>
                    <a:pt x="0" y="986"/>
                    <a:pt x="39" y="968"/>
                  </a:cubicBezTo>
                  <a:close/>
                </a:path>
              </a:pathLst>
            </a:custGeom>
            <a:solidFill>
              <a:srgbClr val="DB782B"/>
            </a:solidFill>
            <a:ln>
              <a:noFill/>
            </a:ln>
            <a:extLst>
              <a:ext uri="{91240B29-F687-4F45-9708-019B960494DF}">
                <a14:hiddenLine xmlns:a14="http://schemas.microsoft.com/office/drawing/2010/main" w="9525">
                  <a:solidFill>
                    <a:srgbClr val="000000"/>
                  </a:solidFill>
                  <a:round/>
                </a14:hiddenLine>
              </a:ext>
            </a:extLst>
          </p:spPr>
          <p:txBody>
            <a:bodyPr lIns="121882" tIns="60941" rIns="121882" bIns="60941"/>
            <a:lstStyle/>
            <a:p>
              <a:pPr defTabSz="914400" eaLnBrk="0" fontAlgn="base" hangingPunct="0">
                <a:spcBef>
                  <a:spcPct val="0"/>
                </a:spcBef>
                <a:spcAft>
                  <a:spcPct val="0"/>
                </a:spcAft>
                <a:defRPr/>
              </a:pPr>
              <a:endParaRPr lang="zh-CN" altLang="en-US" sz="1800" kern="0">
                <a:solidFill>
                  <a:prstClr val="black"/>
                </a:solidFill>
                <a:latin typeface="微软雅黑" panose="020B0503020204020204" pitchFamily="34" charset="-122"/>
                <a:ea typeface="微软雅黑" panose="020B0503020204020204" pitchFamily="34" charset="-122"/>
              </a:endParaRPr>
            </a:p>
          </p:txBody>
        </p:sp>
        <p:sp>
          <p:nvSpPr>
            <p:cNvPr id="51" name="Freeform 8"/>
            <p:cNvSpPr/>
            <p:nvPr/>
          </p:nvSpPr>
          <p:spPr bwMode="auto">
            <a:xfrm>
              <a:off x="2238026" y="1916918"/>
              <a:ext cx="2539300" cy="2235270"/>
            </a:xfrm>
            <a:custGeom>
              <a:avLst/>
              <a:gdLst>
                <a:gd name="T0" fmla="*/ 2147483647 w 941"/>
                <a:gd name="T1" fmla="*/ 2147483647 h 853"/>
                <a:gd name="T2" fmla="*/ 2147483647 w 941"/>
                <a:gd name="T3" fmla="*/ 2147483647 h 853"/>
                <a:gd name="T4" fmla="*/ 2147483647 w 941"/>
                <a:gd name="T5" fmla="*/ 2147483647 h 853"/>
                <a:gd name="T6" fmla="*/ 2147483647 w 941"/>
                <a:gd name="T7" fmla="*/ 2147483647 h 853"/>
                <a:gd name="T8" fmla="*/ 2147483647 w 941"/>
                <a:gd name="T9" fmla="*/ 2147483647 h 853"/>
                <a:gd name="T10" fmla="*/ 2147483647 w 941"/>
                <a:gd name="T11" fmla="*/ 2147483647 h 853"/>
                <a:gd name="T12" fmla="*/ 2147483647 w 941"/>
                <a:gd name="T13" fmla="*/ 2147483647 h 853"/>
                <a:gd name="T14" fmla="*/ 2147483647 w 941"/>
                <a:gd name="T15" fmla="*/ 2147483647 h 85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41" h="853">
                  <a:moveTo>
                    <a:pt x="14" y="40"/>
                  </a:moveTo>
                  <a:cubicBezTo>
                    <a:pt x="29" y="80"/>
                    <a:pt x="124" y="490"/>
                    <a:pt x="179" y="594"/>
                  </a:cubicBezTo>
                  <a:cubicBezTo>
                    <a:pt x="236" y="701"/>
                    <a:pt x="484" y="853"/>
                    <a:pt x="484" y="853"/>
                  </a:cubicBezTo>
                  <a:cubicBezTo>
                    <a:pt x="932" y="648"/>
                    <a:pt x="932" y="648"/>
                    <a:pt x="932" y="648"/>
                  </a:cubicBezTo>
                  <a:cubicBezTo>
                    <a:pt x="941" y="642"/>
                    <a:pt x="941" y="642"/>
                    <a:pt x="941" y="642"/>
                  </a:cubicBezTo>
                  <a:cubicBezTo>
                    <a:pt x="941" y="642"/>
                    <a:pt x="609" y="404"/>
                    <a:pt x="459" y="314"/>
                  </a:cubicBezTo>
                  <a:cubicBezTo>
                    <a:pt x="310" y="224"/>
                    <a:pt x="37" y="24"/>
                    <a:pt x="37" y="24"/>
                  </a:cubicBezTo>
                  <a:cubicBezTo>
                    <a:pt x="37" y="24"/>
                    <a:pt x="0" y="0"/>
                    <a:pt x="14" y="40"/>
                  </a:cubicBezTo>
                  <a:close/>
                </a:path>
              </a:pathLst>
            </a:custGeom>
            <a:solidFill>
              <a:srgbClr val="DB782B"/>
            </a:solidFill>
            <a:ln>
              <a:noFill/>
            </a:ln>
            <a:extLst>
              <a:ext uri="{91240B29-F687-4F45-9708-019B960494DF}">
                <a14:hiddenLine xmlns:a14="http://schemas.microsoft.com/office/drawing/2010/main" w="9525">
                  <a:solidFill>
                    <a:srgbClr val="000000"/>
                  </a:solidFill>
                  <a:round/>
                </a14:hiddenLine>
              </a:ext>
            </a:extLst>
          </p:spPr>
          <p:txBody>
            <a:bodyPr lIns="121882" tIns="60941" rIns="121882" bIns="60941"/>
            <a:lstStyle/>
            <a:p>
              <a:pPr defTabSz="914400" eaLnBrk="0" fontAlgn="base" hangingPunct="0">
                <a:spcBef>
                  <a:spcPct val="0"/>
                </a:spcBef>
                <a:spcAft>
                  <a:spcPct val="0"/>
                </a:spcAft>
                <a:defRPr/>
              </a:pPr>
              <a:endParaRPr lang="zh-CN" altLang="en-US" sz="1800" kern="0">
                <a:solidFill>
                  <a:prstClr val="black"/>
                </a:solidFill>
                <a:latin typeface="微软雅黑" panose="020B0503020204020204" pitchFamily="34" charset="-122"/>
                <a:ea typeface="微软雅黑" panose="020B0503020204020204" pitchFamily="34" charset="-122"/>
              </a:endParaRPr>
            </a:p>
          </p:txBody>
        </p:sp>
        <p:sp>
          <p:nvSpPr>
            <p:cNvPr id="52" name="Freeform 9"/>
            <p:cNvSpPr/>
            <p:nvPr/>
          </p:nvSpPr>
          <p:spPr bwMode="auto">
            <a:xfrm>
              <a:off x="4252585" y="1162668"/>
              <a:ext cx="2206551" cy="2470442"/>
            </a:xfrm>
            <a:custGeom>
              <a:avLst/>
              <a:gdLst>
                <a:gd name="T0" fmla="*/ 2147483647 w 867"/>
                <a:gd name="T1" fmla="*/ 2147483647 h 922"/>
                <a:gd name="T2" fmla="*/ 2147483647 w 867"/>
                <a:gd name="T3" fmla="*/ 2147483647 h 922"/>
                <a:gd name="T4" fmla="*/ 0 w 867"/>
                <a:gd name="T5" fmla="*/ 2147483647 h 922"/>
                <a:gd name="T6" fmla="*/ 2147483647 w 867"/>
                <a:gd name="T7" fmla="*/ 2147483647 h 922"/>
                <a:gd name="T8" fmla="*/ 2147483647 w 867"/>
                <a:gd name="T9" fmla="*/ 2147483647 h 922"/>
                <a:gd name="T10" fmla="*/ 2147483647 w 867"/>
                <a:gd name="T11" fmla="*/ 2147483647 h 922"/>
                <a:gd name="T12" fmla="*/ 2147483647 w 867"/>
                <a:gd name="T13" fmla="*/ 2147483647 h 922"/>
                <a:gd name="T14" fmla="*/ 2147483647 w 867"/>
                <a:gd name="T15" fmla="*/ 2147483647 h 92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67" h="922">
                  <a:moveTo>
                    <a:pt x="826" y="14"/>
                  </a:moveTo>
                  <a:cubicBezTo>
                    <a:pt x="786" y="27"/>
                    <a:pt x="374" y="110"/>
                    <a:pt x="268" y="162"/>
                  </a:cubicBezTo>
                  <a:cubicBezTo>
                    <a:pt x="159" y="215"/>
                    <a:pt x="0" y="459"/>
                    <a:pt x="0" y="459"/>
                  </a:cubicBezTo>
                  <a:cubicBezTo>
                    <a:pt x="191" y="913"/>
                    <a:pt x="191" y="913"/>
                    <a:pt x="191" y="913"/>
                  </a:cubicBezTo>
                  <a:cubicBezTo>
                    <a:pt x="197" y="922"/>
                    <a:pt x="197" y="922"/>
                    <a:pt x="197" y="922"/>
                  </a:cubicBezTo>
                  <a:cubicBezTo>
                    <a:pt x="197" y="922"/>
                    <a:pt x="445" y="597"/>
                    <a:pt x="539" y="450"/>
                  </a:cubicBezTo>
                  <a:cubicBezTo>
                    <a:pt x="634" y="303"/>
                    <a:pt x="842" y="36"/>
                    <a:pt x="842" y="36"/>
                  </a:cubicBezTo>
                  <a:cubicBezTo>
                    <a:pt x="842" y="36"/>
                    <a:pt x="867" y="0"/>
                    <a:pt x="826" y="14"/>
                  </a:cubicBezTo>
                  <a:close/>
                </a:path>
              </a:pathLst>
            </a:custGeom>
            <a:solidFill>
              <a:srgbClr val="DB782B"/>
            </a:solidFill>
            <a:ln>
              <a:noFill/>
            </a:ln>
            <a:extLst>
              <a:ext uri="{91240B29-F687-4F45-9708-019B960494DF}">
                <a14:hiddenLine xmlns:a14="http://schemas.microsoft.com/office/drawing/2010/main" w="9525">
                  <a:solidFill>
                    <a:srgbClr val="000000"/>
                  </a:solidFill>
                  <a:round/>
                </a14:hiddenLine>
              </a:ext>
            </a:extLst>
          </p:spPr>
          <p:txBody>
            <a:bodyPr lIns="121882" tIns="60941" rIns="121882" bIns="60941"/>
            <a:lstStyle/>
            <a:p>
              <a:pPr defTabSz="914400" eaLnBrk="0" fontAlgn="base" hangingPunct="0">
                <a:spcBef>
                  <a:spcPct val="0"/>
                </a:spcBef>
                <a:spcAft>
                  <a:spcPct val="0"/>
                </a:spcAft>
                <a:defRPr/>
              </a:pPr>
              <a:endParaRPr lang="zh-CN" altLang="en-US" sz="1800" kern="0">
                <a:solidFill>
                  <a:prstClr val="black"/>
                </a:solidFill>
                <a:latin typeface="微软雅黑" panose="020B0503020204020204" pitchFamily="34" charset="-122"/>
                <a:ea typeface="微软雅黑" panose="020B0503020204020204" pitchFamily="34" charset="-122"/>
              </a:endParaRPr>
            </a:p>
          </p:txBody>
        </p:sp>
        <p:sp>
          <p:nvSpPr>
            <p:cNvPr id="53" name="Freeform 10"/>
            <p:cNvSpPr/>
            <p:nvPr/>
          </p:nvSpPr>
          <p:spPr bwMode="auto">
            <a:xfrm>
              <a:off x="4762225" y="2517564"/>
              <a:ext cx="1630848" cy="1087232"/>
            </a:xfrm>
            <a:custGeom>
              <a:avLst/>
              <a:gdLst>
                <a:gd name="T0" fmla="*/ 0 w 641"/>
                <a:gd name="T1" fmla="*/ 2147483647 h 427"/>
                <a:gd name="T2" fmla="*/ 2147483647 w 641"/>
                <a:gd name="T3" fmla="*/ 2147483647 h 427"/>
                <a:gd name="T4" fmla="*/ 2147483647 w 641"/>
                <a:gd name="T5" fmla="*/ 0 h 427"/>
                <a:gd name="T6" fmla="*/ 2147483647 w 641"/>
                <a:gd name="T7" fmla="*/ 2147483647 h 427"/>
                <a:gd name="T8" fmla="*/ 2147483647 w 641"/>
                <a:gd name="T9" fmla="*/ 2147483647 h 427"/>
                <a:gd name="T10" fmla="*/ 0 w 641"/>
                <a:gd name="T11" fmla="*/ 2147483647 h 4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1" h="427">
                  <a:moveTo>
                    <a:pt x="0" y="427"/>
                  </a:moveTo>
                  <a:cubicBezTo>
                    <a:pt x="0" y="427"/>
                    <a:pt x="34" y="242"/>
                    <a:pt x="61" y="164"/>
                  </a:cubicBezTo>
                  <a:cubicBezTo>
                    <a:pt x="88" y="85"/>
                    <a:pt x="115" y="7"/>
                    <a:pt x="183" y="0"/>
                  </a:cubicBezTo>
                  <a:cubicBezTo>
                    <a:pt x="641" y="283"/>
                    <a:pt x="641" y="283"/>
                    <a:pt x="641" y="283"/>
                  </a:cubicBezTo>
                  <a:cubicBezTo>
                    <a:pt x="641" y="283"/>
                    <a:pt x="523" y="193"/>
                    <a:pt x="363" y="271"/>
                  </a:cubicBezTo>
                  <a:cubicBezTo>
                    <a:pt x="202" y="350"/>
                    <a:pt x="0" y="427"/>
                    <a:pt x="0" y="427"/>
                  </a:cubicBezTo>
                  <a:close/>
                </a:path>
              </a:pathLst>
            </a:custGeom>
            <a:solidFill>
              <a:srgbClr val="934D19"/>
            </a:solidFill>
            <a:ln>
              <a:noFill/>
            </a:ln>
            <a:extLst>
              <a:ext uri="{91240B29-F687-4F45-9708-019B960494DF}">
                <a14:hiddenLine xmlns:a14="http://schemas.microsoft.com/office/drawing/2010/main" w="9525">
                  <a:solidFill>
                    <a:srgbClr val="000000"/>
                  </a:solidFill>
                  <a:round/>
                </a14:hiddenLine>
              </a:ext>
            </a:extLst>
          </p:spPr>
          <p:txBody>
            <a:bodyPr lIns="121882" tIns="60941" rIns="121882" bIns="60941"/>
            <a:lstStyle/>
            <a:p>
              <a:pPr defTabSz="914400" eaLnBrk="0" fontAlgn="base" hangingPunct="0">
                <a:spcBef>
                  <a:spcPct val="0"/>
                </a:spcBef>
                <a:spcAft>
                  <a:spcPct val="0"/>
                </a:spcAft>
                <a:defRPr/>
              </a:pPr>
              <a:endParaRPr lang="zh-CN" altLang="en-US" sz="1800" kern="0">
                <a:solidFill>
                  <a:prstClr val="black"/>
                </a:solidFill>
                <a:latin typeface="微软雅黑" panose="020B0503020204020204" pitchFamily="34" charset="-122"/>
                <a:ea typeface="微软雅黑" panose="020B0503020204020204" pitchFamily="34" charset="-122"/>
              </a:endParaRPr>
            </a:p>
          </p:txBody>
        </p:sp>
        <p:sp>
          <p:nvSpPr>
            <p:cNvPr id="54" name="Freeform 11"/>
            <p:cNvSpPr/>
            <p:nvPr/>
          </p:nvSpPr>
          <p:spPr bwMode="auto">
            <a:xfrm>
              <a:off x="4727306" y="3553831"/>
              <a:ext cx="1106843" cy="1702236"/>
            </a:xfrm>
            <a:custGeom>
              <a:avLst/>
              <a:gdLst>
                <a:gd name="T0" fmla="*/ 0 w 421"/>
                <a:gd name="T1" fmla="*/ 0 h 646"/>
                <a:gd name="T2" fmla="*/ 2147483647 w 421"/>
                <a:gd name="T3" fmla="*/ 2147483647 h 646"/>
                <a:gd name="T4" fmla="*/ 2147483647 w 421"/>
                <a:gd name="T5" fmla="*/ 2147483647 h 646"/>
                <a:gd name="T6" fmla="*/ 2147483647 w 421"/>
                <a:gd name="T7" fmla="*/ 2147483647 h 646"/>
                <a:gd name="T8" fmla="*/ 2147483647 w 421"/>
                <a:gd name="T9" fmla="*/ 2147483647 h 646"/>
                <a:gd name="T10" fmla="*/ 0 w 421"/>
                <a:gd name="T11" fmla="*/ 0 h 6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21" h="646">
                  <a:moveTo>
                    <a:pt x="0" y="0"/>
                  </a:moveTo>
                  <a:cubicBezTo>
                    <a:pt x="0" y="0"/>
                    <a:pt x="184" y="40"/>
                    <a:pt x="262" y="69"/>
                  </a:cubicBezTo>
                  <a:cubicBezTo>
                    <a:pt x="339" y="98"/>
                    <a:pt x="417" y="128"/>
                    <a:pt x="421" y="196"/>
                  </a:cubicBezTo>
                  <a:cubicBezTo>
                    <a:pt x="125" y="646"/>
                    <a:pt x="125" y="646"/>
                    <a:pt x="125" y="646"/>
                  </a:cubicBezTo>
                  <a:cubicBezTo>
                    <a:pt x="125" y="646"/>
                    <a:pt x="219" y="531"/>
                    <a:pt x="145" y="368"/>
                  </a:cubicBezTo>
                  <a:cubicBezTo>
                    <a:pt x="71" y="205"/>
                    <a:pt x="0" y="0"/>
                    <a:pt x="0" y="0"/>
                  </a:cubicBezTo>
                  <a:close/>
                </a:path>
              </a:pathLst>
            </a:custGeom>
            <a:solidFill>
              <a:srgbClr val="934D19"/>
            </a:solidFill>
            <a:ln>
              <a:noFill/>
            </a:ln>
            <a:extLst>
              <a:ext uri="{91240B29-F687-4F45-9708-019B960494DF}">
                <a14:hiddenLine xmlns:a14="http://schemas.microsoft.com/office/drawing/2010/main" w="9525">
                  <a:solidFill>
                    <a:srgbClr val="000000"/>
                  </a:solidFill>
                  <a:round/>
                </a14:hiddenLine>
              </a:ext>
            </a:extLst>
          </p:spPr>
          <p:txBody>
            <a:bodyPr lIns="121882" tIns="60941" rIns="121882" bIns="60941"/>
            <a:lstStyle/>
            <a:p>
              <a:pPr defTabSz="914400" eaLnBrk="0" fontAlgn="base" hangingPunct="0">
                <a:spcBef>
                  <a:spcPct val="0"/>
                </a:spcBef>
                <a:spcAft>
                  <a:spcPct val="0"/>
                </a:spcAft>
                <a:defRPr/>
              </a:pPr>
              <a:endParaRPr lang="zh-CN" altLang="en-US" sz="1800" kern="0">
                <a:solidFill>
                  <a:prstClr val="black"/>
                </a:solidFill>
                <a:latin typeface="微软雅黑" panose="020B0503020204020204" pitchFamily="34" charset="-122"/>
                <a:ea typeface="微软雅黑" panose="020B0503020204020204" pitchFamily="34" charset="-122"/>
              </a:endParaRPr>
            </a:p>
          </p:txBody>
        </p:sp>
        <p:sp>
          <p:nvSpPr>
            <p:cNvPr id="55" name="Freeform 12"/>
            <p:cNvSpPr/>
            <p:nvPr/>
          </p:nvSpPr>
          <p:spPr bwMode="auto">
            <a:xfrm>
              <a:off x="3062093" y="3604796"/>
              <a:ext cx="1709568" cy="1036268"/>
            </a:xfrm>
            <a:custGeom>
              <a:avLst/>
              <a:gdLst>
                <a:gd name="T0" fmla="*/ 2147483647 w 652"/>
                <a:gd name="T1" fmla="*/ 0 h 407"/>
                <a:gd name="T2" fmla="*/ 2147483647 w 652"/>
                <a:gd name="T3" fmla="*/ 2147483647 h 407"/>
                <a:gd name="T4" fmla="*/ 2147483647 w 652"/>
                <a:gd name="T5" fmla="*/ 2147483647 h 407"/>
                <a:gd name="T6" fmla="*/ 0 w 652"/>
                <a:gd name="T7" fmla="*/ 2147483647 h 407"/>
                <a:gd name="T8" fmla="*/ 2147483647 w 652"/>
                <a:gd name="T9" fmla="*/ 2147483647 h 407"/>
                <a:gd name="T10" fmla="*/ 2147483647 w 652"/>
                <a:gd name="T11" fmla="*/ 0 h 4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2" h="407">
                  <a:moveTo>
                    <a:pt x="652" y="0"/>
                  </a:moveTo>
                  <a:cubicBezTo>
                    <a:pt x="652" y="0"/>
                    <a:pt x="600" y="181"/>
                    <a:pt x="565" y="256"/>
                  </a:cubicBezTo>
                  <a:cubicBezTo>
                    <a:pt x="530" y="331"/>
                    <a:pt x="496" y="407"/>
                    <a:pt x="427" y="406"/>
                  </a:cubicBezTo>
                  <a:cubicBezTo>
                    <a:pt x="0" y="78"/>
                    <a:pt x="0" y="78"/>
                    <a:pt x="0" y="78"/>
                  </a:cubicBezTo>
                  <a:cubicBezTo>
                    <a:pt x="0" y="78"/>
                    <a:pt x="108" y="180"/>
                    <a:pt x="276" y="118"/>
                  </a:cubicBezTo>
                  <a:cubicBezTo>
                    <a:pt x="443" y="56"/>
                    <a:pt x="652" y="0"/>
                    <a:pt x="652" y="0"/>
                  </a:cubicBezTo>
                  <a:close/>
                </a:path>
              </a:pathLst>
            </a:custGeom>
            <a:solidFill>
              <a:srgbClr val="934D19"/>
            </a:solidFill>
            <a:ln>
              <a:noFill/>
            </a:ln>
            <a:extLst>
              <a:ext uri="{91240B29-F687-4F45-9708-019B960494DF}">
                <a14:hiddenLine xmlns:a14="http://schemas.microsoft.com/office/drawing/2010/main" w="9525">
                  <a:solidFill>
                    <a:srgbClr val="000000"/>
                  </a:solidFill>
                  <a:round/>
                </a14:hiddenLine>
              </a:ext>
            </a:extLst>
          </p:spPr>
          <p:txBody>
            <a:bodyPr lIns="121882" tIns="60941" rIns="121882" bIns="60941"/>
            <a:lstStyle/>
            <a:p>
              <a:pPr defTabSz="914400" eaLnBrk="0" fontAlgn="base" hangingPunct="0">
                <a:spcBef>
                  <a:spcPct val="0"/>
                </a:spcBef>
                <a:spcAft>
                  <a:spcPct val="0"/>
                </a:spcAft>
                <a:defRPr/>
              </a:pPr>
              <a:endParaRPr lang="zh-CN" altLang="en-US" sz="1800" kern="0">
                <a:solidFill>
                  <a:prstClr val="black"/>
                </a:solidFill>
                <a:latin typeface="微软雅黑" panose="020B0503020204020204" pitchFamily="34" charset="-122"/>
                <a:ea typeface="微软雅黑" panose="020B0503020204020204" pitchFamily="34" charset="-122"/>
              </a:endParaRPr>
            </a:p>
          </p:txBody>
        </p:sp>
        <p:sp>
          <p:nvSpPr>
            <p:cNvPr id="56" name="Freeform 13"/>
            <p:cNvSpPr/>
            <p:nvPr/>
          </p:nvSpPr>
          <p:spPr bwMode="auto">
            <a:xfrm>
              <a:off x="3744833" y="1903450"/>
              <a:ext cx="1019280" cy="1723997"/>
            </a:xfrm>
            <a:custGeom>
              <a:avLst/>
              <a:gdLst>
                <a:gd name="T0" fmla="*/ 2147483647 w 401"/>
                <a:gd name="T1" fmla="*/ 2147483647 h 654"/>
                <a:gd name="T2" fmla="*/ 2147483647 w 401"/>
                <a:gd name="T3" fmla="*/ 2147483647 h 654"/>
                <a:gd name="T4" fmla="*/ 2147483647 w 401"/>
                <a:gd name="T5" fmla="*/ 2147483647 h 654"/>
                <a:gd name="T6" fmla="*/ 2147483647 w 401"/>
                <a:gd name="T7" fmla="*/ 0 h 654"/>
                <a:gd name="T8" fmla="*/ 2147483647 w 401"/>
                <a:gd name="T9" fmla="*/ 2147483647 h 654"/>
                <a:gd name="T10" fmla="*/ 2147483647 w 401"/>
                <a:gd name="T11" fmla="*/ 2147483647 h 65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01" h="654">
                  <a:moveTo>
                    <a:pt x="401" y="654"/>
                  </a:moveTo>
                  <a:cubicBezTo>
                    <a:pt x="401" y="654"/>
                    <a:pt x="222" y="596"/>
                    <a:pt x="148" y="559"/>
                  </a:cubicBezTo>
                  <a:cubicBezTo>
                    <a:pt x="74" y="522"/>
                    <a:pt x="0" y="485"/>
                    <a:pt x="2" y="417"/>
                  </a:cubicBezTo>
                  <a:cubicBezTo>
                    <a:pt x="343" y="0"/>
                    <a:pt x="343" y="0"/>
                    <a:pt x="343" y="0"/>
                  </a:cubicBezTo>
                  <a:cubicBezTo>
                    <a:pt x="343" y="0"/>
                    <a:pt x="238" y="105"/>
                    <a:pt x="294" y="274"/>
                  </a:cubicBezTo>
                  <a:cubicBezTo>
                    <a:pt x="351" y="444"/>
                    <a:pt x="401" y="654"/>
                    <a:pt x="401" y="654"/>
                  </a:cubicBezTo>
                  <a:close/>
                </a:path>
              </a:pathLst>
            </a:custGeom>
            <a:solidFill>
              <a:srgbClr val="934D19"/>
            </a:solidFill>
            <a:ln>
              <a:noFill/>
            </a:ln>
            <a:extLst>
              <a:ext uri="{91240B29-F687-4F45-9708-019B960494DF}">
                <a14:hiddenLine xmlns:a14="http://schemas.microsoft.com/office/drawing/2010/main" w="9525">
                  <a:solidFill>
                    <a:srgbClr val="000000"/>
                  </a:solidFill>
                  <a:round/>
                </a14:hiddenLine>
              </a:ext>
            </a:extLst>
          </p:spPr>
          <p:txBody>
            <a:bodyPr lIns="121882" tIns="60941" rIns="121882" bIns="60941"/>
            <a:lstStyle/>
            <a:p>
              <a:pPr defTabSz="914400" eaLnBrk="0" fontAlgn="base" hangingPunct="0">
                <a:spcBef>
                  <a:spcPct val="0"/>
                </a:spcBef>
                <a:spcAft>
                  <a:spcPct val="0"/>
                </a:spcAft>
                <a:defRPr/>
              </a:pPr>
              <a:endParaRPr lang="zh-CN" altLang="en-US" sz="1800" kern="0">
                <a:solidFill>
                  <a:prstClr val="black"/>
                </a:solidFill>
                <a:latin typeface="微软雅黑" panose="020B0503020204020204" pitchFamily="34" charset="-122"/>
                <a:ea typeface="微软雅黑" panose="020B0503020204020204" pitchFamily="34" charset="-122"/>
              </a:endParaRPr>
            </a:p>
          </p:txBody>
        </p:sp>
        <p:sp>
          <p:nvSpPr>
            <p:cNvPr id="57" name="Freeform 14"/>
            <p:cNvSpPr/>
            <p:nvPr/>
          </p:nvSpPr>
          <p:spPr bwMode="auto">
            <a:xfrm>
              <a:off x="4500069" y="3351625"/>
              <a:ext cx="506379" cy="507952"/>
            </a:xfrm>
            <a:custGeom>
              <a:avLst/>
              <a:gdLst>
                <a:gd name="T0" fmla="*/ 138 w 199"/>
                <a:gd name="T1" fmla="*/ 177 h 199"/>
                <a:gd name="T2" fmla="*/ 21 w 199"/>
                <a:gd name="T3" fmla="*/ 137 h 199"/>
                <a:gd name="T4" fmla="*/ 61 w 199"/>
                <a:gd name="T5" fmla="*/ 21 h 199"/>
                <a:gd name="T6" fmla="*/ 178 w 199"/>
                <a:gd name="T7" fmla="*/ 61 h 199"/>
                <a:gd name="T8" fmla="*/ 138 w 199"/>
                <a:gd name="T9" fmla="*/ 177 h 199"/>
              </a:gdLst>
              <a:ahLst/>
              <a:cxnLst>
                <a:cxn ang="0">
                  <a:pos x="T0" y="T1"/>
                </a:cxn>
                <a:cxn ang="0">
                  <a:pos x="T2" y="T3"/>
                </a:cxn>
                <a:cxn ang="0">
                  <a:pos x="T4" y="T5"/>
                </a:cxn>
                <a:cxn ang="0">
                  <a:pos x="T6" y="T7"/>
                </a:cxn>
                <a:cxn ang="0">
                  <a:pos x="T8" y="T9"/>
                </a:cxn>
              </a:cxnLst>
              <a:rect l="0" t="0" r="r" b="b"/>
              <a:pathLst>
                <a:path w="199" h="199">
                  <a:moveTo>
                    <a:pt x="138" y="177"/>
                  </a:moveTo>
                  <a:cubicBezTo>
                    <a:pt x="95" y="199"/>
                    <a:pt x="43" y="181"/>
                    <a:pt x="21" y="137"/>
                  </a:cubicBezTo>
                  <a:cubicBezTo>
                    <a:pt x="0" y="94"/>
                    <a:pt x="18" y="42"/>
                    <a:pt x="61" y="21"/>
                  </a:cubicBezTo>
                  <a:cubicBezTo>
                    <a:pt x="105" y="0"/>
                    <a:pt x="157" y="18"/>
                    <a:pt x="178" y="61"/>
                  </a:cubicBezTo>
                  <a:cubicBezTo>
                    <a:pt x="199" y="104"/>
                    <a:pt x="181" y="156"/>
                    <a:pt x="138" y="177"/>
                  </a:cubicBezTo>
                  <a:close/>
                </a:path>
              </a:pathLst>
            </a:custGeom>
            <a:gradFill flip="none" rotWithShape="1">
              <a:gsLst>
                <a:gs pos="0">
                  <a:sysClr val="window" lastClr="FFFFFF">
                    <a:lumMod val="85000"/>
                  </a:sysClr>
                </a:gs>
                <a:gs pos="85000">
                  <a:sysClr val="windowText" lastClr="000000">
                    <a:lumMod val="95000"/>
                    <a:lumOff val="5000"/>
                  </a:sysClr>
                </a:gs>
              </a:gsLst>
              <a:path path="shape">
                <a:fillToRect l="50000" t="50000" r="50000" b="50000"/>
              </a:path>
              <a:tileRect/>
            </a:gradFill>
            <a:ln>
              <a:noFill/>
            </a:ln>
          </p:spPr>
          <p:txBody>
            <a:bodyPr lIns="121882" tIns="60941" rIns="121882" bIns="60941"/>
            <a:lstStyle/>
            <a:p>
              <a:pPr defTabSz="914400" fontAlgn="base">
                <a:spcBef>
                  <a:spcPct val="0"/>
                </a:spcBef>
                <a:spcAft>
                  <a:spcPct val="0"/>
                </a:spcAft>
                <a:defRPr/>
              </a:pPr>
              <a:endParaRPr lang="zh-CN" altLang="en-US" sz="1500" kern="0">
                <a:solidFill>
                  <a:prstClr val="black"/>
                </a:solidFill>
                <a:latin typeface="微软雅黑" panose="020B0503020204020204" pitchFamily="34" charset="-122"/>
                <a:ea typeface="微软雅黑" panose="020B0503020204020204" pitchFamily="34" charset="-122"/>
              </a:endParaRPr>
            </a:p>
          </p:txBody>
        </p:sp>
        <p:sp>
          <p:nvSpPr>
            <p:cNvPr id="68" name="文本框 3"/>
            <p:cNvSpPr txBox="1">
              <a:spLocks noChangeArrowheads="1"/>
            </p:cNvSpPr>
            <p:nvPr/>
          </p:nvSpPr>
          <p:spPr bwMode="auto">
            <a:xfrm rot="20054926" flipH="1">
              <a:off x="4002169" y="2815948"/>
              <a:ext cx="733466" cy="615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914400" fontAlgn="base">
                <a:spcBef>
                  <a:spcPct val="0"/>
                </a:spcBef>
                <a:spcAft>
                  <a:spcPct val="0"/>
                </a:spcAft>
                <a:defRPr/>
              </a:pPr>
              <a:r>
                <a:rPr lang="en-US" altLang="zh-CN" sz="2400" kern="0">
                  <a:solidFill>
                    <a:srgbClr val="F2F2F2"/>
                  </a:solidFill>
                  <a:latin typeface="微软雅黑" panose="020B0503020204020204" pitchFamily="34" charset="-122"/>
                  <a:ea typeface="微软雅黑" panose="020B0503020204020204" pitchFamily="34" charset="-122"/>
                </a:rPr>
                <a:t>01</a:t>
              </a:r>
              <a:endParaRPr lang="zh-CN" altLang="en-US" sz="2400" kern="0">
                <a:solidFill>
                  <a:srgbClr val="F2F2F2"/>
                </a:solidFill>
                <a:latin typeface="微软雅黑" panose="020B0503020204020204" pitchFamily="34" charset="-122"/>
                <a:ea typeface="微软雅黑" panose="020B0503020204020204" pitchFamily="34" charset="-122"/>
              </a:endParaRPr>
            </a:p>
          </p:txBody>
        </p:sp>
        <p:sp>
          <p:nvSpPr>
            <p:cNvPr id="69" name="文本框 4"/>
            <p:cNvSpPr txBox="1">
              <a:spLocks noChangeArrowheads="1"/>
            </p:cNvSpPr>
            <p:nvPr/>
          </p:nvSpPr>
          <p:spPr bwMode="auto">
            <a:xfrm rot="2638511" flipH="1">
              <a:off x="4864846" y="2874560"/>
              <a:ext cx="733466" cy="615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914400" fontAlgn="base">
                <a:spcBef>
                  <a:spcPct val="0"/>
                </a:spcBef>
                <a:spcAft>
                  <a:spcPct val="0"/>
                </a:spcAft>
                <a:defRPr/>
              </a:pPr>
              <a:r>
                <a:rPr lang="en-US" altLang="zh-CN" sz="2400" kern="0" dirty="0">
                  <a:solidFill>
                    <a:srgbClr val="F2F2F2"/>
                  </a:solidFill>
                  <a:latin typeface="微软雅黑" panose="020B0503020204020204" pitchFamily="34" charset="-122"/>
                  <a:ea typeface="微软雅黑" panose="020B0503020204020204" pitchFamily="34" charset="-122"/>
                </a:rPr>
                <a:t>02</a:t>
              </a:r>
              <a:endParaRPr lang="zh-CN" altLang="en-US" sz="2400" kern="0" dirty="0">
                <a:solidFill>
                  <a:srgbClr val="F2F2F2"/>
                </a:solidFill>
                <a:latin typeface="微软雅黑" panose="020B0503020204020204" pitchFamily="34" charset="-122"/>
                <a:ea typeface="微软雅黑" panose="020B0503020204020204" pitchFamily="34" charset="-122"/>
              </a:endParaRPr>
            </a:p>
          </p:txBody>
        </p:sp>
        <p:sp>
          <p:nvSpPr>
            <p:cNvPr id="70" name="文本框 5"/>
            <p:cNvSpPr txBox="1">
              <a:spLocks noChangeArrowheads="1"/>
            </p:cNvSpPr>
            <p:nvPr/>
          </p:nvSpPr>
          <p:spPr bwMode="auto">
            <a:xfrm rot="7723110" flipH="1">
              <a:off x="4881895" y="3739891"/>
              <a:ext cx="733466" cy="61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914400" fontAlgn="base">
                <a:spcBef>
                  <a:spcPct val="0"/>
                </a:spcBef>
                <a:spcAft>
                  <a:spcPct val="0"/>
                </a:spcAft>
                <a:defRPr/>
              </a:pPr>
              <a:r>
                <a:rPr lang="en-US" altLang="zh-CN" sz="2400" kern="0">
                  <a:solidFill>
                    <a:srgbClr val="F2F2F2"/>
                  </a:solidFill>
                  <a:latin typeface="微软雅黑" panose="020B0503020204020204" pitchFamily="34" charset="-122"/>
                  <a:ea typeface="微软雅黑" panose="020B0503020204020204" pitchFamily="34" charset="-122"/>
                </a:rPr>
                <a:t>03</a:t>
              </a:r>
              <a:endParaRPr lang="zh-CN" altLang="en-US" sz="2400" kern="0">
                <a:solidFill>
                  <a:srgbClr val="F2F2F2"/>
                </a:solidFill>
                <a:latin typeface="微软雅黑" panose="020B0503020204020204" pitchFamily="34" charset="-122"/>
                <a:ea typeface="微软雅黑" panose="020B0503020204020204" pitchFamily="34" charset="-122"/>
              </a:endParaRPr>
            </a:p>
          </p:txBody>
        </p:sp>
        <p:sp>
          <p:nvSpPr>
            <p:cNvPr id="71" name="文本框 6"/>
            <p:cNvSpPr txBox="1">
              <a:spLocks noChangeArrowheads="1"/>
            </p:cNvSpPr>
            <p:nvPr/>
          </p:nvSpPr>
          <p:spPr bwMode="auto">
            <a:xfrm rot="13796400" flipH="1">
              <a:off x="3914940" y="3728205"/>
              <a:ext cx="733466" cy="61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914400" fontAlgn="base">
                <a:spcBef>
                  <a:spcPct val="0"/>
                </a:spcBef>
                <a:spcAft>
                  <a:spcPct val="0"/>
                </a:spcAft>
                <a:defRPr/>
              </a:pPr>
              <a:r>
                <a:rPr lang="en-US" altLang="zh-CN" sz="2400" kern="0" dirty="0">
                  <a:solidFill>
                    <a:srgbClr val="F2F2F2"/>
                  </a:solidFill>
                  <a:latin typeface="微软雅黑" panose="020B0503020204020204" pitchFamily="34" charset="-122"/>
                  <a:ea typeface="微软雅黑" panose="020B0503020204020204" pitchFamily="34" charset="-122"/>
                </a:rPr>
                <a:t>04</a:t>
              </a:r>
              <a:endParaRPr lang="zh-CN" altLang="en-US" sz="2400" kern="0" dirty="0">
                <a:solidFill>
                  <a:srgbClr val="F2F2F2"/>
                </a:solidFill>
                <a:latin typeface="微软雅黑" panose="020B0503020204020204" pitchFamily="34" charset="-122"/>
                <a:ea typeface="微软雅黑" panose="020B0503020204020204" pitchFamily="34" charset="-122"/>
              </a:endParaRPr>
            </a:p>
          </p:txBody>
        </p:sp>
        <p:sp>
          <p:nvSpPr>
            <p:cNvPr id="72" name="文本框 7"/>
            <p:cNvSpPr txBox="1">
              <a:spLocks noChangeArrowheads="1"/>
            </p:cNvSpPr>
            <p:nvPr/>
          </p:nvSpPr>
          <p:spPr bwMode="auto">
            <a:xfrm rot="18741522">
              <a:off x="4394938" y="1883684"/>
              <a:ext cx="1409153" cy="61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914400" fontAlgn="base">
                <a:spcBef>
                  <a:spcPct val="0"/>
                </a:spcBef>
                <a:spcAft>
                  <a:spcPct val="0"/>
                </a:spcAft>
                <a:defRPr/>
              </a:pPr>
              <a:r>
                <a:rPr lang="zh-CN" altLang="en-US" sz="1200" kern="0" dirty="0">
                  <a:solidFill>
                    <a:srgbClr val="F2F2F2"/>
                  </a:solidFill>
                  <a:latin typeface="微软雅黑" panose="020B0503020204020204" pitchFamily="34" charset="-122"/>
                  <a:ea typeface="微软雅黑" panose="020B0503020204020204" pitchFamily="34" charset="-122"/>
                </a:rPr>
                <a:t>此处键入相关内容。</a:t>
              </a:r>
            </a:p>
          </p:txBody>
        </p:sp>
        <p:sp>
          <p:nvSpPr>
            <p:cNvPr id="73" name="文本框 8"/>
            <p:cNvSpPr txBox="1">
              <a:spLocks noChangeArrowheads="1"/>
            </p:cNvSpPr>
            <p:nvPr/>
          </p:nvSpPr>
          <p:spPr bwMode="auto">
            <a:xfrm rot="1715377">
              <a:off x="5454983" y="3442050"/>
              <a:ext cx="1409153" cy="615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914400" fontAlgn="base">
                <a:spcBef>
                  <a:spcPct val="0"/>
                </a:spcBef>
                <a:spcAft>
                  <a:spcPct val="0"/>
                </a:spcAft>
                <a:defRPr/>
              </a:pPr>
              <a:r>
                <a:rPr lang="zh-CN" altLang="en-US" sz="1200" kern="0">
                  <a:solidFill>
                    <a:srgbClr val="F2F2F2"/>
                  </a:solidFill>
                  <a:latin typeface="微软雅黑" panose="020B0503020204020204" pitchFamily="34" charset="-122"/>
                  <a:ea typeface="微软雅黑" panose="020B0503020204020204" pitchFamily="34" charset="-122"/>
                </a:rPr>
                <a:t>此处键入相关内容。</a:t>
              </a:r>
            </a:p>
          </p:txBody>
        </p:sp>
        <p:sp>
          <p:nvSpPr>
            <p:cNvPr id="74" name="文本框 9"/>
            <p:cNvSpPr txBox="1">
              <a:spLocks noChangeArrowheads="1"/>
            </p:cNvSpPr>
            <p:nvPr/>
          </p:nvSpPr>
          <p:spPr bwMode="auto">
            <a:xfrm rot="7259512">
              <a:off x="3820424" y="4690683"/>
              <a:ext cx="1409153" cy="61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914400" fontAlgn="base">
                <a:spcBef>
                  <a:spcPct val="0"/>
                </a:spcBef>
                <a:spcAft>
                  <a:spcPct val="0"/>
                </a:spcAft>
                <a:defRPr/>
              </a:pPr>
              <a:r>
                <a:rPr lang="zh-CN" altLang="en-US" sz="1200" kern="0" dirty="0">
                  <a:solidFill>
                    <a:srgbClr val="F2F2F2"/>
                  </a:solidFill>
                  <a:latin typeface="微软雅黑" panose="020B0503020204020204" pitchFamily="34" charset="-122"/>
                  <a:ea typeface="微软雅黑" panose="020B0503020204020204" pitchFamily="34" charset="-122"/>
                </a:rPr>
                <a:t>此处键入相关内容。</a:t>
              </a:r>
            </a:p>
          </p:txBody>
        </p:sp>
        <p:sp>
          <p:nvSpPr>
            <p:cNvPr id="75" name="文本框 10"/>
            <p:cNvSpPr txBox="1">
              <a:spLocks noChangeArrowheads="1"/>
            </p:cNvSpPr>
            <p:nvPr/>
          </p:nvSpPr>
          <p:spPr bwMode="auto">
            <a:xfrm rot="12883426">
              <a:off x="2740108" y="3044209"/>
              <a:ext cx="1409153" cy="615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914400" fontAlgn="base">
                <a:spcBef>
                  <a:spcPct val="0"/>
                </a:spcBef>
                <a:spcAft>
                  <a:spcPct val="0"/>
                </a:spcAft>
                <a:defRPr/>
              </a:pPr>
              <a:r>
                <a:rPr lang="zh-CN" altLang="en-US" sz="1200" kern="0" dirty="0">
                  <a:solidFill>
                    <a:srgbClr val="F2F2F2"/>
                  </a:solidFill>
                  <a:latin typeface="微软雅黑" panose="020B0503020204020204" pitchFamily="34" charset="-122"/>
                  <a:ea typeface="微软雅黑" panose="020B0503020204020204" pitchFamily="34" charset="-122"/>
                </a:rPr>
                <a:t>此处键入相关内容。</a:t>
              </a:r>
            </a:p>
          </p:txBody>
        </p:sp>
      </p:grpSp>
      <p:sp>
        <p:nvSpPr>
          <p:cNvPr id="76" name="TextBox 75"/>
          <p:cNvSpPr txBox="1"/>
          <p:nvPr/>
        </p:nvSpPr>
        <p:spPr>
          <a:xfrm>
            <a:off x="1067882" y="1860372"/>
            <a:ext cx="2970883" cy="507674"/>
          </a:xfrm>
          <a:prstGeom prst="rect">
            <a:avLst/>
          </a:prstGeom>
          <a:noFill/>
        </p:spPr>
        <p:txBody>
          <a:bodyPr wrap="square" rtlCol="0">
            <a:spAutoFit/>
          </a:bodyPr>
          <a:lstStyle/>
          <a:p>
            <a:pPr algn="l">
              <a:lnSpc>
                <a:spcPct val="150000"/>
              </a:lnSpc>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这里输入简单的文字概述里输入简单文字概述这里简单输入简单文字概述输入简单文字概述输入简单文字概述</a:t>
            </a: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77" name="组合 76"/>
          <p:cNvGrpSpPr/>
          <p:nvPr/>
        </p:nvGrpSpPr>
        <p:grpSpPr>
          <a:xfrm>
            <a:off x="1144059" y="1567330"/>
            <a:ext cx="2254757" cy="369218"/>
            <a:chOff x="4697914" y="1039781"/>
            <a:chExt cx="2255453" cy="369332"/>
          </a:xfrm>
        </p:grpSpPr>
        <p:sp>
          <p:nvSpPr>
            <p:cNvPr id="78" name="TextBox 77"/>
            <p:cNvSpPr txBox="1"/>
            <p:nvPr/>
          </p:nvSpPr>
          <p:spPr>
            <a:xfrm>
              <a:off x="4830086" y="1039781"/>
              <a:ext cx="2123281" cy="369332"/>
            </a:xfrm>
            <a:prstGeom prst="rect">
              <a:avLst/>
            </a:prstGeom>
            <a:noFill/>
          </p:spPr>
          <p:txBody>
            <a:bodyPr wrap="square" rtlCol="0">
              <a:spAutoFit/>
            </a:bodyPr>
            <a:lstStyle/>
            <a:p>
              <a:pPr algn="l">
                <a:lnSpc>
                  <a:spcPct val="150000"/>
                </a:lnSpc>
              </a:pPr>
              <a:r>
                <a:rPr lang="zh-CN" altLang="en-US" sz="1200" dirty="0">
                  <a:solidFill>
                    <a:srgbClr val="333333"/>
                  </a:solidFill>
                  <a:latin typeface="微软雅黑" panose="020B0503020204020204" pitchFamily="34" charset="-122"/>
                  <a:ea typeface="微软雅黑" panose="020B0503020204020204" pitchFamily="34" charset="-122"/>
                </a:rPr>
                <a:t>请点击添加文字标题内容</a:t>
              </a:r>
              <a:endParaRPr lang="en-US" altLang="zh-CN" sz="1200" dirty="0">
                <a:solidFill>
                  <a:srgbClr val="333333"/>
                </a:solidFill>
                <a:latin typeface="微软雅黑" panose="020B0503020204020204" pitchFamily="34" charset="-122"/>
                <a:ea typeface="微软雅黑" panose="020B0503020204020204" pitchFamily="34" charset="-122"/>
              </a:endParaRPr>
            </a:p>
          </p:txBody>
        </p:sp>
        <p:sp>
          <p:nvSpPr>
            <p:cNvPr id="79" name="等腰三角形 78"/>
            <p:cNvSpPr/>
            <p:nvPr/>
          </p:nvSpPr>
          <p:spPr>
            <a:xfrm rot="5400000">
              <a:off x="4687403" y="1171961"/>
              <a:ext cx="152399" cy="131378"/>
            </a:xfrm>
            <a:prstGeom prst="triangl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33333"/>
                </a:solidFill>
              </a:endParaRPr>
            </a:p>
          </p:txBody>
        </p:sp>
      </p:grpSp>
      <p:sp>
        <p:nvSpPr>
          <p:cNvPr id="80" name="TextBox 79"/>
          <p:cNvSpPr txBox="1"/>
          <p:nvPr/>
        </p:nvSpPr>
        <p:spPr>
          <a:xfrm>
            <a:off x="1067882" y="2800051"/>
            <a:ext cx="2970883" cy="507674"/>
          </a:xfrm>
          <a:prstGeom prst="rect">
            <a:avLst/>
          </a:prstGeom>
          <a:noFill/>
        </p:spPr>
        <p:txBody>
          <a:bodyPr wrap="square" rtlCol="0">
            <a:spAutoFit/>
          </a:bodyPr>
          <a:lstStyle/>
          <a:p>
            <a:pPr algn="l">
              <a:lnSpc>
                <a:spcPct val="150000"/>
              </a:lnSpc>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这里输入简单的文字概述里输入简单文字概述这里简单输入简单文字概述输入简单文字概述输入简单文字概述</a:t>
            </a: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81" name="组合 80"/>
          <p:cNvGrpSpPr/>
          <p:nvPr/>
        </p:nvGrpSpPr>
        <p:grpSpPr>
          <a:xfrm>
            <a:off x="1144059" y="2507009"/>
            <a:ext cx="2254757" cy="369218"/>
            <a:chOff x="4697914" y="1039781"/>
            <a:chExt cx="2255453" cy="369332"/>
          </a:xfrm>
        </p:grpSpPr>
        <p:sp>
          <p:nvSpPr>
            <p:cNvPr id="82" name="TextBox 81"/>
            <p:cNvSpPr txBox="1"/>
            <p:nvPr/>
          </p:nvSpPr>
          <p:spPr>
            <a:xfrm>
              <a:off x="4830086" y="1039781"/>
              <a:ext cx="2123281" cy="369332"/>
            </a:xfrm>
            <a:prstGeom prst="rect">
              <a:avLst/>
            </a:prstGeom>
            <a:noFill/>
          </p:spPr>
          <p:txBody>
            <a:bodyPr wrap="square" rtlCol="0">
              <a:spAutoFit/>
            </a:bodyPr>
            <a:lstStyle/>
            <a:p>
              <a:pPr algn="l">
                <a:lnSpc>
                  <a:spcPct val="150000"/>
                </a:lnSpc>
              </a:pPr>
              <a:r>
                <a:rPr lang="zh-CN" altLang="en-US" sz="1200" dirty="0">
                  <a:solidFill>
                    <a:srgbClr val="333333"/>
                  </a:solidFill>
                  <a:latin typeface="微软雅黑" panose="020B0503020204020204" pitchFamily="34" charset="-122"/>
                  <a:ea typeface="微软雅黑" panose="020B0503020204020204" pitchFamily="34" charset="-122"/>
                </a:rPr>
                <a:t>请点击添加文字标题内容</a:t>
              </a:r>
              <a:endParaRPr lang="en-US" altLang="zh-CN" sz="1200" dirty="0">
                <a:solidFill>
                  <a:srgbClr val="333333"/>
                </a:solidFill>
                <a:latin typeface="微软雅黑" panose="020B0503020204020204" pitchFamily="34" charset="-122"/>
                <a:ea typeface="微软雅黑" panose="020B0503020204020204" pitchFamily="34" charset="-122"/>
              </a:endParaRPr>
            </a:p>
          </p:txBody>
        </p:sp>
        <p:sp>
          <p:nvSpPr>
            <p:cNvPr id="83" name="等腰三角形 82"/>
            <p:cNvSpPr/>
            <p:nvPr/>
          </p:nvSpPr>
          <p:spPr>
            <a:xfrm rot="5400000">
              <a:off x="4687403" y="1171961"/>
              <a:ext cx="152399" cy="131378"/>
            </a:xfrm>
            <a:prstGeom prst="triangl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33333"/>
                </a:solidFill>
              </a:endParaRPr>
            </a:p>
          </p:txBody>
        </p:sp>
      </p:grpSp>
      <p:sp>
        <p:nvSpPr>
          <p:cNvPr id="84" name="TextBox 83"/>
          <p:cNvSpPr txBox="1"/>
          <p:nvPr/>
        </p:nvSpPr>
        <p:spPr>
          <a:xfrm>
            <a:off x="1067882" y="3764784"/>
            <a:ext cx="2970883" cy="507674"/>
          </a:xfrm>
          <a:prstGeom prst="rect">
            <a:avLst/>
          </a:prstGeom>
          <a:noFill/>
        </p:spPr>
        <p:txBody>
          <a:bodyPr wrap="square" rtlCol="0">
            <a:spAutoFit/>
          </a:bodyPr>
          <a:lstStyle/>
          <a:p>
            <a:pPr algn="l">
              <a:lnSpc>
                <a:spcPct val="150000"/>
              </a:lnSpc>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这里输入简单的文字概述里输入简单文字概述这里简单输入简单文字概述输入简单文字概述输入简单文字概述</a:t>
            </a: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85" name="组合 84"/>
          <p:cNvGrpSpPr/>
          <p:nvPr/>
        </p:nvGrpSpPr>
        <p:grpSpPr>
          <a:xfrm>
            <a:off x="1144059" y="3471742"/>
            <a:ext cx="2254757" cy="369218"/>
            <a:chOff x="4697914" y="1039781"/>
            <a:chExt cx="2255453" cy="369332"/>
          </a:xfrm>
        </p:grpSpPr>
        <p:sp>
          <p:nvSpPr>
            <p:cNvPr id="86" name="TextBox 85"/>
            <p:cNvSpPr txBox="1"/>
            <p:nvPr/>
          </p:nvSpPr>
          <p:spPr>
            <a:xfrm>
              <a:off x="4830086" y="1039781"/>
              <a:ext cx="2123281" cy="369332"/>
            </a:xfrm>
            <a:prstGeom prst="rect">
              <a:avLst/>
            </a:prstGeom>
            <a:noFill/>
          </p:spPr>
          <p:txBody>
            <a:bodyPr wrap="square" rtlCol="0">
              <a:spAutoFit/>
            </a:bodyPr>
            <a:lstStyle/>
            <a:p>
              <a:pPr algn="l">
                <a:lnSpc>
                  <a:spcPct val="150000"/>
                </a:lnSpc>
              </a:pPr>
              <a:r>
                <a:rPr lang="zh-CN" altLang="en-US" sz="1200" dirty="0">
                  <a:solidFill>
                    <a:srgbClr val="333333"/>
                  </a:solidFill>
                  <a:latin typeface="微软雅黑" panose="020B0503020204020204" pitchFamily="34" charset="-122"/>
                  <a:ea typeface="微软雅黑" panose="020B0503020204020204" pitchFamily="34" charset="-122"/>
                </a:rPr>
                <a:t>请点击添加文字标题内容</a:t>
              </a:r>
              <a:endParaRPr lang="en-US" altLang="zh-CN" sz="1200" dirty="0">
                <a:solidFill>
                  <a:srgbClr val="333333"/>
                </a:solidFill>
                <a:latin typeface="微软雅黑" panose="020B0503020204020204" pitchFamily="34" charset="-122"/>
                <a:ea typeface="微软雅黑" panose="020B0503020204020204" pitchFamily="34" charset="-122"/>
              </a:endParaRPr>
            </a:p>
          </p:txBody>
        </p:sp>
        <p:sp>
          <p:nvSpPr>
            <p:cNvPr id="87" name="等腰三角形 86"/>
            <p:cNvSpPr/>
            <p:nvPr/>
          </p:nvSpPr>
          <p:spPr>
            <a:xfrm rot="5400000">
              <a:off x="4687403" y="1171961"/>
              <a:ext cx="152399" cy="131378"/>
            </a:xfrm>
            <a:prstGeom prst="triangl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33333"/>
                </a:solidFill>
              </a:endParaRPr>
            </a:p>
          </p:txBody>
        </p:sp>
      </p:gr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down)">
                                      <p:cBhvr>
                                        <p:cTn id="7" dur="500"/>
                                        <p:tgtEl>
                                          <p:spTgt spid="47"/>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46"/>
                                        </p:tgtEl>
                                        <p:attrNameLst>
                                          <p:attrName>style.visibility</p:attrName>
                                        </p:attrNameLst>
                                      </p:cBhvr>
                                      <p:to>
                                        <p:strVal val="visible"/>
                                      </p:to>
                                    </p:set>
                                    <p:animEffect transition="in" filter="fade">
                                      <p:cBhvr>
                                        <p:cTn id="10" dur="1000"/>
                                        <p:tgtEl>
                                          <p:spTgt spid="46"/>
                                        </p:tgtEl>
                                      </p:cBhvr>
                                    </p:animEffect>
                                    <p:anim calcmode="lin" valueType="num">
                                      <p:cBhvr>
                                        <p:cTn id="11" dur="1000" fill="hold"/>
                                        <p:tgtEl>
                                          <p:spTgt spid="46"/>
                                        </p:tgtEl>
                                        <p:attrNameLst>
                                          <p:attrName>ppt_x</p:attrName>
                                        </p:attrNameLst>
                                      </p:cBhvr>
                                      <p:tavLst>
                                        <p:tav tm="0">
                                          <p:val>
                                            <p:strVal val="#ppt_x"/>
                                          </p:val>
                                        </p:tav>
                                        <p:tav tm="100000">
                                          <p:val>
                                            <p:strVal val="#ppt_x"/>
                                          </p:val>
                                        </p:tav>
                                      </p:tavLst>
                                    </p:anim>
                                    <p:anim calcmode="lin" valueType="num">
                                      <p:cBhvr>
                                        <p:cTn id="12" dur="1000" fill="hold"/>
                                        <p:tgtEl>
                                          <p:spTgt spid="46"/>
                                        </p:tgtEl>
                                        <p:attrNameLst>
                                          <p:attrName>ppt_y</p:attrName>
                                        </p:attrNameLst>
                                      </p:cBhvr>
                                      <p:tavLst>
                                        <p:tav tm="0">
                                          <p:val>
                                            <p:strVal val="#ppt_y+.1"/>
                                          </p:val>
                                        </p:tav>
                                        <p:tav tm="100000">
                                          <p:val>
                                            <p:strVal val="#ppt_y"/>
                                          </p:val>
                                        </p:tav>
                                      </p:tavLst>
                                    </p:anim>
                                  </p:childTnLst>
                                </p:cTn>
                              </p:par>
                              <p:par>
                                <p:cTn id="13" presetID="10" presetClass="entr" presetSubtype="0" fill="hold" nodeType="withEffect">
                                  <p:stCondLst>
                                    <p:cond delay="400"/>
                                  </p:stCondLst>
                                  <p:childTnLst>
                                    <p:set>
                                      <p:cBhvr>
                                        <p:cTn id="14" dur="1" fill="hold">
                                          <p:stCondLst>
                                            <p:cond delay="0"/>
                                          </p:stCondLst>
                                        </p:cTn>
                                        <p:tgtEl>
                                          <p:spTgt spid="48"/>
                                        </p:tgtEl>
                                        <p:attrNameLst>
                                          <p:attrName>style.visibility</p:attrName>
                                        </p:attrNameLst>
                                      </p:cBhvr>
                                      <p:to>
                                        <p:strVal val="visible"/>
                                      </p:to>
                                    </p:set>
                                    <p:animEffect transition="in" filter="fade">
                                      <p:cBhvr>
                                        <p:cTn id="15" dur="500"/>
                                        <p:tgtEl>
                                          <p:spTgt spid="48"/>
                                        </p:tgtEl>
                                      </p:cBhvr>
                                    </p:animEffect>
                                  </p:childTnLst>
                                </p:cTn>
                              </p:par>
                            </p:childTnLst>
                          </p:cTn>
                        </p:par>
                        <p:par>
                          <p:cTn id="16" fill="hold">
                            <p:stCondLst>
                              <p:cond delay="500"/>
                            </p:stCondLst>
                            <p:childTnLst>
                              <p:par>
                                <p:cTn id="17" presetID="8" presetClass="emph" presetSubtype="0" fill="hold" nodeType="afterEffect">
                                  <p:stCondLst>
                                    <p:cond delay="0"/>
                                  </p:stCondLst>
                                  <p:childTnLst>
                                    <p:animRot by="-21600000">
                                      <p:cBhvr>
                                        <p:cTn id="18" dur="7200" fill="hold"/>
                                        <p:tgtEl>
                                          <p:spTgt spid="48"/>
                                        </p:tgtEl>
                                        <p:attrNameLst>
                                          <p:attrName>r</p:attrName>
                                        </p:attrNameLst>
                                      </p:cBhvr>
                                    </p:animRot>
                                  </p:childTnLst>
                                </p:cTn>
                              </p:par>
                              <p:par>
                                <p:cTn id="19" presetID="2" presetClass="entr" presetSubtype="8" fill="hold" nodeType="withEffect">
                                  <p:stCondLst>
                                    <p:cond delay="0"/>
                                  </p:stCondLst>
                                  <p:childTnLst>
                                    <p:set>
                                      <p:cBhvr>
                                        <p:cTn id="20" dur="1" fill="hold">
                                          <p:stCondLst>
                                            <p:cond delay="0"/>
                                          </p:stCondLst>
                                        </p:cTn>
                                        <p:tgtEl>
                                          <p:spTgt spid="77"/>
                                        </p:tgtEl>
                                        <p:attrNameLst>
                                          <p:attrName>style.visibility</p:attrName>
                                        </p:attrNameLst>
                                      </p:cBhvr>
                                      <p:to>
                                        <p:strVal val="visible"/>
                                      </p:to>
                                    </p:set>
                                    <p:anim calcmode="lin" valueType="num">
                                      <p:cBhvr additive="base">
                                        <p:cTn id="21" dur="500" fill="hold"/>
                                        <p:tgtEl>
                                          <p:spTgt spid="77"/>
                                        </p:tgtEl>
                                        <p:attrNameLst>
                                          <p:attrName>ppt_x</p:attrName>
                                        </p:attrNameLst>
                                      </p:cBhvr>
                                      <p:tavLst>
                                        <p:tav tm="0">
                                          <p:val>
                                            <p:strVal val="0-#ppt_w/2"/>
                                          </p:val>
                                        </p:tav>
                                        <p:tav tm="100000">
                                          <p:val>
                                            <p:strVal val="#ppt_x"/>
                                          </p:val>
                                        </p:tav>
                                      </p:tavLst>
                                    </p:anim>
                                    <p:anim calcmode="lin" valueType="num">
                                      <p:cBhvr additive="base">
                                        <p:cTn id="22" dur="500" fill="hold"/>
                                        <p:tgtEl>
                                          <p:spTgt spid="77"/>
                                        </p:tgtEl>
                                        <p:attrNameLst>
                                          <p:attrName>ppt_y</p:attrName>
                                        </p:attrNameLst>
                                      </p:cBhvr>
                                      <p:tavLst>
                                        <p:tav tm="0">
                                          <p:val>
                                            <p:strVal val="#ppt_y"/>
                                          </p:val>
                                        </p:tav>
                                        <p:tav tm="100000">
                                          <p:val>
                                            <p:strVal val="#ppt_y"/>
                                          </p:val>
                                        </p:tav>
                                      </p:tavLst>
                                    </p:anim>
                                  </p:childTnLst>
                                </p:cTn>
                              </p:par>
                              <p:par>
                                <p:cTn id="23" presetID="6" presetClass="entr" presetSubtype="16" fill="hold" grpId="0" nodeType="withEffect">
                                  <p:stCondLst>
                                    <p:cond delay="500"/>
                                  </p:stCondLst>
                                  <p:childTnLst>
                                    <p:set>
                                      <p:cBhvr>
                                        <p:cTn id="24" dur="1" fill="hold">
                                          <p:stCondLst>
                                            <p:cond delay="0"/>
                                          </p:stCondLst>
                                        </p:cTn>
                                        <p:tgtEl>
                                          <p:spTgt spid="76"/>
                                        </p:tgtEl>
                                        <p:attrNameLst>
                                          <p:attrName>style.visibility</p:attrName>
                                        </p:attrNameLst>
                                      </p:cBhvr>
                                      <p:to>
                                        <p:strVal val="visible"/>
                                      </p:to>
                                    </p:set>
                                    <p:animEffect transition="in" filter="circle(in)">
                                      <p:cBhvr>
                                        <p:cTn id="25" dur="500"/>
                                        <p:tgtEl>
                                          <p:spTgt spid="76"/>
                                        </p:tgtEl>
                                      </p:cBhvr>
                                    </p:animEffect>
                                  </p:childTnLst>
                                </p:cTn>
                              </p:par>
                              <p:par>
                                <p:cTn id="26" presetID="2" presetClass="entr" presetSubtype="8" fill="hold" nodeType="withEffect">
                                  <p:stCondLst>
                                    <p:cond delay="1000"/>
                                  </p:stCondLst>
                                  <p:childTnLst>
                                    <p:set>
                                      <p:cBhvr>
                                        <p:cTn id="27" dur="1" fill="hold">
                                          <p:stCondLst>
                                            <p:cond delay="0"/>
                                          </p:stCondLst>
                                        </p:cTn>
                                        <p:tgtEl>
                                          <p:spTgt spid="81"/>
                                        </p:tgtEl>
                                        <p:attrNameLst>
                                          <p:attrName>style.visibility</p:attrName>
                                        </p:attrNameLst>
                                      </p:cBhvr>
                                      <p:to>
                                        <p:strVal val="visible"/>
                                      </p:to>
                                    </p:set>
                                    <p:anim calcmode="lin" valueType="num">
                                      <p:cBhvr additive="base">
                                        <p:cTn id="28" dur="500" fill="hold"/>
                                        <p:tgtEl>
                                          <p:spTgt spid="81"/>
                                        </p:tgtEl>
                                        <p:attrNameLst>
                                          <p:attrName>ppt_x</p:attrName>
                                        </p:attrNameLst>
                                      </p:cBhvr>
                                      <p:tavLst>
                                        <p:tav tm="0">
                                          <p:val>
                                            <p:strVal val="0-#ppt_w/2"/>
                                          </p:val>
                                        </p:tav>
                                        <p:tav tm="100000">
                                          <p:val>
                                            <p:strVal val="#ppt_x"/>
                                          </p:val>
                                        </p:tav>
                                      </p:tavLst>
                                    </p:anim>
                                    <p:anim calcmode="lin" valueType="num">
                                      <p:cBhvr additive="base">
                                        <p:cTn id="29" dur="500" fill="hold"/>
                                        <p:tgtEl>
                                          <p:spTgt spid="81"/>
                                        </p:tgtEl>
                                        <p:attrNameLst>
                                          <p:attrName>ppt_y</p:attrName>
                                        </p:attrNameLst>
                                      </p:cBhvr>
                                      <p:tavLst>
                                        <p:tav tm="0">
                                          <p:val>
                                            <p:strVal val="#ppt_y"/>
                                          </p:val>
                                        </p:tav>
                                        <p:tav tm="100000">
                                          <p:val>
                                            <p:strVal val="#ppt_y"/>
                                          </p:val>
                                        </p:tav>
                                      </p:tavLst>
                                    </p:anim>
                                  </p:childTnLst>
                                </p:cTn>
                              </p:par>
                              <p:par>
                                <p:cTn id="30" presetID="6" presetClass="entr" presetSubtype="16" fill="hold" grpId="0" nodeType="withEffect">
                                  <p:stCondLst>
                                    <p:cond delay="1500"/>
                                  </p:stCondLst>
                                  <p:childTnLst>
                                    <p:set>
                                      <p:cBhvr>
                                        <p:cTn id="31" dur="1" fill="hold">
                                          <p:stCondLst>
                                            <p:cond delay="0"/>
                                          </p:stCondLst>
                                        </p:cTn>
                                        <p:tgtEl>
                                          <p:spTgt spid="80"/>
                                        </p:tgtEl>
                                        <p:attrNameLst>
                                          <p:attrName>style.visibility</p:attrName>
                                        </p:attrNameLst>
                                      </p:cBhvr>
                                      <p:to>
                                        <p:strVal val="visible"/>
                                      </p:to>
                                    </p:set>
                                    <p:animEffect transition="in" filter="circle(in)">
                                      <p:cBhvr>
                                        <p:cTn id="32" dur="500"/>
                                        <p:tgtEl>
                                          <p:spTgt spid="80"/>
                                        </p:tgtEl>
                                      </p:cBhvr>
                                    </p:animEffect>
                                  </p:childTnLst>
                                </p:cTn>
                              </p:par>
                              <p:par>
                                <p:cTn id="33" presetID="2" presetClass="entr" presetSubtype="8" fill="hold" nodeType="withEffect">
                                  <p:stCondLst>
                                    <p:cond delay="2000"/>
                                  </p:stCondLst>
                                  <p:childTnLst>
                                    <p:set>
                                      <p:cBhvr>
                                        <p:cTn id="34" dur="1" fill="hold">
                                          <p:stCondLst>
                                            <p:cond delay="0"/>
                                          </p:stCondLst>
                                        </p:cTn>
                                        <p:tgtEl>
                                          <p:spTgt spid="85"/>
                                        </p:tgtEl>
                                        <p:attrNameLst>
                                          <p:attrName>style.visibility</p:attrName>
                                        </p:attrNameLst>
                                      </p:cBhvr>
                                      <p:to>
                                        <p:strVal val="visible"/>
                                      </p:to>
                                    </p:set>
                                    <p:anim calcmode="lin" valueType="num">
                                      <p:cBhvr additive="base">
                                        <p:cTn id="35" dur="500" fill="hold"/>
                                        <p:tgtEl>
                                          <p:spTgt spid="85"/>
                                        </p:tgtEl>
                                        <p:attrNameLst>
                                          <p:attrName>ppt_x</p:attrName>
                                        </p:attrNameLst>
                                      </p:cBhvr>
                                      <p:tavLst>
                                        <p:tav tm="0">
                                          <p:val>
                                            <p:strVal val="0-#ppt_w/2"/>
                                          </p:val>
                                        </p:tav>
                                        <p:tav tm="100000">
                                          <p:val>
                                            <p:strVal val="#ppt_x"/>
                                          </p:val>
                                        </p:tav>
                                      </p:tavLst>
                                    </p:anim>
                                    <p:anim calcmode="lin" valueType="num">
                                      <p:cBhvr additive="base">
                                        <p:cTn id="36" dur="500" fill="hold"/>
                                        <p:tgtEl>
                                          <p:spTgt spid="85"/>
                                        </p:tgtEl>
                                        <p:attrNameLst>
                                          <p:attrName>ppt_y</p:attrName>
                                        </p:attrNameLst>
                                      </p:cBhvr>
                                      <p:tavLst>
                                        <p:tav tm="0">
                                          <p:val>
                                            <p:strVal val="#ppt_y"/>
                                          </p:val>
                                        </p:tav>
                                        <p:tav tm="100000">
                                          <p:val>
                                            <p:strVal val="#ppt_y"/>
                                          </p:val>
                                        </p:tav>
                                      </p:tavLst>
                                    </p:anim>
                                  </p:childTnLst>
                                </p:cTn>
                              </p:par>
                              <p:par>
                                <p:cTn id="37" presetID="6" presetClass="entr" presetSubtype="16" fill="hold" grpId="0" nodeType="withEffect">
                                  <p:stCondLst>
                                    <p:cond delay="2500"/>
                                  </p:stCondLst>
                                  <p:childTnLst>
                                    <p:set>
                                      <p:cBhvr>
                                        <p:cTn id="38" dur="1" fill="hold">
                                          <p:stCondLst>
                                            <p:cond delay="0"/>
                                          </p:stCondLst>
                                        </p:cTn>
                                        <p:tgtEl>
                                          <p:spTgt spid="84"/>
                                        </p:tgtEl>
                                        <p:attrNameLst>
                                          <p:attrName>style.visibility</p:attrName>
                                        </p:attrNameLst>
                                      </p:cBhvr>
                                      <p:to>
                                        <p:strVal val="visible"/>
                                      </p:to>
                                    </p:set>
                                    <p:animEffect transition="in" filter="circle(in)">
                                      <p:cBhvr>
                                        <p:cTn id="39"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76" grpId="0"/>
      <p:bldP spid="80" grpId="0"/>
      <p:bldP spid="8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14" cstate="screen"/>
          <a:stretch>
            <a:fillRect/>
          </a:stretch>
        </p:blipFill>
        <p:spPr>
          <a:xfrm>
            <a:off x="1" y="1372"/>
            <a:ext cx="9143999" cy="5140756"/>
          </a:xfrm>
          <a:prstGeom prst="rect">
            <a:avLst/>
          </a:prstGeom>
        </p:spPr>
      </p:pic>
      <p:sp>
        <p:nvSpPr>
          <p:cNvPr id="5" name="剪去对角的矩形 4"/>
          <p:cNvSpPr/>
          <p:nvPr/>
        </p:nvSpPr>
        <p:spPr>
          <a:xfrm>
            <a:off x="2146254" y="876300"/>
            <a:ext cx="7035800" cy="3759200"/>
          </a:xfrm>
          <a:prstGeom prst="snip2DiagRect">
            <a:avLst/>
          </a:prstGeom>
          <a:solidFill>
            <a:srgbClr val="E8D2A3"/>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solidFill>
                <a:schemeClr val="tx1"/>
              </a:solidFill>
              <a:latin typeface="Arial" panose="020B0604020202020204" pitchFamily="34" charset="0"/>
              <a:ea typeface="宋体" panose="02010600030101010101" pitchFamily="2" charset="-122"/>
            </a:endParaRPr>
          </a:p>
        </p:txBody>
      </p:sp>
      <p:sp>
        <p:nvSpPr>
          <p:cNvPr id="8" name="椭圆 7"/>
          <p:cNvSpPr/>
          <p:nvPr>
            <p:custDataLst>
              <p:tags r:id="rId1"/>
            </p:custDataLst>
          </p:nvPr>
        </p:nvSpPr>
        <p:spPr>
          <a:xfrm>
            <a:off x="3456385" y="1439498"/>
            <a:ext cx="479822" cy="478631"/>
          </a:xfrm>
          <a:prstGeom prst="ellipse">
            <a:avLst/>
          </a:prstGeom>
          <a:solidFill>
            <a:srgbClr val="C17E3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1800" b="1" dirty="0">
                <a:solidFill>
                  <a:schemeClr val="bg1"/>
                </a:solidFill>
                <a:latin typeface="华文中宋" panose="02010600040101010101" pitchFamily="2" charset="-122"/>
                <a:ea typeface="华文中宋" panose="02010600040101010101" pitchFamily="2" charset="-122"/>
              </a:rPr>
              <a:t>01</a:t>
            </a:r>
            <a:endParaRPr lang="zh-CN" altLang="en-US" sz="1800" b="1" dirty="0">
              <a:solidFill>
                <a:schemeClr val="bg1"/>
              </a:solidFill>
              <a:latin typeface="华文中宋" panose="02010600040101010101" pitchFamily="2" charset="-122"/>
              <a:ea typeface="华文中宋" panose="02010600040101010101" pitchFamily="2" charset="-122"/>
            </a:endParaRPr>
          </a:p>
        </p:txBody>
      </p:sp>
      <p:sp>
        <p:nvSpPr>
          <p:cNvPr id="12" name="文本框 17"/>
          <p:cNvSpPr txBox="1">
            <a:spLocks noChangeArrowheads="1"/>
          </p:cNvSpPr>
          <p:nvPr>
            <p:custDataLst>
              <p:tags r:id="rId2"/>
            </p:custDataLst>
          </p:nvPr>
        </p:nvSpPr>
        <p:spPr bwMode="auto">
          <a:xfrm>
            <a:off x="4572000" y="1352582"/>
            <a:ext cx="3049588"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800" b="1" dirty="0" smtClean="0">
                <a:solidFill>
                  <a:srgbClr val="531E06"/>
                </a:solidFill>
                <a:latin typeface="+mj-ea"/>
                <a:ea typeface="+mj-ea"/>
              </a:rPr>
              <a:t>单击此处添加文字标题内容</a:t>
            </a:r>
            <a:endParaRPr lang="zh-CN" altLang="en-US" sz="1800" b="1" dirty="0">
              <a:solidFill>
                <a:srgbClr val="531E06"/>
              </a:solidFill>
              <a:latin typeface="+mj-ea"/>
              <a:ea typeface="+mj-ea"/>
            </a:endParaRPr>
          </a:p>
        </p:txBody>
      </p:sp>
      <p:sp>
        <p:nvSpPr>
          <p:cNvPr id="21" name="KSO_Shape"/>
          <p:cNvSpPr>
            <a:spLocks noChangeAspect="1"/>
          </p:cNvSpPr>
          <p:nvPr>
            <p:custDataLst>
              <p:tags r:id="rId3"/>
            </p:custDataLst>
          </p:nvPr>
        </p:nvSpPr>
        <p:spPr bwMode="auto">
          <a:xfrm>
            <a:off x="4164807" y="1591898"/>
            <a:ext cx="207169" cy="173831"/>
          </a:xfrm>
          <a:custGeom>
            <a:avLst/>
            <a:gdLst>
              <a:gd name="T0" fmla="*/ 424099885 w 6436"/>
              <a:gd name="T1" fmla="*/ 423983062 h 5397"/>
              <a:gd name="T2" fmla="*/ 424099885 w 6436"/>
              <a:gd name="T3" fmla="*/ 423983062 h 5397"/>
              <a:gd name="T4" fmla="*/ 424099885 w 6436"/>
              <a:gd name="T5" fmla="*/ 423983062 h 5397"/>
              <a:gd name="T6" fmla="*/ 424099885 w 6436"/>
              <a:gd name="T7" fmla="*/ 423983062 h 5397"/>
              <a:gd name="T8" fmla="*/ 424099885 w 6436"/>
              <a:gd name="T9" fmla="*/ 423983062 h 5397"/>
              <a:gd name="T10" fmla="*/ 424099885 w 6436"/>
              <a:gd name="T11" fmla="*/ 423983062 h 5397"/>
              <a:gd name="T12" fmla="*/ 424099885 w 6436"/>
              <a:gd name="T13" fmla="*/ 423983062 h 5397"/>
              <a:gd name="T14" fmla="*/ 424099885 w 6436"/>
              <a:gd name="T15" fmla="*/ 423983062 h 5397"/>
              <a:gd name="T16" fmla="*/ 424099885 w 6436"/>
              <a:gd name="T17" fmla="*/ 423983062 h 5397"/>
              <a:gd name="T18" fmla="*/ 424099885 w 6436"/>
              <a:gd name="T19" fmla="*/ 423983062 h 5397"/>
              <a:gd name="T20" fmla="*/ 424099885 w 6436"/>
              <a:gd name="T21" fmla="*/ 423983062 h 5397"/>
              <a:gd name="T22" fmla="*/ 424099885 w 6436"/>
              <a:gd name="T23" fmla="*/ 423983062 h 5397"/>
              <a:gd name="T24" fmla="*/ 424099885 w 6436"/>
              <a:gd name="T25" fmla="*/ 423983062 h 5397"/>
              <a:gd name="T26" fmla="*/ 424099885 w 6436"/>
              <a:gd name="T27" fmla="*/ 423983062 h 5397"/>
              <a:gd name="T28" fmla="*/ 424099885 w 6436"/>
              <a:gd name="T29" fmla="*/ 423983062 h 5397"/>
              <a:gd name="T30" fmla="*/ 424099885 w 6436"/>
              <a:gd name="T31" fmla="*/ 423983062 h 5397"/>
              <a:gd name="T32" fmla="*/ 424099885 w 6436"/>
              <a:gd name="T33" fmla="*/ 423983062 h 539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436" h="5397">
                <a:moveTo>
                  <a:pt x="0" y="2017"/>
                </a:moveTo>
                <a:lnTo>
                  <a:pt x="3141" y="2017"/>
                </a:lnTo>
                <a:lnTo>
                  <a:pt x="3821" y="2698"/>
                </a:lnTo>
                <a:lnTo>
                  <a:pt x="3141" y="3379"/>
                </a:lnTo>
                <a:lnTo>
                  <a:pt x="0" y="3379"/>
                </a:lnTo>
                <a:lnTo>
                  <a:pt x="0" y="2017"/>
                </a:lnTo>
                <a:close/>
                <a:moveTo>
                  <a:pt x="2775" y="4434"/>
                </a:moveTo>
                <a:lnTo>
                  <a:pt x="4510" y="2698"/>
                </a:lnTo>
                <a:lnTo>
                  <a:pt x="2775" y="963"/>
                </a:lnTo>
                <a:lnTo>
                  <a:pt x="3737" y="0"/>
                </a:lnTo>
                <a:lnTo>
                  <a:pt x="5473" y="1736"/>
                </a:lnTo>
                <a:lnTo>
                  <a:pt x="6436" y="2698"/>
                </a:lnTo>
                <a:lnTo>
                  <a:pt x="5473" y="3661"/>
                </a:lnTo>
                <a:lnTo>
                  <a:pt x="3737" y="5397"/>
                </a:lnTo>
                <a:lnTo>
                  <a:pt x="2775" y="4434"/>
                </a:lnTo>
                <a:close/>
              </a:path>
            </a:pathLst>
          </a:custGeom>
          <a:solidFill>
            <a:srgbClr val="531E0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schemeClr val="bg1"/>
              </a:solidFill>
              <a:latin typeface="华文中宋" panose="02010600040101010101" pitchFamily="2" charset="-122"/>
              <a:ea typeface="华文中宋" panose="02010600040101010101" pitchFamily="2" charset="-122"/>
            </a:endParaRPr>
          </a:p>
        </p:txBody>
      </p:sp>
      <p:sp>
        <p:nvSpPr>
          <p:cNvPr id="25" name="椭圆 24"/>
          <p:cNvSpPr/>
          <p:nvPr>
            <p:custDataLst>
              <p:tags r:id="rId4"/>
            </p:custDataLst>
          </p:nvPr>
        </p:nvSpPr>
        <p:spPr>
          <a:xfrm>
            <a:off x="3456385" y="2170145"/>
            <a:ext cx="479822" cy="478631"/>
          </a:xfrm>
          <a:prstGeom prst="ellipse">
            <a:avLst/>
          </a:prstGeom>
          <a:solidFill>
            <a:srgbClr val="C17E3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1800" b="1" dirty="0" smtClean="0">
                <a:solidFill>
                  <a:schemeClr val="bg1"/>
                </a:solidFill>
                <a:latin typeface="华文中宋" panose="02010600040101010101" pitchFamily="2" charset="-122"/>
                <a:ea typeface="华文中宋" panose="02010600040101010101" pitchFamily="2" charset="-122"/>
              </a:rPr>
              <a:t>02</a:t>
            </a:r>
            <a:endParaRPr lang="zh-CN" altLang="en-US" sz="1800" b="1" dirty="0">
              <a:solidFill>
                <a:schemeClr val="bg1"/>
              </a:solidFill>
              <a:latin typeface="华文中宋" panose="02010600040101010101" pitchFamily="2" charset="-122"/>
              <a:ea typeface="华文中宋" panose="02010600040101010101" pitchFamily="2" charset="-122"/>
            </a:endParaRPr>
          </a:p>
        </p:txBody>
      </p:sp>
      <p:sp>
        <p:nvSpPr>
          <p:cNvPr id="26" name="文本框 17"/>
          <p:cNvSpPr txBox="1">
            <a:spLocks noChangeArrowheads="1"/>
          </p:cNvSpPr>
          <p:nvPr>
            <p:custDataLst>
              <p:tags r:id="rId5"/>
            </p:custDataLst>
          </p:nvPr>
        </p:nvSpPr>
        <p:spPr bwMode="auto">
          <a:xfrm>
            <a:off x="4572000" y="2083229"/>
            <a:ext cx="3049588"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800" b="1" dirty="0" smtClean="0">
                <a:solidFill>
                  <a:srgbClr val="531E06"/>
                </a:solidFill>
                <a:latin typeface="+mj-ea"/>
                <a:ea typeface="+mj-ea"/>
              </a:rPr>
              <a:t>单击此处添加文字标题内容</a:t>
            </a:r>
            <a:endParaRPr lang="zh-CN" altLang="en-US" sz="1800" b="1" dirty="0">
              <a:solidFill>
                <a:srgbClr val="531E06"/>
              </a:solidFill>
              <a:latin typeface="+mj-ea"/>
              <a:ea typeface="+mj-ea"/>
            </a:endParaRPr>
          </a:p>
        </p:txBody>
      </p:sp>
      <p:sp>
        <p:nvSpPr>
          <p:cNvPr id="27" name="KSO_Shape"/>
          <p:cNvSpPr>
            <a:spLocks noChangeAspect="1"/>
          </p:cNvSpPr>
          <p:nvPr>
            <p:custDataLst>
              <p:tags r:id="rId6"/>
            </p:custDataLst>
          </p:nvPr>
        </p:nvSpPr>
        <p:spPr bwMode="auto">
          <a:xfrm>
            <a:off x="4164807" y="2322545"/>
            <a:ext cx="207169" cy="173831"/>
          </a:xfrm>
          <a:custGeom>
            <a:avLst/>
            <a:gdLst>
              <a:gd name="T0" fmla="*/ 424099885 w 6436"/>
              <a:gd name="T1" fmla="*/ 423983062 h 5397"/>
              <a:gd name="T2" fmla="*/ 424099885 w 6436"/>
              <a:gd name="T3" fmla="*/ 423983062 h 5397"/>
              <a:gd name="T4" fmla="*/ 424099885 w 6436"/>
              <a:gd name="T5" fmla="*/ 423983062 h 5397"/>
              <a:gd name="T6" fmla="*/ 424099885 w 6436"/>
              <a:gd name="T7" fmla="*/ 423983062 h 5397"/>
              <a:gd name="T8" fmla="*/ 424099885 w 6436"/>
              <a:gd name="T9" fmla="*/ 423983062 h 5397"/>
              <a:gd name="T10" fmla="*/ 424099885 w 6436"/>
              <a:gd name="T11" fmla="*/ 423983062 h 5397"/>
              <a:gd name="T12" fmla="*/ 424099885 w 6436"/>
              <a:gd name="T13" fmla="*/ 423983062 h 5397"/>
              <a:gd name="T14" fmla="*/ 424099885 w 6436"/>
              <a:gd name="T15" fmla="*/ 423983062 h 5397"/>
              <a:gd name="T16" fmla="*/ 424099885 w 6436"/>
              <a:gd name="T17" fmla="*/ 423983062 h 5397"/>
              <a:gd name="T18" fmla="*/ 424099885 w 6436"/>
              <a:gd name="T19" fmla="*/ 423983062 h 5397"/>
              <a:gd name="T20" fmla="*/ 424099885 w 6436"/>
              <a:gd name="T21" fmla="*/ 423983062 h 5397"/>
              <a:gd name="T22" fmla="*/ 424099885 w 6436"/>
              <a:gd name="T23" fmla="*/ 423983062 h 5397"/>
              <a:gd name="T24" fmla="*/ 424099885 w 6436"/>
              <a:gd name="T25" fmla="*/ 423983062 h 5397"/>
              <a:gd name="T26" fmla="*/ 424099885 w 6436"/>
              <a:gd name="T27" fmla="*/ 423983062 h 5397"/>
              <a:gd name="T28" fmla="*/ 424099885 w 6436"/>
              <a:gd name="T29" fmla="*/ 423983062 h 5397"/>
              <a:gd name="T30" fmla="*/ 424099885 w 6436"/>
              <a:gd name="T31" fmla="*/ 423983062 h 5397"/>
              <a:gd name="T32" fmla="*/ 424099885 w 6436"/>
              <a:gd name="T33" fmla="*/ 423983062 h 539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436" h="5397">
                <a:moveTo>
                  <a:pt x="0" y="2017"/>
                </a:moveTo>
                <a:lnTo>
                  <a:pt x="3141" y="2017"/>
                </a:lnTo>
                <a:lnTo>
                  <a:pt x="3821" y="2698"/>
                </a:lnTo>
                <a:lnTo>
                  <a:pt x="3141" y="3379"/>
                </a:lnTo>
                <a:lnTo>
                  <a:pt x="0" y="3379"/>
                </a:lnTo>
                <a:lnTo>
                  <a:pt x="0" y="2017"/>
                </a:lnTo>
                <a:close/>
                <a:moveTo>
                  <a:pt x="2775" y="4434"/>
                </a:moveTo>
                <a:lnTo>
                  <a:pt x="4510" y="2698"/>
                </a:lnTo>
                <a:lnTo>
                  <a:pt x="2775" y="963"/>
                </a:lnTo>
                <a:lnTo>
                  <a:pt x="3737" y="0"/>
                </a:lnTo>
                <a:lnTo>
                  <a:pt x="5473" y="1736"/>
                </a:lnTo>
                <a:lnTo>
                  <a:pt x="6436" y="2698"/>
                </a:lnTo>
                <a:lnTo>
                  <a:pt x="5473" y="3661"/>
                </a:lnTo>
                <a:lnTo>
                  <a:pt x="3737" y="5397"/>
                </a:lnTo>
                <a:lnTo>
                  <a:pt x="2775" y="4434"/>
                </a:lnTo>
                <a:close/>
              </a:path>
            </a:pathLst>
          </a:custGeom>
          <a:solidFill>
            <a:srgbClr val="531E0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schemeClr val="bg1"/>
              </a:solidFill>
              <a:latin typeface="华文中宋" panose="02010600040101010101" pitchFamily="2" charset="-122"/>
              <a:ea typeface="华文中宋" panose="02010600040101010101" pitchFamily="2" charset="-122"/>
            </a:endParaRPr>
          </a:p>
        </p:txBody>
      </p:sp>
      <p:sp>
        <p:nvSpPr>
          <p:cNvPr id="32" name="椭圆 31"/>
          <p:cNvSpPr/>
          <p:nvPr>
            <p:custDataLst>
              <p:tags r:id="rId7"/>
            </p:custDataLst>
          </p:nvPr>
        </p:nvSpPr>
        <p:spPr>
          <a:xfrm>
            <a:off x="3456385" y="2881147"/>
            <a:ext cx="479822" cy="478631"/>
          </a:xfrm>
          <a:prstGeom prst="ellipse">
            <a:avLst/>
          </a:prstGeom>
          <a:solidFill>
            <a:srgbClr val="C17E3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1800" b="1" dirty="0" smtClean="0">
                <a:solidFill>
                  <a:schemeClr val="bg1"/>
                </a:solidFill>
                <a:latin typeface="华文中宋" panose="02010600040101010101" pitchFamily="2" charset="-122"/>
                <a:ea typeface="华文中宋" panose="02010600040101010101" pitchFamily="2" charset="-122"/>
              </a:rPr>
              <a:t>03</a:t>
            </a:r>
            <a:endParaRPr lang="zh-CN" altLang="en-US" sz="1800" b="1" dirty="0">
              <a:solidFill>
                <a:schemeClr val="bg1"/>
              </a:solidFill>
              <a:latin typeface="华文中宋" panose="02010600040101010101" pitchFamily="2" charset="-122"/>
              <a:ea typeface="华文中宋" panose="02010600040101010101" pitchFamily="2" charset="-122"/>
            </a:endParaRPr>
          </a:p>
        </p:txBody>
      </p:sp>
      <p:sp>
        <p:nvSpPr>
          <p:cNvPr id="33" name="文本框 17"/>
          <p:cNvSpPr txBox="1">
            <a:spLocks noChangeArrowheads="1"/>
          </p:cNvSpPr>
          <p:nvPr>
            <p:custDataLst>
              <p:tags r:id="rId8"/>
            </p:custDataLst>
          </p:nvPr>
        </p:nvSpPr>
        <p:spPr bwMode="auto">
          <a:xfrm>
            <a:off x="4572000" y="2794231"/>
            <a:ext cx="3049588"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800" b="1" dirty="0" smtClean="0">
                <a:solidFill>
                  <a:srgbClr val="531E06"/>
                </a:solidFill>
                <a:latin typeface="+mj-ea"/>
                <a:ea typeface="+mj-ea"/>
              </a:rPr>
              <a:t>单击此处添加文字标题内容</a:t>
            </a:r>
            <a:endParaRPr lang="zh-CN" altLang="en-US" sz="1800" b="1" dirty="0">
              <a:solidFill>
                <a:srgbClr val="531E06"/>
              </a:solidFill>
              <a:latin typeface="+mj-ea"/>
              <a:ea typeface="+mj-ea"/>
            </a:endParaRPr>
          </a:p>
        </p:txBody>
      </p:sp>
      <p:sp>
        <p:nvSpPr>
          <p:cNvPr id="34" name="KSO_Shape"/>
          <p:cNvSpPr>
            <a:spLocks noChangeAspect="1"/>
          </p:cNvSpPr>
          <p:nvPr>
            <p:custDataLst>
              <p:tags r:id="rId9"/>
            </p:custDataLst>
          </p:nvPr>
        </p:nvSpPr>
        <p:spPr bwMode="auto">
          <a:xfrm>
            <a:off x="4164807" y="3033547"/>
            <a:ext cx="207169" cy="173831"/>
          </a:xfrm>
          <a:custGeom>
            <a:avLst/>
            <a:gdLst>
              <a:gd name="T0" fmla="*/ 424099885 w 6436"/>
              <a:gd name="T1" fmla="*/ 423983062 h 5397"/>
              <a:gd name="T2" fmla="*/ 424099885 w 6436"/>
              <a:gd name="T3" fmla="*/ 423983062 h 5397"/>
              <a:gd name="T4" fmla="*/ 424099885 w 6436"/>
              <a:gd name="T5" fmla="*/ 423983062 h 5397"/>
              <a:gd name="T6" fmla="*/ 424099885 w 6436"/>
              <a:gd name="T7" fmla="*/ 423983062 h 5397"/>
              <a:gd name="T8" fmla="*/ 424099885 w 6436"/>
              <a:gd name="T9" fmla="*/ 423983062 h 5397"/>
              <a:gd name="T10" fmla="*/ 424099885 w 6436"/>
              <a:gd name="T11" fmla="*/ 423983062 h 5397"/>
              <a:gd name="T12" fmla="*/ 424099885 w 6436"/>
              <a:gd name="T13" fmla="*/ 423983062 h 5397"/>
              <a:gd name="T14" fmla="*/ 424099885 w 6436"/>
              <a:gd name="T15" fmla="*/ 423983062 h 5397"/>
              <a:gd name="T16" fmla="*/ 424099885 w 6436"/>
              <a:gd name="T17" fmla="*/ 423983062 h 5397"/>
              <a:gd name="T18" fmla="*/ 424099885 w 6436"/>
              <a:gd name="T19" fmla="*/ 423983062 h 5397"/>
              <a:gd name="T20" fmla="*/ 424099885 w 6436"/>
              <a:gd name="T21" fmla="*/ 423983062 h 5397"/>
              <a:gd name="T22" fmla="*/ 424099885 w 6436"/>
              <a:gd name="T23" fmla="*/ 423983062 h 5397"/>
              <a:gd name="T24" fmla="*/ 424099885 w 6436"/>
              <a:gd name="T25" fmla="*/ 423983062 h 5397"/>
              <a:gd name="T26" fmla="*/ 424099885 w 6436"/>
              <a:gd name="T27" fmla="*/ 423983062 h 5397"/>
              <a:gd name="T28" fmla="*/ 424099885 w 6436"/>
              <a:gd name="T29" fmla="*/ 423983062 h 5397"/>
              <a:gd name="T30" fmla="*/ 424099885 w 6436"/>
              <a:gd name="T31" fmla="*/ 423983062 h 5397"/>
              <a:gd name="T32" fmla="*/ 424099885 w 6436"/>
              <a:gd name="T33" fmla="*/ 423983062 h 539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436" h="5397">
                <a:moveTo>
                  <a:pt x="0" y="2017"/>
                </a:moveTo>
                <a:lnTo>
                  <a:pt x="3141" y="2017"/>
                </a:lnTo>
                <a:lnTo>
                  <a:pt x="3821" y="2698"/>
                </a:lnTo>
                <a:lnTo>
                  <a:pt x="3141" y="3379"/>
                </a:lnTo>
                <a:lnTo>
                  <a:pt x="0" y="3379"/>
                </a:lnTo>
                <a:lnTo>
                  <a:pt x="0" y="2017"/>
                </a:lnTo>
                <a:close/>
                <a:moveTo>
                  <a:pt x="2775" y="4434"/>
                </a:moveTo>
                <a:lnTo>
                  <a:pt x="4510" y="2698"/>
                </a:lnTo>
                <a:lnTo>
                  <a:pt x="2775" y="963"/>
                </a:lnTo>
                <a:lnTo>
                  <a:pt x="3737" y="0"/>
                </a:lnTo>
                <a:lnTo>
                  <a:pt x="5473" y="1736"/>
                </a:lnTo>
                <a:lnTo>
                  <a:pt x="6436" y="2698"/>
                </a:lnTo>
                <a:lnTo>
                  <a:pt x="5473" y="3661"/>
                </a:lnTo>
                <a:lnTo>
                  <a:pt x="3737" y="5397"/>
                </a:lnTo>
                <a:lnTo>
                  <a:pt x="2775" y="4434"/>
                </a:lnTo>
                <a:close/>
              </a:path>
            </a:pathLst>
          </a:custGeom>
          <a:solidFill>
            <a:srgbClr val="531E0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schemeClr val="bg1"/>
              </a:solidFill>
              <a:latin typeface="华文中宋" panose="02010600040101010101" pitchFamily="2" charset="-122"/>
              <a:ea typeface="华文中宋" panose="02010600040101010101" pitchFamily="2" charset="-122"/>
            </a:endParaRPr>
          </a:p>
        </p:txBody>
      </p:sp>
      <p:sp>
        <p:nvSpPr>
          <p:cNvPr id="35" name="椭圆 34"/>
          <p:cNvSpPr/>
          <p:nvPr>
            <p:custDataLst>
              <p:tags r:id="rId10"/>
            </p:custDataLst>
          </p:nvPr>
        </p:nvSpPr>
        <p:spPr>
          <a:xfrm>
            <a:off x="3456385" y="3635903"/>
            <a:ext cx="479822" cy="478631"/>
          </a:xfrm>
          <a:prstGeom prst="ellipse">
            <a:avLst/>
          </a:prstGeom>
          <a:solidFill>
            <a:srgbClr val="C17E3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1800" b="1" dirty="0" smtClean="0">
                <a:solidFill>
                  <a:schemeClr val="bg1"/>
                </a:solidFill>
                <a:latin typeface="华文中宋" panose="02010600040101010101" pitchFamily="2" charset="-122"/>
                <a:ea typeface="华文中宋" panose="02010600040101010101" pitchFamily="2" charset="-122"/>
              </a:rPr>
              <a:t>04</a:t>
            </a:r>
            <a:endParaRPr lang="zh-CN" altLang="en-US" sz="1800" b="1" dirty="0">
              <a:solidFill>
                <a:schemeClr val="bg1"/>
              </a:solidFill>
              <a:latin typeface="华文中宋" panose="02010600040101010101" pitchFamily="2" charset="-122"/>
              <a:ea typeface="华文中宋" panose="02010600040101010101" pitchFamily="2" charset="-122"/>
            </a:endParaRPr>
          </a:p>
        </p:txBody>
      </p:sp>
      <p:sp>
        <p:nvSpPr>
          <p:cNvPr id="36" name="文本框 17"/>
          <p:cNvSpPr txBox="1">
            <a:spLocks noChangeArrowheads="1"/>
          </p:cNvSpPr>
          <p:nvPr>
            <p:custDataLst>
              <p:tags r:id="rId11"/>
            </p:custDataLst>
          </p:nvPr>
        </p:nvSpPr>
        <p:spPr bwMode="auto">
          <a:xfrm>
            <a:off x="4572000" y="3548987"/>
            <a:ext cx="3049588"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800" b="1" dirty="0" smtClean="0">
                <a:solidFill>
                  <a:srgbClr val="531E06"/>
                </a:solidFill>
                <a:latin typeface="+mj-ea"/>
                <a:ea typeface="+mj-ea"/>
              </a:rPr>
              <a:t>单击此处添加文字标题内容</a:t>
            </a:r>
            <a:endParaRPr lang="zh-CN" altLang="en-US" sz="1800" b="1" dirty="0">
              <a:solidFill>
                <a:srgbClr val="531E06"/>
              </a:solidFill>
              <a:latin typeface="+mj-ea"/>
              <a:ea typeface="+mj-ea"/>
            </a:endParaRPr>
          </a:p>
        </p:txBody>
      </p:sp>
      <p:sp>
        <p:nvSpPr>
          <p:cNvPr id="37" name="KSO_Shape"/>
          <p:cNvSpPr>
            <a:spLocks noChangeAspect="1"/>
          </p:cNvSpPr>
          <p:nvPr>
            <p:custDataLst>
              <p:tags r:id="rId12"/>
            </p:custDataLst>
          </p:nvPr>
        </p:nvSpPr>
        <p:spPr bwMode="auto">
          <a:xfrm>
            <a:off x="4164807" y="3788303"/>
            <a:ext cx="207169" cy="173831"/>
          </a:xfrm>
          <a:custGeom>
            <a:avLst/>
            <a:gdLst>
              <a:gd name="T0" fmla="*/ 424099885 w 6436"/>
              <a:gd name="T1" fmla="*/ 423983062 h 5397"/>
              <a:gd name="T2" fmla="*/ 424099885 w 6436"/>
              <a:gd name="T3" fmla="*/ 423983062 h 5397"/>
              <a:gd name="T4" fmla="*/ 424099885 w 6436"/>
              <a:gd name="T5" fmla="*/ 423983062 h 5397"/>
              <a:gd name="T6" fmla="*/ 424099885 w 6436"/>
              <a:gd name="T7" fmla="*/ 423983062 h 5397"/>
              <a:gd name="T8" fmla="*/ 424099885 w 6436"/>
              <a:gd name="T9" fmla="*/ 423983062 h 5397"/>
              <a:gd name="T10" fmla="*/ 424099885 w 6436"/>
              <a:gd name="T11" fmla="*/ 423983062 h 5397"/>
              <a:gd name="T12" fmla="*/ 424099885 w 6436"/>
              <a:gd name="T13" fmla="*/ 423983062 h 5397"/>
              <a:gd name="T14" fmla="*/ 424099885 w 6436"/>
              <a:gd name="T15" fmla="*/ 423983062 h 5397"/>
              <a:gd name="T16" fmla="*/ 424099885 w 6436"/>
              <a:gd name="T17" fmla="*/ 423983062 h 5397"/>
              <a:gd name="T18" fmla="*/ 424099885 w 6436"/>
              <a:gd name="T19" fmla="*/ 423983062 h 5397"/>
              <a:gd name="T20" fmla="*/ 424099885 w 6436"/>
              <a:gd name="T21" fmla="*/ 423983062 h 5397"/>
              <a:gd name="T22" fmla="*/ 424099885 w 6436"/>
              <a:gd name="T23" fmla="*/ 423983062 h 5397"/>
              <a:gd name="T24" fmla="*/ 424099885 w 6436"/>
              <a:gd name="T25" fmla="*/ 423983062 h 5397"/>
              <a:gd name="T26" fmla="*/ 424099885 w 6436"/>
              <a:gd name="T27" fmla="*/ 423983062 h 5397"/>
              <a:gd name="T28" fmla="*/ 424099885 w 6436"/>
              <a:gd name="T29" fmla="*/ 423983062 h 5397"/>
              <a:gd name="T30" fmla="*/ 424099885 w 6436"/>
              <a:gd name="T31" fmla="*/ 423983062 h 5397"/>
              <a:gd name="T32" fmla="*/ 424099885 w 6436"/>
              <a:gd name="T33" fmla="*/ 423983062 h 539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436" h="5397">
                <a:moveTo>
                  <a:pt x="0" y="2017"/>
                </a:moveTo>
                <a:lnTo>
                  <a:pt x="3141" y="2017"/>
                </a:lnTo>
                <a:lnTo>
                  <a:pt x="3821" y="2698"/>
                </a:lnTo>
                <a:lnTo>
                  <a:pt x="3141" y="3379"/>
                </a:lnTo>
                <a:lnTo>
                  <a:pt x="0" y="3379"/>
                </a:lnTo>
                <a:lnTo>
                  <a:pt x="0" y="2017"/>
                </a:lnTo>
                <a:close/>
                <a:moveTo>
                  <a:pt x="2775" y="4434"/>
                </a:moveTo>
                <a:lnTo>
                  <a:pt x="4510" y="2698"/>
                </a:lnTo>
                <a:lnTo>
                  <a:pt x="2775" y="963"/>
                </a:lnTo>
                <a:lnTo>
                  <a:pt x="3737" y="0"/>
                </a:lnTo>
                <a:lnTo>
                  <a:pt x="5473" y="1736"/>
                </a:lnTo>
                <a:lnTo>
                  <a:pt x="6436" y="2698"/>
                </a:lnTo>
                <a:lnTo>
                  <a:pt x="5473" y="3661"/>
                </a:lnTo>
                <a:lnTo>
                  <a:pt x="3737" y="5397"/>
                </a:lnTo>
                <a:lnTo>
                  <a:pt x="2775" y="4434"/>
                </a:lnTo>
                <a:close/>
              </a:path>
            </a:pathLst>
          </a:custGeom>
          <a:solidFill>
            <a:srgbClr val="531E0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schemeClr val="bg1"/>
              </a:solidFill>
              <a:latin typeface="华文中宋" panose="02010600040101010101" pitchFamily="2" charset="-122"/>
              <a:ea typeface="华文中宋" panose="0201060004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1" presetClass="entr" presetSubtype="1"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heel(1)">
                                      <p:cBhvr>
                                        <p:cTn id="13" dur="750"/>
                                        <p:tgtEl>
                                          <p:spTgt spid="8"/>
                                        </p:tgtEl>
                                      </p:cBhvr>
                                    </p:animEffect>
                                  </p:childTnLst>
                                </p:cTn>
                              </p:par>
                            </p:childTnLst>
                          </p:cTn>
                        </p:par>
                        <p:par>
                          <p:cTn id="14" fill="hold">
                            <p:stCondLst>
                              <p:cond delay="2000"/>
                            </p:stCondLst>
                            <p:childTnLst>
                              <p:par>
                                <p:cTn id="15" presetID="12" presetClass="entr" presetSubtype="8"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p:tgtEl>
                                          <p:spTgt spid="21"/>
                                        </p:tgtEl>
                                        <p:attrNameLst>
                                          <p:attrName>ppt_x</p:attrName>
                                        </p:attrNameLst>
                                      </p:cBhvr>
                                      <p:tavLst>
                                        <p:tav tm="0">
                                          <p:val>
                                            <p:strVal val="#ppt_x-#ppt_w*1.125000"/>
                                          </p:val>
                                        </p:tav>
                                        <p:tav tm="100000">
                                          <p:val>
                                            <p:strVal val="#ppt_x"/>
                                          </p:val>
                                        </p:tav>
                                      </p:tavLst>
                                    </p:anim>
                                    <p:animEffect transition="in" filter="wipe(right)">
                                      <p:cBhvr>
                                        <p:cTn id="18" dur="500"/>
                                        <p:tgtEl>
                                          <p:spTgt spid="21"/>
                                        </p:tgtEl>
                                      </p:cBhvr>
                                    </p:animEffect>
                                  </p:childTnLst>
                                </p:cTn>
                              </p:par>
                            </p:childTnLst>
                          </p:cTn>
                        </p:par>
                        <p:par>
                          <p:cTn id="19" fill="hold">
                            <p:stCondLst>
                              <p:cond delay="2500"/>
                            </p:stCondLst>
                            <p:childTnLst>
                              <p:par>
                                <p:cTn id="20" presetID="10" presetClass="entr" presetSubtype="0" fill="hold" grpId="0" nodeType="afterEffect">
                                  <p:stCondLst>
                                    <p:cond delay="0"/>
                                  </p:stCondLst>
                                  <p:iterate type="lt">
                                    <p:tmPct val="14000"/>
                                  </p:iterate>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par>
                          <p:cTn id="23" fill="hold">
                            <p:stCondLst>
                              <p:cond delay="2519"/>
                            </p:stCondLst>
                            <p:childTnLst>
                              <p:par>
                                <p:cTn id="24" presetID="21" presetClass="entr" presetSubtype="1" fill="hold" grpId="0" nodeType="after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wheel(1)">
                                      <p:cBhvr>
                                        <p:cTn id="26" dur="750"/>
                                        <p:tgtEl>
                                          <p:spTgt spid="25"/>
                                        </p:tgtEl>
                                      </p:cBhvr>
                                    </p:animEffect>
                                  </p:childTnLst>
                                </p:cTn>
                              </p:par>
                            </p:childTnLst>
                          </p:cTn>
                        </p:par>
                        <p:par>
                          <p:cTn id="27" fill="hold">
                            <p:stCondLst>
                              <p:cond delay="3519"/>
                            </p:stCondLst>
                            <p:childTnLst>
                              <p:par>
                                <p:cTn id="28" presetID="12" presetClass="entr" presetSubtype="8" fill="hold" grpId="0" nodeType="afterEffect">
                                  <p:stCondLst>
                                    <p:cond delay="0"/>
                                  </p:stCondLst>
                                  <p:childTnLst>
                                    <p:set>
                                      <p:cBhvr>
                                        <p:cTn id="29" dur="1" fill="hold">
                                          <p:stCondLst>
                                            <p:cond delay="0"/>
                                          </p:stCondLst>
                                        </p:cTn>
                                        <p:tgtEl>
                                          <p:spTgt spid="27"/>
                                        </p:tgtEl>
                                        <p:attrNameLst>
                                          <p:attrName>style.visibility</p:attrName>
                                        </p:attrNameLst>
                                      </p:cBhvr>
                                      <p:to>
                                        <p:strVal val="visible"/>
                                      </p:to>
                                    </p:set>
                                    <p:anim calcmode="lin" valueType="num">
                                      <p:cBhvr additive="base">
                                        <p:cTn id="30" dur="500"/>
                                        <p:tgtEl>
                                          <p:spTgt spid="27"/>
                                        </p:tgtEl>
                                        <p:attrNameLst>
                                          <p:attrName>ppt_x</p:attrName>
                                        </p:attrNameLst>
                                      </p:cBhvr>
                                      <p:tavLst>
                                        <p:tav tm="0">
                                          <p:val>
                                            <p:strVal val="#ppt_x-#ppt_w*1.125000"/>
                                          </p:val>
                                        </p:tav>
                                        <p:tav tm="100000">
                                          <p:val>
                                            <p:strVal val="#ppt_x"/>
                                          </p:val>
                                        </p:tav>
                                      </p:tavLst>
                                    </p:anim>
                                    <p:animEffect transition="in" filter="wipe(right)">
                                      <p:cBhvr>
                                        <p:cTn id="31" dur="500"/>
                                        <p:tgtEl>
                                          <p:spTgt spid="27"/>
                                        </p:tgtEl>
                                      </p:cBhvr>
                                    </p:animEffect>
                                  </p:childTnLst>
                                </p:cTn>
                              </p:par>
                            </p:childTnLst>
                          </p:cTn>
                        </p:par>
                        <p:par>
                          <p:cTn id="32" fill="hold">
                            <p:stCondLst>
                              <p:cond delay="4019"/>
                            </p:stCondLst>
                            <p:childTnLst>
                              <p:par>
                                <p:cTn id="33" presetID="10" presetClass="entr" presetSubtype="0" fill="hold" grpId="0" nodeType="afterEffect">
                                  <p:stCondLst>
                                    <p:cond delay="0"/>
                                  </p:stCondLst>
                                  <p:iterate type="lt">
                                    <p:tmPct val="14000"/>
                                  </p:iterate>
                                  <p:childTnLst>
                                    <p:set>
                                      <p:cBhvr>
                                        <p:cTn id="34" dur="1" fill="hold">
                                          <p:stCondLst>
                                            <p:cond delay="0"/>
                                          </p:stCondLst>
                                        </p:cTn>
                                        <p:tgtEl>
                                          <p:spTgt spid="26"/>
                                        </p:tgtEl>
                                        <p:attrNameLst>
                                          <p:attrName>style.visibility</p:attrName>
                                        </p:attrNameLst>
                                      </p:cBhvr>
                                      <p:to>
                                        <p:strVal val="visible"/>
                                      </p:to>
                                    </p:set>
                                    <p:animEffect transition="in" filter="fade">
                                      <p:cBhvr>
                                        <p:cTn id="35" dur="500"/>
                                        <p:tgtEl>
                                          <p:spTgt spid="26"/>
                                        </p:tgtEl>
                                      </p:cBhvr>
                                    </p:animEffect>
                                  </p:childTnLst>
                                </p:cTn>
                              </p:par>
                            </p:childTnLst>
                          </p:cTn>
                        </p:par>
                        <p:par>
                          <p:cTn id="36" fill="hold">
                            <p:stCondLst>
                              <p:cond delay="5039"/>
                            </p:stCondLst>
                            <p:childTnLst>
                              <p:par>
                                <p:cTn id="37" presetID="21" presetClass="entr" presetSubtype="1" fill="hold" grpId="0" nodeType="after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wheel(1)">
                                      <p:cBhvr>
                                        <p:cTn id="39" dur="750"/>
                                        <p:tgtEl>
                                          <p:spTgt spid="32"/>
                                        </p:tgtEl>
                                      </p:cBhvr>
                                    </p:animEffect>
                                  </p:childTnLst>
                                </p:cTn>
                              </p:par>
                            </p:childTnLst>
                          </p:cTn>
                        </p:par>
                        <p:par>
                          <p:cTn id="40" fill="hold">
                            <p:stCondLst>
                              <p:cond delay="6039"/>
                            </p:stCondLst>
                            <p:childTnLst>
                              <p:par>
                                <p:cTn id="41" presetID="12" presetClass="entr" presetSubtype="8" fill="hold" grpId="0" nodeType="afterEffect">
                                  <p:stCondLst>
                                    <p:cond delay="0"/>
                                  </p:stCondLst>
                                  <p:childTnLst>
                                    <p:set>
                                      <p:cBhvr>
                                        <p:cTn id="42" dur="1" fill="hold">
                                          <p:stCondLst>
                                            <p:cond delay="0"/>
                                          </p:stCondLst>
                                        </p:cTn>
                                        <p:tgtEl>
                                          <p:spTgt spid="34"/>
                                        </p:tgtEl>
                                        <p:attrNameLst>
                                          <p:attrName>style.visibility</p:attrName>
                                        </p:attrNameLst>
                                      </p:cBhvr>
                                      <p:to>
                                        <p:strVal val="visible"/>
                                      </p:to>
                                    </p:set>
                                    <p:anim calcmode="lin" valueType="num">
                                      <p:cBhvr additive="base">
                                        <p:cTn id="43" dur="500"/>
                                        <p:tgtEl>
                                          <p:spTgt spid="34"/>
                                        </p:tgtEl>
                                        <p:attrNameLst>
                                          <p:attrName>ppt_x</p:attrName>
                                        </p:attrNameLst>
                                      </p:cBhvr>
                                      <p:tavLst>
                                        <p:tav tm="0">
                                          <p:val>
                                            <p:strVal val="#ppt_x-#ppt_w*1.125000"/>
                                          </p:val>
                                        </p:tav>
                                        <p:tav tm="100000">
                                          <p:val>
                                            <p:strVal val="#ppt_x"/>
                                          </p:val>
                                        </p:tav>
                                      </p:tavLst>
                                    </p:anim>
                                    <p:animEffect transition="in" filter="wipe(right)">
                                      <p:cBhvr>
                                        <p:cTn id="44" dur="500"/>
                                        <p:tgtEl>
                                          <p:spTgt spid="34"/>
                                        </p:tgtEl>
                                      </p:cBhvr>
                                    </p:animEffect>
                                  </p:childTnLst>
                                </p:cTn>
                              </p:par>
                            </p:childTnLst>
                          </p:cTn>
                        </p:par>
                        <p:par>
                          <p:cTn id="45" fill="hold">
                            <p:stCondLst>
                              <p:cond delay="6539"/>
                            </p:stCondLst>
                            <p:childTnLst>
                              <p:par>
                                <p:cTn id="46" presetID="10" presetClass="entr" presetSubtype="0" fill="hold" grpId="0" nodeType="afterEffect">
                                  <p:stCondLst>
                                    <p:cond delay="0"/>
                                  </p:stCondLst>
                                  <p:iterate type="lt">
                                    <p:tmPct val="14000"/>
                                  </p:iterate>
                                  <p:childTnLst>
                                    <p:set>
                                      <p:cBhvr>
                                        <p:cTn id="47" dur="1" fill="hold">
                                          <p:stCondLst>
                                            <p:cond delay="0"/>
                                          </p:stCondLst>
                                        </p:cTn>
                                        <p:tgtEl>
                                          <p:spTgt spid="33"/>
                                        </p:tgtEl>
                                        <p:attrNameLst>
                                          <p:attrName>style.visibility</p:attrName>
                                        </p:attrNameLst>
                                      </p:cBhvr>
                                      <p:to>
                                        <p:strVal val="visible"/>
                                      </p:to>
                                    </p:set>
                                    <p:animEffect transition="in" filter="fade">
                                      <p:cBhvr>
                                        <p:cTn id="48" dur="500"/>
                                        <p:tgtEl>
                                          <p:spTgt spid="33"/>
                                        </p:tgtEl>
                                      </p:cBhvr>
                                    </p:animEffect>
                                  </p:childTnLst>
                                </p:cTn>
                              </p:par>
                            </p:childTnLst>
                          </p:cTn>
                        </p:par>
                        <p:par>
                          <p:cTn id="49" fill="hold">
                            <p:stCondLst>
                              <p:cond delay="7559"/>
                            </p:stCondLst>
                            <p:childTnLst>
                              <p:par>
                                <p:cTn id="50" presetID="21" presetClass="entr" presetSubtype="1" fill="hold" grpId="0" nodeType="after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wheel(1)">
                                      <p:cBhvr>
                                        <p:cTn id="52" dur="750"/>
                                        <p:tgtEl>
                                          <p:spTgt spid="35"/>
                                        </p:tgtEl>
                                      </p:cBhvr>
                                    </p:animEffect>
                                  </p:childTnLst>
                                </p:cTn>
                              </p:par>
                            </p:childTnLst>
                          </p:cTn>
                        </p:par>
                        <p:par>
                          <p:cTn id="53" fill="hold">
                            <p:stCondLst>
                              <p:cond delay="8559"/>
                            </p:stCondLst>
                            <p:childTnLst>
                              <p:par>
                                <p:cTn id="54" presetID="12" presetClass="entr" presetSubtype="8" fill="hold" grpId="0" nodeType="afterEffect">
                                  <p:stCondLst>
                                    <p:cond delay="0"/>
                                  </p:stCondLst>
                                  <p:childTnLst>
                                    <p:set>
                                      <p:cBhvr>
                                        <p:cTn id="55" dur="1" fill="hold">
                                          <p:stCondLst>
                                            <p:cond delay="0"/>
                                          </p:stCondLst>
                                        </p:cTn>
                                        <p:tgtEl>
                                          <p:spTgt spid="37"/>
                                        </p:tgtEl>
                                        <p:attrNameLst>
                                          <p:attrName>style.visibility</p:attrName>
                                        </p:attrNameLst>
                                      </p:cBhvr>
                                      <p:to>
                                        <p:strVal val="visible"/>
                                      </p:to>
                                    </p:set>
                                    <p:anim calcmode="lin" valueType="num">
                                      <p:cBhvr additive="base">
                                        <p:cTn id="56" dur="500"/>
                                        <p:tgtEl>
                                          <p:spTgt spid="37"/>
                                        </p:tgtEl>
                                        <p:attrNameLst>
                                          <p:attrName>ppt_x</p:attrName>
                                        </p:attrNameLst>
                                      </p:cBhvr>
                                      <p:tavLst>
                                        <p:tav tm="0">
                                          <p:val>
                                            <p:strVal val="#ppt_x-#ppt_w*1.125000"/>
                                          </p:val>
                                        </p:tav>
                                        <p:tav tm="100000">
                                          <p:val>
                                            <p:strVal val="#ppt_x"/>
                                          </p:val>
                                        </p:tav>
                                      </p:tavLst>
                                    </p:anim>
                                    <p:animEffect transition="in" filter="wipe(right)">
                                      <p:cBhvr>
                                        <p:cTn id="57" dur="500"/>
                                        <p:tgtEl>
                                          <p:spTgt spid="37"/>
                                        </p:tgtEl>
                                      </p:cBhvr>
                                    </p:animEffect>
                                  </p:childTnLst>
                                </p:cTn>
                              </p:par>
                            </p:childTnLst>
                          </p:cTn>
                        </p:par>
                        <p:par>
                          <p:cTn id="58" fill="hold">
                            <p:stCondLst>
                              <p:cond delay="9059"/>
                            </p:stCondLst>
                            <p:childTnLst>
                              <p:par>
                                <p:cTn id="59" presetID="10" presetClass="entr" presetSubtype="0" fill="hold" grpId="0" nodeType="afterEffect">
                                  <p:stCondLst>
                                    <p:cond delay="0"/>
                                  </p:stCondLst>
                                  <p:iterate type="lt">
                                    <p:tmPct val="14000"/>
                                  </p:iterate>
                                  <p:childTnLst>
                                    <p:set>
                                      <p:cBhvr>
                                        <p:cTn id="60" dur="1" fill="hold">
                                          <p:stCondLst>
                                            <p:cond delay="0"/>
                                          </p:stCondLst>
                                        </p:cTn>
                                        <p:tgtEl>
                                          <p:spTgt spid="36"/>
                                        </p:tgtEl>
                                        <p:attrNameLst>
                                          <p:attrName>style.visibility</p:attrName>
                                        </p:attrNameLst>
                                      </p:cBhvr>
                                      <p:to>
                                        <p:strVal val="visible"/>
                                      </p:to>
                                    </p:set>
                                    <p:animEffect transition="in" filter="fade">
                                      <p:cBhvr>
                                        <p:cTn id="61"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2" grpId="0"/>
      <p:bldP spid="21" grpId="0" animBg="1"/>
      <p:bldP spid="25" grpId="0" animBg="1"/>
      <p:bldP spid="26" grpId="0"/>
      <p:bldP spid="27" grpId="0" animBg="1"/>
      <p:bldP spid="32" grpId="0" animBg="1"/>
      <p:bldP spid="33" grpId="0"/>
      <p:bldP spid="34" grpId="0" animBg="1"/>
      <p:bldP spid="35" grpId="0" animBg="1"/>
      <p:bldP spid="36" grpId="0"/>
      <p:bldP spid="3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screen"/>
          <a:stretch>
            <a:fillRect/>
          </a:stretch>
        </p:blipFill>
        <p:spPr>
          <a:xfrm>
            <a:off x="1" y="1372"/>
            <a:ext cx="9143999" cy="5140756"/>
          </a:xfrm>
          <a:prstGeom prst="rect">
            <a:avLst/>
          </a:prstGeom>
        </p:spPr>
      </p:pic>
      <p:sp>
        <p:nvSpPr>
          <p:cNvPr id="16" name="任意多边形 15"/>
          <p:cNvSpPr/>
          <p:nvPr>
            <p:custDataLst>
              <p:tags r:id="rId1"/>
            </p:custDataLst>
          </p:nvPr>
        </p:nvSpPr>
        <p:spPr>
          <a:xfrm>
            <a:off x="6553148" y="1657374"/>
            <a:ext cx="1952065" cy="1219168"/>
          </a:xfrm>
          <a:custGeom>
            <a:avLst/>
            <a:gdLst>
              <a:gd name="connsiteX0" fmla="*/ 0 w 2223821"/>
              <a:gd name="connsiteY0" fmla="*/ 0 h 1389888"/>
              <a:gd name="connsiteX1" fmla="*/ 2223821 w 2223821"/>
              <a:gd name="connsiteY1" fmla="*/ 0 h 1389888"/>
              <a:gd name="connsiteX2" fmla="*/ 2223821 w 2223821"/>
              <a:gd name="connsiteY2" fmla="*/ 1209578 h 1389888"/>
              <a:gd name="connsiteX3" fmla="*/ 1235874 w 2223821"/>
              <a:gd name="connsiteY3" fmla="*/ 1209578 h 1389888"/>
              <a:gd name="connsiteX4" fmla="*/ 1111911 w 2223821"/>
              <a:gd name="connsiteY4" fmla="*/ 1389888 h 1389888"/>
              <a:gd name="connsiteX5" fmla="*/ 987948 w 2223821"/>
              <a:gd name="connsiteY5" fmla="*/ 1209578 h 1389888"/>
              <a:gd name="connsiteX6" fmla="*/ 0 w 2223821"/>
              <a:gd name="connsiteY6" fmla="*/ 1209578 h 1389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3821" h="1389888">
                <a:moveTo>
                  <a:pt x="0" y="0"/>
                </a:moveTo>
                <a:lnTo>
                  <a:pt x="2223821" y="0"/>
                </a:lnTo>
                <a:lnTo>
                  <a:pt x="2223821" y="1209578"/>
                </a:lnTo>
                <a:lnTo>
                  <a:pt x="1235874" y="1209578"/>
                </a:lnTo>
                <a:lnTo>
                  <a:pt x="1111911" y="1389888"/>
                </a:lnTo>
                <a:lnTo>
                  <a:pt x="987948" y="1209578"/>
                </a:lnTo>
                <a:lnTo>
                  <a:pt x="0" y="1209578"/>
                </a:lnTo>
                <a:close/>
              </a:path>
            </a:pathLst>
          </a:custGeom>
          <a:solidFill>
            <a:srgbClr val="C17E37">
              <a:alpha val="9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3200" b="1" dirty="0" smtClean="0">
                <a:solidFill>
                  <a:schemeClr val="lt1"/>
                </a:solidFill>
              </a:rPr>
              <a:t>第四部分</a:t>
            </a:r>
            <a:endParaRPr lang="zh-CN" altLang="en-US" sz="3200" b="1" dirty="0">
              <a:solidFill>
                <a:schemeClr val="lt1"/>
              </a:solidFill>
            </a:endParaRPr>
          </a:p>
        </p:txBody>
      </p:sp>
      <p:sp>
        <p:nvSpPr>
          <p:cNvPr id="2" name="文本框 1"/>
          <p:cNvSpPr txBox="1"/>
          <p:nvPr/>
        </p:nvSpPr>
        <p:spPr>
          <a:xfrm>
            <a:off x="5638772" y="3105136"/>
            <a:ext cx="3057247" cy="1169551"/>
          </a:xfrm>
          <a:prstGeom prst="rect">
            <a:avLst/>
          </a:prstGeom>
          <a:noFill/>
        </p:spPr>
        <p:txBody>
          <a:bodyPr wrap="none" rtlCol="0">
            <a:spAutoFit/>
          </a:bodyPr>
          <a:lstStyle/>
          <a:p>
            <a:pPr algn="r">
              <a:lnSpc>
                <a:spcPct val="150000"/>
              </a:lnSpc>
            </a:pPr>
            <a:r>
              <a:rPr lang="zh-CN" altLang="en-US" sz="2800" dirty="0" smtClean="0">
                <a:solidFill>
                  <a:srgbClr val="C17E37"/>
                </a:solidFill>
                <a:latin typeface="微软雅黑" panose="020B0503020204020204" pitchFamily="34" charset="-122"/>
                <a:ea typeface="微软雅黑" panose="020B0503020204020204" pitchFamily="34" charset="-122"/>
              </a:rPr>
              <a:t>请您单击此处</a:t>
            </a:r>
            <a:endParaRPr lang="en-US" altLang="zh-CN" sz="2800" dirty="0" smtClean="0">
              <a:solidFill>
                <a:srgbClr val="C17E37"/>
              </a:solidFill>
              <a:latin typeface="微软雅黑" panose="020B0503020204020204" pitchFamily="34" charset="-122"/>
              <a:ea typeface="微软雅黑" panose="020B0503020204020204" pitchFamily="34" charset="-122"/>
            </a:endParaRPr>
          </a:p>
          <a:p>
            <a:pPr algn="r"/>
            <a:r>
              <a:rPr lang="zh-CN" altLang="en-US" sz="2800" dirty="0" smtClean="0">
                <a:solidFill>
                  <a:srgbClr val="C17E37"/>
                </a:solidFill>
                <a:latin typeface="微软雅黑" panose="020B0503020204020204" pitchFamily="34" charset="-122"/>
                <a:ea typeface="微软雅黑" panose="020B0503020204020204" pitchFamily="34" charset="-122"/>
              </a:rPr>
              <a:t>添加文字标题概述</a:t>
            </a:r>
            <a:endParaRPr lang="zh-CN" altLang="en-US" sz="2800" dirty="0">
              <a:solidFill>
                <a:srgbClr val="C17E37"/>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6" presetClass="entr" presetSubtype="0" fill="hold" grpId="0" nodeType="afterEffect">
                                  <p:stCondLst>
                                    <p:cond delay="0"/>
                                  </p:stCondLst>
                                  <p:iterate type="lt">
                                    <p:tmPct val="10000"/>
                                  </p:iterate>
                                  <p:childTnLst>
                                    <p:set>
                                      <p:cBhvr>
                                        <p:cTn id="12" dur="1" fill="hold">
                                          <p:stCondLst>
                                            <p:cond delay="0"/>
                                          </p:stCondLst>
                                        </p:cTn>
                                        <p:tgtEl>
                                          <p:spTgt spid="2"/>
                                        </p:tgtEl>
                                        <p:attrNameLst>
                                          <p:attrName>style.visibility</p:attrName>
                                        </p:attrNameLst>
                                      </p:cBhvr>
                                      <p:to>
                                        <p:strVal val="visible"/>
                                      </p:to>
                                    </p:set>
                                    <p:anim by="(-#ppt_w*2)" calcmode="lin" valueType="num">
                                      <p:cBhvr rctx="PPT">
                                        <p:cTn id="13" dur="500" autoRev="1" fill="hold">
                                          <p:stCondLst>
                                            <p:cond delay="0"/>
                                          </p:stCondLst>
                                        </p:cTn>
                                        <p:tgtEl>
                                          <p:spTgt spid="2"/>
                                        </p:tgtEl>
                                        <p:attrNameLst>
                                          <p:attrName>ppt_w</p:attrName>
                                        </p:attrNameLst>
                                      </p:cBhvr>
                                    </p:anim>
                                    <p:anim by="(#ppt_w*0.50)" calcmode="lin" valueType="num">
                                      <p:cBhvr>
                                        <p:cTn id="14" dur="500" decel="50000" autoRev="1" fill="hold">
                                          <p:stCondLst>
                                            <p:cond delay="0"/>
                                          </p:stCondLst>
                                        </p:cTn>
                                        <p:tgtEl>
                                          <p:spTgt spid="2"/>
                                        </p:tgtEl>
                                        <p:attrNameLst>
                                          <p:attrName>ppt_x</p:attrName>
                                        </p:attrNameLst>
                                      </p:cBhvr>
                                    </p:anim>
                                    <p:anim from="(-#ppt_h/2)" to="(#ppt_y)" calcmode="lin" valueType="num">
                                      <p:cBhvr>
                                        <p:cTn id="15" dur="1000" fill="hold">
                                          <p:stCondLst>
                                            <p:cond delay="0"/>
                                          </p:stCondLst>
                                        </p:cTn>
                                        <p:tgtEl>
                                          <p:spTgt spid="2"/>
                                        </p:tgtEl>
                                        <p:attrNameLst>
                                          <p:attrName>ppt_y</p:attrName>
                                        </p:attrNameLst>
                                      </p:cBhvr>
                                    </p:anim>
                                    <p:animRot by="21600000">
                                      <p:cBhvr>
                                        <p:cTn id="16"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11"/>
          <p:cNvSpPr txBox="1">
            <a:spLocks noChangeArrowheads="1"/>
          </p:cNvSpPr>
          <p:nvPr/>
        </p:nvSpPr>
        <p:spPr bwMode="auto">
          <a:xfrm flipH="1">
            <a:off x="2239096" y="1084722"/>
            <a:ext cx="1145821" cy="27614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685800"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添加文本</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p:txBody>
      </p:sp>
      <p:sp>
        <p:nvSpPr>
          <p:cNvPr id="35" name="TextBox 11"/>
          <p:cNvSpPr txBox="1">
            <a:spLocks noChangeArrowheads="1"/>
          </p:cNvSpPr>
          <p:nvPr/>
        </p:nvSpPr>
        <p:spPr bwMode="auto">
          <a:xfrm flipH="1">
            <a:off x="1451939" y="1084722"/>
            <a:ext cx="1145821" cy="27614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685800"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添加文本</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p:txBody>
      </p:sp>
      <p:sp>
        <p:nvSpPr>
          <p:cNvPr id="37" name="TextBox 11"/>
          <p:cNvSpPr txBox="1">
            <a:spLocks noChangeArrowheads="1"/>
          </p:cNvSpPr>
          <p:nvPr/>
        </p:nvSpPr>
        <p:spPr bwMode="auto">
          <a:xfrm flipH="1">
            <a:off x="3005621" y="1084722"/>
            <a:ext cx="1145821" cy="27614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685800"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添加文本</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p:txBody>
      </p:sp>
      <p:sp>
        <p:nvSpPr>
          <p:cNvPr id="38" name="TextBox 11"/>
          <p:cNvSpPr txBox="1">
            <a:spLocks noChangeArrowheads="1"/>
          </p:cNvSpPr>
          <p:nvPr/>
        </p:nvSpPr>
        <p:spPr bwMode="auto">
          <a:xfrm flipH="1">
            <a:off x="2239096" y="4428552"/>
            <a:ext cx="1145821" cy="27614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685800"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添加文本</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p:txBody>
      </p:sp>
      <p:sp>
        <p:nvSpPr>
          <p:cNvPr id="39" name="TextBox 11"/>
          <p:cNvSpPr txBox="1">
            <a:spLocks noChangeArrowheads="1"/>
          </p:cNvSpPr>
          <p:nvPr/>
        </p:nvSpPr>
        <p:spPr bwMode="auto">
          <a:xfrm flipH="1">
            <a:off x="1451939" y="4428552"/>
            <a:ext cx="1145821" cy="27614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685800"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添加文本</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p:txBody>
      </p:sp>
      <p:sp>
        <p:nvSpPr>
          <p:cNvPr id="40" name="TextBox 11"/>
          <p:cNvSpPr txBox="1">
            <a:spLocks noChangeArrowheads="1"/>
          </p:cNvSpPr>
          <p:nvPr/>
        </p:nvSpPr>
        <p:spPr bwMode="auto">
          <a:xfrm flipH="1">
            <a:off x="3005621" y="4428552"/>
            <a:ext cx="1145821" cy="27614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685800"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添加文本</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p:txBody>
      </p:sp>
      <p:sp>
        <p:nvSpPr>
          <p:cNvPr id="41" name="TextBox 11"/>
          <p:cNvSpPr txBox="1">
            <a:spLocks noChangeArrowheads="1"/>
          </p:cNvSpPr>
          <p:nvPr/>
        </p:nvSpPr>
        <p:spPr bwMode="auto">
          <a:xfrm flipH="1">
            <a:off x="306117" y="1981383"/>
            <a:ext cx="1145821" cy="27614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685800"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添加文本</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p:txBody>
      </p:sp>
      <p:sp>
        <p:nvSpPr>
          <p:cNvPr id="42" name="TextBox 11"/>
          <p:cNvSpPr txBox="1">
            <a:spLocks noChangeArrowheads="1"/>
          </p:cNvSpPr>
          <p:nvPr/>
        </p:nvSpPr>
        <p:spPr bwMode="auto">
          <a:xfrm flipH="1">
            <a:off x="306117" y="2714582"/>
            <a:ext cx="1145821" cy="277727"/>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685800"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添加文本</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p:txBody>
      </p:sp>
      <p:sp>
        <p:nvSpPr>
          <p:cNvPr id="43" name="TextBox 11"/>
          <p:cNvSpPr txBox="1">
            <a:spLocks noChangeArrowheads="1"/>
          </p:cNvSpPr>
          <p:nvPr/>
        </p:nvSpPr>
        <p:spPr bwMode="auto">
          <a:xfrm flipH="1">
            <a:off x="306117" y="3484282"/>
            <a:ext cx="1145821" cy="27614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685800"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添加文本</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p:txBody>
      </p:sp>
      <p:sp>
        <p:nvSpPr>
          <p:cNvPr id="44" name="TextBox 11"/>
          <p:cNvSpPr txBox="1">
            <a:spLocks noChangeArrowheads="1"/>
          </p:cNvSpPr>
          <p:nvPr/>
        </p:nvSpPr>
        <p:spPr bwMode="auto">
          <a:xfrm flipH="1">
            <a:off x="4199053" y="1981383"/>
            <a:ext cx="1145821" cy="27614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685800"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添加文本</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p:txBody>
      </p:sp>
      <p:sp>
        <p:nvSpPr>
          <p:cNvPr id="45" name="TextBox 11"/>
          <p:cNvSpPr txBox="1">
            <a:spLocks noChangeArrowheads="1"/>
          </p:cNvSpPr>
          <p:nvPr/>
        </p:nvSpPr>
        <p:spPr bwMode="auto">
          <a:xfrm flipH="1">
            <a:off x="4199053" y="2714582"/>
            <a:ext cx="1145821" cy="277727"/>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685800"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添加文本</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p:txBody>
      </p:sp>
      <p:sp>
        <p:nvSpPr>
          <p:cNvPr id="46" name="TextBox 11"/>
          <p:cNvSpPr txBox="1">
            <a:spLocks noChangeArrowheads="1"/>
          </p:cNvSpPr>
          <p:nvPr/>
        </p:nvSpPr>
        <p:spPr bwMode="auto">
          <a:xfrm flipH="1">
            <a:off x="4199053" y="3484282"/>
            <a:ext cx="1145821" cy="27614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685800"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添加文本</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p:txBody>
      </p:sp>
      <p:grpSp>
        <p:nvGrpSpPr>
          <p:cNvPr id="47" name="组合 46"/>
          <p:cNvGrpSpPr/>
          <p:nvPr/>
        </p:nvGrpSpPr>
        <p:grpSpPr>
          <a:xfrm>
            <a:off x="1329738" y="1422755"/>
            <a:ext cx="2939143" cy="2896294"/>
            <a:chOff x="1329531" y="1423194"/>
            <a:chExt cx="2940050" cy="2897188"/>
          </a:xfrm>
        </p:grpSpPr>
        <p:sp>
          <p:nvSpPr>
            <p:cNvPr id="48" name="上箭头 47"/>
            <p:cNvSpPr>
              <a:spLocks noChangeArrowheads="1"/>
            </p:cNvSpPr>
            <p:nvPr/>
          </p:nvSpPr>
          <p:spPr bwMode="auto">
            <a:xfrm>
              <a:off x="2528094" y="1423194"/>
              <a:ext cx="568325" cy="509588"/>
            </a:xfrm>
            <a:prstGeom prst="upArrow">
              <a:avLst>
                <a:gd name="adj1" fmla="val 66491"/>
                <a:gd name="adj2" fmla="val 56560"/>
              </a:avLst>
            </a:prstGeom>
            <a:solidFill>
              <a:srgbClr val="934D19"/>
            </a:solidFill>
            <a:ln w="3175" algn="ctr">
              <a:solidFill>
                <a:srgbClr val="FFFFFF"/>
              </a:solidFill>
              <a:miter lim="800000"/>
            </a:ln>
            <a:effectLst>
              <a:outerShdw sx="102000" sy="102000" algn="ctr" rotWithShape="0">
                <a:srgbClr val="000000">
                  <a:alpha val="39998"/>
                </a:srgbClr>
              </a:outerShdw>
            </a:effectLst>
          </p:spPr>
          <p:txBody>
            <a:bodyPr anchor="ctr"/>
            <a:lstStyle/>
            <a:p>
              <a:pPr defTabSz="685800"/>
              <a:endParaRPr lang="zh-CN" altLang="en-US" sz="1400">
                <a:solidFill>
                  <a:srgbClr val="FFFFFF"/>
                </a:solidFill>
                <a:latin typeface="Calibri" panose="020F0502020204030204"/>
                <a:ea typeface="宋体" panose="02010600030101010101" pitchFamily="2" charset="-122"/>
              </a:endParaRPr>
            </a:p>
          </p:txBody>
        </p:sp>
        <p:sp>
          <p:nvSpPr>
            <p:cNvPr id="49" name="上箭头 48"/>
            <p:cNvSpPr>
              <a:spLocks noChangeArrowheads="1"/>
            </p:cNvSpPr>
            <p:nvPr/>
          </p:nvSpPr>
          <p:spPr bwMode="auto">
            <a:xfrm rot="16200000">
              <a:off x="1300162" y="1865313"/>
              <a:ext cx="568325" cy="509588"/>
            </a:xfrm>
            <a:prstGeom prst="upArrow">
              <a:avLst>
                <a:gd name="adj1" fmla="val 66491"/>
                <a:gd name="adj2" fmla="val 56560"/>
              </a:avLst>
            </a:prstGeom>
            <a:solidFill>
              <a:srgbClr val="DB782B"/>
            </a:solidFill>
            <a:ln w="3175" algn="ctr">
              <a:solidFill>
                <a:srgbClr val="FFFFFF"/>
              </a:solidFill>
              <a:miter lim="800000"/>
            </a:ln>
            <a:effectLst>
              <a:outerShdw sx="102000" sy="102000" algn="ctr" rotWithShape="0">
                <a:srgbClr val="000000">
                  <a:alpha val="39998"/>
                </a:srgbClr>
              </a:outerShdw>
            </a:effectLst>
          </p:spPr>
          <p:txBody>
            <a:bodyPr vert="eaVert" anchor="ctr"/>
            <a:lstStyle/>
            <a:p>
              <a:pPr defTabSz="685800"/>
              <a:endParaRPr lang="zh-CN" altLang="en-US" sz="1400">
                <a:solidFill>
                  <a:srgbClr val="FFFFFF"/>
                </a:solidFill>
                <a:latin typeface="Calibri" panose="020F0502020204030204"/>
                <a:ea typeface="宋体" panose="02010600030101010101" pitchFamily="2" charset="-122"/>
              </a:endParaRPr>
            </a:p>
          </p:txBody>
        </p:sp>
        <p:sp>
          <p:nvSpPr>
            <p:cNvPr id="50" name="上箭头 49"/>
            <p:cNvSpPr>
              <a:spLocks noChangeArrowheads="1"/>
            </p:cNvSpPr>
            <p:nvPr/>
          </p:nvSpPr>
          <p:spPr bwMode="auto">
            <a:xfrm rot="16200000">
              <a:off x="1303337" y="3368676"/>
              <a:ext cx="568325" cy="509588"/>
            </a:xfrm>
            <a:prstGeom prst="upArrow">
              <a:avLst>
                <a:gd name="adj1" fmla="val 66491"/>
                <a:gd name="adj2" fmla="val 56560"/>
              </a:avLst>
            </a:prstGeom>
            <a:solidFill>
              <a:srgbClr val="DB782B"/>
            </a:solidFill>
            <a:ln w="3175" algn="ctr">
              <a:solidFill>
                <a:srgbClr val="FFFFFF"/>
              </a:solidFill>
              <a:miter lim="800000"/>
            </a:ln>
            <a:effectLst>
              <a:outerShdw sx="102000" sy="102000" algn="ctr" rotWithShape="0">
                <a:srgbClr val="000000">
                  <a:alpha val="39998"/>
                </a:srgbClr>
              </a:outerShdw>
            </a:effectLst>
          </p:spPr>
          <p:txBody>
            <a:bodyPr vert="eaVert" anchor="ctr"/>
            <a:lstStyle/>
            <a:p>
              <a:pPr defTabSz="685800"/>
              <a:endParaRPr lang="zh-CN" altLang="en-US" sz="1400">
                <a:solidFill>
                  <a:srgbClr val="FFFFFF"/>
                </a:solidFill>
                <a:latin typeface="Calibri" panose="020F0502020204030204"/>
                <a:ea typeface="宋体" panose="02010600030101010101" pitchFamily="2" charset="-122"/>
              </a:endParaRPr>
            </a:p>
          </p:txBody>
        </p:sp>
        <p:sp>
          <p:nvSpPr>
            <p:cNvPr id="51" name="上箭头 50"/>
            <p:cNvSpPr>
              <a:spLocks noChangeArrowheads="1"/>
            </p:cNvSpPr>
            <p:nvPr/>
          </p:nvSpPr>
          <p:spPr bwMode="auto">
            <a:xfrm rot="5400000">
              <a:off x="3730625" y="1865313"/>
              <a:ext cx="568325" cy="509587"/>
            </a:xfrm>
            <a:prstGeom prst="upArrow">
              <a:avLst>
                <a:gd name="adj1" fmla="val 66491"/>
                <a:gd name="adj2" fmla="val 56560"/>
              </a:avLst>
            </a:prstGeom>
            <a:solidFill>
              <a:srgbClr val="DB782B"/>
            </a:solidFill>
            <a:ln w="3175" algn="ctr">
              <a:solidFill>
                <a:srgbClr val="FFFFFF"/>
              </a:solidFill>
              <a:miter lim="800000"/>
            </a:ln>
            <a:effectLst>
              <a:outerShdw sx="102000" sy="102000" algn="ctr" rotWithShape="0">
                <a:srgbClr val="000000">
                  <a:alpha val="39998"/>
                </a:srgbClr>
              </a:outerShdw>
            </a:effectLst>
          </p:spPr>
          <p:txBody>
            <a:bodyPr rot="10800000" vert="eaVert" anchor="ctr"/>
            <a:lstStyle/>
            <a:p>
              <a:pPr defTabSz="685800"/>
              <a:endParaRPr lang="zh-CN" altLang="en-US" sz="1400">
                <a:solidFill>
                  <a:srgbClr val="FFFFFF"/>
                </a:solidFill>
                <a:latin typeface="Calibri" panose="020F0502020204030204"/>
                <a:ea typeface="宋体" panose="02010600030101010101" pitchFamily="2" charset="-122"/>
              </a:endParaRPr>
            </a:p>
          </p:txBody>
        </p:sp>
        <p:sp>
          <p:nvSpPr>
            <p:cNvPr id="52" name="上箭头 51"/>
            <p:cNvSpPr>
              <a:spLocks noChangeArrowheads="1"/>
            </p:cNvSpPr>
            <p:nvPr/>
          </p:nvSpPr>
          <p:spPr bwMode="auto">
            <a:xfrm rot="5400000">
              <a:off x="3730625" y="3368676"/>
              <a:ext cx="568325" cy="509587"/>
            </a:xfrm>
            <a:prstGeom prst="upArrow">
              <a:avLst>
                <a:gd name="adj1" fmla="val 66491"/>
                <a:gd name="adj2" fmla="val 56560"/>
              </a:avLst>
            </a:prstGeom>
            <a:solidFill>
              <a:srgbClr val="DB782B"/>
            </a:solidFill>
            <a:ln w="3175" algn="ctr">
              <a:solidFill>
                <a:srgbClr val="FFFFFF"/>
              </a:solidFill>
              <a:miter lim="800000"/>
            </a:ln>
            <a:effectLst>
              <a:outerShdw sx="102000" sy="102000" algn="ctr" rotWithShape="0">
                <a:srgbClr val="000000">
                  <a:alpha val="39998"/>
                </a:srgbClr>
              </a:outerShdw>
            </a:effectLst>
          </p:spPr>
          <p:txBody>
            <a:bodyPr rot="10800000" vert="eaVert" anchor="ctr"/>
            <a:lstStyle/>
            <a:p>
              <a:pPr defTabSz="685800"/>
              <a:endParaRPr lang="zh-CN" altLang="en-US" sz="1400">
                <a:solidFill>
                  <a:srgbClr val="FFFFFF"/>
                </a:solidFill>
                <a:latin typeface="Calibri" panose="020F0502020204030204"/>
                <a:ea typeface="宋体" panose="02010600030101010101" pitchFamily="2" charset="-122"/>
              </a:endParaRPr>
            </a:p>
          </p:txBody>
        </p:sp>
        <p:sp>
          <p:nvSpPr>
            <p:cNvPr id="53" name="上箭头 52"/>
            <p:cNvSpPr>
              <a:spLocks noChangeArrowheads="1"/>
            </p:cNvSpPr>
            <p:nvPr/>
          </p:nvSpPr>
          <p:spPr bwMode="auto">
            <a:xfrm rot="10800000">
              <a:off x="2528094" y="3810794"/>
              <a:ext cx="568325" cy="509588"/>
            </a:xfrm>
            <a:prstGeom prst="upArrow">
              <a:avLst>
                <a:gd name="adj1" fmla="val 66491"/>
                <a:gd name="adj2" fmla="val 56560"/>
              </a:avLst>
            </a:prstGeom>
            <a:solidFill>
              <a:srgbClr val="934D19"/>
            </a:solidFill>
            <a:ln w="3175" algn="ctr">
              <a:solidFill>
                <a:srgbClr val="FFFFFF"/>
              </a:solidFill>
              <a:miter lim="800000"/>
            </a:ln>
            <a:effectLst>
              <a:outerShdw sx="102000" sy="102000" algn="ctr" rotWithShape="0">
                <a:srgbClr val="000000">
                  <a:alpha val="39998"/>
                </a:srgbClr>
              </a:outerShdw>
            </a:effectLst>
          </p:spPr>
          <p:txBody>
            <a:bodyPr rot="10800000" anchor="ctr"/>
            <a:lstStyle/>
            <a:p>
              <a:pPr defTabSz="685800"/>
              <a:endParaRPr lang="zh-CN" altLang="en-US" sz="1400">
                <a:solidFill>
                  <a:srgbClr val="FFFFFF"/>
                </a:solidFill>
                <a:latin typeface="Calibri" panose="020F0502020204030204"/>
                <a:ea typeface="宋体" panose="02010600030101010101" pitchFamily="2" charset="-122"/>
              </a:endParaRPr>
            </a:p>
          </p:txBody>
        </p:sp>
        <p:sp>
          <p:nvSpPr>
            <p:cNvPr id="54" name="矩形 53"/>
            <p:cNvSpPr>
              <a:spLocks noChangeArrowheads="1"/>
            </p:cNvSpPr>
            <p:nvPr/>
          </p:nvSpPr>
          <p:spPr bwMode="auto">
            <a:xfrm rot="5400000">
              <a:off x="2616200" y="1524001"/>
              <a:ext cx="374650" cy="1192212"/>
            </a:xfrm>
            <a:prstGeom prst="rect">
              <a:avLst/>
            </a:prstGeom>
            <a:solidFill>
              <a:srgbClr val="DB782B"/>
            </a:solidFill>
            <a:ln w="3175" algn="ctr">
              <a:solidFill>
                <a:srgbClr val="FFFFFF"/>
              </a:solidFill>
              <a:miter lim="800000"/>
            </a:ln>
            <a:effectLst>
              <a:outerShdw sx="102000" sy="102000" algn="ctr" rotWithShape="0">
                <a:srgbClr val="000000">
                  <a:alpha val="39998"/>
                </a:srgbClr>
              </a:outerShdw>
            </a:effectLst>
          </p:spPr>
          <p:txBody>
            <a:bodyPr rot="10800000" vert="eaVert" anchor="ctr"/>
            <a:lstStyle/>
            <a:p>
              <a:pPr defTabSz="685800"/>
              <a:endParaRPr lang="zh-CN" altLang="en-US" sz="1400">
                <a:solidFill>
                  <a:srgbClr val="FFFFFF"/>
                </a:solidFill>
                <a:latin typeface="Calibri" panose="020F0502020204030204"/>
                <a:ea typeface="宋体" panose="02010600030101010101" pitchFamily="2" charset="-122"/>
              </a:endParaRPr>
            </a:p>
          </p:txBody>
        </p:sp>
        <p:sp>
          <p:nvSpPr>
            <p:cNvPr id="55" name="矩形 54"/>
            <p:cNvSpPr>
              <a:spLocks noChangeArrowheads="1"/>
            </p:cNvSpPr>
            <p:nvPr/>
          </p:nvSpPr>
          <p:spPr bwMode="auto">
            <a:xfrm rot="5400000">
              <a:off x="2616200" y="3027363"/>
              <a:ext cx="374650" cy="1192212"/>
            </a:xfrm>
            <a:prstGeom prst="rect">
              <a:avLst/>
            </a:prstGeom>
            <a:solidFill>
              <a:srgbClr val="DB782B"/>
            </a:solidFill>
            <a:ln w="3175" algn="ctr">
              <a:solidFill>
                <a:srgbClr val="FFFFFF"/>
              </a:solidFill>
              <a:miter lim="800000"/>
            </a:ln>
            <a:effectLst>
              <a:outerShdw sx="102000" sy="102000" algn="ctr" rotWithShape="0">
                <a:srgbClr val="000000">
                  <a:alpha val="39998"/>
                </a:srgbClr>
              </a:outerShdw>
            </a:effectLst>
          </p:spPr>
          <p:txBody>
            <a:bodyPr rot="10800000" vert="eaVert" anchor="ctr"/>
            <a:lstStyle/>
            <a:p>
              <a:pPr defTabSz="685800"/>
              <a:endParaRPr lang="zh-CN" altLang="en-US" sz="1400">
                <a:solidFill>
                  <a:srgbClr val="FFFFFF"/>
                </a:solidFill>
                <a:latin typeface="Calibri" panose="020F0502020204030204"/>
                <a:ea typeface="宋体" panose="02010600030101010101" pitchFamily="2" charset="-122"/>
              </a:endParaRPr>
            </a:p>
          </p:txBody>
        </p:sp>
        <p:sp>
          <p:nvSpPr>
            <p:cNvPr id="56" name="上箭头 55"/>
            <p:cNvSpPr>
              <a:spLocks noChangeArrowheads="1"/>
            </p:cNvSpPr>
            <p:nvPr/>
          </p:nvSpPr>
          <p:spPr bwMode="auto">
            <a:xfrm>
              <a:off x="3294856" y="1423194"/>
              <a:ext cx="568325" cy="1250950"/>
            </a:xfrm>
            <a:prstGeom prst="upArrow">
              <a:avLst>
                <a:gd name="adj1" fmla="val 66491"/>
                <a:gd name="adj2" fmla="val 49994"/>
              </a:avLst>
            </a:prstGeom>
            <a:solidFill>
              <a:srgbClr val="934D19"/>
            </a:solidFill>
            <a:ln w="3175" algn="ctr">
              <a:solidFill>
                <a:srgbClr val="FFFFFF"/>
              </a:solidFill>
              <a:miter lim="800000"/>
            </a:ln>
            <a:effectLst>
              <a:outerShdw sx="102000" sy="102000" algn="ctr" rotWithShape="0">
                <a:srgbClr val="000000">
                  <a:alpha val="39998"/>
                </a:srgbClr>
              </a:outerShdw>
            </a:effectLst>
          </p:spPr>
          <p:txBody>
            <a:bodyPr anchor="ctr"/>
            <a:lstStyle/>
            <a:p>
              <a:pPr defTabSz="685800"/>
              <a:endParaRPr lang="zh-CN" altLang="en-US" sz="1400">
                <a:solidFill>
                  <a:srgbClr val="FFFFFF"/>
                </a:solidFill>
                <a:latin typeface="Calibri" panose="020F0502020204030204"/>
                <a:ea typeface="宋体" panose="02010600030101010101" pitchFamily="2" charset="-122"/>
              </a:endParaRPr>
            </a:p>
          </p:txBody>
        </p:sp>
        <p:sp>
          <p:nvSpPr>
            <p:cNvPr id="57" name="上箭头 56"/>
            <p:cNvSpPr>
              <a:spLocks noChangeArrowheads="1"/>
            </p:cNvSpPr>
            <p:nvPr/>
          </p:nvSpPr>
          <p:spPr bwMode="auto">
            <a:xfrm rot="10800000">
              <a:off x="3294856" y="3036094"/>
              <a:ext cx="568325" cy="1250950"/>
            </a:xfrm>
            <a:prstGeom prst="upArrow">
              <a:avLst>
                <a:gd name="adj1" fmla="val 66491"/>
                <a:gd name="adj2" fmla="val 49994"/>
              </a:avLst>
            </a:prstGeom>
            <a:solidFill>
              <a:srgbClr val="934D19"/>
            </a:solidFill>
            <a:ln w="3175" algn="ctr">
              <a:solidFill>
                <a:srgbClr val="FFFFFF"/>
              </a:solidFill>
              <a:miter lim="800000"/>
            </a:ln>
            <a:effectLst>
              <a:outerShdw sx="102000" sy="102000" algn="ctr" rotWithShape="0">
                <a:srgbClr val="000000">
                  <a:alpha val="39998"/>
                </a:srgbClr>
              </a:outerShdw>
            </a:effectLst>
          </p:spPr>
          <p:txBody>
            <a:bodyPr rot="10800000" anchor="ctr"/>
            <a:lstStyle/>
            <a:p>
              <a:pPr defTabSz="685800"/>
              <a:endParaRPr lang="zh-CN" altLang="en-US" sz="1400">
                <a:solidFill>
                  <a:srgbClr val="FFFFFF"/>
                </a:solidFill>
                <a:latin typeface="Calibri" panose="020F0502020204030204"/>
                <a:ea typeface="宋体" panose="02010600030101010101" pitchFamily="2" charset="-122"/>
              </a:endParaRPr>
            </a:p>
          </p:txBody>
        </p:sp>
        <p:sp>
          <p:nvSpPr>
            <p:cNvPr id="58" name="上箭头 57"/>
            <p:cNvSpPr>
              <a:spLocks noChangeArrowheads="1"/>
            </p:cNvSpPr>
            <p:nvPr/>
          </p:nvSpPr>
          <p:spPr bwMode="auto">
            <a:xfrm>
              <a:off x="1740694" y="1426369"/>
              <a:ext cx="568325" cy="1250950"/>
            </a:xfrm>
            <a:prstGeom prst="upArrow">
              <a:avLst>
                <a:gd name="adj1" fmla="val 66491"/>
                <a:gd name="adj2" fmla="val 49994"/>
              </a:avLst>
            </a:prstGeom>
            <a:solidFill>
              <a:srgbClr val="934D19"/>
            </a:solidFill>
            <a:ln w="3175" algn="ctr">
              <a:solidFill>
                <a:srgbClr val="FFFFFF"/>
              </a:solidFill>
              <a:miter lim="800000"/>
            </a:ln>
            <a:effectLst>
              <a:outerShdw dist="38100" dir="16200000" rotWithShape="0">
                <a:srgbClr val="000000">
                  <a:alpha val="39998"/>
                </a:srgbClr>
              </a:outerShdw>
            </a:effectLst>
          </p:spPr>
          <p:txBody>
            <a:bodyPr anchor="ctr"/>
            <a:lstStyle/>
            <a:p>
              <a:pPr defTabSz="685800"/>
              <a:endParaRPr lang="zh-CN" altLang="en-US" sz="1400">
                <a:solidFill>
                  <a:srgbClr val="FFFFFF"/>
                </a:solidFill>
                <a:latin typeface="Calibri" panose="020F0502020204030204"/>
                <a:ea typeface="宋体" panose="02010600030101010101" pitchFamily="2" charset="-122"/>
              </a:endParaRPr>
            </a:p>
          </p:txBody>
        </p:sp>
        <p:sp>
          <p:nvSpPr>
            <p:cNvPr id="59" name="上箭头 58"/>
            <p:cNvSpPr>
              <a:spLocks noChangeArrowheads="1"/>
            </p:cNvSpPr>
            <p:nvPr/>
          </p:nvSpPr>
          <p:spPr bwMode="auto">
            <a:xfrm rot="10800000">
              <a:off x="1740694" y="3036094"/>
              <a:ext cx="568325" cy="1250950"/>
            </a:xfrm>
            <a:prstGeom prst="upArrow">
              <a:avLst>
                <a:gd name="adj1" fmla="val 66491"/>
                <a:gd name="adj2" fmla="val 49994"/>
              </a:avLst>
            </a:prstGeom>
            <a:solidFill>
              <a:srgbClr val="934D19"/>
            </a:solidFill>
            <a:ln w="3175" algn="ctr">
              <a:solidFill>
                <a:srgbClr val="FFFFFF"/>
              </a:solidFill>
              <a:miter lim="800000"/>
            </a:ln>
            <a:effectLst>
              <a:outerShdw dist="38100" dir="16200000" rotWithShape="0">
                <a:srgbClr val="000000">
                  <a:alpha val="39998"/>
                </a:srgbClr>
              </a:outerShdw>
            </a:effectLst>
          </p:spPr>
          <p:txBody>
            <a:bodyPr rot="10800000" anchor="ctr"/>
            <a:lstStyle/>
            <a:p>
              <a:pPr defTabSz="685800"/>
              <a:endParaRPr lang="zh-CN" altLang="en-US" sz="1400">
                <a:solidFill>
                  <a:srgbClr val="FFFFFF"/>
                </a:solidFill>
                <a:latin typeface="Calibri" panose="020F0502020204030204"/>
                <a:ea typeface="宋体" panose="02010600030101010101" pitchFamily="2" charset="-122"/>
              </a:endParaRPr>
            </a:p>
          </p:txBody>
        </p:sp>
        <p:sp>
          <p:nvSpPr>
            <p:cNvPr id="60" name="上箭头 59"/>
            <p:cNvSpPr>
              <a:spLocks noChangeArrowheads="1"/>
            </p:cNvSpPr>
            <p:nvPr/>
          </p:nvSpPr>
          <p:spPr bwMode="auto">
            <a:xfrm rot="16200000">
              <a:off x="1715293" y="2229645"/>
              <a:ext cx="568325" cy="1250950"/>
            </a:xfrm>
            <a:prstGeom prst="upArrow">
              <a:avLst>
                <a:gd name="adj1" fmla="val 66491"/>
                <a:gd name="adj2" fmla="val 49984"/>
              </a:avLst>
            </a:prstGeom>
            <a:solidFill>
              <a:srgbClr val="DB782B"/>
            </a:solidFill>
            <a:ln w="3175" algn="ctr">
              <a:solidFill>
                <a:srgbClr val="FFFFFF"/>
              </a:solidFill>
              <a:miter lim="800000"/>
            </a:ln>
            <a:effectLst>
              <a:outerShdw sx="102000" sy="102000" algn="ctr" rotWithShape="0">
                <a:srgbClr val="000000">
                  <a:alpha val="39998"/>
                </a:srgbClr>
              </a:outerShdw>
            </a:effectLst>
          </p:spPr>
          <p:txBody>
            <a:bodyPr vert="eaVert" anchor="ctr"/>
            <a:lstStyle/>
            <a:p>
              <a:pPr defTabSz="685800"/>
              <a:endParaRPr lang="zh-CN" altLang="en-US" sz="1400">
                <a:solidFill>
                  <a:srgbClr val="FFFFFF"/>
                </a:solidFill>
                <a:latin typeface="Calibri" panose="020F0502020204030204"/>
                <a:ea typeface="宋体" panose="02010600030101010101" pitchFamily="2" charset="-122"/>
              </a:endParaRPr>
            </a:p>
          </p:txBody>
        </p:sp>
        <p:sp>
          <p:nvSpPr>
            <p:cNvPr id="61" name="上箭头 60"/>
            <p:cNvSpPr>
              <a:spLocks noChangeArrowheads="1"/>
            </p:cNvSpPr>
            <p:nvPr/>
          </p:nvSpPr>
          <p:spPr bwMode="auto">
            <a:xfrm rot="5400000">
              <a:off x="3340893" y="2229645"/>
              <a:ext cx="568325" cy="1250950"/>
            </a:xfrm>
            <a:prstGeom prst="upArrow">
              <a:avLst>
                <a:gd name="adj1" fmla="val 66491"/>
                <a:gd name="adj2" fmla="val 49984"/>
              </a:avLst>
            </a:prstGeom>
            <a:solidFill>
              <a:srgbClr val="DB782B"/>
            </a:solidFill>
            <a:ln w="3175" algn="ctr">
              <a:solidFill>
                <a:srgbClr val="FFFFFF"/>
              </a:solidFill>
              <a:miter lim="800000"/>
            </a:ln>
            <a:effectLst>
              <a:outerShdw sx="102000" sy="102000" algn="ctr" rotWithShape="0">
                <a:srgbClr val="000000">
                  <a:alpha val="39998"/>
                </a:srgbClr>
              </a:outerShdw>
            </a:effectLst>
          </p:spPr>
          <p:txBody>
            <a:bodyPr rot="10800000" vert="eaVert" anchor="ctr"/>
            <a:lstStyle/>
            <a:p>
              <a:pPr defTabSz="685800"/>
              <a:endParaRPr lang="zh-CN" altLang="en-US" sz="1400">
                <a:solidFill>
                  <a:srgbClr val="FFFFFF"/>
                </a:solidFill>
                <a:latin typeface="Calibri" panose="020F0502020204030204"/>
                <a:ea typeface="宋体" panose="02010600030101010101" pitchFamily="2" charset="-122"/>
              </a:endParaRPr>
            </a:p>
          </p:txBody>
        </p:sp>
        <p:sp>
          <p:nvSpPr>
            <p:cNvPr id="62" name="矩形 61"/>
            <p:cNvSpPr>
              <a:spLocks noChangeArrowheads="1"/>
            </p:cNvSpPr>
            <p:nvPr/>
          </p:nvSpPr>
          <p:spPr bwMode="auto">
            <a:xfrm>
              <a:off x="2624931" y="2316956"/>
              <a:ext cx="374650" cy="1119187"/>
            </a:xfrm>
            <a:prstGeom prst="rect">
              <a:avLst/>
            </a:prstGeom>
            <a:solidFill>
              <a:srgbClr val="934D19"/>
            </a:solidFill>
            <a:ln w="3175" algn="ctr">
              <a:solidFill>
                <a:srgbClr val="FFFFFF"/>
              </a:solidFill>
              <a:miter lim="800000"/>
            </a:ln>
            <a:effectLst>
              <a:outerShdw sx="102000" sy="102000" algn="ctr" rotWithShape="0">
                <a:srgbClr val="000000">
                  <a:alpha val="39998"/>
                </a:srgbClr>
              </a:outerShdw>
            </a:effectLst>
          </p:spPr>
          <p:txBody>
            <a:bodyPr anchor="ctr"/>
            <a:lstStyle/>
            <a:p>
              <a:pPr defTabSz="685800"/>
              <a:endParaRPr lang="zh-CN" altLang="en-US" sz="1400">
                <a:solidFill>
                  <a:srgbClr val="FFFFFF"/>
                </a:solidFill>
                <a:latin typeface="Calibri" panose="020F0502020204030204"/>
                <a:ea typeface="宋体" panose="02010600030101010101" pitchFamily="2" charset="-122"/>
              </a:endParaRPr>
            </a:p>
          </p:txBody>
        </p:sp>
      </p:grpSp>
      <p:sp>
        <p:nvSpPr>
          <p:cNvPr id="63" name="TextBox 62"/>
          <p:cNvSpPr txBox="1"/>
          <p:nvPr/>
        </p:nvSpPr>
        <p:spPr>
          <a:xfrm>
            <a:off x="5638471" y="1352926"/>
            <a:ext cx="1396113" cy="299993"/>
          </a:xfrm>
          <a:prstGeom prst="rect">
            <a:avLst/>
          </a:prstGeom>
          <a:noFill/>
        </p:spPr>
        <p:txBody>
          <a:bodyPr wrap="none" lIns="91416" tIns="45708" rIns="91416" bIns="45708" rtlCol="0">
            <a:spAutoFit/>
          </a:bodyPr>
          <a:lstStyle/>
          <a:p>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输入文字小标题</a:t>
            </a:r>
          </a:p>
        </p:txBody>
      </p:sp>
      <p:sp>
        <p:nvSpPr>
          <p:cNvPr id="64" name="矩形 63"/>
          <p:cNvSpPr/>
          <p:nvPr/>
        </p:nvSpPr>
        <p:spPr>
          <a:xfrm>
            <a:off x="5638471" y="1713957"/>
            <a:ext cx="3047060" cy="476911"/>
          </a:xfrm>
          <a:prstGeom prst="rect">
            <a:avLst/>
          </a:prstGeom>
        </p:spPr>
        <p:txBody>
          <a:bodyPr wrap="square" lIns="91416" tIns="45708" rIns="91416" bIns="45708">
            <a:spAutoFit/>
          </a:bodyPr>
          <a:lstStyle/>
          <a:p>
            <a:pPr algn="just">
              <a:lnSpc>
                <a:spcPts val="15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点击添加文字信息内容点击添加文字信息内容点击添加文字信息内容点击添加文字信息内容</a:t>
            </a:r>
          </a:p>
        </p:txBody>
      </p:sp>
      <p:sp>
        <p:nvSpPr>
          <p:cNvPr id="65" name="TextBox 64"/>
          <p:cNvSpPr txBox="1"/>
          <p:nvPr/>
        </p:nvSpPr>
        <p:spPr>
          <a:xfrm>
            <a:off x="5638471" y="2495574"/>
            <a:ext cx="1396113" cy="299993"/>
          </a:xfrm>
          <a:prstGeom prst="rect">
            <a:avLst/>
          </a:prstGeom>
          <a:noFill/>
        </p:spPr>
        <p:txBody>
          <a:bodyPr wrap="none" lIns="91416" tIns="45708" rIns="91416" bIns="45708" rtlCol="0">
            <a:spAutoFit/>
          </a:bodyPr>
          <a:lstStyle/>
          <a:p>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输入文字小标题</a:t>
            </a:r>
          </a:p>
        </p:txBody>
      </p:sp>
      <p:sp>
        <p:nvSpPr>
          <p:cNvPr id="66" name="矩形 65"/>
          <p:cNvSpPr/>
          <p:nvPr/>
        </p:nvSpPr>
        <p:spPr>
          <a:xfrm>
            <a:off x="5638471" y="2856604"/>
            <a:ext cx="3047060" cy="476911"/>
          </a:xfrm>
          <a:prstGeom prst="rect">
            <a:avLst/>
          </a:prstGeom>
        </p:spPr>
        <p:txBody>
          <a:bodyPr wrap="square" lIns="91416" tIns="45708" rIns="91416" bIns="45708">
            <a:spAutoFit/>
          </a:bodyPr>
          <a:lstStyle/>
          <a:p>
            <a:pPr algn="just">
              <a:lnSpc>
                <a:spcPts val="15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点击添加文字信息内容点击添加文字信息内容点击添加文字信息内容点击添加文字信息内容</a:t>
            </a:r>
          </a:p>
        </p:txBody>
      </p:sp>
      <p:sp>
        <p:nvSpPr>
          <p:cNvPr id="67" name="TextBox 66"/>
          <p:cNvSpPr txBox="1"/>
          <p:nvPr/>
        </p:nvSpPr>
        <p:spPr>
          <a:xfrm>
            <a:off x="5638471" y="3638221"/>
            <a:ext cx="1396113" cy="299993"/>
          </a:xfrm>
          <a:prstGeom prst="rect">
            <a:avLst/>
          </a:prstGeom>
          <a:noFill/>
        </p:spPr>
        <p:txBody>
          <a:bodyPr wrap="none" lIns="91416" tIns="45708" rIns="91416" bIns="45708" rtlCol="0">
            <a:spAutoFit/>
          </a:bodyPr>
          <a:lstStyle/>
          <a:p>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输入文字小标题</a:t>
            </a:r>
          </a:p>
        </p:txBody>
      </p:sp>
      <p:sp>
        <p:nvSpPr>
          <p:cNvPr id="68" name="矩形 67"/>
          <p:cNvSpPr/>
          <p:nvPr/>
        </p:nvSpPr>
        <p:spPr>
          <a:xfrm>
            <a:off x="5638471" y="3999251"/>
            <a:ext cx="3047060" cy="476911"/>
          </a:xfrm>
          <a:prstGeom prst="rect">
            <a:avLst/>
          </a:prstGeom>
        </p:spPr>
        <p:txBody>
          <a:bodyPr wrap="square" lIns="91416" tIns="45708" rIns="91416" bIns="45708">
            <a:spAutoFit/>
          </a:bodyPr>
          <a:lstStyle/>
          <a:p>
            <a:pPr algn="just">
              <a:lnSpc>
                <a:spcPts val="15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点击添加文字信息内容点击添加文字信息内容点击添加文字信息内容点击添加文字信息内容</a:t>
            </a: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p:cTn id="7" dur="500" fill="hold"/>
                                        <p:tgtEl>
                                          <p:spTgt spid="47"/>
                                        </p:tgtEl>
                                        <p:attrNameLst>
                                          <p:attrName>ppt_w</p:attrName>
                                        </p:attrNameLst>
                                      </p:cBhvr>
                                      <p:tavLst>
                                        <p:tav tm="0">
                                          <p:val>
                                            <p:fltVal val="0"/>
                                          </p:val>
                                        </p:tav>
                                        <p:tav tm="100000">
                                          <p:val>
                                            <p:strVal val="#ppt_w"/>
                                          </p:val>
                                        </p:tav>
                                      </p:tavLst>
                                    </p:anim>
                                    <p:anim calcmode="lin" valueType="num">
                                      <p:cBhvr>
                                        <p:cTn id="8" dur="500" fill="hold"/>
                                        <p:tgtEl>
                                          <p:spTgt spid="4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6" presetClass="emph" presetSubtype="0" fill="hold" nodeType="afterEffect">
                                  <p:stCondLst>
                                    <p:cond delay="0"/>
                                  </p:stCondLst>
                                  <p:childTnLst>
                                    <p:animEffect transition="out" filter="fade">
                                      <p:cBhvr>
                                        <p:cTn id="11" dur="500" tmFilter="0, 0; .2, .5; .8, .5; 1, 0"/>
                                        <p:tgtEl>
                                          <p:spTgt spid="47"/>
                                        </p:tgtEl>
                                      </p:cBhvr>
                                    </p:animEffect>
                                    <p:animScale>
                                      <p:cBhvr>
                                        <p:cTn id="12" dur="250" autoRev="1" fill="hold"/>
                                        <p:tgtEl>
                                          <p:spTgt spid="47"/>
                                        </p:tgtEl>
                                      </p:cBhvr>
                                      <p:by x="105000" y="105000"/>
                                    </p:animScale>
                                  </p:childTnLst>
                                </p:cTn>
                              </p:par>
                            </p:childTnLst>
                          </p:cTn>
                        </p:par>
                        <p:par>
                          <p:cTn id="13" fill="hold">
                            <p:stCondLst>
                              <p:cond delay="1000"/>
                            </p:stCondLst>
                            <p:childTnLst>
                              <p:par>
                                <p:cTn id="14" presetID="45" presetClass="entr" presetSubtype="0"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fade">
                                      <p:cBhvr>
                                        <p:cTn id="16" dur="500"/>
                                        <p:tgtEl>
                                          <p:spTgt spid="41"/>
                                        </p:tgtEl>
                                      </p:cBhvr>
                                    </p:animEffect>
                                    <p:anim calcmode="lin" valueType="num">
                                      <p:cBhvr>
                                        <p:cTn id="17" dur="500" fill="hold"/>
                                        <p:tgtEl>
                                          <p:spTgt spid="41"/>
                                        </p:tgtEl>
                                        <p:attrNameLst>
                                          <p:attrName>ppt_w</p:attrName>
                                        </p:attrNameLst>
                                      </p:cBhvr>
                                      <p:tavLst>
                                        <p:tav tm="0" fmla="#ppt_w*sin(2.5*pi*$)">
                                          <p:val>
                                            <p:fltVal val="0"/>
                                          </p:val>
                                        </p:tav>
                                        <p:tav tm="100000">
                                          <p:val>
                                            <p:fltVal val="1"/>
                                          </p:val>
                                        </p:tav>
                                      </p:tavLst>
                                    </p:anim>
                                    <p:anim calcmode="lin" valueType="num">
                                      <p:cBhvr>
                                        <p:cTn id="18" dur="500" fill="hold"/>
                                        <p:tgtEl>
                                          <p:spTgt spid="41"/>
                                        </p:tgtEl>
                                        <p:attrNameLst>
                                          <p:attrName>ppt_h</p:attrName>
                                        </p:attrNameLst>
                                      </p:cBhvr>
                                      <p:tavLst>
                                        <p:tav tm="0">
                                          <p:val>
                                            <p:strVal val="#ppt_h"/>
                                          </p:val>
                                        </p:tav>
                                        <p:tav tm="100000">
                                          <p:val>
                                            <p:strVal val="#ppt_h"/>
                                          </p:val>
                                        </p:tav>
                                      </p:tavLst>
                                    </p:anim>
                                  </p:childTnLst>
                                </p:cTn>
                              </p:par>
                              <p:par>
                                <p:cTn id="19" presetID="45" presetClass="entr" presetSubtype="0" fill="hold" grpId="0" nodeType="withEffect">
                                  <p:stCondLst>
                                    <p:cond delay="0"/>
                                  </p:stCondLst>
                                  <p:childTnLst>
                                    <p:set>
                                      <p:cBhvr>
                                        <p:cTn id="20" dur="1" fill="hold">
                                          <p:stCondLst>
                                            <p:cond delay="0"/>
                                          </p:stCondLst>
                                        </p:cTn>
                                        <p:tgtEl>
                                          <p:spTgt spid="42"/>
                                        </p:tgtEl>
                                        <p:attrNameLst>
                                          <p:attrName>style.visibility</p:attrName>
                                        </p:attrNameLst>
                                      </p:cBhvr>
                                      <p:to>
                                        <p:strVal val="visible"/>
                                      </p:to>
                                    </p:set>
                                    <p:animEffect transition="in" filter="fade">
                                      <p:cBhvr>
                                        <p:cTn id="21" dur="500"/>
                                        <p:tgtEl>
                                          <p:spTgt spid="42"/>
                                        </p:tgtEl>
                                      </p:cBhvr>
                                    </p:animEffect>
                                    <p:anim calcmode="lin" valueType="num">
                                      <p:cBhvr>
                                        <p:cTn id="22" dur="500" fill="hold"/>
                                        <p:tgtEl>
                                          <p:spTgt spid="42"/>
                                        </p:tgtEl>
                                        <p:attrNameLst>
                                          <p:attrName>ppt_w</p:attrName>
                                        </p:attrNameLst>
                                      </p:cBhvr>
                                      <p:tavLst>
                                        <p:tav tm="0" fmla="#ppt_w*sin(2.5*pi*$)">
                                          <p:val>
                                            <p:fltVal val="0"/>
                                          </p:val>
                                        </p:tav>
                                        <p:tav tm="100000">
                                          <p:val>
                                            <p:fltVal val="1"/>
                                          </p:val>
                                        </p:tav>
                                      </p:tavLst>
                                    </p:anim>
                                    <p:anim calcmode="lin" valueType="num">
                                      <p:cBhvr>
                                        <p:cTn id="23" dur="500" fill="hold"/>
                                        <p:tgtEl>
                                          <p:spTgt spid="42"/>
                                        </p:tgtEl>
                                        <p:attrNameLst>
                                          <p:attrName>ppt_h</p:attrName>
                                        </p:attrNameLst>
                                      </p:cBhvr>
                                      <p:tavLst>
                                        <p:tav tm="0">
                                          <p:val>
                                            <p:strVal val="#ppt_h"/>
                                          </p:val>
                                        </p:tav>
                                        <p:tav tm="100000">
                                          <p:val>
                                            <p:strVal val="#ppt_h"/>
                                          </p:val>
                                        </p:tav>
                                      </p:tavLst>
                                    </p:anim>
                                  </p:childTnLst>
                                </p:cTn>
                              </p:par>
                              <p:par>
                                <p:cTn id="24" presetID="45" presetClass="entr" presetSubtype="0" fill="hold" grpId="0" nodeType="withEffect">
                                  <p:stCondLst>
                                    <p:cond delay="0"/>
                                  </p:stCondLst>
                                  <p:childTnLst>
                                    <p:set>
                                      <p:cBhvr>
                                        <p:cTn id="25" dur="1" fill="hold">
                                          <p:stCondLst>
                                            <p:cond delay="0"/>
                                          </p:stCondLst>
                                        </p:cTn>
                                        <p:tgtEl>
                                          <p:spTgt spid="43"/>
                                        </p:tgtEl>
                                        <p:attrNameLst>
                                          <p:attrName>style.visibility</p:attrName>
                                        </p:attrNameLst>
                                      </p:cBhvr>
                                      <p:to>
                                        <p:strVal val="visible"/>
                                      </p:to>
                                    </p:set>
                                    <p:animEffect transition="in" filter="fade">
                                      <p:cBhvr>
                                        <p:cTn id="26" dur="500"/>
                                        <p:tgtEl>
                                          <p:spTgt spid="43"/>
                                        </p:tgtEl>
                                      </p:cBhvr>
                                    </p:animEffect>
                                    <p:anim calcmode="lin" valueType="num">
                                      <p:cBhvr>
                                        <p:cTn id="27" dur="500" fill="hold"/>
                                        <p:tgtEl>
                                          <p:spTgt spid="43"/>
                                        </p:tgtEl>
                                        <p:attrNameLst>
                                          <p:attrName>ppt_w</p:attrName>
                                        </p:attrNameLst>
                                      </p:cBhvr>
                                      <p:tavLst>
                                        <p:tav tm="0" fmla="#ppt_w*sin(2.5*pi*$)">
                                          <p:val>
                                            <p:fltVal val="0"/>
                                          </p:val>
                                        </p:tav>
                                        <p:tav tm="100000">
                                          <p:val>
                                            <p:fltVal val="1"/>
                                          </p:val>
                                        </p:tav>
                                      </p:tavLst>
                                    </p:anim>
                                    <p:anim calcmode="lin" valueType="num">
                                      <p:cBhvr>
                                        <p:cTn id="28" dur="500" fill="hold"/>
                                        <p:tgtEl>
                                          <p:spTgt spid="43"/>
                                        </p:tgtEl>
                                        <p:attrNameLst>
                                          <p:attrName>ppt_h</p:attrName>
                                        </p:attrNameLst>
                                      </p:cBhvr>
                                      <p:tavLst>
                                        <p:tav tm="0">
                                          <p:val>
                                            <p:strVal val="#ppt_h"/>
                                          </p:val>
                                        </p:tav>
                                        <p:tav tm="100000">
                                          <p:val>
                                            <p:strVal val="#ppt_h"/>
                                          </p:val>
                                        </p:tav>
                                      </p:tavLst>
                                    </p:anim>
                                  </p:childTnLst>
                                </p:cTn>
                              </p:par>
                              <p:par>
                                <p:cTn id="29" presetID="45" presetClass="entr" presetSubtype="0"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fade">
                                      <p:cBhvr>
                                        <p:cTn id="31" dur="500"/>
                                        <p:tgtEl>
                                          <p:spTgt spid="38"/>
                                        </p:tgtEl>
                                      </p:cBhvr>
                                    </p:animEffect>
                                    <p:anim calcmode="lin" valueType="num">
                                      <p:cBhvr>
                                        <p:cTn id="32" dur="500" fill="hold"/>
                                        <p:tgtEl>
                                          <p:spTgt spid="38"/>
                                        </p:tgtEl>
                                        <p:attrNameLst>
                                          <p:attrName>ppt_w</p:attrName>
                                        </p:attrNameLst>
                                      </p:cBhvr>
                                      <p:tavLst>
                                        <p:tav tm="0" fmla="#ppt_w*sin(2.5*pi*$)">
                                          <p:val>
                                            <p:fltVal val="0"/>
                                          </p:val>
                                        </p:tav>
                                        <p:tav tm="100000">
                                          <p:val>
                                            <p:fltVal val="1"/>
                                          </p:val>
                                        </p:tav>
                                      </p:tavLst>
                                    </p:anim>
                                    <p:anim calcmode="lin" valueType="num">
                                      <p:cBhvr>
                                        <p:cTn id="33" dur="500" fill="hold"/>
                                        <p:tgtEl>
                                          <p:spTgt spid="38"/>
                                        </p:tgtEl>
                                        <p:attrNameLst>
                                          <p:attrName>ppt_h</p:attrName>
                                        </p:attrNameLst>
                                      </p:cBhvr>
                                      <p:tavLst>
                                        <p:tav tm="0">
                                          <p:val>
                                            <p:strVal val="#ppt_h"/>
                                          </p:val>
                                        </p:tav>
                                        <p:tav tm="100000">
                                          <p:val>
                                            <p:strVal val="#ppt_h"/>
                                          </p:val>
                                        </p:tav>
                                      </p:tavLst>
                                    </p:anim>
                                  </p:childTnLst>
                                </p:cTn>
                              </p:par>
                              <p:par>
                                <p:cTn id="34" presetID="45" presetClass="entr" presetSubtype="0" fill="hold" grpId="0" nodeType="withEffect">
                                  <p:stCondLst>
                                    <p:cond delay="0"/>
                                  </p:stCondLst>
                                  <p:childTnLst>
                                    <p:set>
                                      <p:cBhvr>
                                        <p:cTn id="35" dur="1" fill="hold">
                                          <p:stCondLst>
                                            <p:cond delay="0"/>
                                          </p:stCondLst>
                                        </p:cTn>
                                        <p:tgtEl>
                                          <p:spTgt spid="39"/>
                                        </p:tgtEl>
                                        <p:attrNameLst>
                                          <p:attrName>style.visibility</p:attrName>
                                        </p:attrNameLst>
                                      </p:cBhvr>
                                      <p:to>
                                        <p:strVal val="visible"/>
                                      </p:to>
                                    </p:set>
                                    <p:animEffect transition="in" filter="fade">
                                      <p:cBhvr>
                                        <p:cTn id="36" dur="500"/>
                                        <p:tgtEl>
                                          <p:spTgt spid="39"/>
                                        </p:tgtEl>
                                      </p:cBhvr>
                                    </p:animEffect>
                                    <p:anim calcmode="lin" valueType="num">
                                      <p:cBhvr>
                                        <p:cTn id="37" dur="500" fill="hold"/>
                                        <p:tgtEl>
                                          <p:spTgt spid="39"/>
                                        </p:tgtEl>
                                        <p:attrNameLst>
                                          <p:attrName>ppt_w</p:attrName>
                                        </p:attrNameLst>
                                      </p:cBhvr>
                                      <p:tavLst>
                                        <p:tav tm="0" fmla="#ppt_w*sin(2.5*pi*$)">
                                          <p:val>
                                            <p:fltVal val="0"/>
                                          </p:val>
                                        </p:tav>
                                        <p:tav tm="100000">
                                          <p:val>
                                            <p:fltVal val="1"/>
                                          </p:val>
                                        </p:tav>
                                      </p:tavLst>
                                    </p:anim>
                                    <p:anim calcmode="lin" valueType="num">
                                      <p:cBhvr>
                                        <p:cTn id="38" dur="500" fill="hold"/>
                                        <p:tgtEl>
                                          <p:spTgt spid="39"/>
                                        </p:tgtEl>
                                        <p:attrNameLst>
                                          <p:attrName>ppt_h</p:attrName>
                                        </p:attrNameLst>
                                      </p:cBhvr>
                                      <p:tavLst>
                                        <p:tav tm="0">
                                          <p:val>
                                            <p:strVal val="#ppt_h"/>
                                          </p:val>
                                        </p:tav>
                                        <p:tav tm="100000">
                                          <p:val>
                                            <p:strVal val="#ppt_h"/>
                                          </p:val>
                                        </p:tav>
                                      </p:tavLst>
                                    </p:anim>
                                  </p:childTnLst>
                                </p:cTn>
                              </p:par>
                              <p:par>
                                <p:cTn id="39" presetID="45" presetClass="entr" presetSubtype="0" fill="hold" grpId="0" nodeType="withEffect">
                                  <p:stCondLst>
                                    <p:cond delay="0"/>
                                  </p:stCondLst>
                                  <p:childTnLst>
                                    <p:set>
                                      <p:cBhvr>
                                        <p:cTn id="40" dur="1" fill="hold">
                                          <p:stCondLst>
                                            <p:cond delay="0"/>
                                          </p:stCondLst>
                                        </p:cTn>
                                        <p:tgtEl>
                                          <p:spTgt spid="40"/>
                                        </p:tgtEl>
                                        <p:attrNameLst>
                                          <p:attrName>style.visibility</p:attrName>
                                        </p:attrNameLst>
                                      </p:cBhvr>
                                      <p:to>
                                        <p:strVal val="visible"/>
                                      </p:to>
                                    </p:set>
                                    <p:animEffect transition="in" filter="fade">
                                      <p:cBhvr>
                                        <p:cTn id="41" dur="500"/>
                                        <p:tgtEl>
                                          <p:spTgt spid="40"/>
                                        </p:tgtEl>
                                      </p:cBhvr>
                                    </p:animEffect>
                                    <p:anim calcmode="lin" valueType="num">
                                      <p:cBhvr>
                                        <p:cTn id="42" dur="500" fill="hold"/>
                                        <p:tgtEl>
                                          <p:spTgt spid="40"/>
                                        </p:tgtEl>
                                        <p:attrNameLst>
                                          <p:attrName>ppt_w</p:attrName>
                                        </p:attrNameLst>
                                      </p:cBhvr>
                                      <p:tavLst>
                                        <p:tav tm="0" fmla="#ppt_w*sin(2.5*pi*$)">
                                          <p:val>
                                            <p:fltVal val="0"/>
                                          </p:val>
                                        </p:tav>
                                        <p:tav tm="100000">
                                          <p:val>
                                            <p:fltVal val="1"/>
                                          </p:val>
                                        </p:tav>
                                      </p:tavLst>
                                    </p:anim>
                                    <p:anim calcmode="lin" valueType="num">
                                      <p:cBhvr>
                                        <p:cTn id="43" dur="500" fill="hold"/>
                                        <p:tgtEl>
                                          <p:spTgt spid="40"/>
                                        </p:tgtEl>
                                        <p:attrNameLst>
                                          <p:attrName>ppt_h</p:attrName>
                                        </p:attrNameLst>
                                      </p:cBhvr>
                                      <p:tavLst>
                                        <p:tav tm="0">
                                          <p:val>
                                            <p:strVal val="#ppt_h"/>
                                          </p:val>
                                        </p:tav>
                                        <p:tav tm="100000">
                                          <p:val>
                                            <p:strVal val="#ppt_h"/>
                                          </p:val>
                                        </p:tav>
                                      </p:tavLst>
                                    </p:anim>
                                  </p:childTnLst>
                                </p:cTn>
                              </p:par>
                              <p:par>
                                <p:cTn id="44" presetID="45" presetClass="entr" presetSubtype="0" fill="hold" grpId="0" nodeType="with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fade">
                                      <p:cBhvr>
                                        <p:cTn id="46" dur="500"/>
                                        <p:tgtEl>
                                          <p:spTgt spid="28"/>
                                        </p:tgtEl>
                                      </p:cBhvr>
                                    </p:animEffect>
                                    <p:anim calcmode="lin" valueType="num">
                                      <p:cBhvr>
                                        <p:cTn id="47" dur="500" fill="hold"/>
                                        <p:tgtEl>
                                          <p:spTgt spid="28"/>
                                        </p:tgtEl>
                                        <p:attrNameLst>
                                          <p:attrName>ppt_w</p:attrName>
                                        </p:attrNameLst>
                                      </p:cBhvr>
                                      <p:tavLst>
                                        <p:tav tm="0" fmla="#ppt_w*sin(2.5*pi*$)">
                                          <p:val>
                                            <p:fltVal val="0"/>
                                          </p:val>
                                        </p:tav>
                                        <p:tav tm="100000">
                                          <p:val>
                                            <p:fltVal val="1"/>
                                          </p:val>
                                        </p:tav>
                                      </p:tavLst>
                                    </p:anim>
                                    <p:anim calcmode="lin" valueType="num">
                                      <p:cBhvr>
                                        <p:cTn id="48" dur="500" fill="hold"/>
                                        <p:tgtEl>
                                          <p:spTgt spid="28"/>
                                        </p:tgtEl>
                                        <p:attrNameLst>
                                          <p:attrName>ppt_h</p:attrName>
                                        </p:attrNameLst>
                                      </p:cBhvr>
                                      <p:tavLst>
                                        <p:tav tm="0">
                                          <p:val>
                                            <p:strVal val="#ppt_h"/>
                                          </p:val>
                                        </p:tav>
                                        <p:tav tm="100000">
                                          <p:val>
                                            <p:strVal val="#ppt_h"/>
                                          </p:val>
                                        </p:tav>
                                      </p:tavLst>
                                    </p:anim>
                                  </p:childTnLst>
                                </p:cTn>
                              </p:par>
                              <p:par>
                                <p:cTn id="49" presetID="45" presetClass="entr" presetSubtype="0" fill="hold" grpId="0" nodeType="with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fade">
                                      <p:cBhvr>
                                        <p:cTn id="51" dur="500"/>
                                        <p:tgtEl>
                                          <p:spTgt spid="35"/>
                                        </p:tgtEl>
                                      </p:cBhvr>
                                    </p:animEffect>
                                    <p:anim calcmode="lin" valueType="num">
                                      <p:cBhvr>
                                        <p:cTn id="52" dur="500" fill="hold"/>
                                        <p:tgtEl>
                                          <p:spTgt spid="35"/>
                                        </p:tgtEl>
                                        <p:attrNameLst>
                                          <p:attrName>ppt_w</p:attrName>
                                        </p:attrNameLst>
                                      </p:cBhvr>
                                      <p:tavLst>
                                        <p:tav tm="0" fmla="#ppt_w*sin(2.5*pi*$)">
                                          <p:val>
                                            <p:fltVal val="0"/>
                                          </p:val>
                                        </p:tav>
                                        <p:tav tm="100000">
                                          <p:val>
                                            <p:fltVal val="1"/>
                                          </p:val>
                                        </p:tav>
                                      </p:tavLst>
                                    </p:anim>
                                    <p:anim calcmode="lin" valueType="num">
                                      <p:cBhvr>
                                        <p:cTn id="53" dur="500" fill="hold"/>
                                        <p:tgtEl>
                                          <p:spTgt spid="35"/>
                                        </p:tgtEl>
                                        <p:attrNameLst>
                                          <p:attrName>ppt_h</p:attrName>
                                        </p:attrNameLst>
                                      </p:cBhvr>
                                      <p:tavLst>
                                        <p:tav tm="0">
                                          <p:val>
                                            <p:strVal val="#ppt_h"/>
                                          </p:val>
                                        </p:tav>
                                        <p:tav tm="100000">
                                          <p:val>
                                            <p:strVal val="#ppt_h"/>
                                          </p:val>
                                        </p:tav>
                                      </p:tavLst>
                                    </p:anim>
                                  </p:childTnLst>
                                </p:cTn>
                              </p:par>
                              <p:par>
                                <p:cTn id="54" presetID="45" presetClass="entr" presetSubtype="0" fill="hold" grpId="0" nodeType="with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fade">
                                      <p:cBhvr>
                                        <p:cTn id="56" dur="500"/>
                                        <p:tgtEl>
                                          <p:spTgt spid="37"/>
                                        </p:tgtEl>
                                      </p:cBhvr>
                                    </p:animEffect>
                                    <p:anim calcmode="lin" valueType="num">
                                      <p:cBhvr>
                                        <p:cTn id="57" dur="500" fill="hold"/>
                                        <p:tgtEl>
                                          <p:spTgt spid="37"/>
                                        </p:tgtEl>
                                        <p:attrNameLst>
                                          <p:attrName>ppt_w</p:attrName>
                                        </p:attrNameLst>
                                      </p:cBhvr>
                                      <p:tavLst>
                                        <p:tav tm="0" fmla="#ppt_w*sin(2.5*pi*$)">
                                          <p:val>
                                            <p:fltVal val="0"/>
                                          </p:val>
                                        </p:tav>
                                        <p:tav tm="100000">
                                          <p:val>
                                            <p:fltVal val="1"/>
                                          </p:val>
                                        </p:tav>
                                      </p:tavLst>
                                    </p:anim>
                                    <p:anim calcmode="lin" valueType="num">
                                      <p:cBhvr>
                                        <p:cTn id="58" dur="500" fill="hold"/>
                                        <p:tgtEl>
                                          <p:spTgt spid="37"/>
                                        </p:tgtEl>
                                        <p:attrNameLst>
                                          <p:attrName>ppt_h</p:attrName>
                                        </p:attrNameLst>
                                      </p:cBhvr>
                                      <p:tavLst>
                                        <p:tav tm="0">
                                          <p:val>
                                            <p:strVal val="#ppt_h"/>
                                          </p:val>
                                        </p:tav>
                                        <p:tav tm="100000">
                                          <p:val>
                                            <p:strVal val="#ppt_h"/>
                                          </p:val>
                                        </p:tav>
                                      </p:tavLst>
                                    </p:anim>
                                  </p:childTnLst>
                                </p:cTn>
                              </p:par>
                              <p:par>
                                <p:cTn id="59" presetID="45" presetClass="entr" presetSubtype="0" fill="hold" grpId="0" nodeType="with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fade">
                                      <p:cBhvr>
                                        <p:cTn id="61" dur="500"/>
                                        <p:tgtEl>
                                          <p:spTgt spid="44"/>
                                        </p:tgtEl>
                                      </p:cBhvr>
                                    </p:animEffect>
                                    <p:anim calcmode="lin" valueType="num">
                                      <p:cBhvr>
                                        <p:cTn id="62" dur="500" fill="hold"/>
                                        <p:tgtEl>
                                          <p:spTgt spid="44"/>
                                        </p:tgtEl>
                                        <p:attrNameLst>
                                          <p:attrName>ppt_w</p:attrName>
                                        </p:attrNameLst>
                                      </p:cBhvr>
                                      <p:tavLst>
                                        <p:tav tm="0" fmla="#ppt_w*sin(2.5*pi*$)">
                                          <p:val>
                                            <p:fltVal val="0"/>
                                          </p:val>
                                        </p:tav>
                                        <p:tav tm="100000">
                                          <p:val>
                                            <p:fltVal val="1"/>
                                          </p:val>
                                        </p:tav>
                                      </p:tavLst>
                                    </p:anim>
                                    <p:anim calcmode="lin" valueType="num">
                                      <p:cBhvr>
                                        <p:cTn id="63" dur="500" fill="hold"/>
                                        <p:tgtEl>
                                          <p:spTgt spid="44"/>
                                        </p:tgtEl>
                                        <p:attrNameLst>
                                          <p:attrName>ppt_h</p:attrName>
                                        </p:attrNameLst>
                                      </p:cBhvr>
                                      <p:tavLst>
                                        <p:tav tm="0">
                                          <p:val>
                                            <p:strVal val="#ppt_h"/>
                                          </p:val>
                                        </p:tav>
                                        <p:tav tm="100000">
                                          <p:val>
                                            <p:strVal val="#ppt_h"/>
                                          </p:val>
                                        </p:tav>
                                      </p:tavLst>
                                    </p:anim>
                                  </p:childTnLst>
                                </p:cTn>
                              </p:par>
                              <p:par>
                                <p:cTn id="64" presetID="45" presetClass="entr" presetSubtype="0" fill="hold" grpId="0" nodeType="withEffect">
                                  <p:stCondLst>
                                    <p:cond delay="0"/>
                                  </p:stCondLst>
                                  <p:childTnLst>
                                    <p:set>
                                      <p:cBhvr>
                                        <p:cTn id="65" dur="1" fill="hold">
                                          <p:stCondLst>
                                            <p:cond delay="0"/>
                                          </p:stCondLst>
                                        </p:cTn>
                                        <p:tgtEl>
                                          <p:spTgt spid="45"/>
                                        </p:tgtEl>
                                        <p:attrNameLst>
                                          <p:attrName>style.visibility</p:attrName>
                                        </p:attrNameLst>
                                      </p:cBhvr>
                                      <p:to>
                                        <p:strVal val="visible"/>
                                      </p:to>
                                    </p:set>
                                    <p:animEffect transition="in" filter="fade">
                                      <p:cBhvr>
                                        <p:cTn id="66" dur="500"/>
                                        <p:tgtEl>
                                          <p:spTgt spid="45"/>
                                        </p:tgtEl>
                                      </p:cBhvr>
                                    </p:animEffect>
                                    <p:anim calcmode="lin" valueType="num">
                                      <p:cBhvr>
                                        <p:cTn id="67" dur="500" fill="hold"/>
                                        <p:tgtEl>
                                          <p:spTgt spid="45"/>
                                        </p:tgtEl>
                                        <p:attrNameLst>
                                          <p:attrName>ppt_w</p:attrName>
                                        </p:attrNameLst>
                                      </p:cBhvr>
                                      <p:tavLst>
                                        <p:tav tm="0" fmla="#ppt_w*sin(2.5*pi*$)">
                                          <p:val>
                                            <p:fltVal val="0"/>
                                          </p:val>
                                        </p:tav>
                                        <p:tav tm="100000">
                                          <p:val>
                                            <p:fltVal val="1"/>
                                          </p:val>
                                        </p:tav>
                                      </p:tavLst>
                                    </p:anim>
                                    <p:anim calcmode="lin" valueType="num">
                                      <p:cBhvr>
                                        <p:cTn id="68" dur="500" fill="hold"/>
                                        <p:tgtEl>
                                          <p:spTgt spid="45"/>
                                        </p:tgtEl>
                                        <p:attrNameLst>
                                          <p:attrName>ppt_h</p:attrName>
                                        </p:attrNameLst>
                                      </p:cBhvr>
                                      <p:tavLst>
                                        <p:tav tm="0">
                                          <p:val>
                                            <p:strVal val="#ppt_h"/>
                                          </p:val>
                                        </p:tav>
                                        <p:tav tm="100000">
                                          <p:val>
                                            <p:strVal val="#ppt_h"/>
                                          </p:val>
                                        </p:tav>
                                      </p:tavLst>
                                    </p:anim>
                                  </p:childTnLst>
                                </p:cTn>
                              </p:par>
                              <p:par>
                                <p:cTn id="69" presetID="45" presetClass="entr" presetSubtype="0" fill="hold" grpId="0" nodeType="withEffect">
                                  <p:stCondLst>
                                    <p:cond delay="0"/>
                                  </p:stCondLst>
                                  <p:childTnLst>
                                    <p:set>
                                      <p:cBhvr>
                                        <p:cTn id="70" dur="1" fill="hold">
                                          <p:stCondLst>
                                            <p:cond delay="0"/>
                                          </p:stCondLst>
                                        </p:cTn>
                                        <p:tgtEl>
                                          <p:spTgt spid="46"/>
                                        </p:tgtEl>
                                        <p:attrNameLst>
                                          <p:attrName>style.visibility</p:attrName>
                                        </p:attrNameLst>
                                      </p:cBhvr>
                                      <p:to>
                                        <p:strVal val="visible"/>
                                      </p:to>
                                    </p:set>
                                    <p:animEffect transition="in" filter="fade">
                                      <p:cBhvr>
                                        <p:cTn id="71" dur="500"/>
                                        <p:tgtEl>
                                          <p:spTgt spid="46"/>
                                        </p:tgtEl>
                                      </p:cBhvr>
                                    </p:animEffect>
                                    <p:anim calcmode="lin" valueType="num">
                                      <p:cBhvr>
                                        <p:cTn id="72" dur="500" fill="hold"/>
                                        <p:tgtEl>
                                          <p:spTgt spid="46"/>
                                        </p:tgtEl>
                                        <p:attrNameLst>
                                          <p:attrName>ppt_w</p:attrName>
                                        </p:attrNameLst>
                                      </p:cBhvr>
                                      <p:tavLst>
                                        <p:tav tm="0" fmla="#ppt_w*sin(2.5*pi*$)">
                                          <p:val>
                                            <p:fltVal val="0"/>
                                          </p:val>
                                        </p:tav>
                                        <p:tav tm="100000">
                                          <p:val>
                                            <p:fltVal val="1"/>
                                          </p:val>
                                        </p:tav>
                                      </p:tavLst>
                                    </p:anim>
                                    <p:anim calcmode="lin" valueType="num">
                                      <p:cBhvr>
                                        <p:cTn id="73" dur="500" fill="hold"/>
                                        <p:tgtEl>
                                          <p:spTgt spid="46"/>
                                        </p:tgtEl>
                                        <p:attrNameLst>
                                          <p:attrName>ppt_h</p:attrName>
                                        </p:attrNameLst>
                                      </p:cBhvr>
                                      <p:tavLst>
                                        <p:tav tm="0">
                                          <p:val>
                                            <p:strVal val="#ppt_h"/>
                                          </p:val>
                                        </p:tav>
                                        <p:tav tm="100000">
                                          <p:val>
                                            <p:strVal val="#ppt_h"/>
                                          </p:val>
                                        </p:tav>
                                      </p:tavLst>
                                    </p:anim>
                                  </p:childTnLst>
                                </p:cTn>
                              </p:par>
                            </p:childTnLst>
                          </p:cTn>
                        </p:par>
                        <p:par>
                          <p:cTn id="74" fill="hold">
                            <p:stCondLst>
                              <p:cond delay="1500"/>
                            </p:stCondLst>
                            <p:childTnLst>
                              <p:par>
                                <p:cTn id="75" presetID="22" presetClass="entr" presetSubtype="8" fill="hold" grpId="0" nodeType="afterEffect">
                                  <p:stCondLst>
                                    <p:cond delay="0"/>
                                  </p:stCondLst>
                                  <p:childTnLst>
                                    <p:set>
                                      <p:cBhvr>
                                        <p:cTn id="76" dur="1" fill="hold">
                                          <p:stCondLst>
                                            <p:cond delay="0"/>
                                          </p:stCondLst>
                                        </p:cTn>
                                        <p:tgtEl>
                                          <p:spTgt spid="63"/>
                                        </p:tgtEl>
                                        <p:attrNameLst>
                                          <p:attrName>style.visibility</p:attrName>
                                        </p:attrNameLst>
                                      </p:cBhvr>
                                      <p:to>
                                        <p:strVal val="visible"/>
                                      </p:to>
                                    </p:set>
                                    <p:animEffect transition="in" filter="wipe(left)">
                                      <p:cBhvr>
                                        <p:cTn id="77" dur="500"/>
                                        <p:tgtEl>
                                          <p:spTgt spid="63"/>
                                        </p:tgtEl>
                                      </p:cBhvr>
                                    </p:animEffect>
                                  </p:childTnLst>
                                </p:cTn>
                              </p:par>
                              <p:par>
                                <p:cTn id="78" presetID="42" presetClass="entr" presetSubtype="0" fill="hold" grpId="0" nodeType="withEffect">
                                  <p:stCondLst>
                                    <p:cond delay="0"/>
                                  </p:stCondLst>
                                  <p:childTnLst>
                                    <p:set>
                                      <p:cBhvr>
                                        <p:cTn id="79" dur="1" fill="hold">
                                          <p:stCondLst>
                                            <p:cond delay="0"/>
                                          </p:stCondLst>
                                        </p:cTn>
                                        <p:tgtEl>
                                          <p:spTgt spid="64"/>
                                        </p:tgtEl>
                                        <p:attrNameLst>
                                          <p:attrName>style.visibility</p:attrName>
                                        </p:attrNameLst>
                                      </p:cBhvr>
                                      <p:to>
                                        <p:strVal val="visible"/>
                                      </p:to>
                                    </p:set>
                                    <p:animEffect transition="in" filter="fade">
                                      <p:cBhvr>
                                        <p:cTn id="80" dur="1000"/>
                                        <p:tgtEl>
                                          <p:spTgt spid="64"/>
                                        </p:tgtEl>
                                      </p:cBhvr>
                                    </p:animEffect>
                                    <p:anim calcmode="lin" valueType="num">
                                      <p:cBhvr>
                                        <p:cTn id="81" dur="1000" fill="hold"/>
                                        <p:tgtEl>
                                          <p:spTgt spid="64"/>
                                        </p:tgtEl>
                                        <p:attrNameLst>
                                          <p:attrName>ppt_x</p:attrName>
                                        </p:attrNameLst>
                                      </p:cBhvr>
                                      <p:tavLst>
                                        <p:tav tm="0">
                                          <p:val>
                                            <p:strVal val="#ppt_x"/>
                                          </p:val>
                                        </p:tav>
                                        <p:tav tm="100000">
                                          <p:val>
                                            <p:strVal val="#ppt_x"/>
                                          </p:val>
                                        </p:tav>
                                      </p:tavLst>
                                    </p:anim>
                                    <p:anim calcmode="lin" valueType="num">
                                      <p:cBhvr>
                                        <p:cTn id="82" dur="1000" fill="hold"/>
                                        <p:tgtEl>
                                          <p:spTgt spid="64"/>
                                        </p:tgtEl>
                                        <p:attrNameLst>
                                          <p:attrName>ppt_y</p:attrName>
                                        </p:attrNameLst>
                                      </p:cBhvr>
                                      <p:tavLst>
                                        <p:tav tm="0">
                                          <p:val>
                                            <p:strVal val="#ppt_y+.1"/>
                                          </p:val>
                                        </p:tav>
                                        <p:tav tm="100000">
                                          <p:val>
                                            <p:strVal val="#ppt_y"/>
                                          </p:val>
                                        </p:tav>
                                      </p:tavLst>
                                    </p:anim>
                                  </p:childTnLst>
                                </p:cTn>
                              </p:par>
                            </p:childTnLst>
                          </p:cTn>
                        </p:par>
                        <p:par>
                          <p:cTn id="83" fill="hold">
                            <p:stCondLst>
                              <p:cond delay="2000"/>
                            </p:stCondLst>
                            <p:childTnLst>
                              <p:par>
                                <p:cTn id="84" presetID="22" presetClass="entr" presetSubtype="8" fill="hold" grpId="0" nodeType="afterEffect">
                                  <p:stCondLst>
                                    <p:cond delay="0"/>
                                  </p:stCondLst>
                                  <p:childTnLst>
                                    <p:set>
                                      <p:cBhvr>
                                        <p:cTn id="85" dur="1" fill="hold">
                                          <p:stCondLst>
                                            <p:cond delay="0"/>
                                          </p:stCondLst>
                                        </p:cTn>
                                        <p:tgtEl>
                                          <p:spTgt spid="65"/>
                                        </p:tgtEl>
                                        <p:attrNameLst>
                                          <p:attrName>style.visibility</p:attrName>
                                        </p:attrNameLst>
                                      </p:cBhvr>
                                      <p:to>
                                        <p:strVal val="visible"/>
                                      </p:to>
                                    </p:set>
                                    <p:animEffect transition="in" filter="wipe(left)">
                                      <p:cBhvr>
                                        <p:cTn id="86" dur="500"/>
                                        <p:tgtEl>
                                          <p:spTgt spid="65"/>
                                        </p:tgtEl>
                                      </p:cBhvr>
                                    </p:animEffect>
                                  </p:childTnLst>
                                </p:cTn>
                              </p:par>
                              <p:par>
                                <p:cTn id="87" presetID="42" presetClass="entr" presetSubtype="0" fill="hold" grpId="0" nodeType="withEffect">
                                  <p:stCondLst>
                                    <p:cond delay="0"/>
                                  </p:stCondLst>
                                  <p:childTnLst>
                                    <p:set>
                                      <p:cBhvr>
                                        <p:cTn id="88" dur="1" fill="hold">
                                          <p:stCondLst>
                                            <p:cond delay="0"/>
                                          </p:stCondLst>
                                        </p:cTn>
                                        <p:tgtEl>
                                          <p:spTgt spid="66"/>
                                        </p:tgtEl>
                                        <p:attrNameLst>
                                          <p:attrName>style.visibility</p:attrName>
                                        </p:attrNameLst>
                                      </p:cBhvr>
                                      <p:to>
                                        <p:strVal val="visible"/>
                                      </p:to>
                                    </p:set>
                                    <p:animEffect transition="in" filter="fade">
                                      <p:cBhvr>
                                        <p:cTn id="89" dur="1000"/>
                                        <p:tgtEl>
                                          <p:spTgt spid="66"/>
                                        </p:tgtEl>
                                      </p:cBhvr>
                                    </p:animEffect>
                                    <p:anim calcmode="lin" valueType="num">
                                      <p:cBhvr>
                                        <p:cTn id="90" dur="1000" fill="hold"/>
                                        <p:tgtEl>
                                          <p:spTgt spid="66"/>
                                        </p:tgtEl>
                                        <p:attrNameLst>
                                          <p:attrName>ppt_x</p:attrName>
                                        </p:attrNameLst>
                                      </p:cBhvr>
                                      <p:tavLst>
                                        <p:tav tm="0">
                                          <p:val>
                                            <p:strVal val="#ppt_x"/>
                                          </p:val>
                                        </p:tav>
                                        <p:tav tm="100000">
                                          <p:val>
                                            <p:strVal val="#ppt_x"/>
                                          </p:val>
                                        </p:tav>
                                      </p:tavLst>
                                    </p:anim>
                                    <p:anim calcmode="lin" valueType="num">
                                      <p:cBhvr>
                                        <p:cTn id="91" dur="1000" fill="hold"/>
                                        <p:tgtEl>
                                          <p:spTgt spid="66"/>
                                        </p:tgtEl>
                                        <p:attrNameLst>
                                          <p:attrName>ppt_y</p:attrName>
                                        </p:attrNameLst>
                                      </p:cBhvr>
                                      <p:tavLst>
                                        <p:tav tm="0">
                                          <p:val>
                                            <p:strVal val="#ppt_y+.1"/>
                                          </p:val>
                                        </p:tav>
                                        <p:tav tm="100000">
                                          <p:val>
                                            <p:strVal val="#ppt_y"/>
                                          </p:val>
                                        </p:tav>
                                      </p:tavLst>
                                    </p:anim>
                                  </p:childTnLst>
                                </p:cTn>
                              </p:par>
                            </p:childTnLst>
                          </p:cTn>
                        </p:par>
                        <p:par>
                          <p:cTn id="92" fill="hold">
                            <p:stCondLst>
                              <p:cond delay="2500"/>
                            </p:stCondLst>
                            <p:childTnLst>
                              <p:par>
                                <p:cTn id="93" presetID="22" presetClass="entr" presetSubtype="8" fill="hold" grpId="0" nodeType="afterEffect">
                                  <p:stCondLst>
                                    <p:cond delay="0"/>
                                  </p:stCondLst>
                                  <p:childTnLst>
                                    <p:set>
                                      <p:cBhvr>
                                        <p:cTn id="94" dur="1" fill="hold">
                                          <p:stCondLst>
                                            <p:cond delay="0"/>
                                          </p:stCondLst>
                                        </p:cTn>
                                        <p:tgtEl>
                                          <p:spTgt spid="67"/>
                                        </p:tgtEl>
                                        <p:attrNameLst>
                                          <p:attrName>style.visibility</p:attrName>
                                        </p:attrNameLst>
                                      </p:cBhvr>
                                      <p:to>
                                        <p:strVal val="visible"/>
                                      </p:to>
                                    </p:set>
                                    <p:animEffect transition="in" filter="wipe(left)">
                                      <p:cBhvr>
                                        <p:cTn id="95" dur="500"/>
                                        <p:tgtEl>
                                          <p:spTgt spid="67"/>
                                        </p:tgtEl>
                                      </p:cBhvr>
                                    </p:animEffect>
                                  </p:childTnLst>
                                </p:cTn>
                              </p:par>
                              <p:par>
                                <p:cTn id="96" presetID="42" presetClass="entr" presetSubtype="0" fill="hold" grpId="0" nodeType="withEffect">
                                  <p:stCondLst>
                                    <p:cond delay="0"/>
                                  </p:stCondLst>
                                  <p:childTnLst>
                                    <p:set>
                                      <p:cBhvr>
                                        <p:cTn id="97" dur="1" fill="hold">
                                          <p:stCondLst>
                                            <p:cond delay="0"/>
                                          </p:stCondLst>
                                        </p:cTn>
                                        <p:tgtEl>
                                          <p:spTgt spid="68"/>
                                        </p:tgtEl>
                                        <p:attrNameLst>
                                          <p:attrName>style.visibility</p:attrName>
                                        </p:attrNameLst>
                                      </p:cBhvr>
                                      <p:to>
                                        <p:strVal val="visible"/>
                                      </p:to>
                                    </p:set>
                                    <p:animEffect transition="in" filter="fade">
                                      <p:cBhvr>
                                        <p:cTn id="98" dur="1000"/>
                                        <p:tgtEl>
                                          <p:spTgt spid="68"/>
                                        </p:tgtEl>
                                      </p:cBhvr>
                                    </p:animEffect>
                                    <p:anim calcmode="lin" valueType="num">
                                      <p:cBhvr>
                                        <p:cTn id="99" dur="1000" fill="hold"/>
                                        <p:tgtEl>
                                          <p:spTgt spid="68"/>
                                        </p:tgtEl>
                                        <p:attrNameLst>
                                          <p:attrName>ppt_x</p:attrName>
                                        </p:attrNameLst>
                                      </p:cBhvr>
                                      <p:tavLst>
                                        <p:tav tm="0">
                                          <p:val>
                                            <p:strVal val="#ppt_x"/>
                                          </p:val>
                                        </p:tav>
                                        <p:tav tm="100000">
                                          <p:val>
                                            <p:strVal val="#ppt_x"/>
                                          </p:val>
                                        </p:tav>
                                      </p:tavLst>
                                    </p:anim>
                                    <p:anim calcmode="lin" valueType="num">
                                      <p:cBhvr>
                                        <p:cTn id="100" dur="1000" fill="hold"/>
                                        <p:tgtEl>
                                          <p:spTgt spid="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5" grpId="0"/>
      <p:bldP spid="37" grpId="0"/>
      <p:bldP spid="38" grpId="0"/>
      <p:bldP spid="39" grpId="0"/>
      <p:bldP spid="40" grpId="0"/>
      <p:bldP spid="41" grpId="0"/>
      <p:bldP spid="42" grpId="0"/>
      <p:bldP spid="43" grpId="0"/>
      <p:bldP spid="44" grpId="0"/>
      <p:bldP spid="45" grpId="0"/>
      <p:bldP spid="46" grpId="0"/>
      <p:bldP spid="63" grpId="0"/>
      <p:bldP spid="64" grpId="0"/>
      <p:bldP spid="65" grpId="0"/>
      <p:bldP spid="66" grpId="0"/>
      <p:bldP spid="67" grpId="0"/>
      <p:bldP spid="6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组合 34"/>
          <p:cNvGrpSpPr/>
          <p:nvPr/>
        </p:nvGrpSpPr>
        <p:grpSpPr>
          <a:xfrm>
            <a:off x="1601117" y="3426821"/>
            <a:ext cx="628565" cy="628650"/>
            <a:chOff x="8799095" y="1876644"/>
            <a:chExt cx="838200" cy="838200"/>
          </a:xfrm>
        </p:grpSpPr>
        <p:sp>
          <p:nvSpPr>
            <p:cNvPr id="36" name="Rounded Rectangle 13"/>
            <p:cNvSpPr/>
            <p:nvPr/>
          </p:nvSpPr>
          <p:spPr>
            <a:xfrm>
              <a:off x="8799095" y="1876644"/>
              <a:ext cx="838200" cy="838200"/>
            </a:xfrm>
            <a:prstGeom prst="roundRect">
              <a:avLst/>
            </a:prstGeom>
            <a:solidFill>
              <a:srgbClr val="DB7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44"/>
            <p:cNvSpPr>
              <a:spLocks noEditPoints="1"/>
            </p:cNvSpPr>
            <p:nvPr/>
          </p:nvSpPr>
          <p:spPr bwMode="auto">
            <a:xfrm>
              <a:off x="9017284" y="2097329"/>
              <a:ext cx="401822" cy="396830"/>
            </a:xfrm>
            <a:custGeom>
              <a:avLst/>
              <a:gdLst>
                <a:gd name="T0" fmla="*/ 114 w 121"/>
                <a:gd name="T1" fmla="*/ 89 h 119"/>
                <a:gd name="T2" fmla="*/ 88 w 121"/>
                <a:gd name="T3" fmla="*/ 62 h 119"/>
                <a:gd name="T4" fmla="*/ 71 w 121"/>
                <a:gd name="T5" fmla="*/ 58 h 119"/>
                <a:gd name="T6" fmla="*/ 61 w 121"/>
                <a:gd name="T7" fmla="*/ 48 h 119"/>
                <a:gd name="T8" fmla="*/ 56 w 121"/>
                <a:gd name="T9" fmla="*/ 33 h 119"/>
                <a:gd name="T10" fmla="*/ 30 w 121"/>
                <a:gd name="T11" fmla="*/ 6 h 119"/>
                <a:gd name="T12" fmla="*/ 7 w 121"/>
                <a:gd name="T13" fmla="*/ 6 h 119"/>
                <a:gd name="T14" fmla="*/ 7 w 121"/>
                <a:gd name="T15" fmla="*/ 29 h 119"/>
                <a:gd name="T16" fmla="*/ 33 w 121"/>
                <a:gd name="T17" fmla="*/ 56 h 119"/>
                <a:gd name="T18" fmla="*/ 51 w 121"/>
                <a:gd name="T19" fmla="*/ 60 h 119"/>
                <a:gd name="T20" fmla="*/ 60 w 121"/>
                <a:gd name="T21" fmla="*/ 70 h 119"/>
                <a:gd name="T22" fmla="*/ 65 w 121"/>
                <a:gd name="T23" fmla="*/ 85 h 119"/>
                <a:gd name="T24" fmla="*/ 91 w 121"/>
                <a:gd name="T25" fmla="*/ 112 h 119"/>
                <a:gd name="T26" fmla="*/ 114 w 121"/>
                <a:gd name="T27" fmla="*/ 112 h 119"/>
                <a:gd name="T28" fmla="*/ 114 w 121"/>
                <a:gd name="T29" fmla="*/ 89 h 119"/>
                <a:gd name="T30" fmla="*/ 36 w 121"/>
                <a:gd name="T31" fmla="*/ 51 h 119"/>
                <a:gd name="T32" fmla="*/ 12 w 121"/>
                <a:gd name="T33" fmla="*/ 27 h 119"/>
                <a:gd name="T34" fmla="*/ 11 w 121"/>
                <a:gd name="T35" fmla="*/ 11 h 119"/>
                <a:gd name="T36" fmla="*/ 27 w 121"/>
                <a:gd name="T37" fmla="*/ 12 h 119"/>
                <a:gd name="T38" fmla="*/ 51 w 121"/>
                <a:gd name="T39" fmla="*/ 36 h 119"/>
                <a:gd name="T40" fmla="*/ 54 w 121"/>
                <a:gd name="T41" fmla="*/ 42 h 119"/>
                <a:gd name="T42" fmla="*/ 43 w 121"/>
                <a:gd name="T43" fmla="*/ 42 h 119"/>
                <a:gd name="T44" fmla="*/ 43 w 121"/>
                <a:gd name="T45" fmla="*/ 53 h 119"/>
                <a:gd name="T46" fmla="*/ 45 w 121"/>
                <a:gd name="T47" fmla="*/ 54 h 119"/>
                <a:gd name="T48" fmla="*/ 36 w 121"/>
                <a:gd name="T49" fmla="*/ 51 h 119"/>
                <a:gd name="T50" fmla="*/ 110 w 121"/>
                <a:gd name="T51" fmla="*/ 107 h 119"/>
                <a:gd name="T52" fmla="*/ 94 w 121"/>
                <a:gd name="T53" fmla="*/ 107 h 119"/>
                <a:gd name="T54" fmla="*/ 70 w 121"/>
                <a:gd name="T55" fmla="*/ 83 h 119"/>
                <a:gd name="T56" fmla="*/ 67 w 121"/>
                <a:gd name="T57" fmla="*/ 76 h 119"/>
                <a:gd name="T58" fmla="*/ 71 w 121"/>
                <a:gd name="T59" fmla="*/ 80 h 119"/>
                <a:gd name="T60" fmla="*/ 82 w 121"/>
                <a:gd name="T61" fmla="*/ 80 h 119"/>
                <a:gd name="T62" fmla="*/ 82 w 121"/>
                <a:gd name="T63" fmla="*/ 69 h 119"/>
                <a:gd name="T64" fmla="*/ 77 w 121"/>
                <a:gd name="T65" fmla="*/ 64 h 119"/>
                <a:gd name="T66" fmla="*/ 85 w 121"/>
                <a:gd name="T67" fmla="*/ 68 h 119"/>
                <a:gd name="T68" fmla="*/ 109 w 121"/>
                <a:gd name="T69" fmla="*/ 92 h 119"/>
                <a:gd name="T70" fmla="*/ 110 w 121"/>
                <a:gd name="T71" fmla="*/ 107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1" h="119">
                  <a:moveTo>
                    <a:pt x="114" y="89"/>
                  </a:moveTo>
                  <a:cubicBezTo>
                    <a:pt x="88" y="62"/>
                    <a:pt x="88" y="62"/>
                    <a:pt x="88" y="62"/>
                  </a:cubicBezTo>
                  <a:cubicBezTo>
                    <a:pt x="83" y="58"/>
                    <a:pt x="77" y="57"/>
                    <a:pt x="71" y="58"/>
                  </a:cubicBezTo>
                  <a:cubicBezTo>
                    <a:pt x="61" y="48"/>
                    <a:pt x="61" y="48"/>
                    <a:pt x="61" y="48"/>
                  </a:cubicBezTo>
                  <a:cubicBezTo>
                    <a:pt x="62" y="43"/>
                    <a:pt x="61" y="37"/>
                    <a:pt x="56" y="33"/>
                  </a:cubicBezTo>
                  <a:cubicBezTo>
                    <a:pt x="30" y="6"/>
                    <a:pt x="30" y="6"/>
                    <a:pt x="30" y="6"/>
                  </a:cubicBezTo>
                  <a:cubicBezTo>
                    <a:pt x="23" y="0"/>
                    <a:pt x="13" y="0"/>
                    <a:pt x="7" y="6"/>
                  </a:cubicBezTo>
                  <a:cubicBezTo>
                    <a:pt x="0" y="13"/>
                    <a:pt x="0" y="23"/>
                    <a:pt x="7" y="29"/>
                  </a:cubicBezTo>
                  <a:cubicBezTo>
                    <a:pt x="33" y="56"/>
                    <a:pt x="33" y="56"/>
                    <a:pt x="33" y="56"/>
                  </a:cubicBezTo>
                  <a:cubicBezTo>
                    <a:pt x="38" y="61"/>
                    <a:pt x="45" y="62"/>
                    <a:pt x="51" y="60"/>
                  </a:cubicBezTo>
                  <a:cubicBezTo>
                    <a:pt x="60" y="70"/>
                    <a:pt x="60" y="70"/>
                    <a:pt x="60" y="70"/>
                  </a:cubicBezTo>
                  <a:cubicBezTo>
                    <a:pt x="59" y="75"/>
                    <a:pt x="60" y="81"/>
                    <a:pt x="65" y="85"/>
                  </a:cubicBezTo>
                  <a:cubicBezTo>
                    <a:pt x="91" y="112"/>
                    <a:pt x="91" y="112"/>
                    <a:pt x="91" y="112"/>
                  </a:cubicBezTo>
                  <a:cubicBezTo>
                    <a:pt x="98" y="119"/>
                    <a:pt x="108" y="119"/>
                    <a:pt x="114" y="112"/>
                  </a:cubicBezTo>
                  <a:cubicBezTo>
                    <a:pt x="121" y="106"/>
                    <a:pt x="121" y="95"/>
                    <a:pt x="114" y="89"/>
                  </a:cubicBezTo>
                  <a:close/>
                  <a:moveTo>
                    <a:pt x="36" y="51"/>
                  </a:moveTo>
                  <a:cubicBezTo>
                    <a:pt x="12" y="27"/>
                    <a:pt x="12" y="27"/>
                    <a:pt x="12" y="27"/>
                  </a:cubicBezTo>
                  <a:cubicBezTo>
                    <a:pt x="7" y="22"/>
                    <a:pt x="7" y="15"/>
                    <a:pt x="11" y="11"/>
                  </a:cubicBezTo>
                  <a:cubicBezTo>
                    <a:pt x="16" y="7"/>
                    <a:pt x="23" y="7"/>
                    <a:pt x="27" y="12"/>
                  </a:cubicBezTo>
                  <a:cubicBezTo>
                    <a:pt x="51" y="36"/>
                    <a:pt x="51" y="36"/>
                    <a:pt x="51" y="36"/>
                  </a:cubicBezTo>
                  <a:cubicBezTo>
                    <a:pt x="53" y="37"/>
                    <a:pt x="54" y="40"/>
                    <a:pt x="54" y="42"/>
                  </a:cubicBezTo>
                  <a:cubicBezTo>
                    <a:pt x="51" y="39"/>
                    <a:pt x="46" y="39"/>
                    <a:pt x="43" y="42"/>
                  </a:cubicBezTo>
                  <a:cubicBezTo>
                    <a:pt x="40" y="45"/>
                    <a:pt x="40" y="50"/>
                    <a:pt x="43" y="53"/>
                  </a:cubicBezTo>
                  <a:cubicBezTo>
                    <a:pt x="45" y="54"/>
                    <a:pt x="45" y="54"/>
                    <a:pt x="45" y="54"/>
                  </a:cubicBezTo>
                  <a:cubicBezTo>
                    <a:pt x="42" y="54"/>
                    <a:pt x="38" y="53"/>
                    <a:pt x="36" y="51"/>
                  </a:cubicBezTo>
                  <a:close/>
                  <a:moveTo>
                    <a:pt x="110" y="107"/>
                  </a:moveTo>
                  <a:cubicBezTo>
                    <a:pt x="105" y="111"/>
                    <a:pt x="98" y="111"/>
                    <a:pt x="94" y="107"/>
                  </a:cubicBezTo>
                  <a:cubicBezTo>
                    <a:pt x="70" y="83"/>
                    <a:pt x="70" y="83"/>
                    <a:pt x="70" y="83"/>
                  </a:cubicBezTo>
                  <a:cubicBezTo>
                    <a:pt x="68" y="81"/>
                    <a:pt x="67" y="78"/>
                    <a:pt x="67" y="76"/>
                  </a:cubicBezTo>
                  <a:cubicBezTo>
                    <a:pt x="71" y="80"/>
                    <a:pt x="71" y="80"/>
                    <a:pt x="71" y="80"/>
                  </a:cubicBezTo>
                  <a:cubicBezTo>
                    <a:pt x="74" y="83"/>
                    <a:pt x="79" y="83"/>
                    <a:pt x="82" y="80"/>
                  </a:cubicBezTo>
                  <a:cubicBezTo>
                    <a:pt x="85" y="77"/>
                    <a:pt x="85" y="72"/>
                    <a:pt x="82" y="69"/>
                  </a:cubicBezTo>
                  <a:cubicBezTo>
                    <a:pt x="77" y="64"/>
                    <a:pt x="77" y="64"/>
                    <a:pt x="77" y="64"/>
                  </a:cubicBezTo>
                  <a:cubicBezTo>
                    <a:pt x="80" y="64"/>
                    <a:pt x="83" y="65"/>
                    <a:pt x="85" y="68"/>
                  </a:cubicBezTo>
                  <a:cubicBezTo>
                    <a:pt x="109" y="92"/>
                    <a:pt x="109" y="92"/>
                    <a:pt x="109" y="92"/>
                  </a:cubicBezTo>
                  <a:cubicBezTo>
                    <a:pt x="114" y="96"/>
                    <a:pt x="114" y="103"/>
                    <a:pt x="110" y="107"/>
                  </a:cubicBezTo>
                  <a:close/>
                </a:path>
              </a:pathLst>
            </a:custGeom>
            <a:solidFill>
              <a:schemeClr val="bg1"/>
            </a:solidFill>
            <a:ln>
              <a:noFill/>
            </a:ln>
          </p:spPr>
          <p:txBody>
            <a:bodyPr vert="horz" wrap="square" lIns="91412" tIns="45706" rIns="91412" bIns="45706" numCol="1" anchor="t" anchorCtr="0" compatLnSpc="1"/>
            <a:lstStyle/>
            <a:p>
              <a:endParaRPr lang="en-US"/>
            </a:p>
          </p:txBody>
        </p:sp>
      </p:grpSp>
      <p:grpSp>
        <p:nvGrpSpPr>
          <p:cNvPr id="42" name="组合 41"/>
          <p:cNvGrpSpPr/>
          <p:nvPr/>
        </p:nvGrpSpPr>
        <p:grpSpPr>
          <a:xfrm>
            <a:off x="4780905" y="1133530"/>
            <a:ext cx="628565" cy="628650"/>
            <a:chOff x="6226075" y="1876644"/>
            <a:chExt cx="838200" cy="838200"/>
          </a:xfrm>
        </p:grpSpPr>
        <p:sp>
          <p:nvSpPr>
            <p:cNvPr id="43" name="Rounded Rectangle 11"/>
            <p:cNvSpPr/>
            <p:nvPr/>
          </p:nvSpPr>
          <p:spPr>
            <a:xfrm>
              <a:off x="6226075" y="1876644"/>
              <a:ext cx="838200" cy="838200"/>
            </a:xfrm>
            <a:prstGeom prst="roundRect">
              <a:avLst/>
            </a:prstGeom>
            <a:solidFill>
              <a:srgbClr val="DB7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24"/>
            <p:cNvGrpSpPr/>
            <p:nvPr/>
          </p:nvGrpSpPr>
          <p:grpSpPr>
            <a:xfrm>
              <a:off x="6439272" y="2107312"/>
              <a:ext cx="411805" cy="376863"/>
              <a:chOff x="6726389" y="1486674"/>
              <a:chExt cx="411805" cy="376863"/>
            </a:xfrm>
            <a:solidFill>
              <a:schemeClr val="bg1"/>
            </a:solidFill>
          </p:grpSpPr>
          <p:sp>
            <p:nvSpPr>
              <p:cNvPr id="45" name="Oval 52"/>
              <p:cNvSpPr>
                <a:spLocks noChangeArrowheads="1"/>
              </p:cNvSpPr>
              <p:nvPr/>
            </p:nvSpPr>
            <p:spPr bwMode="auto">
              <a:xfrm>
                <a:off x="6773808" y="1786168"/>
                <a:ext cx="44924" cy="42429"/>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en-US"/>
              </a:p>
            </p:txBody>
          </p:sp>
          <p:sp>
            <p:nvSpPr>
              <p:cNvPr id="46" name="Oval 53"/>
              <p:cNvSpPr>
                <a:spLocks noChangeArrowheads="1"/>
              </p:cNvSpPr>
              <p:nvPr/>
            </p:nvSpPr>
            <p:spPr bwMode="auto">
              <a:xfrm>
                <a:off x="6748851" y="1836083"/>
                <a:ext cx="24958" cy="27454"/>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en-US"/>
              </a:p>
            </p:txBody>
          </p:sp>
          <p:sp>
            <p:nvSpPr>
              <p:cNvPr id="47" name="Freeform 54"/>
              <p:cNvSpPr/>
              <p:nvPr/>
            </p:nvSpPr>
            <p:spPr bwMode="auto">
              <a:xfrm>
                <a:off x="6726389" y="1486674"/>
                <a:ext cx="411805" cy="292007"/>
              </a:xfrm>
              <a:custGeom>
                <a:avLst/>
                <a:gdLst>
                  <a:gd name="T0" fmla="*/ 124 w 124"/>
                  <a:gd name="T1" fmla="*/ 34 h 88"/>
                  <a:gd name="T2" fmla="*/ 99 w 124"/>
                  <a:gd name="T3" fmla="*/ 9 h 88"/>
                  <a:gd name="T4" fmla="*/ 93 w 124"/>
                  <a:gd name="T5" fmla="*/ 10 h 88"/>
                  <a:gd name="T6" fmla="*/ 74 w 124"/>
                  <a:gd name="T7" fmla="*/ 0 h 88"/>
                  <a:gd name="T8" fmla="*/ 60 w 124"/>
                  <a:gd name="T9" fmla="*/ 5 h 88"/>
                  <a:gd name="T10" fmla="*/ 46 w 124"/>
                  <a:gd name="T11" fmla="*/ 0 h 88"/>
                  <a:gd name="T12" fmla="*/ 31 w 124"/>
                  <a:gd name="T13" fmla="*/ 5 h 88"/>
                  <a:gd name="T14" fmla="*/ 25 w 124"/>
                  <a:gd name="T15" fmla="*/ 5 h 88"/>
                  <a:gd name="T16" fmla="*/ 0 w 124"/>
                  <a:gd name="T17" fmla="*/ 30 h 88"/>
                  <a:gd name="T18" fmla="*/ 3 w 124"/>
                  <a:gd name="T19" fmla="*/ 43 h 88"/>
                  <a:gd name="T20" fmla="*/ 0 w 124"/>
                  <a:gd name="T21" fmla="*/ 55 h 88"/>
                  <a:gd name="T22" fmla="*/ 25 w 124"/>
                  <a:gd name="T23" fmla="*/ 80 h 88"/>
                  <a:gd name="T24" fmla="*/ 28 w 124"/>
                  <a:gd name="T25" fmla="*/ 80 h 88"/>
                  <a:gd name="T26" fmla="*/ 46 w 124"/>
                  <a:gd name="T27" fmla="*/ 88 h 88"/>
                  <a:gd name="T28" fmla="*/ 64 w 124"/>
                  <a:gd name="T29" fmla="*/ 80 h 88"/>
                  <a:gd name="T30" fmla="*/ 79 w 124"/>
                  <a:gd name="T31" fmla="*/ 85 h 88"/>
                  <a:gd name="T32" fmla="*/ 104 w 124"/>
                  <a:gd name="T33" fmla="*/ 60 h 88"/>
                  <a:gd name="T34" fmla="*/ 104 w 124"/>
                  <a:gd name="T35" fmla="*/ 59 h 88"/>
                  <a:gd name="T36" fmla="*/ 124 w 124"/>
                  <a:gd name="T37" fmla="*/ 3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4" h="88">
                    <a:moveTo>
                      <a:pt x="124" y="34"/>
                    </a:moveTo>
                    <a:cubicBezTo>
                      <a:pt x="124" y="21"/>
                      <a:pt x="113" y="9"/>
                      <a:pt x="99" y="9"/>
                    </a:cubicBezTo>
                    <a:cubicBezTo>
                      <a:pt x="97" y="9"/>
                      <a:pt x="95" y="10"/>
                      <a:pt x="93" y="10"/>
                    </a:cubicBezTo>
                    <a:cubicBezTo>
                      <a:pt x="89" y="4"/>
                      <a:pt x="82" y="0"/>
                      <a:pt x="74" y="0"/>
                    </a:cubicBezTo>
                    <a:cubicBezTo>
                      <a:pt x="69" y="0"/>
                      <a:pt x="64" y="2"/>
                      <a:pt x="60" y="5"/>
                    </a:cubicBezTo>
                    <a:cubicBezTo>
                      <a:pt x="56" y="2"/>
                      <a:pt x="51" y="0"/>
                      <a:pt x="46" y="0"/>
                    </a:cubicBezTo>
                    <a:cubicBezTo>
                      <a:pt x="40" y="0"/>
                      <a:pt x="35" y="2"/>
                      <a:pt x="31" y="5"/>
                    </a:cubicBezTo>
                    <a:cubicBezTo>
                      <a:pt x="29" y="5"/>
                      <a:pt x="27" y="5"/>
                      <a:pt x="25" y="5"/>
                    </a:cubicBezTo>
                    <a:cubicBezTo>
                      <a:pt x="11" y="5"/>
                      <a:pt x="0" y="16"/>
                      <a:pt x="0" y="30"/>
                    </a:cubicBezTo>
                    <a:cubicBezTo>
                      <a:pt x="0" y="35"/>
                      <a:pt x="1" y="39"/>
                      <a:pt x="3" y="43"/>
                    </a:cubicBezTo>
                    <a:cubicBezTo>
                      <a:pt x="1" y="46"/>
                      <a:pt x="0" y="51"/>
                      <a:pt x="0" y="55"/>
                    </a:cubicBezTo>
                    <a:cubicBezTo>
                      <a:pt x="0" y="69"/>
                      <a:pt x="11" y="80"/>
                      <a:pt x="25" y="80"/>
                    </a:cubicBezTo>
                    <a:cubicBezTo>
                      <a:pt x="26" y="80"/>
                      <a:pt x="27" y="80"/>
                      <a:pt x="28" y="80"/>
                    </a:cubicBezTo>
                    <a:cubicBezTo>
                      <a:pt x="32" y="85"/>
                      <a:pt x="39" y="88"/>
                      <a:pt x="46" y="88"/>
                    </a:cubicBezTo>
                    <a:cubicBezTo>
                      <a:pt x="53" y="88"/>
                      <a:pt x="59" y="85"/>
                      <a:pt x="64" y="80"/>
                    </a:cubicBezTo>
                    <a:cubicBezTo>
                      <a:pt x="68" y="83"/>
                      <a:pt x="73" y="85"/>
                      <a:pt x="79" y="85"/>
                    </a:cubicBezTo>
                    <a:cubicBezTo>
                      <a:pt x="92" y="85"/>
                      <a:pt x="104" y="74"/>
                      <a:pt x="104" y="60"/>
                    </a:cubicBezTo>
                    <a:cubicBezTo>
                      <a:pt x="104" y="60"/>
                      <a:pt x="104" y="59"/>
                      <a:pt x="104" y="59"/>
                    </a:cubicBezTo>
                    <a:cubicBezTo>
                      <a:pt x="115" y="57"/>
                      <a:pt x="124" y="47"/>
                      <a:pt x="124"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en-US"/>
              </a:p>
            </p:txBody>
          </p:sp>
        </p:grpSp>
      </p:grpSp>
      <p:grpSp>
        <p:nvGrpSpPr>
          <p:cNvPr id="48" name="组合 47"/>
          <p:cNvGrpSpPr/>
          <p:nvPr/>
        </p:nvGrpSpPr>
        <p:grpSpPr>
          <a:xfrm>
            <a:off x="1601117" y="2280175"/>
            <a:ext cx="628565" cy="628650"/>
            <a:chOff x="3693695" y="3225466"/>
            <a:chExt cx="838200" cy="838200"/>
          </a:xfrm>
        </p:grpSpPr>
        <p:sp>
          <p:nvSpPr>
            <p:cNvPr id="49" name="Rounded Rectangle 15"/>
            <p:cNvSpPr/>
            <p:nvPr/>
          </p:nvSpPr>
          <p:spPr>
            <a:xfrm>
              <a:off x="3693695" y="3225466"/>
              <a:ext cx="838200" cy="838200"/>
            </a:xfrm>
            <a:prstGeom prst="roundRect">
              <a:avLst/>
            </a:prstGeom>
            <a:solidFill>
              <a:srgbClr val="DB7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55"/>
            <p:cNvSpPr>
              <a:spLocks noEditPoints="1"/>
            </p:cNvSpPr>
            <p:nvPr/>
          </p:nvSpPr>
          <p:spPr bwMode="auto">
            <a:xfrm>
              <a:off x="3898158" y="3419946"/>
              <a:ext cx="429274" cy="449241"/>
            </a:xfrm>
            <a:custGeom>
              <a:avLst/>
              <a:gdLst>
                <a:gd name="T0" fmla="*/ 83 w 129"/>
                <a:gd name="T1" fmla="*/ 92 h 135"/>
                <a:gd name="T2" fmla="*/ 127 w 129"/>
                <a:gd name="T3" fmla="*/ 26 h 135"/>
                <a:gd name="T4" fmla="*/ 127 w 129"/>
                <a:gd name="T5" fmla="*/ 21 h 135"/>
                <a:gd name="T6" fmla="*/ 117 w 129"/>
                <a:gd name="T7" fmla="*/ 10 h 135"/>
                <a:gd name="T8" fmla="*/ 112 w 129"/>
                <a:gd name="T9" fmla="*/ 10 h 135"/>
                <a:gd name="T10" fmla="*/ 107 w 129"/>
                <a:gd name="T11" fmla="*/ 16 h 135"/>
                <a:gd name="T12" fmla="*/ 101 w 129"/>
                <a:gd name="T13" fmla="*/ 16 h 135"/>
                <a:gd name="T14" fmla="*/ 101 w 129"/>
                <a:gd name="T15" fmla="*/ 0 h 135"/>
                <a:gd name="T16" fmla="*/ 27 w 129"/>
                <a:gd name="T17" fmla="*/ 0 h 135"/>
                <a:gd name="T18" fmla="*/ 27 w 129"/>
                <a:gd name="T19" fmla="*/ 16 h 135"/>
                <a:gd name="T20" fmla="*/ 22 w 129"/>
                <a:gd name="T21" fmla="*/ 16 h 135"/>
                <a:gd name="T22" fmla="*/ 17 w 129"/>
                <a:gd name="T23" fmla="*/ 10 h 135"/>
                <a:gd name="T24" fmla="*/ 12 w 129"/>
                <a:gd name="T25" fmla="*/ 10 h 135"/>
                <a:gd name="T26" fmla="*/ 1 w 129"/>
                <a:gd name="T27" fmla="*/ 21 h 135"/>
                <a:gd name="T28" fmla="*/ 1 w 129"/>
                <a:gd name="T29" fmla="*/ 26 h 135"/>
                <a:gd name="T30" fmla="*/ 46 w 129"/>
                <a:gd name="T31" fmla="*/ 92 h 135"/>
                <a:gd name="T32" fmla="*/ 59 w 129"/>
                <a:gd name="T33" fmla="*/ 98 h 135"/>
                <a:gd name="T34" fmla="*/ 59 w 129"/>
                <a:gd name="T35" fmla="*/ 103 h 135"/>
                <a:gd name="T36" fmla="*/ 54 w 129"/>
                <a:gd name="T37" fmla="*/ 106 h 135"/>
                <a:gd name="T38" fmla="*/ 59 w 129"/>
                <a:gd name="T39" fmla="*/ 108 h 135"/>
                <a:gd name="T40" fmla="*/ 59 w 129"/>
                <a:gd name="T41" fmla="*/ 114 h 135"/>
                <a:gd name="T42" fmla="*/ 54 w 129"/>
                <a:gd name="T43" fmla="*/ 119 h 135"/>
                <a:gd name="T44" fmla="*/ 48 w 129"/>
                <a:gd name="T45" fmla="*/ 124 h 135"/>
                <a:gd name="T46" fmla="*/ 43 w 129"/>
                <a:gd name="T47" fmla="*/ 129 h 135"/>
                <a:gd name="T48" fmla="*/ 49 w 129"/>
                <a:gd name="T49" fmla="*/ 135 h 135"/>
                <a:gd name="T50" fmla="*/ 80 w 129"/>
                <a:gd name="T51" fmla="*/ 135 h 135"/>
                <a:gd name="T52" fmla="*/ 85 w 129"/>
                <a:gd name="T53" fmla="*/ 129 h 135"/>
                <a:gd name="T54" fmla="*/ 80 w 129"/>
                <a:gd name="T55" fmla="*/ 124 h 135"/>
                <a:gd name="T56" fmla="*/ 74 w 129"/>
                <a:gd name="T57" fmla="*/ 119 h 135"/>
                <a:gd name="T58" fmla="*/ 69 w 129"/>
                <a:gd name="T59" fmla="*/ 114 h 135"/>
                <a:gd name="T60" fmla="*/ 69 w 129"/>
                <a:gd name="T61" fmla="*/ 108 h 135"/>
                <a:gd name="T62" fmla="*/ 75 w 129"/>
                <a:gd name="T63" fmla="*/ 106 h 135"/>
                <a:gd name="T64" fmla="*/ 69 w 129"/>
                <a:gd name="T65" fmla="*/ 103 h 135"/>
                <a:gd name="T66" fmla="*/ 69 w 129"/>
                <a:gd name="T67" fmla="*/ 98 h 135"/>
                <a:gd name="T68" fmla="*/ 83 w 129"/>
                <a:gd name="T69" fmla="*/ 92 h 135"/>
                <a:gd name="T70" fmla="*/ 101 w 129"/>
                <a:gd name="T71" fmla="*/ 21 h 135"/>
                <a:gd name="T72" fmla="*/ 107 w 129"/>
                <a:gd name="T73" fmla="*/ 21 h 135"/>
                <a:gd name="T74" fmla="*/ 112 w 129"/>
                <a:gd name="T75" fmla="*/ 16 h 135"/>
                <a:gd name="T76" fmla="*/ 117 w 129"/>
                <a:gd name="T77" fmla="*/ 21 h 135"/>
                <a:gd name="T78" fmla="*/ 117 w 129"/>
                <a:gd name="T79" fmla="*/ 26 h 135"/>
                <a:gd name="T80" fmla="*/ 91 w 129"/>
                <a:gd name="T81" fmla="*/ 71 h 135"/>
                <a:gd name="T82" fmla="*/ 101 w 129"/>
                <a:gd name="T83" fmla="*/ 21 h 135"/>
                <a:gd name="T84" fmla="*/ 36 w 129"/>
                <a:gd name="T85" fmla="*/ 72 h 135"/>
                <a:gd name="T86" fmla="*/ 10 w 129"/>
                <a:gd name="T87" fmla="*/ 27 h 135"/>
                <a:gd name="T88" fmla="*/ 10 w 129"/>
                <a:gd name="T89" fmla="*/ 22 h 135"/>
                <a:gd name="T90" fmla="*/ 15 w 129"/>
                <a:gd name="T91" fmla="*/ 17 h 135"/>
                <a:gd name="T92" fmla="*/ 20 w 129"/>
                <a:gd name="T93" fmla="*/ 22 h 135"/>
                <a:gd name="T94" fmla="*/ 26 w 129"/>
                <a:gd name="T95" fmla="*/ 22 h 135"/>
                <a:gd name="T96" fmla="*/ 36 w 129"/>
                <a:gd name="T97" fmla="*/ 7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9" h="135">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chemeClr val="bg1"/>
            </a:solidFill>
            <a:ln>
              <a:noFill/>
            </a:ln>
          </p:spPr>
          <p:txBody>
            <a:bodyPr vert="horz" wrap="square" lIns="91412" tIns="45706" rIns="91412" bIns="45706" numCol="1" anchor="t" anchorCtr="0" compatLnSpc="1"/>
            <a:lstStyle/>
            <a:p>
              <a:endParaRPr lang="en-US"/>
            </a:p>
          </p:txBody>
        </p:sp>
      </p:grpSp>
      <p:grpSp>
        <p:nvGrpSpPr>
          <p:cNvPr id="51" name="组合 50"/>
          <p:cNvGrpSpPr/>
          <p:nvPr/>
        </p:nvGrpSpPr>
        <p:grpSpPr>
          <a:xfrm>
            <a:off x="4780905" y="2280175"/>
            <a:ext cx="628565" cy="628650"/>
            <a:chOff x="6226075" y="3225466"/>
            <a:chExt cx="838200" cy="838200"/>
          </a:xfrm>
        </p:grpSpPr>
        <p:sp>
          <p:nvSpPr>
            <p:cNvPr id="52" name="Rounded Rectangle 17"/>
            <p:cNvSpPr/>
            <p:nvPr/>
          </p:nvSpPr>
          <p:spPr>
            <a:xfrm>
              <a:off x="6226075" y="3225466"/>
              <a:ext cx="838200" cy="838200"/>
            </a:xfrm>
            <a:prstGeom prst="roundRect">
              <a:avLst/>
            </a:prstGeom>
            <a:solidFill>
              <a:srgbClr val="DB7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29"/>
            <p:cNvGrpSpPr/>
            <p:nvPr/>
          </p:nvGrpSpPr>
          <p:grpSpPr>
            <a:xfrm>
              <a:off x="6482949" y="3448336"/>
              <a:ext cx="324452" cy="406813"/>
              <a:chOff x="5106627" y="2260366"/>
              <a:chExt cx="324452" cy="406813"/>
            </a:xfrm>
            <a:solidFill>
              <a:schemeClr val="bg1"/>
            </a:solidFill>
          </p:grpSpPr>
          <p:sp>
            <p:nvSpPr>
              <p:cNvPr id="54" name="Freeform 80"/>
              <p:cNvSpPr/>
              <p:nvPr/>
            </p:nvSpPr>
            <p:spPr bwMode="auto">
              <a:xfrm>
                <a:off x="5106627" y="2430079"/>
                <a:ext cx="324452" cy="134772"/>
              </a:xfrm>
              <a:custGeom>
                <a:avLst/>
                <a:gdLst>
                  <a:gd name="T0" fmla="*/ 49 w 98"/>
                  <a:gd name="T1" fmla="*/ 16 h 40"/>
                  <a:gd name="T2" fmla="*/ 2 w 98"/>
                  <a:gd name="T3" fmla="*/ 0 h 40"/>
                  <a:gd name="T4" fmla="*/ 0 w 98"/>
                  <a:gd name="T5" fmla="*/ 5 h 40"/>
                  <a:gd name="T6" fmla="*/ 0 w 98"/>
                  <a:gd name="T7" fmla="*/ 20 h 40"/>
                  <a:gd name="T8" fmla="*/ 49 w 98"/>
                  <a:gd name="T9" fmla="*/ 40 h 40"/>
                  <a:gd name="T10" fmla="*/ 98 w 98"/>
                  <a:gd name="T11" fmla="*/ 20 h 40"/>
                  <a:gd name="T12" fmla="*/ 98 w 98"/>
                  <a:gd name="T13" fmla="*/ 5 h 40"/>
                  <a:gd name="T14" fmla="*/ 96 w 98"/>
                  <a:gd name="T15" fmla="*/ 0 h 40"/>
                  <a:gd name="T16" fmla="*/ 49 w 98"/>
                  <a:gd name="T17"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0">
                    <a:moveTo>
                      <a:pt x="49" y="16"/>
                    </a:moveTo>
                    <a:cubicBezTo>
                      <a:pt x="26" y="16"/>
                      <a:pt x="7" y="9"/>
                      <a:pt x="2" y="0"/>
                    </a:cubicBezTo>
                    <a:cubicBezTo>
                      <a:pt x="1" y="2"/>
                      <a:pt x="0" y="3"/>
                      <a:pt x="0" y="5"/>
                    </a:cubicBezTo>
                    <a:cubicBezTo>
                      <a:pt x="0" y="20"/>
                      <a:pt x="0" y="20"/>
                      <a:pt x="0" y="20"/>
                    </a:cubicBezTo>
                    <a:cubicBezTo>
                      <a:pt x="0" y="31"/>
                      <a:pt x="22" y="40"/>
                      <a:pt x="49" y="40"/>
                    </a:cubicBezTo>
                    <a:cubicBezTo>
                      <a:pt x="76" y="40"/>
                      <a:pt x="98" y="31"/>
                      <a:pt x="98" y="20"/>
                    </a:cubicBezTo>
                    <a:cubicBezTo>
                      <a:pt x="98" y="5"/>
                      <a:pt x="98" y="5"/>
                      <a:pt x="98" y="5"/>
                    </a:cubicBezTo>
                    <a:cubicBezTo>
                      <a:pt x="98" y="3"/>
                      <a:pt x="97" y="2"/>
                      <a:pt x="96" y="0"/>
                    </a:cubicBezTo>
                    <a:cubicBezTo>
                      <a:pt x="91" y="9"/>
                      <a:pt x="72" y="16"/>
                      <a:pt x="49"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en-US"/>
              </a:p>
            </p:txBody>
          </p:sp>
          <p:sp>
            <p:nvSpPr>
              <p:cNvPr id="55" name="Freeform 81"/>
              <p:cNvSpPr/>
              <p:nvPr/>
            </p:nvSpPr>
            <p:spPr bwMode="auto">
              <a:xfrm>
                <a:off x="5106627" y="2534902"/>
                <a:ext cx="324452" cy="132277"/>
              </a:xfrm>
              <a:custGeom>
                <a:avLst/>
                <a:gdLst>
                  <a:gd name="T0" fmla="*/ 49 w 98"/>
                  <a:gd name="T1" fmla="*/ 15 h 40"/>
                  <a:gd name="T2" fmla="*/ 2 w 98"/>
                  <a:gd name="T3" fmla="*/ 0 h 40"/>
                  <a:gd name="T4" fmla="*/ 0 w 98"/>
                  <a:gd name="T5" fmla="*/ 4 h 40"/>
                  <a:gd name="T6" fmla="*/ 0 w 98"/>
                  <a:gd name="T7" fmla="*/ 19 h 40"/>
                  <a:gd name="T8" fmla="*/ 49 w 98"/>
                  <a:gd name="T9" fmla="*/ 40 h 40"/>
                  <a:gd name="T10" fmla="*/ 98 w 98"/>
                  <a:gd name="T11" fmla="*/ 19 h 40"/>
                  <a:gd name="T12" fmla="*/ 98 w 98"/>
                  <a:gd name="T13" fmla="*/ 4 h 40"/>
                  <a:gd name="T14" fmla="*/ 96 w 98"/>
                  <a:gd name="T15" fmla="*/ 0 h 40"/>
                  <a:gd name="T16" fmla="*/ 49 w 98"/>
                  <a:gd name="T17" fmla="*/ 1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0">
                    <a:moveTo>
                      <a:pt x="49" y="15"/>
                    </a:moveTo>
                    <a:cubicBezTo>
                      <a:pt x="26" y="15"/>
                      <a:pt x="7" y="9"/>
                      <a:pt x="2" y="0"/>
                    </a:cubicBezTo>
                    <a:cubicBezTo>
                      <a:pt x="1" y="1"/>
                      <a:pt x="0" y="3"/>
                      <a:pt x="0" y="4"/>
                    </a:cubicBezTo>
                    <a:cubicBezTo>
                      <a:pt x="0" y="19"/>
                      <a:pt x="0" y="19"/>
                      <a:pt x="0" y="19"/>
                    </a:cubicBezTo>
                    <a:cubicBezTo>
                      <a:pt x="0" y="31"/>
                      <a:pt x="22" y="40"/>
                      <a:pt x="49" y="40"/>
                    </a:cubicBezTo>
                    <a:cubicBezTo>
                      <a:pt x="76" y="40"/>
                      <a:pt x="98" y="31"/>
                      <a:pt x="98" y="19"/>
                    </a:cubicBezTo>
                    <a:cubicBezTo>
                      <a:pt x="98" y="4"/>
                      <a:pt x="98" y="4"/>
                      <a:pt x="98" y="4"/>
                    </a:cubicBezTo>
                    <a:cubicBezTo>
                      <a:pt x="98" y="3"/>
                      <a:pt x="97" y="1"/>
                      <a:pt x="96" y="0"/>
                    </a:cubicBezTo>
                    <a:cubicBezTo>
                      <a:pt x="91" y="9"/>
                      <a:pt x="72" y="15"/>
                      <a:pt x="49"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en-US"/>
              </a:p>
            </p:txBody>
          </p:sp>
          <p:sp>
            <p:nvSpPr>
              <p:cNvPr id="56" name="Freeform 82"/>
              <p:cNvSpPr/>
              <p:nvPr/>
            </p:nvSpPr>
            <p:spPr bwMode="auto">
              <a:xfrm>
                <a:off x="5106627" y="2330248"/>
                <a:ext cx="324452" cy="137269"/>
              </a:xfrm>
              <a:custGeom>
                <a:avLst/>
                <a:gdLst>
                  <a:gd name="T0" fmla="*/ 96 w 98"/>
                  <a:gd name="T1" fmla="*/ 0 h 41"/>
                  <a:gd name="T2" fmla="*/ 49 w 98"/>
                  <a:gd name="T3" fmla="*/ 15 h 41"/>
                  <a:gd name="T4" fmla="*/ 2 w 98"/>
                  <a:gd name="T5" fmla="*/ 0 h 41"/>
                  <a:gd name="T6" fmla="*/ 0 w 98"/>
                  <a:gd name="T7" fmla="*/ 5 h 41"/>
                  <a:gd name="T8" fmla="*/ 0 w 98"/>
                  <a:gd name="T9" fmla="*/ 20 h 41"/>
                  <a:gd name="T10" fmla="*/ 49 w 98"/>
                  <a:gd name="T11" fmla="*/ 41 h 41"/>
                  <a:gd name="T12" fmla="*/ 98 w 98"/>
                  <a:gd name="T13" fmla="*/ 20 h 41"/>
                  <a:gd name="T14" fmla="*/ 98 w 98"/>
                  <a:gd name="T15" fmla="*/ 5 h 41"/>
                  <a:gd name="T16" fmla="*/ 96 w 98"/>
                  <a:gd name="T17"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1">
                    <a:moveTo>
                      <a:pt x="96" y="0"/>
                    </a:moveTo>
                    <a:cubicBezTo>
                      <a:pt x="95" y="9"/>
                      <a:pt x="75" y="15"/>
                      <a:pt x="49" y="15"/>
                    </a:cubicBezTo>
                    <a:cubicBezTo>
                      <a:pt x="24" y="15"/>
                      <a:pt x="3" y="9"/>
                      <a:pt x="2" y="0"/>
                    </a:cubicBezTo>
                    <a:cubicBezTo>
                      <a:pt x="1" y="2"/>
                      <a:pt x="0" y="3"/>
                      <a:pt x="0" y="5"/>
                    </a:cubicBezTo>
                    <a:cubicBezTo>
                      <a:pt x="0" y="20"/>
                      <a:pt x="0" y="20"/>
                      <a:pt x="0" y="20"/>
                    </a:cubicBezTo>
                    <a:cubicBezTo>
                      <a:pt x="0" y="31"/>
                      <a:pt x="22" y="41"/>
                      <a:pt x="49" y="41"/>
                    </a:cubicBezTo>
                    <a:cubicBezTo>
                      <a:pt x="76" y="41"/>
                      <a:pt x="98" y="31"/>
                      <a:pt x="98" y="20"/>
                    </a:cubicBezTo>
                    <a:cubicBezTo>
                      <a:pt x="98" y="5"/>
                      <a:pt x="98" y="5"/>
                      <a:pt x="98" y="5"/>
                    </a:cubicBezTo>
                    <a:cubicBezTo>
                      <a:pt x="98" y="3"/>
                      <a:pt x="97" y="2"/>
                      <a:pt x="9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en-US"/>
              </a:p>
            </p:txBody>
          </p:sp>
          <p:sp>
            <p:nvSpPr>
              <p:cNvPr id="57" name="Oval 83"/>
              <p:cNvSpPr>
                <a:spLocks noChangeArrowheads="1"/>
              </p:cNvSpPr>
              <p:nvPr/>
            </p:nvSpPr>
            <p:spPr bwMode="auto">
              <a:xfrm>
                <a:off x="5111618" y="2260366"/>
                <a:ext cx="316965" cy="107319"/>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en-US"/>
              </a:p>
            </p:txBody>
          </p:sp>
        </p:grpSp>
      </p:grpSp>
      <p:grpSp>
        <p:nvGrpSpPr>
          <p:cNvPr id="58" name="组合 57"/>
          <p:cNvGrpSpPr/>
          <p:nvPr/>
        </p:nvGrpSpPr>
        <p:grpSpPr>
          <a:xfrm>
            <a:off x="4780905" y="3426821"/>
            <a:ext cx="628565" cy="628650"/>
            <a:chOff x="8799095" y="3225466"/>
            <a:chExt cx="838200" cy="838200"/>
          </a:xfrm>
        </p:grpSpPr>
        <p:sp>
          <p:nvSpPr>
            <p:cNvPr id="59" name="Rounded Rectangle 19"/>
            <p:cNvSpPr/>
            <p:nvPr/>
          </p:nvSpPr>
          <p:spPr>
            <a:xfrm>
              <a:off x="8799095" y="3225466"/>
              <a:ext cx="838200" cy="838200"/>
            </a:xfrm>
            <a:prstGeom prst="roundRect">
              <a:avLst/>
            </a:prstGeom>
            <a:solidFill>
              <a:srgbClr val="DB7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0" name="Group 34"/>
            <p:cNvGrpSpPr/>
            <p:nvPr/>
          </p:nvGrpSpPr>
          <p:grpSpPr>
            <a:xfrm>
              <a:off x="9018533" y="3535999"/>
              <a:ext cx="399324" cy="217134"/>
              <a:chOff x="7682273" y="3211260"/>
              <a:chExt cx="399324" cy="217134"/>
            </a:xfrm>
            <a:solidFill>
              <a:schemeClr val="bg1"/>
            </a:solidFill>
          </p:grpSpPr>
          <p:sp>
            <p:nvSpPr>
              <p:cNvPr id="61" name="Freeform 98"/>
              <p:cNvSpPr>
                <a:spLocks noEditPoints="1"/>
              </p:cNvSpPr>
              <p:nvPr/>
            </p:nvSpPr>
            <p:spPr bwMode="auto">
              <a:xfrm>
                <a:off x="7682273" y="3211260"/>
                <a:ext cx="289511" cy="217134"/>
              </a:xfrm>
              <a:custGeom>
                <a:avLst/>
                <a:gdLst>
                  <a:gd name="T0" fmla="*/ 26 w 87"/>
                  <a:gd name="T1" fmla="*/ 23 h 65"/>
                  <a:gd name="T2" fmla="*/ 26 w 87"/>
                  <a:gd name="T3" fmla="*/ 33 h 65"/>
                  <a:gd name="T4" fmla="*/ 7 w 87"/>
                  <a:gd name="T5" fmla="*/ 17 h 65"/>
                  <a:gd name="T6" fmla="*/ 7 w 87"/>
                  <a:gd name="T7" fmla="*/ 0 h 65"/>
                  <a:gd name="T8" fmla="*/ 0 w 87"/>
                  <a:gd name="T9" fmla="*/ 0 h 65"/>
                  <a:gd name="T10" fmla="*/ 0 w 87"/>
                  <a:gd name="T11" fmla="*/ 17 h 65"/>
                  <a:gd name="T12" fmla="*/ 26 w 87"/>
                  <a:gd name="T13" fmla="*/ 42 h 65"/>
                  <a:gd name="T14" fmla="*/ 26 w 87"/>
                  <a:gd name="T15" fmla="*/ 42 h 65"/>
                  <a:gd name="T16" fmla="*/ 26 w 87"/>
                  <a:gd name="T17" fmla="*/ 49 h 65"/>
                  <a:gd name="T18" fmla="*/ 41 w 87"/>
                  <a:gd name="T19" fmla="*/ 65 h 65"/>
                  <a:gd name="T20" fmla="*/ 87 w 87"/>
                  <a:gd name="T21" fmla="*/ 65 h 65"/>
                  <a:gd name="T22" fmla="*/ 87 w 87"/>
                  <a:gd name="T23" fmla="*/ 9 h 65"/>
                  <a:gd name="T24" fmla="*/ 40 w 87"/>
                  <a:gd name="T25" fmla="*/ 9 h 65"/>
                  <a:gd name="T26" fmla="*/ 26 w 87"/>
                  <a:gd name="T27" fmla="*/ 23 h 65"/>
                  <a:gd name="T28" fmla="*/ 73 w 87"/>
                  <a:gd name="T29" fmla="*/ 19 h 65"/>
                  <a:gd name="T30" fmla="*/ 80 w 87"/>
                  <a:gd name="T31" fmla="*/ 19 h 65"/>
                  <a:gd name="T32" fmla="*/ 80 w 87"/>
                  <a:gd name="T33" fmla="*/ 56 h 65"/>
                  <a:gd name="T34" fmla="*/ 73 w 87"/>
                  <a:gd name="T35" fmla="*/ 56 h 65"/>
                  <a:gd name="T36" fmla="*/ 73 w 87"/>
                  <a:gd name="T37" fmla="*/ 1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 h="65">
                    <a:moveTo>
                      <a:pt x="26" y="23"/>
                    </a:moveTo>
                    <a:cubicBezTo>
                      <a:pt x="26" y="33"/>
                      <a:pt x="26" y="33"/>
                      <a:pt x="26" y="33"/>
                    </a:cubicBezTo>
                    <a:cubicBezTo>
                      <a:pt x="6" y="33"/>
                      <a:pt x="7" y="17"/>
                      <a:pt x="7" y="17"/>
                    </a:cubicBezTo>
                    <a:cubicBezTo>
                      <a:pt x="7" y="0"/>
                      <a:pt x="7" y="0"/>
                      <a:pt x="7" y="0"/>
                    </a:cubicBezTo>
                    <a:cubicBezTo>
                      <a:pt x="0" y="0"/>
                      <a:pt x="0" y="0"/>
                      <a:pt x="0" y="0"/>
                    </a:cubicBezTo>
                    <a:cubicBezTo>
                      <a:pt x="0" y="17"/>
                      <a:pt x="0" y="17"/>
                      <a:pt x="0" y="17"/>
                    </a:cubicBezTo>
                    <a:cubicBezTo>
                      <a:pt x="0" y="43"/>
                      <a:pt x="26" y="42"/>
                      <a:pt x="26" y="42"/>
                    </a:cubicBezTo>
                    <a:cubicBezTo>
                      <a:pt x="26" y="42"/>
                      <a:pt x="26" y="42"/>
                      <a:pt x="26" y="42"/>
                    </a:cubicBezTo>
                    <a:cubicBezTo>
                      <a:pt x="26" y="49"/>
                      <a:pt x="26" y="49"/>
                      <a:pt x="26" y="49"/>
                    </a:cubicBezTo>
                    <a:cubicBezTo>
                      <a:pt x="26" y="49"/>
                      <a:pt x="25" y="65"/>
                      <a:pt x="41" y="65"/>
                    </a:cubicBezTo>
                    <a:cubicBezTo>
                      <a:pt x="60" y="65"/>
                      <a:pt x="87" y="65"/>
                      <a:pt x="87" y="65"/>
                    </a:cubicBezTo>
                    <a:cubicBezTo>
                      <a:pt x="87" y="9"/>
                      <a:pt x="87" y="9"/>
                      <a:pt x="87" y="9"/>
                    </a:cubicBezTo>
                    <a:cubicBezTo>
                      <a:pt x="87" y="9"/>
                      <a:pt x="60" y="9"/>
                      <a:pt x="40" y="9"/>
                    </a:cubicBezTo>
                    <a:cubicBezTo>
                      <a:pt x="25" y="9"/>
                      <a:pt x="26" y="23"/>
                      <a:pt x="26" y="23"/>
                    </a:cubicBezTo>
                    <a:close/>
                    <a:moveTo>
                      <a:pt x="73" y="19"/>
                    </a:moveTo>
                    <a:cubicBezTo>
                      <a:pt x="80" y="19"/>
                      <a:pt x="80" y="19"/>
                      <a:pt x="80" y="19"/>
                    </a:cubicBezTo>
                    <a:cubicBezTo>
                      <a:pt x="80" y="56"/>
                      <a:pt x="80" y="56"/>
                      <a:pt x="80" y="56"/>
                    </a:cubicBezTo>
                    <a:cubicBezTo>
                      <a:pt x="73" y="56"/>
                      <a:pt x="73" y="56"/>
                      <a:pt x="73" y="56"/>
                    </a:cubicBezTo>
                    <a:lnTo>
                      <a:pt x="73" y="19"/>
                    </a:lnTo>
                    <a:close/>
                  </a:path>
                </a:pathLst>
              </a:custGeom>
              <a:grpFill/>
              <a:ln>
                <a:noFill/>
              </a:ln>
            </p:spPr>
            <p:txBody>
              <a:bodyPr vert="horz" wrap="square" lIns="91412" tIns="45706" rIns="91412" bIns="45706" numCol="1" anchor="t" anchorCtr="0" compatLnSpc="1"/>
              <a:lstStyle/>
              <a:p>
                <a:endParaRPr lang="en-US"/>
              </a:p>
            </p:txBody>
          </p:sp>
          <p:sp>
            <p:nvSpPr>
              <p:cNvPr id="62" name="Freeform 99"/>
              <p:cNvSpPr>
                <a:spLocks noEditPoints="1"/>
              </p:cNvSpPr>
              <p:nvPr/>
            </p:nvSpPr>
            <p:spPr bwMode="auto">
              <a:xfrm>
                <a:off x="7981766" y="3368493"/>
                <a:ext cx="99831" cy="32446"/>
              </a:xfrm>
              <a:custGeom>
                <a:avLst/>
                <a:gdLst>
                  <a:gd name="T0" fmla="*/ 0 w 30"/>
                  <a:gd name="T1" fmla="*/ 10 h 10"/>
                  <a:gd name="T2" fmla="*/ 30 w 30"/>
                  <a:gd name="T3" fmla="*/ 10 h 10"/>
                  <a:gd name="T4" fmla="*/ 30 w 30"/>
                  <a:gd name="T5" fmla="*/ 0 h 10"/>
                  <a:gd name="T6" fmla="*/ 0 w 30"/>
                  <a:gd name="T7" fmla="*/ 0 h 10"/>
                  <a:gd name="T8" fmla="*/ 0 w 30"/>
                  <a:gd name="T9" fmla="*/ 10 h 10"/>
                  <a:gd name="T10" fmla="*/ 25 w 30"/>
                  <a:gd name="T11" fmla="*/ 2 h 10"/>
                  <a:gd name="T12" fmla="*/ 28 w 30"/>
                  <a:gd name="T13" fmla="*/ 5 h 10"/>
                  <a:gd name="T14" fmla="*/ 25 w 30"/>
                  <a:gd name="T15" fmla="*/ 8 h 10"/>
                  <a:gd name="T16" fmla="*/ 22 w 30"/>
                  <a:gd name="T17" fmla="*/ 5 h 10"/>
                  <a:gd name="T18" fmla="*/ 25 w 30"/>
                  <a:gd name="T19"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10">
                    <a:moveTo>
                      <a:pt x="0" y="10"/>
                    </a:moveTo>
                    <a:cubicBezTo>
                      <a:pt x="30" y="10"/>
                      <a:pt x="30" y="10"/>
                      <a:pt x="30" y="10"/>
                    </a:cubicBezTo>
                    <a:cubicBezTo>
                      <a:pt x="30" y="0"/>
                      <a:pt x="30" y="0"/>
                      <a:pt x="30" y="0"/>
                    </a:cubicBezTo>
                    <a:cubicBezTo>
                      <a:pt x="0" y="0"/>
                      <a:pt x="0" y="0"/>
                      <a:pt x="0" y="0"/>
                    </a:cubicBezTo>
                    <a:lnTo>
                      <a:pt x="0" y="10"/>
                    </a:lnTo>
                    <a:close/>
                    <a:moveTo>
                      <a:pt x="25" y="2"/>
                    </a:moveTo>
                    <a:cubicBezTo>
                      <a:pt x="27" y="2"/>
                      <a:pt x="28" y="4"/>
                      <a:pt x="28" y="5"/>
                    </a:cubicBezTo>
                    <a:cubicBezTo>
                      <a:pt x="28" y="7"/>
                      <a:pt x="27" y="8"/>
                      <a:pt x="25" y="8"/>
                    </a:cubicBezTo>
                    <a:cubicBezTo>
                      <a:pt x="23" y="8"/>
                      <a:pt x="22" y="7"/>
                      <a:pt x="22" y="5"/>
                    </a:cubicBezTo>
                    <a:cubicBezTo>
                      <a:pt x="22" y="4"/>
                      <a:pt x="23" y="2"/>
                      <a:pt x="25" y="2"/>
                    </a:cubicBezTo>
                    <a:close/>
                  </a:path>
                </a:pathLst>
              </a:custGeom>
              <a:grpFill/>
              <a:ln>
                <a:noFill/>
              </a:ln>
            </p:spPr>
            <p:txBody>
              <a:bodyPr vert="horz" wrap="square" lIns="91412" tIns="45706" rIns="91412" bIns="45706" numCol="1" anchor="t" anchorCtr="0" compatLnSpc="1"/>
              <a:lstStyle/>
              <a:p>
                <a:endParaRPr lang="en-US"/>
              </a:p>
            </p:txBody>
          </p:sp>
          <p:sp>
            <p:nvSpPr>
              <p:cNvPr id="63" name="Freeform 100"/>
              <p:cNvSpPr>
                <a:spLocks noEditPoints="1"/>
              </p:cNvSpPr>
              <p:nvPr/>
            </p:nvSpPr>
            <p:spPr bwMode="auto">
              <a:xfrm>
                <a:off x="7981766" y="3276150"/>
                <a:ext cx="99831" cy="32446"/>
              </a:xfrm>
              <a:custGeom>
                <a:avLst/>
                <a:gdLst>
                  <a:gd name="T0" fmla="*/ 0 w 30"/>
                  <a:gd name="T1" fmla="*/ 0 h 10"/>
                  <a:gd name="T2" fmla="*/ 0 w 30"/>
                  <a:gd name="T3" fmla="*/ 10 h 10"/>
                  <a:gd name="T4" fmla="*/ 30 w 30"/>
                  <a:gd name="T5" fmla="*/ 10 h 10"/>
                  <a:gd name="T6" fmla="*/ 30 w 30"/>
                  <a:gd name="T7" fmla="*/ 0 h 10"/>
                  <a:gd name="T8" fmla="*/ 0 w 30"/>
                  <a:gd name="T9" fmla="*/ 0 h 10"/>
                  <a:gd name="T10" fmla="*/ 25 w 30"/>
                  <a:gd name="T11" fmla="*/ 8 h 10"/>
                  <a:gd name="T12" fmla="*/ 22 w 30"/>
                  <a:gd name="T13" fmla="*/ 5 h 10"/>
                  <a:gd name="T14" fmla="*/ 25 w 30"/>
                  <a:gd name="T15" fmla="*/ 3 h 10"/>
                  <a:gd name="T16" fmla="*/ 28 w 30"/>
                  <a:gd name="T17" fmla="*/ 5 h 10"/>
                  <a:gd name="T18" fmla="*/ 25 w 30"/>
                  <a:gd name="T19" fmla="*/ 8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10">
                    <a:moveTo>
                      <a:pt x="0" y="0"/>
                    </a:moveTo>
                    <a:cubicBezTo>
                      <a:pt x="0" y="10"/>
                      <a:pt x="0" y="10"/>
                      <a:pt x="0" y="10"/>
                    </a:cubicBezTo>
                    <a:cubicBezTo>
                      <a:pt x="30" y="10"/>
                      <a:pt x="30" y="10"/>
                      <a:pt x="30" y="10"/>
                    </a:cubicBezTo>
                    <a:cubicBezTo>
                      <a:pt x="30" y="0"/>
                      <a:pt x="30" y="0"/>
                      <a:pt x="30" y="0"/>
                    </a:cubicBezTo>
                    <a:lnTo>
                      <a:pt x="0" y="0"/>
                    </a:lnTo>
                    <a:close/>
                    <a:moveTo>
                      <a:pt x="25" y="8"/>
                    </a:moveTo>
                    <a:cubicBezTo>
                      <a:pt x="23" y="8"/>
                      <a:pt x="22" y="7"/>
                      <a:pt x="22" y="5"/>
                    </a:cubicBezTo>
                    <a:cubicBezTo>
                      <a:pt x="22" y="4"/>
                      <a:pt x="23" y="3"/>
                      <a:pt x="25" y="3"/>
                    </a:cubicBezTo>
                    <a:cubicBezTo>
                      <a:pt x="27" y="3"/>
                      <a:pt x="28" y="4"/>
                      <a:pt x="28" y="5"/>
                    </a:cubicBezTo>
                    <a:cubicBezTo>
                      <a:pt x="28" y="7"/>
                      <a:pt x="27" y="8"/>
                      <a:pt x="25" y="8"/>
                    </a:cubicBezTo>
                    <a:close/>
                  </a:path>
                </a:pathLst>
              </a:custGeom>
              <a:grpFill/>
              <a:ln>
                <a:noFill/>
              </a:ln>
            </p:spPr>
            <p:txBody>
              <a:bodyPr vert="horz" wrap="square" lIns="91412" tIns="45706" rIns="91412" bIns="45706" numCol="1" anchor="t" anchorCtr="0" compatLnSpc="1"/>
              <a:lstStyle/>
              <a:p>
                <a:endParaRPr lang="en-US"/>
              </a:p>
            </p:txBody>
          </p:sp>
        </p:grpSp>
      </p:grpSp>
      <p:grpSp>
        <p:nvGrpSpPr>
          <p:cNvPr id="64" name="组合 63"/>
          <p:cNvGrpSpPr/>
          <p:nvPr/>
        </p:nvGrpSpPr>
        <p:grpSpPr>
          <a:xfrm>
            <a:off x="1601117" y="1133530"/>
            <a:ext cx="628565" cy="628650"/>
            <a:chOff x="3693695" y="1876644"/>
            <a:chExt cx="838200" cy="838200"/>
          </a:xfrm>
        </p:grpSpPr>
        <p:sp>
          <p:nvSpPr>
            <p:cNvPr id="65" name="Rounded Rectangle 5"/>
            <p:cNvSpPr/>
            <p:nvPr/>
          </p:nvSpPr>
          <p:spPr>
            <a:xfrm>
              <a:off x="3693695" y="1876644"/>
              <a:ext cx="838200" cy="838200"/>
            </a:xfrm>
            <a:prstGeom prst="roundRect">
              <a:avLst/>
            </a:prstGeom>
            <a:solidFill>
              <a:srgbClr val="DB7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6" name="Group 38"/>
            <p:cNvGrpSpPr/>
            <p:nvPr/>
          </p:nvGrpSpPr>
          <p:grpSpPr>
            <a:xfrm>
              <a:off x="3898158" y="2053653"/>
              <a:ext cx="429274" cy="484183"/>
              <a:chOff x="5513440" y="1766202"/>
              <a:chExt cx="429274" cy="484183"/>
            </a:xfrm>
            <a:solidFill>
              <a:schemeClr val="bg1"/>
            </a:solidFill>
          </p:grpSpPr>
          <p:sp>
            <p:nvSpPr>
              <p:cNvPr id="67" name="Freeform 147"/>
              <p:cNvSpPr/>
              <p:nvPr/>
            </p:nvSpPr>
            <p:spPr bwMode="auto">
              <a:xfrm>
                <a:off x="5513440" y="1766202"/>
                <a:ext cx="429274" cy="87353"/>
              </a:xfrm>
              <a:custGeom>
                <a:avLst/>
                <a:gdLst>
                  <a:gd name="T0" fmla="*/ 68 w 129"/>
                  <a:gd name="T1" fmla="*/ 8 h 26"/>
                  <a:gd name="T2" fmla="*/ 68 w 129"/>
                  <a:gd name="T3" fmla="*/ 4 h 26"/>
                  <a:gd name="T4" fmla="*/ 64 w 129"/>
                  <a:gd name="T5" fmla="*/ 0 h 26"/>
                  <a:gd name="T6" fmla="*/ 61 w 129"/>
                  <a:gd name="T7" fmla="*/ 4 h 26"/>
                  <a:gd name="T8" fmla="*/ 61 w 129"/>
                  <a:gd name="T9" fmla="*/ 8 h 26"/>
                  <a:gd name="T10" fmla="*/ 0 w 129"/>
                  <a:gd name="T11" fmla="*/ 8 h 26"/>
                  <a:gd name="T12" fmla="*/ 0 w 129"/>
                  <a:gd name="T13" fmla="*/ 26 h 26"/>
                  <a:gd name="T14" fmla="*/ 129 w 129"/>
                  <a:gd name="T15" fmla="*/ 26 h 26"/>
                  <a:gd name="T16" fmla="*/ 129 w 129"/>
                  <a:gd name="T17" fmla="*/ 8 h 26"/>
                  <a:gd name="T18" fmla="*/ 68 w 129"/>
                  <a:gd name="T19" fmla="*/ 8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9" h="26">
                    <a:moveTo>
                      <a:pt x="68" y="8"/>
                    </a:moveTo>
                    <a:cubicBezTo>
                      <a:pt x="68" y="4"/>
                      <a:pt x="68" y="4"/>
                      <a:pt x="68" y="4"/>
                    </a:cubicBezTo>
                    <a:cubicBezTo>
                      <a:pt x="68" y="2"/>
                      <a:pt x="66" y="0"/>
                      <a:pt x="64" y="0"/>
                    </a:cubicBezTo>
                    <a:cubicBezTo>
                      <a:pt x="63" y="0"/>
                      <a:pt x="61" y="2"/>
                      <a:pt x="61" y="4"/>
                    </a:cubicBezTo>
                    <a:cubicBezTo>
                      <a:pt x="61" y="8"/>
                      <a:pt x="61" y="8"/>
                      <a:pt x="61" y="8"/>
                    </a:cubicBezTo>
                    <a:cubicBezTo>
                      <a:pt x="0" y="8"/>
                      <a:pt x="0" y="8"/>
                      <a:pt x="0" y="8"/>
                    </a:cubicBezTo>
                    <a:cubicBezTo>
                      <a:pt x="0" y="26"/>
                      <a:pt x="0" y="26"/>
                      <a:pt x="0" y="26"/>
                    </a:cubicBezTo>
                    <a:cubicBezTo>
                      <a:pt x="129" y="26"/>
                      <a:pt x="129" y="26"/>
                      <a:pt x="129" y="26"/>
                    </a:cubicBezTo>
                    <a:cubicBezTo>
                      <a:pt x="129" y="8"/>
                      <a:pt x="129" y="8"/>
                      <a:pt x="129" y="8"/>
                    </a:cubicBezTo>
                    <a:lnTo>
                      <a:pt x="68"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en-US"/>
              </a:p>
            </p:txBody>
          </p:sp>
          <p:sp>
            <p:nvSpPr>
              <p:cNvPr id="68" name="Freeform 148"/>
              <p:cNvSpPr>
                <a:spLocks noEditPoints="1"/>
              </p:cNvSpPr>
              <p:nvPr/>
            </p:nvSpPr>
            <p:spPr bwMode="auto">
              <a:xfrm>
                <a:off x="5550876" y="1873521"/>
                <a:ext cx="356897" cy="376864"/>
              </a:xfrm>
              <a:custGeom>
                <a:avLst/>
                <a:gdLst>
                  <a:gd name="T0" fmla="*/ 143 w 143"/>
                  <a:gd name="T1" fmla="*/ 95 h 151"/>
                  <a:gd name="T2" fmla="*/ 143 w 143"/>
                  <a:gd name="T3" fmla="*/ 0 h 151"/>
                  <a:gd name="T4" fmla="*/ 0 w 143"/>
                  <a:gd name="T5" fmla="*/ 0 h 151"/>
                  <a:gd name="T6" fmla="*/ 0 w 143"/>
                  <a:gd name="T7" fmla="*/ 95 h 151"/>
                  <a:gd name="T8" fmla="*/ 63 w 143"/>
                  <a:gd name="T9" fmla="*/ 95 h 151"/>
                  <a:gd name="T10" fmla="*/ 63 w 143"/>
                  <a:gd name="T11" fmla="*/ 125 h 151"/>
                  <a:gd name="T12" fmla="*/ 45 w 143"/>
                  <a:gd name="T13" fmla="*/ 125 h 151"/>
                  <a:gd name="T14" fmla="*/ 45 w 143"/>
                  <a:gd name="T15" fmla="*/ 121 h 151"/>
                  <a:gd name="T16" fmla="*/ 37 w 143"/>
                  <a:gd name="T17" fmla="*/ 121 h 151"/>
                  <a:gd name="T18" fmla="*/ 25 w 143"/>
                  <a:gd name="T19" fmla="*/ 151 h 151"/>
                  <a:gd name="T20" fmla="*/ 33 w 143"/>
                  <a:gd name="T21" fmla="*/ 151 h 151"/>
                  <a:gd name="T22" fmla="*/ 40 w 143"/>
                  <a:gd name="T23" fmla="*/ 137 h 151"/>
                  <a:gd name="T24" fmla="*/ 104 w 143"/>
                  <a:gd name="T25" fmla="*/ 137 h 151"/>
                  <a:gd name="T26" fmla="*/ 109 w 143"/>
                  <a:gd name="T27" fmla="*/ 151 h 151"/>
                  <a:gd name="T28" fmla="*/ 119 w 143"/>
                  <a:gd name="T29" fmla="*/ 151 h 151"/>
                  <a:gd name="T30" fmla="*/ 107 w 143"/>
                  <a:gd name="T31" fmla="*/ 121 h 151"/>
                  <a:gd name="T32" fmla="*/ 97 w 143"/>
                  <a:gd name="T33" fmla="*/ 121 h 151"/>
                  <a:gd name="T34" fmla="*/ 97 w 143"/>
                  <a:gd name="T35" fmla="*/ 125 h 151"/>
                  <a:gd name="T36" fmla="*/ 80 w 143"/>
                  <a:gd name="T37" fmla="*/ 125 h 151"/>
                  <a:gd name="T38" fmla="*/ 80 w 143"/>
                  <a:gd name="T39" fmla="*/ 95 h 151"/>
                  <a:gd name="T40" fmla="*/ 143 w 143"/>
                  <a:gd name="T41" fmla="*/ 95 h 151"/>
                  <a:gd name="T42" fmla="*/ 92 w 143"/>
                  <a:gd name="T43" fmla="*/ 28 h 151"/>
                  <a:gd name="T44" fmla="*/ 133 w 143"/>
                  <a:gd name="T45" fmla="*/ 28 h 151"/>
                  <a:gd name="T46" fmla="*/ 133 w 143"/>
                  <a:gd name="T47" fmla="*/ 37 h 151"/>
                  <a:gd name="T48" fmla="*/ 92 w 143"/>
                  <a:gd name="T49" fmla="*/ 37 h 151"/>
                  <a:gd name="T50" fmla="*/ 92 w 143"/>
                  <a:gd name="T51" fmla="*/ 28 h 151"/>
                  <a:gd name="T52" fmla="*/ 92 w 143"/>
                  <a:gd name="T53" fmla="*/ 46 h 151"/>
                  <a:gd name="T54" fmla="*/ 133 w 143"/>
                  <a:gd name="T55" fmla="*/ 46 h 151"/>
                  <a:gd name="T56" fmla="*/ 133 w 143"/>
                  <a:gd name="T57" fmla="*/ 56 h 151"/>
                  <a:gd name="T58" fmla="*/ 92 w 143"/>
                  <a:gd name="T59" fmla="*/ 56 h 151"/>
                  <a:gd name="T60" fmla="*/ 92 w 143"/>
                  <a:gd name="T61" fmla="*/ 46 h 151"/>
                  <a:gd name="T62" fmla="*/ 92 w 143"/>
                  <a:gd name="T63" fmla="*/ 63 h 151"/>
                  <a:gd name="T64" fmla="*/ 133 w 143"/>
                  <a:gd name="T65" fmla="*/ 63 h 151"/>
                  <a:gd name="T66" fmla="*/ 133 w 143"/>
                  <a:gd name="T67" fmla="*/ 74 h 151"/>
                  <a:gd name="T68" fmla="*/ 92 w 143"/>
                  <a:gd name="T69" fmla="*/ 74 h 151"/>
                  <a:gd name="T70" fmla="*/ 92 w 143"/>
                  <a:gd name="T71" fmla="*/ 63 h 151"/>
                  <a:gd name="T72" fmla="*/ 8 w 143"/>
                  <a:gd name="T73" fmla="*/ 75 h 151"/>
                  <a:gd name="T74" fmla="*/ 8 w 143"/>
                  <a:gd name="T75" fmla="*/ 24 h 151"/>
                  <a:gd name="T76" fmla="*/ 83 w 143"/>
                  <a:gd name="T77" fmla="*/ 24 h 151"/>
                  <a:gd name="T78" fmla="*/ 83 w 143"/>
                  <a:gd name="T79" fmla="*/ 75 h 151"/>
                  <a:gd name="T80" fmla="*/ 8 w 143"/>
                  <a:gd name="T81" fmla="*/ 75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3" h="151">
                    <a:moveTo>
                      <a:pt x="143" y="95"/>
                    </a:moveTo>
                    <a:lnTo>
                      <a:pt x="143" y="0"/>
                    </a:lnTo>
                    <a:lnTo>
                      <a:pt x="0" y="0"/>
                    </a:lnTo>
                    <a:lnTo>
                      <a:pt x="0" y="95"/>
                    </a:lnTo>
                    <a:lnTo>
                      <a:pt x="63" y="95"/>
                    </a:lnTo>
                    <a:lnTo>
                      <a:pt x="63" y="125"/>
                    </a:lnTo>
                    <a:lnTo>
                      <a:pt x="45" y="125"/>
                    </a:lnTo>
                    <a:lnTo>
                      <a:pt x="45" y="121"/>
                    </a:lnTo>
                    <a:lnTo>
                      <a:pt x="37" y="121"/>
                    </a:lnTo>
                    <a:lnTo>
                      <a:pt x="25" y="151"/>
                    </a:lnTo>
                    <a:lnTo>
                      <a:pt x="33" y="151"/>
                    </a:lnTo>
                    <a:lnTo>
                      <a:pt x="40" y="137"/>
                    </a:lnTo>
                    <a:lnTo>
                      <a:pt x="104" y="137"/>
                    </a:lnTo>
                    <a:lnTo>
                      <a:pt x="109" y="151"/>
                    </a:lnTo>
                    <a:lnTo>
                      <a:pt x="119" y="151"/>
                    </a:lnTo>
                    <a:lnTo>
                      <a:pt x="107" y="121"/>
                    </a:lnTo>
                    <a:lnTo>
                      <a:pt x="97" y="121"/>
                    </a:lnTo>
                    <a:lnTo>
                      <a:pt x="97" y="125"/>
                    </a:lnTo>
                    <a:lnTo>
                      <a:pt x="80" y="125"/>
                    </a:lnTo>
                    <a:lnTo>
                      <a:pt x="80" y="95"/>
                    </a:lnTo>
                    <a:lnTo>
                      <a:pt x="143" y="95"/>
                    </a:lnTo>
                    <a:close/>
                    <a:moveTo>
                      <a:pt x="92" y="28"/>
                    </a:moveTo>
                    <a:lnTo>
                      <a:pt x="133" y="28"/>
                    </a:lnTo>
                    <a:lnTo>
                      <a:pt x="133" y="37"/>
                    </a:lnTo>
                    <a:lnTo>
                      <a:pt x="92" y="37"/>
                    </a:lnTo>
                    <a:lnTo>
                      <a:pt x="92" y="28"/>
                    </a:lnTo>
                    <a:close/>
                    <a:moveTo>
                      <a:pt x="92" y="46"/>
                    </a:moveTo>
                    <a:lnTo>
                      <a:pt x="133" y="46"/>
                    </a:lnTo>
                    <a:lnTo>
                      <a:pt x="133" y="56"/>
                    </a:lnTo>
                    <a:lnTo>
                      <a:pt x="92" y="56"/>
                    </a:lnTo>
                    <a:lnTo>
                      <a:pt x="92" y="46"/>
                    </a:lnTo>
                    <a:close/>
                    <a:moveTo>
                      <a:pt x="92" y="63"/>
                    </a:moveTo>
                    <a:lnTo>
                      <a:pt x="133" y="63"/>
                    </a:lnTo>
                    <a:lnTo>
                      <a:pt x="133" y="74"/>
                    </a:lnTo>
                    <a:lnTo>
                      <a:pt x="92" y="74"/>
                    </a:lnTo>
                    <a:lnTo>
                      <a:pt x="92" y="63"/>
                    </a:lnTo>
                    <a:close/>
                    <a:moveTo>
                      <a:pt x="8" y="75"/>
                    </a:moveTo>
                    <a:lnTo>
                      <a:pt x="8" y="24"/>
                    </a:lnTo>
                    <a:lnTo>
                      <a:pt x="83" y="24"/>
                    </a:lnTo>
                    <a:lnTo>
                      <a:pt x="83" y="75"/>
                    </a:lnTo>
                    <a:lnTo>
                      <a:pt x="8" y="7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en-US"/>
              </a:p>
            </p:txBody>
          </p:sp>
          <p:sp>
            <p:nvSpPr>
              <p:cNvPr id="69" name="Freeform 149"/>
              <p:cNvSpPr/>
              <p:nvPr/>
            </p:nvSpPr>
            <p:spPr bwMode="auto">
              <a:xfrm>
                <a:off x="5578330" y="1945898"/>
                <a:ext cx="174705" cy="102328"/>
              </a:xfrm>
              <a:custGeom>
                <a:avLst/>
                <a:gdLst>
                  <a:gd name="T0" fmla="*/ 58 w 70"/>
                  <a:gd name="T1" fmla="*/ 12 h 41"/>
                  <a:gd name="T2" fmla="*/ 54 w 70"/>
                  <a:gd name="T3" fmla="*/ 20 h 41"/>
                  <a:gd name="T4" fmla="*/ 48 w 70"/>
                  <a:gd name="T5" fmla="*/ 16 h 41"/>
                  <a:gd name="T6" fmla="*/ 48 w 70"/>
                  <a:gd name="T7" fmla="*/ 16 h 41"/>
                  <a:gd name="T8" fmla="*/ 34 w 70"/>
                  <a:gd name="T9" fmla="*/ 8 h 41"/>
                  <a:gd name="T10" fmla="*/ 32 w 70"/>
                  <a:gd name="T11" fmla="*/ 12 h 41"/>
                  <a:gd name="T12" fmla="*/ 28 w 70"/>
                  <a:gd name="T13" fmla="*/ 20 h 41"/>
                  <a:gd name="T14" fmla="*/ 16 w 70"/>
                  <a:gd name="T15" fmla="*/ 12 h 41"/>
                  <a:gd name="T16" fmla="*/ 12 w 70"/>
                  <a:gd name="T17" fmla="*/ 17 h 41"/>
                  <a:gd name="T18" fmla="*/ 12 w 70"/>
                  <a:gd name="T19" fmla="*/ 17 h 41"/>
                  <a:gd name="T20" fmla="*/ 0 w 70"/>
                  <a:gd name="T21" fmla="*/ 37 h 41"/>
                  <a:gd name="T22" fmla="*/ 5 w 70"/>
                  <a:gd name="T23" fmla="*/ 41 h 41"/>
                  <a:gd name="T24" fmla="*/ 17 w 70"/>
                  <a:gd name="T25" fmla="*/ 21 h 41"/>
                  <a:gd name="T26" fmla="*/ 24 w 70"/>
                  <a:gd name="T27" fmla="*/ 25 h 41"/>
                  <a:gd name="T28" fmla="*/ 24 w 70"/>
                  <a:gd name="T29" fmla="*/ 25 h 41"/>
                  <a:gd name="T30" fmla="*/ 30 w 70"/>
                  <a:gd name="T31" fmla="*/ 29 h 41"/>
                  <a:gd name="T32" fmla="*/ 37 w 70"/>
                  <a:gd name="T33" fmla="*/ 17 h 41"/>
                  <a:gd name="T34" fmla="*/ 42 w 70"/>
                  <a:gd name="T35" fmla="*/ 21 h 41"/>
                  <a:gd name="T36" fmla="*/ 42 w 70"/>
                  <a:gd name="T37" fmla="*/ 21 h 41"/>
                  <a:gd name="T38" fmla="*/ 56 w 70"/>
                  <a:gd name="T39" fmla="*/ 28 h 41"/>
                  <a:gd name="T40" fmla="*/ 57 w 70"/>
                  <a:gd name="T41" fmla="*/ 28 h 41"/>
                  <a:gd name="T42" fmla="*/ 57 w 70"/>
                  <a:gd name="T43" fmla="*/ 28 h 41"/>
                  <a:gd name="T44" fmla="*/ 64 w 70"/>
                  <a:gd name="T45" fmla="*/ 17 h 41"/>
                  <a:gd name="T46" fmla="*/ 64 w 70"/>
                  <a:gd name="T47" fmla="*/ 17 h 41"/>
                  <a:gd name="T48" fmla="*/ 70 w 70"/>
                  <a:gd name="T49" fmla="*/ 4 h 41"/>
                  <a:gd name="T50" fmla="*/ 65 w 70"/>
                  <a:gd name="T51" fmla="*/ 0 h 41"/>
                  <a:gd name="T52" fmla="*/ 58 w 70"/>
                  <a:gd name="T53" fmla="*/ 12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0" h="41">
                    <a:moveTo>
                      <a:pt x="58" y="12"/>
                    </a:moveTo>
                    <a:lnTo>
                      <a:pt x="54" y="20"/>
                    </a:lnTo>
                    <a:lnTo>
                      <a:pt x="48" y="16"/>
                    </a:lnTo>
                    <a:lnTo>
                      <a:pt x="48" y="16"/>
                    </a:lnTo>
                    <a:lnTo>
                      <a:pt x="34" y="8"/>
                    </a:lnTo>
                    <a:lnTo>
                      <a:pt x="32" y="12"/>
                    </a:lnTo>
                    <a:lnTo>
                      <a:pt x="28" y="20"/>
                    </a:lnTo>
                    <a:lnTo>
                      <a:pt x="16" y="12"/>
                    </a:lnTo>
                    <a:lnTo>
                      <a:pt x="12" y="17"/>
                    </a:lnTo>
                    <a:lnTo>
                      <a:pt x="12" y="17"/>
                    </a:lnTo>
                    <a:lnTo>
                      <a:pt x="0" y="37"/>
                    </a:lnTo>
                    <a:lnTo>
                      <a:pt x="5" y="41"/>
                    </a:lnTo>
                    <a:lnTo>
                      <a:pt x="17" y="21"/>
                    </a:lnTo>
                    <a:lnTo>
                      <a:pt x="24" y="25"/>
                    </a:lnTo>
                    <a:lnTo>
                      <a:pt x="24" y="25"/>
                    </a:lnTo>
                    <a:lnTo>
                      <a:pt x="30" y="29"/>
                    </a:lnTo>
                    <a:lnTo>
                      <a:pt x="37" y="17"/>
                    </a:lnTo>
                    <a:lnTo>
                      <a:pt x="42" y="21"/>
                    </a:lnTo>
                    <a:lnTo>
                      <a:pt x="42" y="21"/>
                    </a:lnTo>
                    <a:lnTo>
                      <a:pt x="56" y="28"/>
                    </a:lnTo>
                    <a:lnTo>
                      <a:pt x="57" y="28"/>
                    </a:lnTo>
                    <a:lnTo>
                      <a:pt x="57" y="28"/>
                    </a:lnTo>
                    <a:lnTo>
                      <a:pt x="64" y="17"/>
                    </a:lnTo>
                    <a:lnTo>
                      <a:pt x="64" y="17"/>
                    </a:lnTo>
                    <a:lnTo>
                      <a:pt x="70" y="4"/>
                    </a:lnTo>
                    <a:lnTo>
                      <a:pt x="65" y="0"/>
                    </a:lnTo>
                    <a:lnTo>
                      <a:pt x="58"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en-US"/>
              </a:p>
            </p:txBody>
          </p:sp>
        </p:grpSp>
      </p:grpSp>
      <p:sp>
        <p:nvSpPr>
          <p:cNvPr id="70" name="文本框 7"/>
          <p:cNvSpPr txBox="1"/>
          <p:nvPr/>
        </p:nvSpPr>
        <p:spPr>
          <a:xfrm>
            <a:off x="2358812" y="1124397"/>
            <a:ext cx="1292487" cy="300082"/>
          </a:xfrm>
          <a:prstGeom prst="rect">
            <a:avLst/>
          </a:prstGeom>
          <a:noFill/>
        </p:spPr>
        <p:txBody>
          <a:bodyPr wrap="none" lIns="68568" tIns="34284" rIns="68568" bIns="34284" rtlCol="0">
            <a:spAutoFit/>
          </a:bodyPr>
          <a:lstStyle/>
          <a:p>
            <a:r>
              <a:rPr lang="zh-CN" altLang="en-US" sz="1500" b="1" dirty="0">
                <a:solidFill>
                  <a:srgbClr val="333333"/>
                </a:solidFill>
                <a:latin typeface="微软雅黑" panose="020B0503020204020204" pitchFamily="34" charset="-122"/>
                <a:ea typeface="微软雅黑" panose="020B0503020204020204" pitchFamily="34" charset="-122"/>
              </a:rPr>
              <a:t>点击输入书名</a:t>
            </a:r>
          </a:p>
        </p:txBody>
      </p:sp>
      <p:sp>
        <p:nvSpPr>
          <p:cNvPr id="71" name="文本框 8"/>
          <p:cNvSpPr txBox="1"/>
          <p:nvPr/>
        </p:nvSpPr>
        <p:spPr>
          <a:xfrm>
            <a:off x="2354133" y="1398425"/>
            <a:ext cx="2037663" cy="407688"/>
          </a:xfrm>
          <a:prstGeom prst="rect">
            <a:avLst/>
          </a:prstGeom>
          <a:noFill/>
        </p:spPr>
        <p:txBody>
          <a:bodyPr wrap="square" lIns="68568" tIns="34284" rIns="68568" bIns="34284" rtlCol="0">
            <a:spAutoFit/>
          </a:bodyPr>
          <a:lstStyle/>
          <a:p>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主要内容：</a:t>
            </a: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a:t>
            </a:r>
          </a:p>
        </p:txBody>
      </p:sp>
      <p:sp>
        <p:nvSpPr>
          <p:cNvPr id="72" name="文本框 88"/>
          <p:cNvSpPr txBox="1"/>
          <p:nvPr/>
        </p:nvSpPr>
        <p:spPr>
          <a:xfrm>
            <a:off x="2358812" y="2273500"/>
            <a:ext cx="1292487" cy="300082"/>
          </a:xfrm>
          <a:prstGeom prst="rect">
            <a:avLst/>
          </a:prstGeom>
          <a:noFill/>
        </p:spPr>
        <p:txBody>
          <a:bodyPr wrap="none" lIns="68568" tIns="34284" rIns="68568" bIns="34284" rtlCol="0">
            <a:spAutoFit/>
          </a:bodyPr>
          <a:lstStyle/>
          <a:p>
            <a:r>
              <a:rPr lang="zh-CN" altLang="en-US" sz="1500" b="1" dirty="0">
                <a:solidFill>
                  <a:srgbClr val="333333"/>
                </a:solidFill>
                <a:latin typeface="微软雅黑" panose="020B0503020204020204" pitchFamily="34" charset="-122"/>
                <a:ea typeface="微软雅黑" panose="020B0503020204020204" pitchFamily="34" charset="-122"/>
              </a:rPr>
              <a:t>点击输入书名</a:t>
            </a:r>
          </a:p>
        </p:txBody>
      </p:sp>
      <p:sp>
        <p:nvSpPr>
          <p:cNvPr id="73" name="文本框 89"/>
          <p:cNvSpPr txBox="1"/>
          <p:nvPr/>
        </p:nvSpPr>
        <p:spPr>
          <a:xfrm>
            <a:off x="2354133" y="2547528"/>
            <a:ext cx="2037663" cy="576913"/>
          </a:xfrm>
          <a:prstGeom prst="rect">
            <a:avLst/>
          </a:prstGeom>
          <a:noFill/>
        </p:spPr>
        <p:txBody>
          <a:bodyPr wrap="square" lIns="68568" tIns="34284" rIns="68568" bIns="34284" rtlCol="0">
            <a:spAutoFit/>
          </a:bodyPr>
          <a:lstStyle/>
          <a:p>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主要内容：</a:t>
            </a: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a:t>
            </a:r>
          </a:p>
        </p:txBody>
      </p:sp>
      <p:sp>
        <p:nvSpPr>
          <p:cNvPr id="74" name="文本框 90"/>
          <p:cNvSpPr txBox="1"/>
          <p:nvPr/>
        </p:nvSpPr>
        <p:spPr>
          <a:xfrm>
            <a:off x="2358812" y="3422601"/>
            <a:ext cx="1292487" cy="300082"/>
          </a:xfrm>
          <a:prstGeom prst="rect">
            <a:avLst/>
          </a:prstGeom>
          <a:noFill/>
        </p:spPr>
        <p:txBody>
          <a:bodyPr wrap="none" lIns="68568" tIns="34284" rIns="68568" bIns="34284" rtlCol="0">
            <a:spAutoFit/>
          </a:bodyPr>
          <a:lstStyle/>
          <a:p>
            <a:r>
              <a:rPr lang="zh-CN" altLang="en-US" sz="1500" b="1" dirty="0">
                <a:solidFill>
                  <a:srgbClr val="333333"/>
                </a:solidFill>
                <a:latin typeface="微软雅黑" panose="020B0503020204020204" pitchFamily="34" charset="-122"/>
                <a:ea typeface="微软雅黑" panose="020B0503020204020204" pitchFamily="34" charset="-122"/>
              </a:rPr>
              <a:t>点击输入书名</a:t>
            </a:r>
          </a:p>
        </p:txBody>
      </p:sp>
      <p:sp>
        <p:nvSpPr>
          <p:cNvPr id="75" name="文本框 91"/>
          <p:cNvSpPr txBox="1"/>
          <p:nvPr/>
        </p:nvSpPr>
        <p:spPr>
          <a:xfrm>
            <a:off x="2354133" y="3696629"/>
            <a:ext cx="2037663" cy="576913"/>
          </a:xfrm>
          <a:prstGeom prst="rect">
            <a:avLst/>
          </a:prstGeom>
          <a:noFill/>
        </p:spPr>
        <p:txBody>
          <a:bodyPr wrap="square" lIns="68568" tIns="34284" rIns="68568" bIns="34284" rtlCol="0">
            <a:spAutoFit/>
          </a:bodyPr>
          <a:lstStyle/>
          <a:p>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主要内容：</a:t>
            </a: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a:t>
            </a:r>
          </a:p>
        </p:txBody>
      </p:sp>
      <p:sp>
        <p:nvSpPr>
          <p:cNvPr id="76" name="文本框 92"/>
          <p:cNvSpPr txBox="1"/>
          <p:nvPr/>
        </p:nvSpPr>
        <p:spPr>
          <a:xfrm>
            <a:off x="5588731" y="1124397"/>
            <a:ext cx="1292487" cy="300082"/>
          </a:xfrm>
          <a:prstGeom prst="rect">
            <a:avLst/>
          </a:prstGeom>
          <a:noFill/>
        </p:spPr>
        <p:txBody>
          <a:bodyPr wrap="none" lIns="68568" tIns="34284" rIns="68568" bIns="34284" rtlCol="0">
            <a:spAutoFit/>
          </a:bodyPr>
          <a:lstStyle/>
          <a:p>
            <a:r>
              <a:rPr lang="zh-CN" altLang="en-US" sz="1500" b="1" dirty="0">
                <a:solidFill>
                  <a:srgbClr val="333333"/>
                </a:solidFill>
                <a:latin typeface="微软雅黑" panose="020B0503020204020204" pitchFamily="34" charset="-122"/>
                <a:ea typeface="微软雅黑" panose="020B0503020204020204" pitchFamily="34" charset="-122"/>
              </a:rPr>
              <a:t>点击输入书名</a:t>
            </a:r>
          </a:p>
        </p:txBody>
      </p:sp>
      <p:sp>
        <p:nvSpPr>
          <p:cNvPr id="77" name="文本框 93"/>
          <p:cNvSpPr txBox="1"/>
          <p:nvPr/>
        </p:nvSpPr>
        <p:spPr>
          <a:xfrm>
            <a:off x="5584052" y="1398426"/>
            <a:ext cx="2037663" cy="576913"/>
          </a:xfrm>
          <a:prstGeom prst="rect">
            <a:avLst/>
          </a:prstGeom>
          <a:noFill/>
        </p:spPr>
        <p:txBody>
          <a:bodyPr wrap="square" lIns="68568" tIns="34284" rIns="68568" bIns="34284" rtlCol="0">
            <a:spAutoFit/>
          </a:bodyPr>
          <a:lstStyle/>
          <a:p>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主要内容：</a:t>
            </a: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a:t>
            </a:r>
          </a:p>
        </p:txBody>
      </p:sp>
      <p:sp>
        <p:nvSpPr>
          <p:cNvPr id="78" name="文本框 94"/>
          <p:cNvSpPr txBox="1"/>
          <p:nvPr/>
        </p:nvSpPr>
        <p:spPr>
          <a:xfrm>
            <a:off x="5588731" y="2273500"/>
            <a:ext cx="1292487" cy="300082"/>
          </a:xfrm>
          <a:prstGeom prst="rect">
            <a:avLst/>
          </a:prstGeom>
          <a:noFill/>
        </p:spPr>
        <p:txBody>
          <a:bodyPr wrap="none" lIns="68568" tIns="34284" rIns="68568" bIns="34284" rtlCol="0">
            <a:spAutoFit/>
          </a:bodyPr>
          <a:lstStyle/>
          <a:p>
            <a:r>
              <a:rPr lang="zh-CN" altLang="en-US" sz="1500" b="1" dirty="0">
                <a:solidFill>
                  <a:srgbClr val="333333"/>
                </a:solidFill>
                <a:latin typeface="微软雅黑" panose="020B0503020204020204" pitchFamily="34" charset="-122"/>
                <a:ea typeface="微软雅黑" panose="020B0503020204020204" pitchFamily="34" charset="-122"/>
              </a:rPr>
              <a:t>点击输入书名</a:t>
            </a:r>
          </a:p>
        </p:txBody>
      </p:sp>
      <p:sp>
        <p:nvSpPr>
          <p:cNvPr id="79" name="文本框 95"/>
          <p:cNvSpPr txBox="1"/>
          <p:nvPr/>
        </p:nvSpPr>
        <p:spPr>
          <a:xfrm>
            <a:off x="5584052" y="2547528"/>
            <a:ext cx="2037663" cy="407688"/>
          </a:xfrm>
          <a:prstGeom prst="rect">
            <a:avLst/>
          </a:prstGeom>
          <a:noFill/>
        </p:spPr>
        <p:txBody>
          <a:bodyPr wrap="square" lIns="68568" tIns="34284" rIns="68568" bIns="34284" rtlCol="0">
            <a:spAutoFit/>
          </a:bodyPr>
          <a:lstStyle/>
          <a:p>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主要内容：</a:t>
            </a: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a:t>
            </a:r>
          </a:p>
        </p:txBody>
      </p:sp>
      <p:sp>
        <p:nvSpPr>
          <p:cNvPr id="80" name="文本框 96"/>
          <p:cNvSpPr txBox="1"/>
          <p:nvPr/>
        </p:nvSpPr>
        <p:spPr>
          <a:xfrm>
            <a:off x="5588731" y="3422601"/>
            <a:ext cx="1292487" cy="300082"/>
          </a:xfrm>
          <a:prstGeom prst="rect">
            <a:avLst/>
          </a:prstGeom>
          <a:noFill/>
        </p:spPr>
        <p:txBody>
          <a:bodyPr wrap="none" lIns="68568" tIns="34284" rIns="68568" bIns="34284" rtlCol="0">
            <a:spAutoFit/>
          </a:bodyPr>
          <a:lstStyle/>
          <a:p>
            <a:r>
              <a:rPr lang="zh-CN" altLang="en-US" sz="1500" b="1" dirty="0">
                <a:solidFill>
                  <a:srgbClr val="333333"/>
                </a:solidFill>
                <a:latin typeface="微软雅黑" panose="020B0503020204020204" pitchFamily="34" charset="-122"/>
                <a:ea typeface="微软雅黑" panose="020B0503020204020204" pitchFamily="34" charset="-122"/>
              </a:rPr>
              <a:t>点击输入书名</a:t>
            </a:r>
          </a:p>
        </p:txBody>
      </p:sp>
      <p:sp>
        <p:nvSpPr>
          <p:cNvPr id="81" name="文本框 97"/>
          <p:cNvSpPr txBox="1"/>
          <p:nvPr/>
        </p:nvSpPr>
        <p:spPr>
          <a:xfrm>
            <a:off x="5584052" y="3696629"/>
            <a:ext cx="2037663" cy="576913"/>
          </a:xfrm>
          <a:prstGeom prst="rect">
            <a:avLst/>
          </a:prstGeom>
          <a:noFill/>
        </p:spPr>
        <p:txBody>
          <a:bodyPr wrap="square" lIns="68568" tIns="34284" rIns="68568" bIns="34284" rtlCol="0">
            <a:spAutoFit/>
          </a:bodyPr>
          <a:lstStyle/>
          <a:p>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主要内容：</a:t>
            </a: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a:t>
            </a: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64"/>
                                        </p:tgtEl>
                                        <p:attrNameLst>
                                          <p:attrName>style.visibility</p:attrName>
                                        </p:attrNameLst>
                                      </p:cBhvr>
                                      <p:to>
                                        <p:strVal val="visible"/>
                                      </p:to>
                                    </p:set>
                                    <p:anim calcmode="lin" valueType="num">
                                      <p:cBhvr additive="base">
                                        <p:cTn id="7" dur="250"/>
                                        <p:tgtEl>
                                          <p:spTgt spid="64"/>
                                        </p:tgtEl>
                                        <p:attrNameLst>
                                          <p:attrName>ppt_x</p:attrName>
                                        </p:attrNameLst>
                                      </p:cBhvr>
                                      <p:tavLst>
                                        <p:tav tm="0">
                                          <p:val>
                                            <p:strVal val="#ppt_x-#ppt_w*1.125000"/>
                                          </p:val>
                                        </p:tav>
                                        <p:tav tm="100000">
                                          <p:val>
                                            <p:strVal val="#ppt_x"/>
                                          </p:val>
                                        </p:tav>
                                      </p:tavLst>
                                    </p:anim>
                                    <p:animEffect transition="in" filter="wipe(right)">
                                      <p:cBhvr>
                                        <p:cTn id="8" dur="250"/>
                                        <p:tgtEl>
                                          <p:spTgt spid="64"/>
                                        </p:tgtEl>
                                      </p:cBhvr>
                                    </p:animEffect>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70"/>
                                        </p:tgtEl>
                                        <p:attrNameLst>
                                          <p:attrName>style.visibility</p:attrName>
                                        </p:attrNameLst>
                                      </p:cBhvr>
                                      <p:to>
                                        <p:strVal val="visible"/>
                                      </p:to>
                                    </p:set>
                                    <p:animEffect transition="in" filter="wipe(left)">
                                      <p:cBhvr>
                                        <p:cTn id="12" dur="500"/>
                                        <p:tgtEl>
                                          <p:spTgt spid="70"/>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71"/>
                                        </p:tgtEl>
                                        <p:attrNameLst>
                                          <p:attrName>style.visibility</p:attrName>
                                        </p:attrNameLst>
                                      </p:cBhvr>
                                      <p:to>
                                        <p:strVal val="visible"/>
                                      </p:to>
                                    </p:set>
                                    <p:animEffect transition="in" filter="wipe(left)">
                                      <p:cBhvr>
                                        <p:cTn id="15" dur="500"/>
                                        <p:tgtEl>
                                          <p:spTgt spid="71"/>
                                        </p:tgtEl>
                                      </p:cBhvr>
                                    </p:animEffect>
                                  </p:childTnLst>
                                </p:cTn>
                              </p:par>
                            </p:childTnLst>
                          </p:cTn>
                        </p:par>
                        <p:par>
                          <p:cTn id="16" fill="hold">
                            <p:stCondLst>
                              <p:cond delay="1000"/>
                            </p:stCondLst>
                            <p:childTnLst>
                              <p:par>
                                <p:cTn id="17" presetID="12" presetClass="entr" presetSubtype="8" fill="hold" nodeType="after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additive="base">
                                        <p:cTn id="19" dur="250"/>
                                        <p:tgtEl>
                                          <p:spTgt spid="48"/>
                                        </p:tgtEl>
                                        <p:attrNameLst>
                                          <p:attrName>ppt_x</p:attrName>
                                        </p:attrNameLst>
                                      </p:cBhvr>
                                      <p:tavLst>
                                        <p:tav tm="0">
                                          <p:val>
                                            <p:strVal val="#ppt_x-#ppt_w*1.125000"/>
                                          </p:val>
                                        </p:tav>
                                        <p:tav tm="100000">
                                          <p:val>
                                            <p:strVal val="#ppt_x"/>
                                          </p:val>
                                        </p:tav>
                                      </p:tavLst>
                                    </p:anim>
                                    <p:animEffect transition="in" filter="wipe(right)">
                                      <p:cBhvr>
                                        <p:cTn id="20" dur="250"/>
                                        <p:tgtEl>
                                          <p:spTgt spid="48"/>
                                        </p:tgtEl>
                                      </p:cBhvr>
                                    </p:animEffect>
                                  </p:childTnLst>
                                </p:cTn>
                              </p:par>
                            </p:childTnLst>
                          </p:cTn>
                        </p:par>
                        <p:par>
                          <p:cTn id="21" fill="hold">
                            <p:stCondLst>
                              <p:cond delay="1500"/>
                            </p:stCondLst>
                            <p:childTnLst>
                              <p:par>
                                <p:cTn id="22" presetID="22" presetClass="entr" presetSubtype="8" fill="hold" grpId="0" nodeType="afterEffect">
                                  <p:stCondLst>
                                    <p:cond delay="0"/>
                                  </p:stCondLst>
                                  <p:childTnLst>
                                    <p:set>
                                      <p:cBhvr>
                                        <p:cTn id="23" dur="1" fill="hold">
                                          <p:stCondLst>
                                            <p:cond delay="0"/>
                                          </p:stCondLst>
                                        </p:cTn>
                                        <p:tgtEl>
                                          <p:spTgt spid="72"/>
                                        </p:tgtEl>
                                        <p:attrNameLst>
                                          <p:attrName>style.visibility</p:attrName>
                                        </p:attrNameLst>
                                      </p:cBhvr>
                                      <p:to>
                                        <p:strVal val="visible"/>
                                      </p:to>
                                    </p:set>
                                    <p:animEffect transition="in" filter="wipe(left)">
                                      <p:cBhvr>
                                        <p:cTn id="24" dur="500"/>
                                        <p:tgtEl>
                                          <p:spTgt spid="72"/>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73"/>
                                        </p:tgtEl>
                                        <p:attrNameLst>
                                          <p:attrName>style.visibility</p:attrName>
                                        </p:attrNameLst>
                                      </p:cBhvr>
                                      <p:to>
                                        <p:strVal val="visible"/>
                                      </p:to>
                                    </p:set>
                                    <p:animEffect transition="in" filter="wipe(left)">
                                      <p:cBhvr>
                                        <p:cTn id="27" dur="500"/>
                                        <p:tgtEl>
                                          <p:spTgt spid="73"/>
                                        </p:tgtEl>
                                      </p:cBhvr>
                                    </p:animEffect>
                                  </p:childTnLst>
                                </p:cTn>
                              </p:par>
                            </p:childTnLst>
                          </p:cTn>
                        </p:par>
                        <p:par>
                          <p:cTn id="28" fill="hold">
                            <p:stCondLst>
                              <p:cond delay="2000"/>
                            </p:stCondLst>
                            <p:childTnLst>
                              <p:par>
                                <p:cTn id="29" presetID="12" presetClass="entr" presetSubtype="8" fill="hold" nodeType="afterEffect">
                                  <p:stCondLst>
                                    <p:cond delay="0"/>
                                  </p:stCondLst>
                                  <p:childTnLst>
                                    <p:set>
                                      <p:cBhvr>
                                        <p:cTn id="30" dur="1" fill="hold">
                                          <p:stCondLst>
                                            <p:cond delay="0"/>
                                          </p:stCondLst>
                                        </p:cTn>
                                        <p:tgtEl>
                                          <p:spTgt spid="35"/>
                                        </p:tgtEl>
                                        <p:attrNameLst>
                                          <p:attrName>style.visibility</p:attrName>
                                        </p:attrNameLst>
                                      </p:cBhvr>
                                      <p:to>
                                        <p:strVal val="visible"/>
                                      </p:to>
                                    </p:set>
                                    <p:anim calcmode="lin" valueType="num">
                                      <p:cBhvr additive="base">
                                        <p:cTn id="31" dur="250"/>
                                        <p:tgtEl>
                                          <p:spTgt spid="35"/>
                                        </p:tgtEl>
                                        <p:attrNameLst>
                                          <p:attrName>ppt_x</p:attrName>
                                        </p:attrNameLst>
                                      </p:cBhvr>
                                      <p:tavLst>
                                        <p:tav tm="0">
                                          <p:val>
                                            <p:strVal val="#ppt_x-#ppt_w*1.125000"/>
                                          </p:val>
                                        </p:tav>
                                        <p:tav tm="100000">
                                          <p:val>
                                            <p:strVal val="#ppt_x"/>
                                          </p:val>
                                        </p:tav>
                                      </p:tavLst>
                                    </p:anim>
                                    <p:animEffect transition="in" filter="wipe(right)">
                                      <p:cBhvr>
                                        <p:cTn id="32" dur="250"/>
                                        <p:tgtEl>
                                          <p:spTgt spid="35"/>
                                        </p:tgtEl>
                                      </p:cBhvr>
                                    </p:animEffect>
                                  </p:childTnLst>
                                </p:cTn>
                              </p:par>
                            </p:childTnLst>
                          </p:cTn>
                        </p:par>
                        <p:par>
                          <p:cTn id="33" fill="hold">
                            <p:stCondLst>
                              <p:cond delay="2500"/>
                            </p:stCondLst>
                            <p:childTnLst>
                              <p:par>
                                <p:cTn id="34" presetID="22" presetClass="entr" presetSubtype="8" fill="hold" grpId="0" nodeType="afterEffect">
                                  <p:stCondLst>
                                    <p:cond delay="0"/>
                                  </p:stCondLst>
                                  <p:childTnLst>
                                    <p:set>
                                      <p:cBhvr>
                                        <p:cTn id="35" dur="1" fill="hold">
                                          <p:stCondLst>
                                            <p:cond delay="0"/>
                                          </p:stCondLst>
                                        </p:cTn>
                                        <p:tgtEl>
                                          <p:spTgt spid="74"/>
                                        </p:tgtEl>
                                        <p:attrNameLst>
                                          <p:attrName>style.visibility</p:attrName>
                                        </p:attrNameLst>
                                      </p:cBhvr>
                                      <p:to>
                                        <p:strVal val="visible"/>
                                      </p:to>
                                    </p:set>
                                    <p:animEffect transition="in" filter="wipe(left)">
                                      <p:cBhvr>
                                        <p:cTn id="36" dur="500"/>
                                        <p:tgtEl>
                                          <p:spTgt spid="74"/>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75"/>
                                        </p:tgtEl>
                                        <p:attrNameLst>
                                          <p:attrName>style.visibility</p:attrName>
                                        </p:attrNameLst>
                                      </p:cBhvr>
                                      <p:to>
                                        <p:strVal val="visible"/>
                                      </p:to>
                                    </p:set>
                                    <p:animEffect transition="in" filter="wipe(left)">
                                      <p:cBhvr>
                                        <p:cTn id="39" dur="500"/>
                                        <p:tgtEl>
                                          <p:spTgt spid="75"/>
                                        </p:tgtEl>
                                      </p:cBhvr>
                                    </p:animEffect>
                                  </p:childTnLst>
                                </p:cTn>
                              </p:par>
                            </p:childTnLst>
                          </p:cTn>
                        </p:par>
                        <p:par>
                          <p:cTn id="40" fill="hold">
                            <p:stCondLst>
                              <p:cond delay="3000"/>
                            </p:stCondLst>
                            <p:childTnLst>
                              <p:par>
                                <p:cTn id="41" presetID="12" presetClass="entr" presetSubtype="8" fill="hold" nodeType="afterEffect">
                                  <p:stCondLst>
                                    <p:cond delay="0"/>
                                  </p:stCondLst>
                                  <p:childTnLst>
                                    <p:set>
                                      <p:cBhvr>
                                        <p:cTn id="42" dur="1" fill="hold">
                                          <p:stCondLst>
                                            <p:cond delay="0"/>
                                          </p:stCondLst>
                                        </p:cTn>
                                        <p:tgtEl>
                                          <p:spTgt spid="42"/>
                                        </p:tgtEl>
                                        <p:attrNameLst>
                                          <p:attrName>style.visibility</p:attrName>
                                        </p:attrNameLst>
                                      </p:cBhvr>
                                      <p:to>
                                        <p:strVal val="visible"/>
                                      </p:to>
                                    </p:set>
                                    <p:anim calcmode="lin" valueType="num">
                                      <p:cBhvr additive="base">
                                        <p:cTn id="43" dur="250"/>
                                        <p:tgtEl>
                                          <p:spTgt spid="42"/>
                                        </p:tgtEl>
                                        <p:attrNameLst>
                                          <p:attrName>ppt_x</p:attrName>
                                        </p:attrNameLst>
                                      </p:cBhvr>
                                      <p:tavLst>
                                        <p:tav tm="0">
                                          <p:val>
                                            <p:strVal val="#ppt_x-#ppt_w*1.125000"/>
                                          </p:val>
                                        </p:tav>
                                        <p:tav tm="100000">
                                          <p:val>
                                            <p:strVal val="#ppt_x"/>
                                          </p:val>
                                        </p:tav>
                                      </p:tavLst>
                                    </p:anim>
                                    <p:animEffect transition="in" filter="wipe(right)">
                                      <p:cBhvr>
                                        <p:cTn id="44" dur="250"/>
                                        <p:tgtEl>
                                          <p:spTgt spid="42"/>
                                        </p:tgtEl>
                                      </p:cBhvr>
                                    </p:animEffect>
                                  </p:childTnLst>
                                </p:cTn>
                              </p:par>
                            </p:childTnLst>
                          </p:cTn>
                        </p:par>
                        <p:par>
                          <p:cTn id="45" fill="hold">
                            <p:stCondLst>
                              <p:cond delay="3500"/>
                            </p:stCondLst>
                            <p:childTnLst>
                              <p:par>
                                <p:cTn id="46" presetID="22" presetClass="entr" presetSubtype="8" fill="hold" grpId="0" nodeType="afterEffect">
                                  <p:stCondLst>
                                    <p:cond delay="0"/>
                                  </p:stCondLst>
                                  <p:childTnLst>
                                    <p:set>
                                      <p:cBhvr>
                                        <p:cTn id="47" dur="1" fill="hold">
                                          <p:stCondLst>
                                            <p:cond delay="0"/>
                                          </p:stCondLst>
                                        </p:cTn>
                                        <p:tgtEl>
                                          <p:spTgt spid="76"/>
                                        </p:tgtEl>
                                        <p:attrNameLst>
                                          <p:attrName>style.visibility</p:attrName>
                                        </p:attrNameLst>
                                      </p:cBhvr>
                                      <p:to>
                                        <p:strVal val="visible"/>
                                      </p:to>
                                    </p:set>
                                    <p:animEffect transition="in" filter="wipe(left)">
                                      <p:cBhvr>
                                        <p:cTn id="48" dur="500"/>
                                        <p:tgtEl>
                                          <p:spTgt spid="76"/>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77"/>
                                        </p:tgtEl>
                                        <p:attrNameLst>
                                          <p:attrName>style.visibility</p:attrName>
                                        </p:attrNameLst>
                                      </p:cBhvr>
                                      <p:to>
                                        <p:strVal val="visible"/>
                                      </p:to>
                                    </p:set>
                                    <p:animEffect transition="in" filter="wipe(left)">
                                      <p:cBhvr>
                                        <p:cTn id="51" dur="500"/>
                                        <p:tgtEl>
                                          <p:spTgt spid="77"/>
                                        </p:tgtEl>
                                      </p:cBhvr>
                                    </p:animEffect>
                                  </p:childTnLst>
                                </p:cTn>
                              </p:par>
                            </p:childTnLst>
                          </p:cTn>
                        </p:par>
                        <p:par>
                          <p:cTn id="52" fill="hold">
                            <p:stCondLst>
                              <p:cond delay="4000"/>
                            </p:stCondLst>
                            <p:childTnLst>
                              <p:par>
                                <p:cTn id="53" presetID="12" presetClass="entr" presetSubtype="8" fill="hold" nodeType="afterEffect">
                                  <p:stCondLst>
                                    <p:cond delay="0"/>
                                  </p:stCondLst>
                                  <p:childTnLst>
                                    <p:set>
                                      <p:cBhvr>
                                        <p:cTn id="54" dur="1" fill="hold">
                                          <p:stCondLst>
                                            <p:cond delay="0"/>
                                          </p:stCondLst>
                                        </p:cTn>
                                        <p:tgtEl>
                                          <p:spTgt spid="51"/>
                                        </p:tgtEl>
                                        <p:attrNameLst>
                                          <p:attrName>style.visibility</p:attrName>
                                        </p:attrNameLst>
                                      </p:cBhvr>
                                      <p:to>
                                        <p:strVal val="visible"/>
                                      </p:to>
                                    </p:set>
                                    <p:anim calcmode="lin" valueType="num">
                                      <p:cBhvr additive="base">
                                        <p:cTn id="55" dur="250"/>
                                        <p:tgtEl>
                                          <p:spTgt spid="51"/>
                                        </p:tgtEl>
                                        <p:attrNameLst>
                                          <p:attrName>ppt_x</p:attrName>
                                        </p:attrNameLst>
                                      </p:cBhvr>
                                      <p:tavLst>
                                        <p:tav tm="0">
                                          <p:val>
                                            <p:strVal val="#ppt_x-#ppt_w*1.125000"/>
                                          </p:val>
                                        </p:tav>
                                        <p:tav tm="100000">
                                          <p:val>
                                            <p:strVal val="#ppt_x"/>
                                          </p:val>
                                        </p:tav>
                                      </p:tavLst>
                                    </p:anim>
                                    <p:animEffect transition="in" filter="wipe(right)">
                                      <p:cBhvr>
                                        <p:cTn id="56" dur="250"/>
                                        <p:tgtEl>
                                          <p:spTgt spid="51"/>
                                        </p:tgtEl>
                                      </p:cBhvr>
                                    </p:animEffect>
                                  </p:childTnLst>
                                </p:cTn>
                              </p:par>
                            </p:childTnLst>
                          </p:cTn>
                        </p:par>
                        <p:par>
                          <p:cTn id="57" fill="hold">
                            <p:stCondLst>
                              <p:cond delay="4500"/>
                            </p:stCondLst>
                            <p:childTnLst>
                              <p:par>
                                <p:cTn id="58" presetID="22" presetClass="entr" presetSubtype="8" fill="hold" grpId="0" nodeType="afterEffect">
                                  <p:stCondLst>
                                    <p:cond delay="0"/>
                                  </p:stCondLst>
                                  <p:childTnLst>
                                    <p:set>
                                      <p:cBhvr>
                                        <p:cTn id="59" dur="1" fill="hold">
                                          <p:stCondLst>
                                            <p:cond delay="0"/>
                                          </p:stCondLst>
                                        </p:cTn>
                                        <p:tgtEl>
                                          <p:spTgt spid="78"/>
                                        </p:tgtEl>
                                        <p:attrNameLst>
                                          <p:attrName>style.visibility</p:attrName>
                                        </p:attrNameLst>
                                      </p:cBhvr>
                                      <p:to>
                                        <p:strVal val="visible"/>
                                      </p:to>
                                    </p:set>
                                    <p:animEffect transition="in" filter="wipe(left)">
                                      <p:cBhvr>
                                        <p:cTn id="60" dur="500"/>
                                        <p:tgtEl>
                                          <p:spTgt spid="78"/>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79"/>
                                        </p:tgtEl>
                                        <p:attrNameLst>
                                          <p:attrName>style.visibility</p:attrName>
                                        </p:attrNameLst>
                                      </p:cBhvr>
                                      <p:to>
                                        <p:strVal val="visible"/>
                                      </p:to>
                                    </p:set>
                                    <p:animEffect transition="in" filter="wipe(left)">
                                      <p:cBhvr>
                                        <p:cTn id="63" dur="500"/>
                                        <p:tgtEl>
                                          <p:spTgt spid="79"/>
                                        </p:tgtEl>
                                      </p:cBhvr>
                                    </p:animEffect>
                                  </p:childTnLst>
                                </p:cTn>
                              </p:par>
                            </p:childTnLst>
                          </p:cTn>
                        </p:par>
                        <p:par>
                          <p:cTn id="64" fill="hold">
                            <p:stCondLst>
                              <p:cond delay="5000"/>
                            </p:stCondLst>
                            <p:childTnLst>
                              <p:par>
                                <p:cTn id="65" presetID="12" presetClass="entr" presetSubtype="8" fill="hold" nodeType="afterEffect">
                                  <p:stCondLst>
                                    <p:cond delay="0"/>
                                  </p:stCondLst>
                                  <p:childTnLst>
                                    <p:set>
                                      <p:cBhvr>
                                        <p:cTn id="66" dur="1" fill="hold">
                                          <p:stCondLst>
                                            <p:cond delay="0"/>
                                          </p:stCondLst>
                                        </p:cTn>
                                        <p:tgtEl>
                                          <p:spTgt spid="58"/>
                                        </p:tgtEl>
                                        <p:attrNameLst>
                                          <p:attrName>style.visibility</p:attrName>
                                        </p:attrNameLst>
                                      </p:cBhvr>
                                      <p:to>
                                        <p:strVal val="visible"/>
                                      </p:to>
                                    </p:set>
                                    <p:anim calcmode="lin" valueType="num">
                                      <p:cBhvr additive="base">
                                        <p:cTn id="67" dur="250"/>
                                        <p:tgtEl>
                                          <p:spTgt spid="58"/>
                                        </p:tgtEl>
                                        <p:attrNameLst>
                                          <p:attrName>ppt_x</p:attrName>
                                        </p:attrNameLst>
                                      </p:cBhvr>
                                      <p:tavLst>
                                        <p:tav tm="0">
                                          <p:val>
                                            <p:strVal val="#ppt_x-#ppt_w*1.125000"/>
                                          </p:val>
                                        </p:tav>
                                        <p:tav tm="100000">
                                          <p:val>
                                            <p:strVal val="#ppt_x"/>
                                          </p:val>
                                        </p:tav>
                                      </p:tavLst>
                                    </p:anim>
                                    <p:animEffect transition="in" filter="wipe(right)">
                                      <p:cBhvr>
                                        <p:cTn id="68" dur="250"/>
                                        <p:tgtEl>
                                          <p:spTgt spid="58"/>
                                        </p:tgtEl>
                                      </p:cBhvr>
                                    </p:animEffect>
                                  </p:childTnLst>
                                </p:cTn>
                              </p:par>
                            </p:childTnLst>
                          </p:cTn>
                        </p:par>
                        <p:par>
                          <p:cTn id="69" fill="hold">
                            <p:stCondLst>
                              <p:cond delay="5500"/>
                            </p:stCondLst>
                            <p:childTnLst>
                              <p:par>
                                <p:cTn id="70" presetID="22" presetClass="entr" presetSubtype="8" fill="hold" grpId="0" nodeType="afterEffect">
                                  <p:stCondLst>
                                    <p:cond delay="0"/>
                                  </p:stCondLst>
                                  <p:childTnLst>
                                    <p:set>
                                      <p:cBhvr>
                                        <p:cTn id="71" dur="1" fill="hold">
                                          <p:stCondLst>
                                            <p:cond delay="0"/>
                                          </p:stCondLst>
                                        </p:cTn>
                                        <p:tgtEl>
                                          <p:spTgt spid="80"/>
                                        </p:tgtEl>
                                        <p:attrNameLst>
                                          <p:attrName>style.visibility</p:attrName>
                                        </p:attrNameLst>
                                      </p:cBhvr>
                                      <p:to>
                                        <p:strVal val="visible"/>
                                      </p:to>
                                    </p:set>
                                    <p:animEffect transition="in" filter="wipe(left)">
                                      <p:cBhvr>
                                        <p:cTn id="72" dur="500"/>
                                        <p:tgtEl>
                                          <p:spTgt spid="80"/>
                                        </p:tgtEl>
                                      </p:cBhvr>
                                    </p:animEffect>
                                  </p:childTnLst>
                                </p:cTn>
                              </p:par>
                              <p:par>
                                <p:cTn id="73" presetID="22" presetClass="entr" presetSubtype="8" fill="hold" grpId="0" nodeType="withEffect">
                                  <p:stCondLst>
                                    <p:cond delay="0"/>
                                  </p:stCondLst>
                                  <p:childTnLst>
                                    <p:set>
                                      <p:cBhvr>
                                        <p:cTn id="74" dur="1" fill="hold">
                                          <p:stCondLst>
                                            <p:cond delay="0"/>
                                          </p:stCondLst>
                                        </p:cTn>
                                        <p:tgtEl>
                                          <p:spTgt spid="81"/>
                                        </p:tgtEl>
                                        <p:attrNameLst>
                                          <p:attrName>style.visibility</p:attrName>
                                        </p:attrNameLst>
                                      </p:cBhvr>
                                      <p:to>
                                        <p:strVal val="visible"/>
                                      </p:to>
                                    </p:set>
                                    <p:animEffect transition="in" filter="wipe(left)">
                                      <p:cBhvr>
                                        <p:cTn id="75"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71" grpId="0"/>
      <p:bldP spid="72" grpId="0"/>
      <p:bldP spid="73" grpId="0"/>
      <p:bldP spid="74" grpId="0"/>
      <p:bldP spid="75" grpId="0"/>
      <p:bldP spid="76" grpId="0"/>
      <p:bldP spid="77" grpId="0"/>
      <p:bldP spid="78" grpId="0"/>
      <p:bldP spid="79" grpId="0"/>
      <p:bldP spid="80" grpId="0"/>
      <p:bldP spid="8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p:nvPr/>
        </p:nvSpPr>
        <p:spPr bwMode="auto">
          <a:xfrm>
            <a:off x="1346369" y="3555172"/>
            <a:ext cx="1158934" cy="338450"/>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tx1">
                    <a:lumMod val="75000"/>
                    <a:lumOff val="25000"/>
                  </a:schemeClr>
                </a:solidFill>
              </a:rPr>
              <a:t>添加标题</a:t>
            </a:r>
          </a:p>
        </p:txBody>
      </p:sp>
      <p:sp>
        <p:nvSpPr>
          <p:cNvPr id="28" name="TextBox 27"/>
          <p:cNvSpPr txBox="1"/>
          <p:nvPr/>
        </p:nvSpPr>
        <p:spPr bwMode="auto">
          <a:xfrm>
            <a:off x="6379918" y="2059542"/>
            <a:ext cx="1158934" cy="338450"/>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tx1">
                    <a:lumMod val="75000"/>
                    <a:lumOff val="25000"/>
                  </a:schemeClr>
                </a:solidFill>
              </a:rPr>
              <a:t>添加标题</a:t>
            </a:r>
          </a:p>
        </p:txBody>
      </p:sp>
      <p:sp>
        <p:nvSpPr>
          <p:cNvPr id="29" name="TextBox 28"/>
          <p:cNvSpPr txBox="1"/>
          <p:nvPr/>
        </p:nvSpPr>
        <p:spPr bwMode="auto">
          <a:xfrm>
            <a:off x="5991348" y="3691481"/>
            <a:ext cx="1158934" cy="338450"/>
          </a:xfrm>
          <a:prstGeom prst="rect">
            <a:avLst/>
          </a:prstGeom>
          <a:noFill/>
        </p:spPr>
        <p:txBody>
          <a:bodyPr wrap="none">
            <a:spAutoFit/>
          </a:bodyPr>
          <a:lstStyle>
            <a:defPPr>
              <a:defRPr lang="zh-CN"/>
            </a:defPPr>
            <a:lvl1pPr algn="ctr" fontAlgn="auto">
              <a:spcBef>
                <a:spcPts val="0"/>
              </a:spcBef>
              <a:spcAft>
                <a:spcPts val="0"/>
              </a:spcAft>
              <a:defRPr sz="16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tx1">
                    <a:lumMod val="75000"/>
                    <a:lumOff val="25000"/>
                  </a:schemeClr>
                </a:solidFill>
              </a:rPr>
              <a:t>添加标题</a:t>
            </a:r>
          </a:p>
        </p:txBody>
      </p:sp>
      <p:sp>
        <p:nvSpPr>
          <p:cNvPr id="30" name="TextBox 29"/>
          <p:cNvSpPr txBox="1"/>
          <p:nvPr/>
        </p:nvSpPr>
        <p:spPr bwMode="auto">
          <a:xfrm>
            <a:off x="1346369" y="1867933"/>
            <a:ext cx="1158934" cy="338450"/>
          </a:xfrm>
          <a:prstGeom prst="rect">
            <a:avLst/>
          </a:prstGeom>
          <a:noFill/>
        </p:spPr>
        <p:txBody>
          <a:bodyPr wrap="none">
            <a:spAutoFit/>
          </a:bodyPr>
          <a:lstStyle>
            <a:defPPr>
              <a:defRPr lang="zh-CN"/>
            </a:defPPr>
            <a:lvl1pPr algn="ctr" fontAlgn="auto">
              <a:spcBef>
                <a:spcPts val="0"/>
              </a:spcBef>
              <a:spcAft>
                <a:spcPts val="0"/>
              </a:spcAft>
              <a:defRPr sz="16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tx1">
                    <a:lumMod val="75000"/>
                    <a:lumOff val="25000"/>
                  </a:schemeClr>
                </a:solidFill>
              </a:rPr>
              <a:t>添加标题</a:t>
            </a:r>
          </a:p>
        </p:txBody>
      </p:sp>
      <p:sp>
        <p:nvSpPr>
          <p:cNvPr id="31" name="TextBox 30"/>
          <p:cNvSpPr txBox="1"/>
          <p:nvPr/>
        </p:nvSpPr>
        <p:spPr bwMode="auto">
          <a:xfrm>
            <a:off x="4780212" y="1554633"/>
            <a:ext cx="1158934" cy="338450"/>
          </a:xfrm>
          <a:prstGeom prst="rect">
            <a:avLst/>
          </a:prstGeom>
          <a:noFill/>
        </p:spPr>
        <p:txBody>
          <a:bodyPr wrap="none">
            <a:spAutoFit/>
          </a:bodyPr>
          <a:lstStyle>
            <a:defPPr>
              <a:defRPr lang="zh-CN"/>
            </a:defPPr>
            <a:lvl1pPr algn="ctr" fontAlgn="auto">
              <a:spcBef>
                <a:spcPts val="0"/>
              </a:spcBef>
              <a:spcAft>
                <a:spcPts val="0"/>
              </a:spcAft>
              <a:defRPr sz="1600" spc="300">
                <a:solidFill>
                  <a:srgbClr val="3D907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tx1">
                    <a:lumMod val="75000"/>
                    <a:lumOff val="25000"/>
                  </a:schemeClr>
                </a:solidFill>
              </a:rPr>
              <a:t>添加标题</a:t>
            </a:r>
          </a:p>
        </p:txBody>
      </p:sp>
      <p:sp>
        <p:nvSpPr>
          <p:cNvPr id="35" name="任意多边形 34"/>
          <p:cNvSpPr/>
          <p:nvPr/>
        </p:nvSpPr>
        <p:spPr>
          <a:xfrm>
            <a:off x="5909786" y="2225182"/>
            <a:ext cx="471763" cy="45705"/>
          </a:xfrm>
          <a:custGeom>
            <a:avLst/>
            <a:gdLst>
              <a:gd name="connsiteX0" fmla="*/ 0 w 361950"/>
              <a:gd name="connsiteY0" fmla="*/ 0 h 0"/>
              <a:gd name="connsiteX1" fmla="*/ 361950 w 361950"/>
              <a:gd name="connsiteY1" fmla="*/ 0 h 0"/>
            </a:gdLst>
            <a:ahLst/>
            <a:cxnLst>
              <a:cxn ang="0">
                <a:pos x="connsiteX0" y="connsiteY0"/>
              </a:cxn>
              <a:cxn ang="0">
                <a:pos x="connsiteX1" y="connsiteY1"/>
              </a:cxn>
            </a:cxnLst>
            <a:rect l="l" t="t" r="r" b="b"/>
            <a:pathLst>
              <a:path w="361950">
                <a:moveTo>
                  <a:pt x="0" y="0"/>
                </a:moveTo>
                <a:lnTo>
                  <a:pt x="361950" y="0"/>
                </a:lnTo>
              </a:path>
            </a:pathLst>
          </a:custGeom>
          <a:noFill/>
          <a:ln w="19050">
            <a:solidFill>
              <a:schemeClr val="tx1">
                <a:lumMod val="85000"/>
                <a:lumOff val="1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5671735" y="3851962"/>
            <a:ext cx="361838" cy="0"/>
          </a:xfrm>
          <a:custGeom>
            <a:avLst/>
            <a:gdLst>
              <a:gd name="connsiteX0" fmla="*/ 0 w 361950"/>
              <a:gd name="connsiteY0" fmla="*/ 0 h 0"/>
              <a:gd name="connsiteX1" fmla="*/ 361950 w 361950"/>
              <a:gd name="connsiteY1" fmla="*/ 0 h 0"/>
            </a:gdLst>
            <a:ahLst/>
            <a:cxnLst>
              <a:cxn ang="0">
                <a:pos x="connsiteX0" y="connsiteY0"/>
              </a:cxn>
              <a:cxn ang="0">
                <a:pos x="connsiteX1" y="connsiteY1"/>
              </a:cxn>
            </a:cxnLst>
            <a:rect l="l" t="t" r="r" b="b"/>
            <a:pathLst>
              <a:path w="361950">
                <a:moveTo>
                  <a:pt x="0" y="0"/>
                </a:moveTo>
                <a:lnTo>
                  <a:pt x="361950" y="0"/>
                </a:lnTo>
              </a:path>
            </a:pathLst>
          </a:custGeom>
          <a:noFill/>
          <a:ln w="19050">
            <a:solidFill>
              <a:schemeClr val="tx1">
                <a:lumMod val="85000"/>
                <a:lumOff val="1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任意多边形 36"/>
          <p:cNvSpPr/>
          <p:nvPr/>
        </p:nvSpPr>
        <p:spPr>
          <a:xfrm flipV="1">
            <a:off x="2399221" y="3677102"/>
            <a:ext cx="477790" cy="45705"/>
          </a:xfrm>
          <a:custGeom>
            <a:avLst/>
            <a:gdLst>
              <a:gd name="connsiteX0" fmla="*/ 0 w 361950"/>
              <a:gd name="connsiteY0" fmla="*/ 0 h 0"/>
              <a:gd name="connsiteX1" fmla="*/ 361950 w 361950"/>
              <a:gd name="connsiteY1" fmla="*/ 0 h 0"/>
            </a:gdLst>
            <a:ahLst/>
            <a:cxnLst>
              <a:cxn ang="0">
                <a:pos x="connsiteX0" y="connsiteY0"/>
              </a:cxn>
              <a:cxn ang="0">
                <a:pos x="connsiteX1" y="connsiteY1"/>
              </a:cxn>
            </a:cxnLst>
            <a:rect l="l" t="t" r="r" b="b"/>
            <a:pathLst>
              <a:path w="361950">
                <a:moveTo>
                  <a:pt x="0" y="0"/>
                </a:moveTo>
                <a:lnTo>
                  <a:pt x="361950" y="0"/>
                </a:lnTo>
              </a:path>
            </a:pathLst>
          </a:custGeom>
          <a:noFill/>
          <a:ln w="19050">
            <a:solidFill>
              <a:schemeClr val="tx1">
                <a:lumMod val="85000"/>
                <a:lumOff val="1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任意多边形 37"/>
          <p:cNvSpPr/>
          <p:nvPr/>
        </p:nvSpPr>
        <p:spPr>
          <a:xfrm>
            <a:off x="2399221" y="2041095"/>
            <a:ext cx="1452214" cy="74828"/>
          </a:xfrm>
          <a:custGeom>
            <a:avLst/>
            <a:gdLst>
              <a:gd name="connsiteX0" fmla="*/ 0 w 361950"/>
              <a:gd name="connsiteY0" fmla="*/ 0 h 0"/>
              <a:gd name="connsiteX1" fmla="*/ 361950 w 361950"/>
              <a:gd name="connsiteY1" fmla="*/ 0 h 0"/>
            </a:gdLst>
            <a:ahLst/>
            <a:cxnLst>
              <a:cxn ang="0">
                <a:pos x="connsiteX0" y="connsiteY0"/>
              </a:cxn>
              <a:cxn ang="0">
                <a:pos x="connsiteX1" y="connsiteY1"/>
              </a:cxn>
            </a:cxnLst>
            <a:rect l="l" t="t" r="r" b="b"/>
            <a:pathLst>
              <a:path w="361950">
                <a:moveTo>
                  <a:pt x="0" y="0"/>
                </a:moveTo>
                <a:lnTo>
                  <a:pt x="361950" y="0"/>
                </a:lnTo>
              </a:path>
            </a:pathLst>
          </a:custGeom>
          <a:noFill/>
          <a:ln w="19050">
            <a:solidFill>
              <a:schemeClr val="tx1">
                <a:lumMod val="85000"/>
                <a:lumOff val="1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任意多边形 38"/>
          <p:cNvSpPr/>
          <p:nvPr/>
        </p:nvSpPr>
        <p:spPr>
          <a:xfrm rot="16200000">
            <a:off x="4970619" y="2143839"/>
            <a:ext cx="530642" cy="45705"/>
          </a:xfrm>
          <a:custGeom>
            <a:avLst/>
            <a:gdLst>
              <a:gd name="connsiteX0" fmla="*/ 0 w 361950"/>
              <a:gd name="connsiteY0" fmla="*/ 0 h 0"/>
              <a:gd name="connsiteX1" fmla="*/ 361950 w 361950"/>
              <a:gd name="connsiteY1" fmla="*/ 0 h 0"/>
            </a:gdLst>
            <a:ahLst/>
            <a:cxnLst>
              <a:cxn ang="0">
                <a:pos x="connsiteX0" y="connsiteY0"/>
              </a:cxn>
              <a:cxn ang="0">
                <a:pos x="connsiteX1" y="connsiteY1"/>
              </a:cxn>
            </a:cxnLst>
            <a:rect l="l" t="t" r="r" b="b"/>
            <a:pathLst>
              <a:path w="361950">
                <a:moveTo>
                  <a:pt x="0" y="0"/>
                </a:moveTo>
                <a:lnTo>
                  <a:pt x="361950" y="0"/>
                </a:lnTo>
              </a:path>
            </a:pathLst>
          </a:custGeom>
          <a:noFill/>
          <a:ln w="19050">
            <a:solidFill>
              <a:srgbClr val="3D9077"/>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TextBox 39"/>
          <p:cNvSpPr txBox="1"/>
          <p:nvPr/>
        </p:nvSpPr>
        <p:spPr>
          <a:xfrm>
            <a:off x="815533" y="2188374"/>
            <a:ext cx="1655673" cy="553827"/>
          </a:xfrm>
          <a:prstGeom prst="rect">
            <a:avLst/>
          </a:prstGeom>
          <a:noFill/>
        </p:spPr>
        <p:txBody>
          <a:bodyPr wrap="square" rtlCol="0">
            <a:spAutoFit/>
          </a:bodyPr>
          <a:lstStyle/>
          <a:p>
            <a:pPr>
              <a:lnSpc>
                <a:spcPct val="150000"/>
              </a:lnSpc>
            </a:pPr>
            <a:r>
              <a:rPr lang="zh-CN" altLang="en-US" sz="1000" dirty="0">
                <a:solidFill>
                  <a:schemeClr val="tx1">
                    <a:lumMod val="75000"/>
                    <a:lumOff val="25000"/>
                  </a:schemeClr>
                </a:solidFill>
              </a:rPr>
              <a:t>这里输入简单的文字概述里输入简单文字概述这里</a:t>
            </a:r>
            <a:endParaRPr lang="en-US" altLang="zh-CN" sz="1000" dirty="0">
              <a:solidFill>
                <a:schemeClr val="tx1">
                  <a:lumMod val="75000"/>
                  <a:lumOff val="25000"/>
                </a:schemeClr>
              </a:solidFill>
            </a:endParaRPr>
          </a:p>
        </p:txBody>
      </p:sp>
      <p:sp>
        <p:nvSpPr>
          <p:cNvPr id="41" name="TextBox 40"/>
          <p:cNvSpPr txBox="1"/>
          <p:nvPr/>
        </p:nvSpPr>
        <p:spPr>
          <a:xfrm>
            <a:off x="763176" y="3864257"/>
            <a:ext cx="1655673" cy="553827"/>
          </a:xfrm>
          <a:prstGeom prst="rect">
            <a:avLst/>
          </a:prstGeom>
          <a:noFill/>
        </p:spPr>
        <p:txBody>
          <a:bodyPr wrap="square" rtlCol="0">
            <a:spAutoFit/>
          </a:bodyPr>
          <a:lstStyle/>
          <a:p>
            <a:pPr>
              <a:lnSpc>
                <a:spcPct val="150000"/>
              </a:lnSpc>
            </a:pPr>
            <a:r>
              <a:rPr lang="zh-CN" altLang="en-US" sz="1000" dirty="0">
                <a:solidFill>
                  <a:schemeClr val="tx1">
                    <a:lumMod val="75000"/>
                    <a:lumOff val="25000"/>
                  </a:schemeClr>
                </a:solidFill>
              </a:rPr>
              <a:t>这里输入简单的文字概述里输入简单文字概述这里</a:t>
            </a:r>
            <a:endParaRPr lang="en-US" altLang="zh-CN" sz="1000" dirty="0">
              <a:solidFill>
                <a:schemeClr val="tx1">
                  <a:lumMod val="75000"/>
                  <a:lumOff val="25000"/>
                </a:schemeClr>
              </a:solidFill>
            </a:endParaRPr>
          </a:p>
        </p:txBody>
      </p:sp>
      <p:sp>
        <p:nvSpPr>
          <p:cNvPr id="42" name="TextBox 41"/>
          <p:cNvSpPr txBox="1"/>
          <p:nvPr/>
        </p:nvSpPr>
        <p:spPr>
          <a:xfrm>
            <a:off x="6322446" y="2361319"/>
            <a:ext cx="1655673" cy="553827"/>
          </a:xfrm>
          <a:prstGeom prst="rect">
            <a:avLst/>
          </a:prstGeom>
          <a:noFill/>
        </p:spPr>
        <p:txBody>
          <a:bodyPr wrap="square" rtlCol="0">
            <a:spAutoFit/>
          </a:bodyPr>
          <a:lstStyle/>
          <a:p>
            <a:pPr>
              <a:lnSpc>
                <a:spcPct val="150000"/>
              </a:lnSpc>
            </a:pPr>
            <a:r>
              <a:rPr lang="zh-CN" altLang="en-US" sz="1000" dirty="0">
                <a:solidFill>
                  <a:schemeClr val="tx1">
                    <a:lumMod val="75000"/>
                    <a:lumOff val="25000"/>
                  </a:schemeClr>
                </a:solidFill>
              </a:rPr>
              <a:t>这里输入简单的文字概述里输入简单文字概述这里</a:t>
            </a:r>
            <a:endParaRPr lang="en-US" altLang="zh-CN" sz="1000" dirty="0">
              <a:solidFill>
                <a:schemeClr val="tx1">
                  <a:lumMod val="75000"/>
                  <a:lumOff val="25000"/>
                </a:schemeClr>
              </a:solidFill>
            </a:endParaRPr>
          </a:p>
        </p:txBody>
      </p:sp>
      <p:sp>
        <p:nvSpPr>
          <p:cNvPr id="43" name="TextBox 42"/>
          <p:cNvSpPr txBox="1"/>
          <p:nvPr/>
        </p:nvSpPr>
        <p:spPr>
          <a:xfrm>
            <a:off x="5939146" y="4016610"/>
            <a:ext cx="1655673" cy="553827"/>
          </a:xfrm>
          <a:prstGeom prst="rect">
            <a:avLst/>
          </a:prstGeom>
          <a:noFill/>
        </p:spPr>
        <p:txBody>
          <a:bodyPr wrap="square" rtlCol="0">
            <a:spAutoFit/>
          </a:bodyPr>
          <a:lstStyle/>
          <a:p>
            <a:pPr>
              <a:lnSpc>
                <a:spcPct val="150000"/>
              </a:lnSpc>
            </a:pPr>
            <a:r>
              <a:rPr lang="zh-CN" altLang="en-US" sz="1000" dirty="0">
                <a:solidFill>
                  <a:schemeClr val="tx1">
                    <a:lumMod val="75000"/>
                    <a:lumOff val="25000"/>
                  </a:schemeClr>
                </a:solidFill>
              </a:rPr>
              <a:t>这里输入简单的文字概述里输入简单文字概述这里</a:t>
            </a:r>
            <a:endParaRPr lang="en-US" altLang="zh-CN" sz="1000" dirty="0">
              <a:solidFill>
                <a:schemeClr val="tx1">
                  <a:lumMod val="75000"/>
                  <a:lumOff val="25000"/>
                </a:schemeClr>
              </a:solidFill>
            </a:endParaRPr>
          </a:p>
        </p:txBody>
      </p:sp>
      <p:sp>
        <p:nvSpPr>
          <p:cNvPr id="44" name="TextBox 43"/>
          <p:cNvSpPr txBox="1"/>
          <p:nvPr/>
        </p:nvSpPr>
        <p:spPr>
          <a:xfrm>
            <a:off x="4725877" y="1048220"/>
            <a:ext cx="1655673" cy="553827"/>
          </a:xfrm>
          <a:prstGeom prst="rect">
            <a:avLst/>
          </a:prstGeom>
          <a:noFill/>
        </p:spPr>
        <p:txBody>
          <a:bodyPr wrap="square" rtlCol="0">
            <a:spAutoFit/>
          </a:bodyPr>
          <a:lstStyle/>
          <a:p>
            <a:pPr>
              <a:lnSpc>
                <a:spcPct val="150000"/>
              </a:lnSpc>
            </a:pPr>
            <a:r>
              <a:rPr lang="zh-CN" altLang="en-US" sz="1000" dirty="0">
                <a:solidFill>
                  <a:schemeClr val="tx1">
                    <a:lumMod val="75000"/>
                    <a:lumOff val="25000"/>
                  </a:schemeClr>
                </a:solidFill>
              </a:rPr>
              <a:t>这里输入简单的文字概述里输入简单文字概述这里</a:t>
            </a:r>
            <a:endParaRPr lang="en-US" altLang="zh-CN" sz="1000" dirty="0">
              <a:solidFill>
                <a:schemeClr val="tx1">
                  <a:lumMod val="75000"/>
                  <a:lumOff val="25000"/>
                </a:schemeClr>
              </a:solidFill>
            </a:endParaRPr>
          </a:p>
        </p:txBody>
      </p:sp>
      <p:grpSp>
        <p:nvGrpSpPr>
          <p:cNvPr id="45" name="Group 4"/>
          <p:cNvGrpSpPr>
            <a:grpSpLocks noChangeAspect="1"/>
          </p:cNvGrpSpPr>
          <p:nvPr/>
        </p:nvGrpSpPr>
        <p:grpSpPr bwMode="auto">
          <a:xfrm>
            <a:off x="2696091" y="1085710"/>
            <a:ext cx="3429529" cy="4017963"/>
            <a:chOff x="1797" y="304"/>
            <a:chExt cx="2161" cy="2634"/>
          </a:xfrm>
          <a:scene3d>
            <a:camera prst="orthographicFront">
              <a:rot lat="0" lon="0" rev="0"/>
            </a:camera>
            <a:lightRig rig="balanced" dir="t">
              <a:rot lat="0" lon="0" rev="8700000"/>
            </a:lightRig>
          </a:scene3d>
        </p:grpSpPr>
        <p:sp>
          <p:nvSpPr>
            <p:cNvPr id="46" name="Freeform 5"/>
            <p:cNvSpPr/>
            <p:nvPr/>
          </p:nvSpPr>
          <p:spPr bwMode="auto">
            <a:xfrm>
              <a:off x="1940" y="635"/>
              <a:ext cx="1881" cy="2303"/>
            </a:xfrm>
            <a:custGeom>
              <a:avLst/>
              <a:gdLst>
                <a:gd name="T0" fmla="*/ 621 w 1045"/>
                <a:gd name="T1" fmla="*/ 1278 h 1279"/>
                <a:gd name="T2" fmla="*/ 493 w 1045"/>
                <a:gd name="T3" fmla="*/ 1279 h 1279"/>
                <a:gd name="T4" fmla="*/ 491 w 1045"/>
                <a:gd name="T5" fmla="*/ 1068 h 1279"/>
                <a:gd name="T6" fmla="*/ 362 w 1045"/>
                <a:gd name="T7" fmla="*/ 961 h 1279"/>
                <a:gd name="T8" fmla="*/ 239 w 1045"/>
                <a:gd name="T9" fmla="*/ 952 h 1279"/>
                <a:gd name="T10" fmla="*/ 0 w 1045"/>
                <a:gd name="T11" fmla="*/ 832 h 1279"/>
                <a:gd name="T12" fmla="*/ 322 w 1045"/>
                <a:gd name="T13" fmla="*/ 928 h 1279"/>
                <a:gd name="T14" fmla="*/ 117 w 1045"/>
                <a:gd name="T15" fmla="*/ 696 h 1279"/>
                <a:gd name="T16" fmla="*/ 430 w 1045"/>
                <a:gd name="T17" fmla="*/ 953 h 1279"/>
                <a:gd name="T18" fmla="*/ 494 w 1045"/>
                <a:gd name="T19" fmla="*/ 997 h 1279"/>
                <a:gd name="T20" fmla="*/ 494 w 1045"/>
                <a:gd name="T21" fmla="*/ 993 h 1279"/>
                <a:gd name="T22" fmla="*/ 469 w 1045"/>
                <a:gd name="T23" fmla="*/ 687 h 1279"/>
                <a:gd name="T24" fmla="*/ 248 w 1045"/>
                <a:gd name="T25" fmla="*/ 580 h 1279"/>
                <a:gd name="T26" fmla="*/ 11 w 1045"/>
                <a:gd name="T27" fmla="*/ 217 h 1279"/>
                <a:gd name="T28" fmla="*/ 275 w 1045"/>
                <a:gd name="T29" fmla="*/ 548 h 1279"/>
                <a:gd name="T30" fmla="*/ 320 w 1045"/>
                <a:gd name="T31" fmla="*/ 398 h 1279"/>
                <a:gd name="T32" fmla="*/ 316 w 1045"/>
                <a:gd name="T33" fmla="*/ 246 h 1279"/>
                <a:gd name="T34" fmla="*/ 349 w 1045"/>
                <a:gd name="T35" fmla="*/ 460 h 1279"/>
                <a:gd name="T36" fmla="*/ 328 w 1045"/>
                <a:gd name="T37" fmla="*/ 580 h 1279"/>
                <a:gd name="T38" fmla="*/ 471 w 1045"/>
                <a:gd name="T39" fmla="*/ 633 h 1279"/>
                <a:gd name="T40" fmla="*/ 547 w 1045"/>
                <a:gd name="T41" fmla="*/ 0 h 1279"/>
                <a:gd name="T42" fmla="*/ 529 w 1045"/>
                <a:gd name="T43" fmla="*/ 678 h 1279"/>
                <a:gd name="T44" fmla="*/ 576 w 1045"/>
                <a:gd name="T45" fmla="*/ 875 h 1279"/>
                <a:gd name="T46" fmla="*/ 741 w 1045"/>
                <a:gd name="T47" fmla="*/ 730 h 1279"/>
                <a:gd name="T48" fmla="*/ 809 w 1045"/>
                <a:gd name="T49" fmla="*/ 374 h 1279"/>
                <a:gd name="T50" fmla="*/ 791 w 1045"/>
                <a:gd name="T51" fmla="*/ 687 h 1279"/>
                <a:gd name="T52" fmla="*/ 903 w 1045"/>
                <a:gd name="T53" fmla="*/ 571 h 1279"/>
                <a:gd name="T54" fmla="*/ 1045 w 1045"/>
                <a:gd name="T55" fmla="*/ 321 h 1279"/>
                <a:gd name="T56" fmla="*/ 958 w 1045"/>
                <a:gd name="T57" fmla="*/ 545 h 1279"/>
                <a:gd name="T58" fmla="*/ 616 w 1045"/>
                <a:gd name="T59" fmla="*/ 966 h 1279"/>
                <a:gd name="T60" fmla="*/ 610 w 1045"/>
                <a:gd name="T61" fmla="*/ 1095 h 1279"/>
                <a:gd name="T62" fmla="*/ 939 w 1045"/>
                <a:gd name="T63" fmla="*/ 888 h 1279"/>
                <a:gd name="T64" fmla="*/ 610 w 1045"/>
                <a:gd name="T65" fmla="*/ 1140 h 1279"/>
                <a:gd name="T66" fmla="*/ 621 w 1045"/>
                <a:gd name="T67" fmla="*/ 1278 h 1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45" h="1279">
                  <a:moveTo>
                    <a:pt x="621" y="1278"/>
                  </a:moveTo>
                  <a:cubicBezTo>
                    <a:pt x="493" y="1279"/>
                    <a:pt x="493" y="1279"/>
                    <a:pt x="493" y="1279"/>
                  </a:cubicBezTo>
                  <a:cubicBezTo>
                    <a:pt x="480" y="1238"/>
                    <a:pt x="485" y="1193"/>
                    <a:pt x="491" y="1068"/>
                  </a:cubicBezTo>
                  <a:cubicBezTo>
                    <a:pt x="453" y="1033"/>
                    <a:pt x="408" y="998"/>
                    <a:pt x="362" y="961"/>
                  </a:cubicBezTo>
                  <a:cubicBezTo>
                    <a:pt x="310" y="963"/>
                    <a:pt x="280" y="960"/>
                    <a:pt x="239" y="952"/>
                  </a:cubicBezTo>
                  <a:cubicBezTo>
                    <a:pt x="153" y="935"/>
                    <a:pt x="123" y="906"/>
                    <a:pt x="0" y="832"/>
                  </a:cubicBezTo>
                  <a:cubicBezTo>
                    <a:pt x="134" y="888"/>
                    <a:pt x="210" y="930"/>
                    <a:pt x="322" y="928"/>
                  </a:cubicBezTo>
                  <a:cubicBezTo>
                    <a:pt x="244" y="861"/>
                    <a:pt x="168" y="787"/>
                    <a:pt x="117" y="696"/>
                  </a:cubicBezTo>
                  <a:cubicBezTo>
                    <a:pt x="236" y="800"/>
                    <a:pt x="263" y="854"/>
                    <a:pt x="430" y="953"/>
                  </a:cubicBezTo>
                  <a:cubicBezTo>
                    <a:pt x="448" y="964"/>
                    <a:pt x="467" y="976"/>
                    <a:pt x="494" y="997"/>
                  </a:cubicBezTo>
                  <a:cubicBezTo>
                    <a:pt x="494" y="993"/>
                    <a:pt x="494" y="993"/>
                    <a:pt x="494" y="993"/>
                  </a:cubicBezTo>
                  <a:cubicBezTo>
                    <a:pt x="497" y="887"/>
                    <a:pt x="467" y="762"/>
                    <a:pt x="469" y="687"/>
                  </a:cubicBezTo>
                  <a:cubicBezTo>
                    <a:pt x="371" y="661"/>
                    <a:pt x="303" y="619"/>
                    <a:pt x="248" y="580"/>
                  </a:cubicBezTo>
                  <a:cubicBezTo>
                    <a:pt x="105" y="480"/>
                    <a:pt x="40" y="342"/>
                    <a:pt x="11" y="217"/>
                  </a:cubicBezTo>
                  <a:cubicBezTo>
                    <a:pt x="94" y="400"/>
                    <a:pt x="163" y="479"/>
                    <a:pt x="275" y="548"/>
                  </a:cubicBezTo>
                  <a:cubicBezTo>
                    <a:pt x="285" y="525"/>
                    <a:pt x="324" y="475"/>
                    <a:pt x="320" y="398"/>
                  </a:cubicBezTo>
                  <a:cubicBezTo>
                    <a:pt x="315" y="314"/>
                    <a:pt x="306" y="285"/>
                    <a:pt x="316" y="246"/>
                  </a:cubicBezTo>
                  <a:cubicBezTo>
                    <a:pt x="332" y="334"/>
                    <a:pt x="354" y="416"/>
                    <a:pt x="349" y="460"/>
                  </a:cubicBezTo>
                  <a:cubicBezTo>
                    <a:pt x="345" y="497"/>
                    <a:pt x="340" y="510"/>
                    <a:pt x="328" y="580"/>
                  </a:cubicBezTo>
                  <a:cubicBezTo>
                    <a:pt x="394" y="614"/>
                    <a:pt x="436" y="623"/>
                    <a:pt x="471" y="633"/>
                  </a:cubicBezTo>
                  <a:cubicBezTo>
                    <a:pt x="480" y="526"/>
                    <a:pt x="544" y="250"/>
                    <a:pt x="547" y="0"/>
                  </a:cubicBezTo>
                  <a:cubicBezTo>
                    <a:pt x="602" y="287"/>
                    <a:pt x="501" y="515"/>
                    <a:pt x="529" y="678"/>
                  </a:cubicBezTo>
                  <a:cubicBezTo>
                    <a:pt x="546" y="776"/>
                    <a:pt x="564" y="812"/>
                    <a:pt x="576" y="875"/>
                  </a:cubicBezTo>
                  <a:cubicBezTo>
                    <a:pt x="617" y="825"/>
                    <a:pt x="645" y="811"/>
                    <a:pt x="741" y="730"/>
                  </a:cubicBezTo>
                  <a:cubicBezTo>
                    <a:pt x="723" y="598"/>
                    <a:pt x="730" y="473"/>
                    <a:pt x="809" y="374"/>
                  </a:cubicBezTo>
                  <a:cubicBezTo>
                    <a:pt x="738" y="537"/>
                    <a:pt x="772" y="588"/>
                    <a:pt x="791" y="687"/>
                  </a:cubicBezTo>
                  <a:cubicBezTo>
                    <a:pt x="841" y="647"/>
                    <a:pt x="874" y="615"/>
                    <a:pt x="903" y="571"/>
                  </a:cubicBezTo>
                  <a:cubicBezTo>
                    <a:pt x="937" y="523"/>
                    <a:pt x="988" y="442"/>
                    <a:pt x="1045" y="321"/>
                  </a:cubicBezTo>
                  <a:cubicBezTo>
                    <a:pt x="1027" y="404"/>
                    <a:pt x="992" y="483"/>
                    <a:pt x="958" y="545"/>
                  </a:cubicBezTo>
                  <a:cubicBezTo>
                    <a:pt x="854" y="740"/>
                    <a:pt x="738" y="767"/>
                    <a:pt x="616" y="966"/>
                  </a:cubicBezTo>
                  <a:cubicBezTo>
                    <a:pt x="614" y="992"/>
                    <a:pt x="612" y="1040"/>
                    <a:pt x="610" y="1095"/>
                  </a:cubicBezTo>
                  <a:cubicBezTo>
                    <a:pt x="698" y="1054"/>
                    <a:pt x="845" y="1010"/>
                    <a:pt x="939" y="888"/>
                  </a:cubicBezTo>
                  <a:cubicBezTo>
                    <a:pt x="901" y="979"/>
                    <a:pt x="728" y="1086"/>
                    <a:pt x="610" y="1140"/>
                  </a:cubicBezTo>
                  <a:cubicBezTo>
                    <a:pt x="613" y="1200"/>
                    <a:pt x="625" y="1222"/>
                    <a:pt x="621" y="1278"/>
                  </a:cubicBezTo>
                  <a:close/>
                </a:path>
              </a:pathLst>
            </a:custGeom>
            <a:solidFill>
              <a:schemeClr val="bg1">
                <a:lumMod val="75000"/>
              </a:schemeClr>
            </a:solidFill>
            <a:ln>
              <a:noFill/>
            </a:ln>
            <a:effectLst>
              <a:outerShdw blurRad="44450" dist="27940" dir="5400000" algn="ctr">
                <a:srgbClr val="000000">
                  <a:alpha val="32000"/>
                </a:srgbClr>
              </a:outerShdw>
            </a:effectLst>
            <a:sp3d>
              <a:bevelT w="190500" h="38100"/>
            </a:sp3d>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p>
          </p:txBody>
        </p:sp>
        <p:sp>
          <p:nvSpPr>
            <p:cNvPr id="47" name="Freeform 6"/>
            <p:cNvSpPr/>
            <p:nvPr/>
          </p:nvSpPr>
          <p:spPr bwMode="auto">
            <a:xfrm>
              <a:off x="1839" y="687"/>
              <a:ext cx="257" cy="299"/>
            </a:xfrm>
            <a:custGeom>
              <a:avLst/>
              <a:gdLst>
                <a:gd name="T0" fmla="*/ 128 w 257"/>
                <a:gd name="T1" fmla="*/ 0 h 299"/>
                <a:gd name="T2" fmla="*/ 192 w 257"/>
                <a:gd name="T3" fmla="*/ 38 h 299"/>
                <a:gd name="T4" fmla="*/ 257 w 257"/>
                <a:gd name="T5" fmla="*/ 76 h 299"/>
                <a:gd name="T6" fmla="*/ 257 w 257"/>
                <a:gd name="T7" fmla="*/ 150 h 299"/>
                <a:gd name="T8" fmla="*/ 257 w 257"/>
                <a:gd name="T9" fmla="*/ 224 h 299"/>
                <a:gd name="T10" fmla="*/ 192 w 257"/>
                <a:gd name="T11" fmla="*/ 261 h 299"/>
                <a:gd name="T12" fmla="*/ 128 w 257"/>
                <a:gd name="T13" fmla="*/ 299 h 299"/>
                <a:gd name="T14" fmla="*/ 63 w 257"/>
                <a:gd name="T15" fmla="*/ 261 h 299"/>
                <a:gd name="T16" fmla="*/ 0 w 257"/>
                <a:gd name="T17" fmla="*/ 224 h 299"/>
                <a:gd name="T18" fmla="*/ 0 w 257"/>
                <a:gd name="T19" fmla="*/ 150 h 299"/>
                <a:gd name="T20" fmla="*/ 0 w 257"/>
                <a:gd name="T21" fmla="*/ 76 h 299"/>
                <a:gd name="T22" fmla="*/ 63 w 257"/>
                <a:gd name="T23" fmla="*/ 38 h 299"/>
                <a:gd name="T24" fmla="*/ 128 w 257"/>
                <a:gd name="T25" fmla="*/ 0 h 299"/>
                <a:gd name="T26" fmla="*/ 128 w 257"/>
                <a:gd name="T27" fmla="*/ 0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7" h="299">
                  <a:moveTo>
                    <a:pt x="128" y="0"/>
                  </a:moveTo>
                  <a:lnTo>
                    <a:pt x="192" y="38"/>
                  </a:lnTo>
                  <a:lnTo>
                    <a:pt x="257" y="76"/>
                  </a:lnTo>
                  <a:lnTo>
                    <a:pt x="257" y="150"/>
                  </a:lnTo>
                  <a:lnTo>
                    <a:pt x="257" y="224"/>
                  </a:lnTo>
                  <a:lnTo>
                    <a:pt x="192" y="261"/>
                  </a:lnTo>
                  <a:lnTo>
                    <a:pt x="128" y="299"/>
                  </a:lnTo>
                  <a:lnTo>
                    <a:pt x="63" y="261"/>
                  </a:lnTo>
                  <a:lnTo>
                    <a:pt x="0" y="224"/>
                  </a:lnTo>
                  <a:lnTo>
                    <a:pt x="0" y="150"/>
                  </a:lnTo>
                  <a:lnTo>
                    <a:pt x="0" y="76"/>
                  </a:lnTo>
                  <a:lnTo>
                    <a:pt x="63" y="38"/>
                  </a:lnTo>
                  <a:lnTo>
                    <a:pt x="128" y="0"/>
                  </a:lnTo>
                  <a:lnTo>
                    <a:pt x="128" y="0"/>
                  </a:lnTo>
                  <a:close/>
                </a:path>
              </a:pathLst>
            </a:custGeom>
            <a:solidFill>
              <a:srgbClr val="DB782B"/>
            </a:solidFill>
            <a:ln>
              <a:noFill/>
            </a:ln>
            <a:effectLst>
              <a:outerShdw blurRad="44450" dist="27940" dir="5400000" algn="ctr">
                <a:srgbClr val="000000">
                  <a:alpha val="32000"/>
                </a:srgbClr>
              </a:outerShdw>
            </a:effectLst>
            <a:sp3d>
              <a:bevelT w="190500" h="38100"/>
            </a:sp3d>
          </p:spPr>
          <p:txBody>
            <a:bodyPr/>
            <a:lstStyle/>
            <a:p>
              <a:endParaRPr lang="zh-CN" altLang="en-US" sz="1600"/>
            </a:p>
          </p:txBody>
        </p:sp>
        <p:sp>
          <p:nvSpPr>
            <p:cNvPr id="48" name="Freeform 7"/>
            <p:cNvSpPr/>
            <p:nvPr/>
          </p:nvSpPr>
          <p:spPr bwMode="auto">
            <a:xfrm>
              <a:off x="2781" y="304"/>
              <a:ext cx="259" cy="299"/>
            </a:xfrm>
            <a:custGeom>
              <a:avLst/>
              <a:gdLst>
                <a:gd name="T0" fmla="*/ 129 w 259"/>
                <a:gd name="T1" fmla="*/ 0 h 299"/>
                <a:gd name="T2" fmla="*/ 194 w 259"/>
                <a:gd name="T3" fmla="*/ 38 h 299"/>
                <a:gd name="T4" fmla="*/ 259 w 259"/>
                <a:gd name="T5" fmla="*/ 74 h 299"/>
                <a:gd name="T6" fmla="*/ 259 w 259"/>
                <a:gd name="T7" fmla="*/ 149 h 299"/>
                <a:gd name="T8" fmla="*/ 259 w 259"/>
                <a:gd name="T9" fmla="*/ 223 h 299"/>
                <a:gd name="T10" fmla="*/ 194 w 259"/>
                <a:gd name="T11" fmla="*/ 261 h 299"/>
                <a:gd name="T12" fmla="*/ 129 w 259"/>
                <a:gd name="T13" fmla="*/ 299 h 299"/>
                <a:gd name="T14" fmla="*/ 64 w 259"/>
                <a:gd name="T15" fmla="*/ 261 h 299"/>
                <a:gd name="T16" fmla="*/ 0 w 259"/>
                <a:gd name="T17" fmla="*/ 223 h 299"/>
                <a:gd name="T18" fmla="*/ 0 w 259"/>
                <a:gd name="T19" fmla="*/ 149 h 299"/>
                <a:gd name="T20" fmla="*/ 0 w 259"/>
                <a:gd name="T21" fmla="*/ 74 h 299"/>
                <a:gd name="T22" fmla="*/ 64 w 259"/>
                <a:gd name="T23" fmla="*/ 38 h 299"/>
                <a:gd name="T24" fmla="*/ 129 w 259"/>
                <a:gd name="T25" fmla="*/ 0 h 299"/>
                <a:gd name="T26" fmla="*/ 129 w 259"/>
                <a:gd name="T27" fmla="*/ 0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9" h="299">
                  <a:moveTo>
                    <a:pt x="129" y="0"/>
                  </a:moveTo>
                  <a:lnTo>
                    <a:pt x="194" y="38"/>
                  </a:lnTo>
                  <a:lnTo>
                    <a:pt x="259" y="74"/>
                  </a:lnTo>
                  <a:lnTo>
                    <a:pt x="259" y="149"/>
                  </a:lnTo>
                  <a:lnTo>
                    <a:pt x="259" y="223"/>
                  </a:lnTo>
                  <a:lnTo>
                    <a:pt x="194" y="261"/>
                  </a:lnTo>
                  <a:lnTo>
                    <a:pt x="129" y="299"/>
                  </a:lnTo>
                  <a:lnTo>
                    <a:pt x="64" y="261"/>
                  </a:lnTo>
                  <a:lnTo>
                    <a:pt x="0" y="223"/>
                  </a:lnTo>
                  <a:lnTo>
                    <a:pt x="0" y="149"/>
                  </a:lnTo>
                  <a:lnTo>
                    <a:pt x="0" y="74"/>
                  </a:lnTo>
                  <a:lnTo>
                    <a:pt x="64" y="38"/>
                  </a:lnTo>
                  <a:lnTo>
                    <a:pt x="129" y="0"/>
                  </a:lnTo>
                  <a:lnTo>
                    <a:pt x="129" y="0"/>
                  </a:lnTo>
                  <a:close/>
                </a:path>
              </a:pathLst>
            </a:custGeom>
            <a:solidFill>
              <a:srgbClr val="934D19"/>
            </a:solidFill>
            <a:ln>
              <a:noFill/>
            </a:ln>
            <a:effectLst>
              <a:outerShdw blurRad="44450" dist="27940" dir="5400000" algn="ctr">
                <a:srgbClr val="000000">
                  <a:alpha val="32000"/>
                </a:srgbClr>
              </a:outerShdw>
            </a:effectLst>
            <a:sp3d>
              <a:bevelT w="190500" h="38100"/>
            </a:sp3d>
          </p:spPr>
          <p:txBody>
            <a:bodyPr/>
            <a:lstStyle/>
            <a:p>
              <a:endParaRPr lang="zh-CN" altLang="en-US" sz="1600"/>
            </a:p>
          </p:txBody>
        </p:sp>
        <p:sp>
          <p:nvSpPr>
            <p:cNvPr id="49" name="Freeform 8"/>
            <p:cNvSpPr/>
            <p:nvPr/>
          </p:nvSpPr>
          <p:spPr bwMode="auto">
            <a:xfrm>
              <a:off x="3701" y="876"/>
              <a:ext cx="257" cy="297"/>
            </a:xfrm>
            <a:custGeom>
              <a:avLst/>
              <a:gdLst>
                <a:gd name="T0" fmla="*/ 128 w 257"/>
                <a:gd name="T1" fmla="*/ 0 h 297"/>
                <a:gd name="T2" fmla="*/ 192 w 257"/>
                <a:gd name="T3" fmla="*/ 36 h 297"/>
                <a:gd name="T4" fmla="*/ 257 w 257"/>
                <a:gd name="T5" fmla="*/ 74 h 297"/>
                <a:gd name="T6" fmla="*/ 257 w 257"/>
                <a:gd name="T7" fmla="*/ 148 h 297"/>
                <a:gd name="T8" fmla="*/ 257 w 257"/>
                <a:gd name="T9" fmla="*/ 224 h 297"/>
                <a:gd name="T10" fmla="*/ 192 w 257"/>
                <a:gd name="T11" fmla="*/ 261 h 297"/>
                <a:gd name="T12" fmla="*/ 128 w 257"/>
                <a:gd name="T13" fmla="*/ 297 h 297"/>
                <a:gd name="T14" fmla="*/ 63 w 257"/>
                <a:gd name="T15" fmla="*/ 261 h 297"/>
                <a:gd name="T16" fmla="*/ 0 w 257"/>
                <a:gd name="T17" fmla="*/ 224 h 297"/>
                <a:gd name="T18" fmla="*/ 0 w 257"/>
                <a:gd name="T19" fmla="*/ 148 h 297"/>
                <a:gd name="T20" fmla="*/ 0 w 257"/>
                <a:gd name="T21" fmla="*/ 74 h 297"/>
                <a:gd name="T22" fmla="*/ 63 w 257"/>
                <a:gd name="T23" fmla="*/ 36 h 297"/>
                <a:gd name="T24" fmla="*/ 128 w 257"/>
                <a:gd name="T25" fmla="*/ 0 h 297"/>
                <a:gd name="T26" fmla="*/ 128 w 257"/>
                <a:gd name="T27"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7" h="297">
                  <a:moveTo>
                    <a:pt x="128" y="0"/>
                  </a:moveTo>
                  <a:lnTo>
                    <a:pt x="192" y="36"/>
                  </a:lnTo>
                  <a:lnTo>
                    <a:pt x="257" y="74"/>
                  </a:lnTo>
                  <a:lnTo>
                    <a:pt x="257" y="148"/>
                  </a:lnTo>
                  <a:lnTo>
                    <a:pt x="257" y="224"/>
                  </a:lnTo>
                  <a:lnTo>
                    <a:pt x="192" y="261"/>
                  </a:lnTo>
                  <a:lnTo>
                    <a:pt x="128" y="297"/>
                  </a:lnTo>
                  <a:lnTo>
                    <a:pt x="63" y="261"/>
                  </a:lnTo>
                  <a:lnTo>
                    <a:pt x="0" y="224"/>
                  </a:lnTo>
                  <a:lnTo>
                    <a:pt x="0" y="148"/>
                  </a:lnTo>
                  <a:lnTo>
                    <a:pt x="0" y="74"/>
                  </a:lnTo>
                  <a:lnTo>
                    <a:pt x="63" y="36"/>
                  </a:lnTo>
                  <a:lnTo>
                    <a:pt x="128" y="0"/>
                  </a:lnTo>
                  <a:lnTo>
                    <a:pt x="128" y="0"/>
                  </a:lnTo>
                  <a:close/>
                </a:path>
              </a:pathLst>
            </a:custGeom>
            <a:solidFill>
              <a:srgbClr val="DB782B"/>
            </a:solidFill>
            <a:ln>
              <a:noFill/>
            </a:ln>
            <a:effectLst>
              <a:outerShdw blurRad="44450" dist="27940" dir="5400000" algn="ctr">
                <a:srgbClr val="000000">
                  <a:alpha val="32000"/>
                </a:srgbClr>
              </a:outerShdw>
            </a:effectLst>
            <a:sp3d>
              <a:bevelT w="190500" h="38100"/>
            </a:sp3d>
          </p:spPr>
          <p:txBody>
            <a:bodyPr/>
            <a:lstStyle/>
            <a:p>
              <a:endParaRPr lang="zh-CN" altLang="en-US" sz="1600"/>
            </a:p>
          </p:txBody>
        </p:sp>
        <p:sp>
          <p:nvSpPr>
            <p:cNvPr id="50" name="Freeform 9"/>
            <p:cNvSpPr/>
            <p:nvPr/>
          </p:nvSpPr>
          <p:spPr bwMode="auto">
            <a:xfrm>
              <a:off x="3540" y="1897"/>
              <a:ext cx="260" cy="299"/>
            </a:xfrm>
            <a:custGeom>
              <a:avLst/>
              <a:gdLst>
                <a:gd name="T0" fmla="*/ 130 w 260"/>
                <a:gd name="T1" fmla="*/ 0 h 299"/>
                <a:gd name="T2" fmla="*/ 195 w 260"/>
                <a:gd name="T3" fmla="*/ 38 h 299"/>
                <a:gd name="T4" fmla="*/ 260 w 260"/>
                <a:gd name="T5" fmla="*/ 76 h 299"/>
                <a:gd name="T6" fmla="*/ 260 w 260"/>
                <a:gd name="T7" fmla="*/ 150 h 299"/>
                <a:gd name="T8" fmla="*/ 260 w 260"/>
                <a:gd name="T9" fmla="*/ 224 h 299"/>
                <a:gd name="T10" fmla="*/ 195 w 260"/>
                <a:gd name="T11" fmla="*/ 261 h 299"/>
                <a:gd name="T12" fmla="*/ 130 w 260"/>
                <a:gd name="T13" fmla="*/ 299 h 299"/>
                <a:gd name="T14" fmla="*/ 65 w 260"/>
                <a:gd name="T15" fmla="*/ 261 h 299"/>
                <a:gd name="T16" fmla="*/ 0 w 260"/>
                <a:gd name="T17" fmla="*/ 224 h 299"/>
                <a:gd name="T18" fmla="*/ 0 w 260"/>
                <a:gd name="T19" fmla="*/ 150 h 299"/>
                <a:gd name="T20" fmla="*/ 0 w 260"/>
                <a:gd name="T21" fmla="*/ 76 h 299"/>
                <a:gd name="T22" fmla="*/ 65 w 260"/>
                <a:gd name="T23" fmla="*/ 38 h 299"/>
                <a:gd name="T24" fmla="*/ 130 w 260"/>
                <a:gd name="T25" fmla="*/ 0 h 299"/>
                <a:gd name="T26" fmla="*/ 130 w 260"/>
                <a:gd name="T27" fmla="*/ 0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0" h="299">
                  <a:moveTo>
                    <a:pt x="130" y="0"/>
                  </a:moveTo>
                  <a:lnTo>
                    <a:pt x="195" y="38"/>
                  </a:lnTo>
                  <a:lnTo>
                    <a:pt x="260" y="76"/>
                  </a:lnTo>
                  <a:lnTo>
                    <a:pt x="260" y="150"/>
                  </a:lnTo>
                  <a:lnTo>
                    <a:pt x="260" y="224"/>
                  </a:lnTo>
                  <a:lnTo>
                    <a:pt x="195" y="261"/>
                  </a:lnTo>
                  <a:lnTo>
                    <a:pt x="130" y="299"/>
                  </a:lnTo>
                  <a:lnTo>
                    <a:pt x="65" y="261"/>
                  </a:lnTo>
                  <a:lnTo>
                    <a:pt x="0" y="224"/>
                  </a:lnTo>
                  <a:lnTo>
                    <a:pt x="0" y="150"/>
                  </a:lnTo>
                  <a:lnTo>
                    <a:pt x="0" y="76"/>
                  </a:lnTo>
                  <a:lnTo>
                    <a:pt x="65" y="38"/>
                  </a:lnTo>
                  <a:lnTo>
                    <a:pt x="130" y="0"/>
                  </a:lnTo>
                  <a:lnTo>
                    <a:pt x="130" y="0"/>
                  </a:lnTo>
                  <a:close/>
                </a:path>
              </a:pathLst>
            </a:custGeom>
            <a:solidFill>
              <a:srgbClr val="FF6600"/>
            </a:solidFill>
            <a:ln>
              <a:noFill/>
            </a:ln>
            <a:effectLst>
              <a:outerShdw blurRad="44450" dist="27940" dir="5400000" algn="ctr">
                <a:srgbClr val="000000">
                  <a:alpha val="32000"/>
                </a:srgbClr>
              </a:outerShdw>
            </a:effectLst>
            <a:sp3d>
              <a:bevelT w="190500" h="38100"/>
            </a:sp3d>
          </p:spPr>
          <p:txBody>
            <a:bodyPr/>
            <a:lstStyle/>
            <a:p>
              <a:endParaRPr lang="zh-CN" altLang="en-US" sz="1600"/>
            </a:p>
          </p:txBody>
        </p:sp>
        <p:sp>
          <p:nvSpPr>
            <p:cNvPr id="51" name="Freeform 10"/>
            <p:cNvSpPr/>
            <p:nvPr/>
          </p:nvSpPr>
          <p:spPr bwMode="auto">
            <a:xfrm>
              <a:off x="2368" y="770"/>
              <a:ext cx="258" cy="299"/>
            </a:xfrm>
            <a:custGeom>
              <a:avLst/>
              <a:gdLst>
                <a:gd name="T0" fmla="*/ 128 w 258"/>
                <a:gd name="T1" fmla="*/ 0 h 299"/>
                <a:gd name="T2" fmla="*/ 193 w 258"/>
                <a:gd name="T3" fmla="*/ 38 h 299"/>
                <a:gd name="T4" fmla="*/ 258 w 258"/>
                <a:gd name="T5" fmla="*/ 76 h 299"/>
                <a:gd name="T6" fmla="*/ 258 w 258"/>
                <a:gd name="T7" fmla="*/ 150 h 299"/>
                <a:gd name="T8" fmla="*/ 258 w 258"/>
                <a:gd name="T9" fmla="*/ 223 h 299"/>
                <a:gd name="T10" fmla="*/ 193 w 258"/>
                <a:gd name="T11" fmla="*/ 261 h 299"/>
                <a:gd name="T12" fmla="*/ 128 w 258"/>
                <a:gd name="T13" fmla="*/ 299 h 299"/>
                <a:gd name="T14" fmla="*/ 63 w 258"/>
                <a:gd name="T15" fmla="*/ 261 h 299"/>
                <a:gd name="T16" fmla="*/ 0 w 258"/>
                <a:gd name="T17" fmla="*/ 223 h 299"/>
                <a:gd name="T18" fmla="*/ 0 w 258"/>
                <a:gd name="T19" fmla="*/ 150 h 299"/>
                <a:gd name="T20" fmla="*/ 0 w 258"/>
                <a:gd name="T21" fmla="*/ 76 h 299"/>
                <a:gd name="T22" fmla="*/ 63 w 258"/>
                <a:gd name="T23" fmla="*/ 38 h 299"/>
                <a:gd name="T24" fmla="*/ 128 w 258"/>
                <a:gd name="T25" fmla="*/ 0 h 299"/>
                <a:gd name="T26" fmla="*/ 128 w 258"/>
                <a:gd name="T27" fmla="*/ 0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8" h="299">
                  <a:moveTo>
                    <a:pt x="128" y="0"/>
                  </a:moveTo>
                  <a:lnTo>
                    <a:pt x="193" y="38"/>
                  </a:lnTo>
                  <a:lnTo>
                    <a:pt x="258" y="76"/>
                  </a:lnTo>
                  <a:lnTo>
                    <a:pt x="258" y="150"/>
                  </a:lnTo>
                  <a:lnTo>
                    <a:pt x="258" y="223"/>
                  </a:lnTo>
                  <a:lnTo>
                    <a:pt x="193" y="261"/>
                  </a:lnTo>
                  <a:lnTo>
                    <a:pt x="128" y="299"/>
                  </a:lnTo>
                  <a:lnTo>
                    <a:pt x="63" y="261"/>
                  </a:lnTo>
                  <a:lnTo>
                    <a:pt x="0" y="223"/>
                  </a:lnTo>
                  <a:lnTo>
                    <a:pt x="0" y="150"/>
                  </a:lnTo>
                  <a:lnTo>
                    <a:pt x="0" y="76"/>
                  </a:lnTo>
                  <a:lnTo>
                    <a:pt x="63" y="38"/>
                  </a:lnTo>
                  <a:lnTo>
                    <a:pt x="128" y="0"/>
                  </a:lnTo>
                  <a:lnTo>
                    <a:pt x="128" y="0"/>
                  </a:lnTo>
                  <a:close/>
                </a:path>
              </a:pathLst>
            </a:custGeom>
            <a:solidFill>
              <a:srgbClr val="934D19"/>
            </a:solidFill>
            <a:ln>
              <a:noFill/>
            </a:ln>
            <a:effectLst>
              <a:outerShdw blurRad="44450" dist="27940" dir="5400000" algn="ctr">
                <a:srgbClr val="000000">
                  <a:alpha val="32000"/>
                </a:srgbClr>
              </a:outerShdw>
            </a:effectLst>
            <a:sp3d>
              <a:bevelT w="190500" h="38100"/>
            </a:sp3d>
          </p:spPr>
          <p:txBody>
            <a:bodyPr/>
            <a:lstStyle/>
            <a:p>
              <a:endParaRPr lang="zh-CN" altLang="en-US" sz="1600"/>
            </a:p>
          </p:txBody>
        </p:sp>
        <p:sp>
          <p:nvSpPr>
            <p:cNvPr id="52" name="Freeform 11"/>
            <p:cNvSpPr/>
            <p:nvPr/>
          </p:nvSpPr>
          <p:spPr bwMode="auto">
            <a:xfrm>
              <a:off x="1797" y="1818"/>
              <a:ext cx="258" cy="297"/>
            </a:xfrm>
            <a:custGeom>
              <a:avLst/>
              <a:gdLst>
                <a:gd name="T0" fmla="*/ 130 w 258"/>
                <a:gd name="T1" fmla="*/ 0 h 297"/>
                <a:gd name="T2" fmla="*/ 193 w 258"/>
                <a:gd name="T3" fmla="*/ 36 h 297"/>
                <a:gd name="T4" fmla="*/ 258 w 258"/>
                <a:gd name="T5" fmla="*/ 74 h 297"/>
                <a:gd name="T6" fmla="*/ 258 w 258"/>
                <a:gd name="T7" fmla="*/ 148 h 297"/>
                <a:gd name="T8" fmla="*/ 258 w 258"/>
                <a:gd name="T9" fmla="*/ 223 h 297"/>
                <a:gd name="T10" fmla="*/ 193 w 258"/>
                <a:gd name="T11" fmla="*/ 261 h 297"/>
                <a:gd name="T12" fmla="*/ 130 w 258"/>
                <a:gd name="T13" fmla="*/ 297 h 297"/>
                <a:gd name="T14" fmla="*/ 65 w 258"/>
                <a:gd name="T15" fmla="*/ 261 h 297"/>
                <a:gd name="T16" fmla="*/ 0 w 258"/>
                <a:gd name="T17" fmla="*/ 223 h 297"/>
                <a:gd name="T18" fmla="*/ 0 w 258"/>
                <a:gd name="T19" fmla="*/ 148 h 297"/>
                <a:gd name="T20" fmla="*/ 0 w 258"/>
                <a:gd name="T21" fmla="*/ 74 h 297"/>
                <a:gd name="T22" fmla="*/ 65 w 258"/>
                <a:gd name="T23" fmla="*/ 36 h 297"/>
                <a:gd name="T24" fmla="*/ 130 w 258"/>
                <a:gd name="T25" fmla="*/ 0 h 297"/>
                <a:gd name="T26" fmla="*/ 130 w 258"/>
                <a:gd name="T27"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8" h="297">
                  <a:moveTo>
                    <a:pt x="130" y="0"/>
                  </a:moveTo>
                  <a:lnTo>
                    <a:pt x="193" y="36"/>
                  </a:lnTo>
                  <a:lnTo>
                    <a:pt x="258" y="74"/>
                  </a:lnTo>
                  <a:lnTo>
                    <a:pt x="258" y="148"/>
                  </a:lnTo>
                  <a:lnTo>
                    <a:pt x="258" y="223"/>
                  </a:lnTo>
                  <a:lnTo>
                    <a:pt x="193" y="261"/>
                  </a:lnTo>
                  <a:lnTo>
                    <a:pt x="130" y="297"/>
                  </a:lnTo>
                  <a:lnTo>
                    <a:pt x="65" y="261"/>
                  </a:lnTo>
                  <a:lnTo>
                    <a:pt x="0" y="223"/>
                  </a:lnTo>
                  <a:lnTo>
                    <a:pt x="0" y="148"/>
                  </a:lnTo>
                  <a:lnTo>
                    <a:pt x="0" y="74"/>
                  </a:lnTo>
                  <a:lnTo>
                    <a:pt x="65" y="36"/>
                  </a:lnTo>
                  <a:lnTo>
                    <a:pt x="130" y="0"/>
                  </a:lnTo>
                  <a:lnTo>
                    <a:pt x="130" y="0"/>
                  </a:lnTo>
                  <a:close/>
                </a:path>
              </a:pathLst>
            </a:custGeom>
            <a:solidFill>
              <a:srgbClr val="934D19"/>
            </a:solidFill>
            <a:ln>
              <a:noFill/>
            </a:ln>
            <a:effectLst>
              <a:outerShdw blurRad="44450" dist="27940" dir="5400000" algn="ctr">
                <a:srgbClr val="000000">
                  <a:alpha val="32000"/>
                </a:srgbClr>
              </a:outerShdw>
            </a:effectLst>
            <a:sp3d>
              <a:bevelT w="190500" h="38100"/>
            </a:sp3d>
          </p:spPr>
          <p:txBody>
            <a:bodyPr/>
            <a:lstStyle/>
            <a:p>
              <a:endParaRPr lang="zh-CN" altLang="en-US" sz="1600"/>
            </a:p>
          </p:txBody>
        </p:sp>
        <p:sp>
          <p:nvSpPr>
            <p:cNvPr id="53" name="Freeform 12"/>
            <p:cNvSpPr/>
            <p:nvPr/>
          </p:nvSpPr>
          <p:spPr bwMode="auto">
            <a:xfrm>
              <a:off x="3254" y="992"/>
              <a:ext cx="258" cy="297"/>
            </a:xfrm>
            <a:custGeom>
              <a:avLst/>
              <a:gdLst>
                <a:gd name="T0" fmla="*/ 130 w 258"/>
                <a:gd name="T1" fmla="*/ 0 h 297"/>
                <a:gd name="T2" fmla="*/ 195 w 258"/>
                <a:gd name="T3" fmla="*/ 36 h 297"/>
                <a:gd name="T4" fmla="*/ 258 w 258"/>
                <a:gd name="T5" fmla="*/ 73 h 297"/>
                <a:gd name="T6" fmla="*/ 258 w 258"/>
                <a:gd name="T7" fmla="*/ 147 h 297"/>
                <a:gd name="T8" fmla="*/ 258 w 258"/>
                <a:gd name="T9" fmla="*/ 223 h 297"/>
                <a:gd name="T10" fmla="*/ 195 w 258"/>
                <a:gd name="T11" fmla="*/ 259 h 297"/>
                <a:gd name="T12" fmla="*/ 130 w 258"/>
                <a:gd name="T13" fmla="*/ 297 h 297"/>
                <a:gd name="T14" fmla="*/ 65 w 258"/>
                <a:gd name="T15" fmla="*/ 259 h 297"/>
                <a:gd name="T16" fmla="*/ 0 w 258"/>
                <a:gd name="T17" fmla="*/ 223 h 297"/>
                <a:gd name="T18" fmla="*/ 0 w 258"/>
                <a:gd name="T19" fmla="*/ 147 h 297"/>
                <a:gd name="T20" fmla="*/ 0 w 258"/>
                <a:gd name="T21" fmla="*/ 73 h 297"/>
                <a:gd name="T22" fmla="*/ 65 w 258"/>
                <a:gd name="T23" fmla="*/ 36 h 297"/>
                <a:gd name="T24" fmla="*/ 130 w 258"/>
                <a:gd name="T25" fmla="*/ 0 h 297"/>
                <a:gd name="T26" fmla="*/ 130 w 258"/>
                <a:gd name="T27"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8" h="297">
                  <a:moveTo>
                    <a:pt x="130" y="0"/>
                  </a:moveTo>
                  <a:lnTo>
                    <a:pt x="195" y="36"/>
                  </a:lnTo>
                  <a:lnTo>
                    <a:pt x="258" y="73"/>
                  </a:lnTo>
                  <a:lnTo>
                    <a:pt x="258" y="147"/>
                  </a:lnTo>
                  <a:lnTo>
                    <a:pt x="258" y="223"/>
                  </a:lnTo>
                  <a:lnTo>
                    <a:pt x="195" y="259"/>
                  </a:lnTo>
                  <a:lnTo>
                    <a:pt x="130" y="297"/>
                  </a:lnTo>
                  <a:lnTo>
                    <a:pt x="65" y="259"/>
                  </a:lnTo>
                  <a:lnTo>
                    <a:pt x="0" y="223"/>
                  </a:lnTo>
                  <a:lnTo>
                    <a:pt x="0" y="147"/>
                  </a:lnTo>
                  <a:lnTo>
                    <a:pt x="0" y="73"/>
                  </a:lnTo>
                  <a:lnTo>
                    <a:pt x="65" y="36"/>
                  </a:lnTo>
                  <a:lnTo>
                    <a:pt x="130" y="0"/>
                  </a:lnTo>
                  <a:lnTo>
                    <a:pt x="130" y="0"/>
                  </a:lnTo>
                  <a:close/>
                </a:path>
              </a:pathLst>
            </a:custGeom>
            <a:solidFill>
              <a:srgbClr val="DB782B"/>
            </a:solidFill>
            <a:ln>
              <a:noFill/>
            </a:ln>
            <a:effectLst>
              <a:outerShdw blurRad="44450" dist="27940" dir="5400000" algn="ctr">
                <a:srgbClr val="000000">
                  <a:alpha val="32000"/>
                </a:srgbClr>
              </a:outerShdw>
            </a:effectLst>
            <a:sp3d>
              <a:bevelT w="190500" h="38100"/>
            </a:sp3d>
          </p:spPr>
          <p:txBody>
            <a:bodyPr/>
            <a:lstStyle/>
            <a:p>
              <a:endParaRPr lang="zh-CN" altLang="en-US" sz="1600"/>
            </a:p>
          </p:txBody>
        </p:sp>
        <p:sp>
          <p:nvSpPr>
            <p:cNvPr id="54" name="Freeform 13"/>
            <p:cNvSpPr/>
            <p:nvPr/>
          </p:nvSpPr>
          <p:spPr bwMode="auto">
            <a:xfrm>
              <a:off x="3200" y="2295"/>
              <a:ext cx="144" cy="166"/>
            </a:xfrm>
            <a:custGeom>
              <a:avLst/>
              <a:gdLst>
                <a:gd name="T0" fmla="*/ 72 w 144"/>
                <a:gd name="T1" fmla="*/ 0 h 166"/>
                <a:gd name="T2" fmla="*/ 108 w 144"/>
                <a:gd name="T3" fmla="*/ 22 h 166"/>
                <a:gd name="T4" fmla="*/ 144 w 144"/>
                <a:gd name="T5" fmla="*/ 42 h 166"/>
                <a:gd name="T6" fmla="*/ 144 w 144"/>
                <a:gd name="T7" fmla="*/ 83 h 166"/>
                <a:gd name="T8" fmla="*/ 144 w 144"/>
                <a:gd name="T9" fmla="*/ 124 h 166"/>
                <a:gd name="T10" fmla="*/ 108 w 144"/>
                <a:gd name="T11" fmla="*/ 144 h 166"/>
                <a:gd name="T12" fmla="*/ 72 w 144"/>
                <a:gd name="T13" fmla="*/ 166 h 166"/>
                <a:gd name="T14" fmla="*/ 36 w 144"/>
                <a:gd name="T15" fmla="*/ 144 h 166"/>
                <a:gd name="T16" fmla="*/ 0 w 144"/>
                <a:gd name="T17" fmla="*/ 124 h 166"/>
                <a:gd name="T18" fmla="*/ 0 w 144"/>
                <a:gd name="T19" fmla="*/ 83 h 166"/>
                <a:gd name="T20" fmla="*/ 0 w 144"/>
                <a:gd name="T21" fmla="*/ 42 h 166"/>
                <a:gd name="T22" fmla="*/ 36 w 144"/>
                <a:gd name="T23" fmla="*/ 22 h 166"/>
                <a:gd name="T24" fmla="*/ 72 w 144"/>
                <a:gd name="T25" fmla="*/ 0 h 166"/>
                <a:gd name="T26" fmla="*/ 72 w 144"/>
                <a:gd name="T27"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4" h="166">
                  <a:moveTo>
                    <a:pt x="72" y="0"/>
                  </a:moveTo>
                  <a:lnTo>
                    <a:pt x="108" y="22"/>
                  </a:lnTo>
                  <a:lnTo>
                    <a:pt x="144" y="42"/>
                  </a:lnTo>
                  <a:lnTo>
                    <a:pt x="144" y="83"/>
                  </a:lnTo>
                  <a:lnTo>
                    <a:pt x="144" y="124"/>
                  </a:lnTo>
                  <a:lnTo>
                    <a:pt x="108" y="144"/>
                  </a:lnTo>
                  <a:lnTo>
                    <a:pt x="72" y="166"/>
                  </a:lnTo>
                  <a:lnTo>
                    <a:pt x="36" y="144"/>
                  </a:lnTo>
                  <a:lnTo>
                    <a:pt x="0" y="124"/>
                  </a:lnTo>
                  <a:lnTo>
                    <a:pt x="0" y="83"/>
                  </a:lnTo>
                  <a:lnTo>
                    <a:pt x="0" y="42"/>
                  </a:lnTo>
                  <a:lnTo>
                    <a:pt x="36" y="22"/>
                  </a:lnTo>
                  <a:lnTo>
                    <a:pt x="72" y="0"/>
                  </a:lnTo>
                  <a:lnTo>
                    <a:pt x="72" y="0"/>
                  </a:lnTo>
                  <a:close/>
                </a:path>
              </a:pathLst>
            </a:custGeom>
            <a:solidFill>
              <a:srgbClr val="DB782B"/>
            </a:solidFill>
            <a:ln>
              <a:noFill/>
            </a:ln>
            <a:effectLst>
              <a:outerShdw blurRad="44450" dist="27940" dir="5400000" algn="ctr">
                <a:srgbClr val="000000">
                  <a:alpha val="32000"/>
                </a:srgbClr>
              </a:outerShdw>
            </a:effectLst>
            <a:sp3d>
              <a:bevelT w="190500" h="38100"/>
            </a:sp3d>
          </p:spPr>
          <p:txBody>
            <a:bodyPr/>
            <a:lstStyle/>
            <a:p>
              <a:endParaRPr lang="zh-CN" altLang="en-US" sz="1600"/>
            </a:p>
          </p:txBody>
        </p:sp>
        <p:sp>
          <p:nvSpPr>
            <p:cNvPr id="55" name="Freeform 14"/>
            <p:cNvSpPr/>
            <p:nvPr/>
          </p:nvSpPr>
          <p:spPr bwMode="auto">
            <a:xfrm>
              <a:off x="2228" y="1290"/>
              <a:ext cx="142" cy="166"/>
            </a:xfrm>
            <a:custGeom>
              <a:avLst/>
              <a:gdLst>
                <a:gd name="T0" fmla="*/ 70 w 142"/>
                <a:gd name="T1" fmla="*/ 0 h 166"/>
                <a:gd name="T2" fmla="*/ 106 w 142"/>
                <a:gd name="T3" fmla="*/ 22 h 166"/>
                <a:gd name="T4" fmla="*/ 142 w 142"/>
                <a:gd name="T5" fmla="*/ 42 h 166"/>
                <a:gd name="T6" fmla="*/ 142 w 142"/>
                <a:gd name="T7" fmla="*/ 83 h 166"/>
                <a:gd name="T8" fmla="*/ 142 w 142"/>
                <a:gd name="T9" fmla="*/ 125 h 166"/>
                <a:gd name="T10" fmla="*/ 106 w 142"/>
                <a:gd name="T11" fmla="*/ 144 h 166"/>
                <a:gd name="T12" fmla="*/ 70 w 142"/>
                <a:gd name="T13" fmla="*/ 166 h 166"/>
                <a:gd name="T14" fmla="*/ 34 w 142"/>
                <a:gd name="T15" fmla="*/ 144 h 166"/>
                <a:gd name="T16" fmla="*/ 0 w 142"/>
                <a:gd name="T17" fmla="*/ 125 h 166"/>
                <a:gd name="T18" fmla="*/ 0 w 142"/>
                <a:gd name="T19" fmla="*/ 83 h 166"/>
                <a:gd name="T20" fmla="*/ 0 w 142"/>
                <a:gd name="T21" fmla="*/ 42 h 166"/>
                <a:gd name="T22" fmla="*/ 34 w 142"/>
                <a:gd name="T23" fmla="*/ 22 h 166"/>
                <a:gd name="T24" fmla="*/ 70 w 142"/>
                <a:gd name="T25" fmla="*/ 0 h 166"/>
                <a:gd name="T26" fmla="*/ 70 w 142"/>
                <a:gd name="T27"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2" h="166">
                  <a:moveTo>
                    <a:pt x="70" y="0"/>
                  </a:moveTo>
                  <a:lnTo>
                    <a:pt x="106" y="22"/>
                  </a:lnTo>
                  <a:lnTo>
                    <a:pt x="142" y="42"/>
                  </a:lnTo>
                  <a:lnTo>
                    <a:pt x="142" y="83"/>
                  </a:lnTo>
                  <a:lnTo>
                    <a:pt x="142" y="125"/>
                  </a:lnTo>
                  <a:lnTo>
                    <a:pt x="106" y="144"/>
                  </a:lnTo>
                  <a:lnTo>
                    <a:pt x="70" y="166"/>
                  </a:lnTo>
                  <a:lnTo>
                    <a:pt x="34" y="144"/>
                  </a:lnTo>
                  <a:lnTo>
                    <a:pt x="0" y="125"/>
                  </a:lnTo>
                  <a:lnTo>
                    <a:pt x="0" y="83"/>
                  </a:lnTo>
                  <a:lnTo>
                    <a:pt x="0" y="42"/>
                  </a:lnTo>
                  <a:lnTo>
                    <a:pt x="34" y="22"/>
                  </a:lnTo>
                  <a:lnTo>
                    <a:pt x="70" y="0"/>
                  </a:lnTo>
                  <a:lnTo>
                    <a:pt x="70" y="0"/>
                  </a:lnTo>
                  <a:close/>
                </a:path>
              </a:pathLst>
            </a:custGeom>
            <a:solidFill>
              <a:srgbClr val="DB782B"/>
            </a:solidFill>
            <a:ln>
              <a:noFill/>
            </a:ln>
            <a:effectLst>
              <a:outerShdw blurRad="44450" dist="27940" dir="5400000" algn="ctr">
                <a:srgbClr val="000000">
                  <a:alpha val="32000"/>
                </a:srgbClr>
              </a:outerShdw>
            </a:effectLst>
            <a:sp3d>
              <a:bevelT w="190500" h="38100"/>
            </a:sp3d>
          </p:spPr>
          <p:txBody>
            <a:bodyPr/>
            <a:lstStyle/>
            <a:p>
              <a:endParaRPr lang="zh-CN" altLang="en-US" sz="1600"/>
            </a:p>
          </p:txBody>
        </p:sp>
        <p:sp>
          <p:nvSpPr>
            <p:cNvPr id="56" name="Freeform 15"/>
            <p:cNvSpPr/>
            <p:nvPr/>
          </p:nvSpPr>
          <p:spPr bwMode="auto">
            <a:xfrm>
              <a:off x="2712" y="1038"/>
              <a:ext cx="142" cy="164"/>
            </a:xfrm>
            <a:custGeom>
              <a:avLst/>
              <a:gdLst>
                <a:gd name="T0" fmla="*/ 70 w 142"/>
                <a:gd name="T1" fmla="*/ 0 h 164"/>
                <a:gd name="T2" fmla="*/ 106 w 142"/>
                <a:gd name="T3" fmla="*/ 20 h 164"/>
                <a:gd name="T4" fmla="*/ 142 w 142"/>
                <a:gd name="T5" fmla="*/ 40 h 164"/>
                <a:gd name="T6" fmla="*/ 142 w 142"/>
                <a:gd name="T7" fmla="*/ 81 h 164"/>
                <a:gd name="T8" fmla="*/ 142 w 142"/>
                <a:gd name="T9" fmla="*/ 123 h 164"/>
                <a:gd name="T10" fmla="*/ 106 w 142"/>
                <a:gd name="T11" fmla="*/ 143 h 164"/>
                <a:gd name="T12" fmla="*/ 70 w 142"/>
                <a:gd name="T13" fmla="*/ 164 h 164"/>
                <a:gd name="T14" fmla="*/ 36 w 142"/>
                <a:gd name="T15" fmla="*/ 143 h 164"/>
                <a:gd name="T16" fmla="*/ 0 w 142"/>
                <a:gd name="T17" fmla="*/ 123 h 164"/>
                <a:gd name="T18" fmla="*/ 0 w 142"/>
                <a:gd name="T19" fmla="*/ 81 h 164"/>
                <a:gd name="T20" fmla="*/ 0 w 142"/>
                <a:gd name="T21" fmla="*/ 40 h 164"/>
                <a:gd name="T22" fmla="*/ 36 w 142"/>
                <a:gd name="T23" fmla="*/ 20 h 164"/>
                <a:gd name="T24" fmla="*/ 70 w 142"/>
                <a:gd name="T25" fmla="*/ 0 h 164"/>
                <a:gd name="T26" fmla="*/ 70 w 142"/>
                <a:gd name="T27"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2" h="164">
                  <a:moveTo>
                    <a:pt x="70" y="0"/>
                  </a:moveTo>
                  <a:lnTo>
                    <a:pt x="106" y="20"/>
                  </a:lnTo>
                  <a:lnTo>
                    <a:pt x="142" y="40"/>
                  </a:lnTo>
                  <a:lnTo>
                    <a:pt x="142" y="81"/>
                  </a:lnTo>
                  <a:lnTo>
                    <a:pt x="142" y="123"/>
                  </a:lnTo>
                  <a:lnTo>
                    <a:pt x="106" y="143"/>
                  </a:lnTo>
                  <a:lnTo>
                    <a:pt x="70" y="164"/>
                  </a:lnTo>
                  <a:lnTo>
                    <a:pt x="36" y="143"/>
                  </a:lnTo>
                  <a:lnTo>
                    <a:pt x="0" y="123"/>
                  </a:lnTo>
                  <a:lnTo>
                    <a:pt x="0" y="81"/>
                  </a:lnTo>
                  <a:lnTo>
                    <a:pt x="0" y="40"/>
                  </a:lnTo>
                  <a:lnTo>
                    <a:pt x="36" y="20"/>
                  </a:lnTo>
                  <a:lnTo>
                    <a:pt x="70" y="0"/>
                  </a:lnTo>
                  <a:lnTo>
                    <a:pt x="70" y="0"/>
                  </a:lnTo>
                  <a:close/>
                </a:path>
              </a:pathLst>
            </a:custGeom>
            <a:solidFill>
              <a:srgbClr val="DB782B"/>
            </a:solidFill>
            <a:ln>
              <a:noFill/>
            </a:ln>
            <a:effectLst>
              <a:outerShdw blurRad="44450" dist="27940" dir="5400000" algn="ctr">
                <a:srgbClr val="000000">
                  <a:alpha val="32000"/>
                </a:srgbClr>
              </a:outerShdw>
            </a:effectLst>
            <a:sp3d>
              <a:bevelT w="190500" h="38100"/>
            </a:sp3d>
          </p:spPr>
          <p:txBody>
            <a:bodyPr/>
            <a:lstStyle/>
            <a:p>
              <a:endParaRPr lang="zh-CN" altLang="en-US" sz="1600"/>
            </a:p>
          </p:txBody>
        </p:sp>
        <p:sp>
          <p:nvSpPr>
            <p:cNvPr id="57" name="Freeform 16"/>
            <p:cNvSpPr/>
            <p:nvPr/>
          </p:nvSpPr>
          <p:spPr bwMode="auto">
            <a:xfrm>
              <a:off x="2998" y="1892"/>
              <a:ext cx="143" cy="164"/>
            </a:xfrm>
            <a:custGeom>
              <a:avLst/>
              <a:gdLst>
                <a:gd name="T0" fmla="*/ 72 w 143"/>
                <a:gd name="T1" fmla="*/ 0 h 164"/>
                <a:gd name="T2" fmla="*/ 108 w 143"/>
                <a:gd name="T3" fmla="*/ 20 h 164"/>
                <a:gd name="T4" fmla="*/ 143 w 143"/>
                <a:gd name="T5" fmla="*/ 39 h 164"/>
                <a:gd name="T6" fmla="*/ 143 w 143"/>
                <a:gd name="T7" fmla="*/ 81 h 164"/>
                <a:gd name="T8" fmla="*/ 143 w 143"/>
                <a:gd name="T9" fmla="*/ 122 h 164"/>
                <a:gd name="T10" fmla="*/ 108 w 143"/>
                <a:gd name="T11" fmla="*/ 144 h 164"/>
                <a:gd name="T12" fmla="*/ 72 w 143"/>
                <a:gd name="T13" fmla="*/ 164 h 164"/>
                <a:gd name="T14" fmla="*/ 36 w 143"/>
                <a:gd name="T15" fmla="*/ 144 h 164"/>
                <a:gd name="T16" fmla="*/ 0 w 143"/>
                <a:gd name="T17" fmla="*/ 122 h 164"/>
                <a:gd name="T18" fmla="*/ 0 w 143"/>
                <a:gd name="T19" fmla="*/ 81 h 164"/>
                <a:gd name="T20" fmla="*/ 0 w 143"/>
                <a:gd name="T21" fmla="*/ 39 h 164"/>
                <a:gd name="T22" fmla="*/ 36 w 143"/>
                <a:gd name="T23" fmla="*/ 20 h 164"/>
                <a:gd name="T24" fmla="*/ 72 w 143"/>
                <a:gd name="T25" fmla="*/ 0 h 164"/>
                <a:gd name="T26" fmla="*/ 72 w 143"/>
                <a:gd name="T27"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3" h="164">
                  <a:moveTo>
                    <a:pt x="72" y="0"/>
                  </a:moveTo>
                  <a:lnTo>
                    <a:pt x="108" y="20"/>
                  </a:lnTo>
                  <a:lnTo>
                    <a:pt x="143" y="39"/>
                  </a:lnTo>
                  <a:lnTo>
                    <a:pt x="143" y="81"/>
                  </a:lnTo>
                  <a:lnTo>
                    <a:pt x="143" y="122"/>
                  </a:lnTo>
                  <a:lnTo>
                    <a:pt x="108" y="144"/>
                  </a:lnTo>
                  <a:lnTo>
                    <a:pt x="72" y="164"/>
                  </a:lnTo>
                  <a:lnTo>
                    <a:pt x="36" y="144"/>
                  </a:lnTo>
                  <a:lnTo>
                    <a:pt x="0" y="122"/>
                  </a:lnTo>
                  <a:lnTo>
                    <a:pt x="0" y="81"/>
                  </a:lnTo>
                  <a:lnTo>
                    <a:pt x="0" y="39"/>
                  </a:lnTo>
                  <a:lnTo>
                    <a:pt x="36" y="20"/>
                  </a:lnTo>
                  <a:lnTo>
                    <a:pt x="72" y="0"/>
                  </a:lnTo>
                  <a:lnTo>
                    <a:pt x="72" y="0"/>
                  </a:lnTo>
                  <a:close/>
                </a:path>
              </a:pathLst>
            </a:custGeom>
            <a:solidFill>
              <a:srgbClr val="DB782B"/>
            </a:solidFill>
            <a:ln>
              <a:noFill/>
            </a:ln>
            <a:effectLst>
              <a:outerShdw blurRad="44450" dist="27940" dir="5400000" algn="ctr">
                <a:srgbClr val="000000">
                  <a:alpha val="32000"/>
                </a:srgbClr>
              </a:outerShdw>
            </a:effectLst>
            <a:sp3d>
              <a:bevelT w="190500" h="38100"/>
            </a:sp3d>
          </p:spPr>
          <p:txBody>
            <a:bodyPr/>
            <a:lstStyle/>
            <a:p>
              <a:endParaRPr lang="zh-CN" altLang="en-US" sz="1600"/>
            </a:p>
          </p:txBody>
        </p:sp>
        <p:sp>
          <p:nvSpPr>
            <p:cNvPr id="58" name="Freeform 17"/>
            <p:cNvSpPr/>
            <p:nvPr/>
          </p:nvSpPr>
          <p:spPr bwMode="auto">
            <a:xfrm>
              <a:off x="2150" y="1737"/>
              <a:ext cx="142" cy="166"/>
            </a:xfrm>
            <a:custGeom>
              <a:avLst/>
              <a:gdLst>
                <a:gd name="T0" fmla="*/ 70 w 142"/>
                <a:gd name="T1" fmla="*/ 0 h 166"/>
                <a:gd name="T2" fmla="*/ 106 w 142"/>
                <a:gd name="T3" fmla="*/ 22 h 166"/>
                <a:gd name="T4" fmla="*/ 142 w 142"/>
                <a:gd name="T5" fmla="*/ 41 h 166"/>
                <a:gd name="T6" fmla="*/ 142 w 142"/>
                <a:gd name="T7" fmla="*/ 83 h 166"/>
                <a:gd name="T8" fmla="*/ 142 w 142"/>
                <a:gd name="T9" fmla="*/ 124 h 166"/>
                <a:gd name="T10" fmla="*/ 106 w 142"/>
                <a:gd name="T11" fmla="*/ 144 h 166"/>
                <a:gd name="T12" fmla="*/ 70 w 142"/>
                <a:gd name="T13" fmla="*/ 166 h 166"/>
                <a:gd name="T14" fmla="*/ 34 w 142"/>
                <a:gd name="T15" fmla="*/ 144 h 166"/>
                <a:gd name="T16" fmla="*/ 0 w 142"/>
                <a:gd name="T17" fmla="*/ 124 h 166"/>
                <a:gd name="T18" fmla="*/ 0 w 142"/>
                <a:gd name="T19" fmla="*/ 83 h 166"/>
                <a:gd name="T20" fmla="*/ 0 w 142"/>
                <a:gd name="T21" fmla="*/ 41 h 166"/>
                <a:gd name="T22" fmla="*/ 34 w 142"/>
                <a:gd name="T23" fmla="*/ 22 h 166"/>
                <a:gd name="T24" fmla="*/ 70 w 142"/>
                <a:gd name="T25" fmla="*/ 0 h 166"/>
                <a:gd name="T26" fmla="*/ 70 w 142"/>
                <a:gd name="T27"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2" h="166">
                  <a:moveTo>
                    <a:pt x="70" y="0"/>
                  </a:moveTo>
                  <a:lnTo>
                    <a:pt x="106" y="22"/>
                  </a:lnTo>
                  <a:lnTo>
                    <a:pt x="142" y="41"/>
                  </a:lnTo>
                  <a:lnTo>
                    <a:pt x="142" y="83"/>
                  </a:lnTo>
                  <a:lnTo>
                    <a:pt x="142" y="124"/>
                  </a:lnTo>
                  <a:lnTo>
                    <a:pt x="106" y="144"/>
                  </a:lnTo>
                  <a:lnTo>
                    <a:pt x="70" y="166"/>
                  </a:lnTo>
                  <a:lnTo>
                    <a:pt x="34" y="144"/>
                  </a:lnTo>
                  <a:lnTo>
                    <a:pt x="0" y="124"/>
                  </a:lnTo>
                  <a:lnTo>
                    <a:pt x="0" y="83"/>
                  </a:lnTo>
                  <a:lnTo>
                    <a:pt x="0" y="41"/>
                  </a:lnTo>
                  <a:lnTo>
                    <a:pt x="34" y="22"/>
                  </a:lnTo>
                  <a:lnTo>
                    <a:pt x="70" y="0"/>
                  </a:lnTo>
                  <a:lnTo>
                    <a:pt x="70" y="0"/>
                  </a:lnTo>
                  <a:close/>
                </a:path>
              </a:pathLst>
            </a:custGeom>
            <a:solidFill>
              <a:srgbClr val="934D19"/>
            </a:solidFill>
            <a:ln>
              <a:noFill/>
            </a:ln>
            <a:effectLst>
              <a:outerShdw blurRad="44450" dist="27940" dir="5400000" algn="ctr">
                <a:srgbClr val="000000">
                  <a:alpha val="32000"/>
                </a:srgbClr>
              </a:outerShdw>
            </a:effectLst>
            <a:sp3d>
              <a:bevelT w="190500" h="38100"/>
            </a:sp3d>
          </p:spPr>
          <p:txBody>
            <a:bodyPr/>
            <a:lstStyle/>
            <a:p>
              <a:endParaRPr lang="zh-CN" altLang="en-US" sz="1600"/>
            </a:p>
          </p:txBody>
        </p:sp>
        <p:sp>
          <p:nvSpPr>
            <p:cNvPr id="59" name="Freeform 18"/>
            <p:cNvSpPr/>
            <p:nvPr/>
          </p:nvSpPr>
          <p:spPr bwMode="auto">
            <a:xfrm>
              <a:off x="3503" y="1355"/>
              <a:ext cx="144" cy="166"/>
            </a:xfrm>
            <a:custGeom>
              <a:avLst/>
              <a:gdLst>
                <a:gd name="T0" fmla="*/ 72 w 144"/>
                <a:gd name="T1" fmla="*/ 0 h 166"/>
                <a:gd name="T2" fmla="*/ 108 w 144"/>
                <a:gd name="T3" fmla="*/ 22 h 166"/>
                <a:gd name="T4" fmla="*/ 144 w 144"/>
                <a:gd name="T5" fmla="*/ 42 h 166"/>
                <a:gd name="T6" fmla="*/ 144 w 144"/>
                <a:gd name="T7" fmla="*/ 83 h 166"/>
                <a:gd name="T8" fmla="*/ 144 w 144"/>
                <a:gd name="T9" fmla="*/ 125 h 166"/>
                <a:gd name="T10" fmla="*/ 108 w 144"/>
                <a:gd name="T11" fmla="*/ 144 h 166"/>
                <a:gd name="T12" fmla="*/ 72 w 144"/>
                <a:gd name="T13" fmla="*/ 166 h 166"/>
                <a:gd name="T14" fmla="*/ 36 w 144"/>
                <a:gd name="T15" fmla="*/ 144 h 166"/>
                <a:gd name="T16" fmla="*/ 0 w 144"/>
                <a:gd name="T17" fmla="*/ 125 h 166"/>
                <a:gd name="T18" fmla="*/ 0 w 144"/>
                <a:gd name="T19" fmla="*/ 83 h 166"/>
                <a:gd name="T20" fmla="*/ 0 w 144"/>
                <a:gd name="T21" fmla="*/ 42 h 166"/>
                <a:gd name="T22" fmla="*/ 36 w 144"/>
                <a:gd name="T23" fmla="*/ 22 h 166"/>
                <a:gd name="T24" fmla="*/ 72 w 144"/>
                <a:gd name="T25" fmla="*/ 0 h 166"/>
                <a:gd name="T26" fmla="*/ 72 w 144"/>
                <a:gd name="T27"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4" h="166">
                  <a:moveTo>
                    <a:pt x="72" y="0"/>
                  </a:moveTo>
                  <a:lnTo>
                    <a:pt x="108" y="22"/>
                  </a:lnTo>
                  <a:lnTo>
                    <a:pt x="144" y="42"/>
                  </a:lnTo>
                  <a:lnTo>
                    <a:pt x="144" y="83"/>
                  </a:lnTo>
                  <a:lnTo>
                    <a:pt x="144" y="125"/>
                  </a:lnTo>
                  <a:lnTo>
                    <a:pt x="108" y="144"/>
                  </a:lnTo>
                  <a:lnTo>
                    <a:pt x="72" y="166"/>
                  </a:lnTo>
                  <a:lnTo>
                    <a:pt x="36" y="144"/>
                  </a:lnTo>
                  <a:lnTo>
                    <a:pt x="0" y="125"/>
                  </a:lnTo>
                  <a:lnTo>
                    <a:pt x="0" y="83"/>
                  </a:lnTo>
                  <a:lnTo>
                    <a:pt x="0" y="42"/>
                  </a:lnTo>
                  <a:lnTo>
                    <a:pt x="36" y="22"/>
                  </a:lnTo>
                  <a:lnTo>
                    <a:pt x="72" y="0"/>
                  </a:lnTo>
                  <a:lnTo>
                    <a:pt x="72" y="0"/>
                  </a:lnTo>
                  <a:close/>
                </a:path>
              </a:pathLst>
            </a:custGeom>
            <a:solidFill>
              <a:srgbClr val="DB782B"/>
            </a:solidFill>
            <a:ln>
              <a:noFill/>
            </a:ln>
            <a:effectLst>
              <a:outerShdw blurRad="44450" dist="27940" dir="5400000" algn="ctr">
                <a:srgbClr val="000000">
                  <a:alpha val="32000"/>
                </a:srgbClr>
              </a:outerShdw>
            </a:effectLst>
            <a:sp3d>
              <a:bevelT w="190500" h="38100"/>
            </a:sp3d>
          </p:spPr>
          <p:txBody>
            <a:bodyPr/>
            <a:lstStyle/>
            <a:p>
              <a:endParaRPr lang="zh-CN" altLang="en-US" sz="1600"/>
            </a:p>
          </p:txBody>
        </p:sp>
        <p:sp>
          <p:nvSpPr>
            <p:cNvPr id="60" name="Freeform 19"/>
            <p:cNvSpPr/>
            <p:nvPr/>
          </p:nvSpPr>
          <p:spPr bwMode="auto">
            <a:xfrm>
              <a:off x="2525" y="2057"/>
              <a:ext cx="142" cy="166"/>
            </a:xfrm>
            <a:custGeom>
              <a:avLst/>
              <a:gdLst>
                <a:gd name="T0" fmla="*/ 72 w 142"/>
                <a:gd name="T1" fmla="*/ 0 h 166"/>
                <a:gd name="T2" fmla="*/ 108 w 142"/>
                <a:gd name="T3" fmla="*/ 22 h 166"/>
                <a:gd name="T4" fmla="*/ 142 w 142"/>
                <a:gd name="T5" fmla="*/ 42 h 166"/>
                <a:gd name="T6" fmla="*/ 142 w 142"/>
                <a:gd name="T7" fmla="*/ 83 h 166"/>
                <a:gd name="T8" fmla="*/ 142 w 142"/>
                <a:gd name="T9" fmla="*/ 125 h 166"/>
                <a:gd name="T10" fmla="*/ 108 w 142"/>
                <a:gd name="T11" fmla="*/ 145 h 166"/>
                <a:gd name="T12" fmla="*/ 72 w 142"/>
                <a:gd name="T13" fmla="*/ 166 h 166"/>
                <a:gd name="T14" fmla="*/ 36 w 142"/>
                <a:gd name="T15" fmla="*/ 145 h 166"/>
                <a:gd name="T16" fmla="*/ 0 w 142"/>
                <a:gd name="T17" fmla="*/ 125 h 166"/>
                <a:gd name="T18" fmla="*/ 0 w 142"/>
                <a:gd name="T19" fmla="*/ 83 h 166"/>
                <a:gd name="T20" fmla="*/ 0 w 142"/>
                <a:gd name="T21" fmla="*/ 42 h 166"/>
                <a:gd name="T22" fmla="*/ 36 w 142"/>
                <a:gd name="T23" fmla="*/ 22 h 166"/>
                <a:gd name="T24" fmla="*/ 72 w 142"/>
                <a:gd name="T25" fmla="*/ 0 h 166"/>
                <a:gd name="T26" fmla="*/ 72 w 142"/>
                <a:gd name="T27"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2" h="166">
                  <a:moveTo>
                    <a:pt x="72" y="0"/>
                  </a:moveTo>
                  <a:lnTo>
                    <a:pt x="108" y="22"/>
                  </a:lnTo>
                  <a:lnTo>
                    <a:pt x="142" y="42"/>
                  </a:lnTo>
                  <a:lnTo>
                    <a:pt x="142" y="83"/>
                  </a:lnTo>
                  <a:lnTo>
                    <a:pt x="142" y="125"/>
                  </a:lnTo>
                  <a:lnTo>
                    <a:pt x="108" y="145"/>
                  </a:lnTo>
                  <a:lnTo>
                    <a:pt x="72" y="166"/>
                  </a:lnTo>
                  <a:lnTo>
                    <a:pt x="36" y="145"/>
                  </a:lnTo>
                  <a:lnTo>
                    <a:pt x="0" y="125"/>
                  </a:lnTo>
                  <a:lnTo>
                    <a:pt x="0" y="83"/>
                  </a:lnTo>
                  <a:lnTo>
                    <a:pt x="0" y="42"/>
                  </a:lnTo>
                  <a:lnTo>
                    <a:pt x="36" y="22"/>
                  </a:lnTo>
                  <a:lnTo>
                    <a:pt x="72" y="0"/>
                  </a:lnTo>
                  <a:lnTo>
                    <a:pt x="72" y="0"/>
                  </a:lnTo>
                  <a:close/>
                </a:path>
              </a:pathLst>
            </a:custGeom>
            <a:solidFill>
              <a:srgbClr val="DB782B"/>
            </a:solidFill>
            <a:ln>
              <a:noFill/>
            </a:ln>
            <a:effectLst>
              <a:outerShdw blurRad="44450" dist="27940" dir="5400000" algn="ctr">
                <a:srgbClr val="000000">
                  <a:alpha val="32000"/>
                </a:srgbClr>
              </a:outerShdw>
            </a:effectLst>
            <a:sp3d>
              <a:bevelT w="190500" h="38100"/>
            </a:sp3d>
          </p:spPr>
          <p:txBody>
            <a:bodyPr/>
            <a:lstStyle/>
            <a:p>
              <a:endParaRPr lang="zh-CN" altLang="en-US" sz="1600"/>
            </a:p>
          </p:txBody>
        </p:sp>
        <p:sp>
          <p:nvSpPr>
            <p:cNvPr id="61" name="Freeform 20"/>
            <p:cNvSpPr/>
            <p:nvPr/>
          </p:nvSpPr>
          <p:spPr bwMode="auto">
            <a:xfrm>
              <a:off x="2934" y="1397"/>
              <a:ext cx="142" cy="165"/>
            </a:xfrm>
            <a:custGeom>
              <a:avLst/>
              <a:gdLst>
                <a:gd name="T0" fmla="*/ 72 w 142"/>
                <a:gd name="T1" fmla="*/ 0 h 165"/>
                <a:gd name="T2" fmla="*/ 108 w 142"/>
                <a:gd name="T3" fmla="*/ 21 h 165"/>
                <a:gd name="T4" fmla="*/ 142 w 142"/>
                <a:gd name="T5" fmla="*/ 41 h 165"/>
                <a:gd name="T6" fmla="*/ 142 w 142"/>
                <a:gd name="T7" fmla="*/ 83 h 165"/>
                <a:gd name="T8" fmla="*/ 142 w 142"/>
                <a:gd name="T9" fmla="*/ 124 h 165"/>
                <a:gd name="T10" fmla="*/ 108 w 142"/>
                <a:gd name="T11" fmla="*/ 144 h 165"/>
                <a:gd name="T12" fmla="*/ 72 w 142"/>
                <a:gd name="T13" fmla="*/ 165 h 165"/>
                <a:gd name="T14" fmla="*/ 36 w 142"/>
                <a:gd name="T15" fmla="*/ 144 h 165"/>
                <a:gd name="T16" fmla="*/ 0 w 142"/>
                <a:gd name="T17" fmla="*/ 124 h 165"/>
                <a:gd name="T18" fmla="*/ 0 w 142"/>
                <a:gd name="T19" fmla="*/ 83 h 165"/>
                <a:gd name="T20" fmla="*/ 0 w 142"/>
                <a:gd name="T21" fmla="*/ 41 h 165"/>
                <a:gd name="T22" fmla="*/ 36 w 142"/>
                <a:gd name="T23" fmla="*/ 21 h 165"/>
                <a:gd name="T24" fmla="*/ 72 w 142"/>
                <a:gd name="T25" fmla="*/ 0 h 165"/>
                <a:gd name="T26" fmla="*/ 72 w 142"/>
                <a:gd name="T27" fmla="*/ 0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2" h="165">
                  <a:moveTo>
                    <a:pt x="72" y="0"/>
                  </a:moveTo>
                  <a:lnTo>
                    <a:pt x="108" y="21"/>
                  </a:lnTo>
                  <a:lnTo>
                    <a:pt x="142" y="41"/>
                  </a:lnTo>
                  <a:lnTo>
                    <a:pt x="142" y="83"/>
                  </a:lnTo>
                  <a:lnTo>
                    <a:pt x="142" y="124"/>
                  </a:lnTo>
                  <a:lnTo>
                    <a:pt x="108" y="144"/>
                  </a:lnTo>
                  <a:lnTo>
                    <a:pt x="72" y="165"/>
                  </a:lnTo>
                  <a:lnTo>
                    <a:pt x="36" y="144"/>
                  </a:lnTo>
                  <a:lnTo>
                    <a:pt x="0" y="124"/>
                  </a:lnTo>
                  <a:lnTo>
                    <a:pt x="0" y="83"/>
                  </a:lnTo>
                  <a:lnTo>
                    <a:pt x="0" y="41"/>
                  </a:lnTo>
                  <a:lnTo>
                    <a:pt x="36" y="21"/>
                  </a:lnTo>
                  <a:lnTo>
                    <a:pt x="72" y="0"/>
                  </a:lnTo>
                  <a:lnTo>
                    <a:pt x="72" y="0"/>
                  </a:lnTo>
                  <a:close/>
                </a:path>
              </a:pathLst>
            </a:custGeom>
            <a:solidFill>
              <a:srgbClr val="934D19"/>
            </a:solidFill>
            <a:ln>
              <a:noFill/>
            </a:ln>
            <a:effectLst>
              <a:outerShdw blurRad="44450" dist="27940" dir="5400000" algn="ctr">
                <a:srgbClr val="000000">
                  <a:alpha val="32000"/>
                </a:srgbClr>
              </a:outerShdw>
            </a:effectLst>
            <a:sp3d>
              <a:bevelT w="190500" h="38100"/>
            </a:sp3d>
          </p:spPr>
          <p:txBody>
            <a:bodyPr/>
            <a:lstStyle/>
            <a:p>
              <a:endParaRPr lang="zh-CN" altLang="en-US" sz="1600"/>
            </a:p>
          </p:txBody>
        </p:sp>
      </p:gr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p:cTn id="7" dur="1000" fill="hold"/>
                                        <p:tgtEl>
                                          <p:spTgt spid="45"/>
                                        </p:tgtEl>
                                        <p:attrNameLst>
                                          <p:attrName>ppt_w</p:attrName>
                                        </p:attrNameLst>
                                      </p:cBhvr>
                                      <p:tavLst>
                                        <p:tav tm="0">
                                          <p:val>
                                            <p:strVal val="#ppt_w*0.70"/>
                                          </p:val>
                                        </p:tav>
                                        <p:tav tm="100000">
                                          <p:val>
                                            <p:strVal val="#ppt_w"/>
                                          </p:val>
                                        </p:tav>
                                      </p:tavLst>
                                    </p:anim>
                                    <p:anim calcmode="lin" valueType="num">
                                      <p:cBhvr>
                                        <p:cTn id="8" dur="1000" fill="hold"/>
                                        <p:tgtEl>
                                          <p:spTgt spid="45"/>
                                        </p:tgtEl>
                                        <p:attrNameLst>
                                          <p:attrName>ppt_h</p:attrName>
                                        </p:attrNameLst>
                                      </p:cBhvr>
                                      <p:tavLst>
                                        <p:tav tm="0">
                                          <p:val>
                                            <p:strVal val="#ppt_h"/>
                                          </p:val>
                                        </p:tav>
                                        <p:tav tm="100000">
                                          <p:val>
                                            <p:strVal val="#ppt_h"/>
                                          </p:val>
                                        </p:tav>
                                      </p:tavLst>
                                    </p:anim>
                                    <p:animEffect transition="in" filter="fade">
                                      <p:cBhvr>
                                        <p:cTn id="9" dur="1000"/>
                                        <p:tgtEl>
                                          <p:spTgt spid="45"/>
                                        </p:tgtEl>
                                      </p:cBhvr>
                                    </p:animEffect>
                                  </p:childTnLst>
                                </p:cTn>
                              </p:par>
                            </p:childTnLst>
                          </p:cTn>
                        </p:par>
                        <p:par>
                          <p:cTn id="10" fill="hold">
                            <p:stCondLst>
                              <p:cond delay="1000"/>
                            </p:stCondLst>
                            <p:childTnLst>
                              <p:par>
                                <p:cTn id="11" presetID="22" presetClass="entr" presetSubtype="2" fill="hold" grpId="0" nodeType="after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wipe(right)">
                                      <p:cBhvr>
                                        <p:cTn id="13" dur="500"/>
                                        <p:tgtEl>
                                          <p:spTgt spid="30"/>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38"/>
                                        </p:tgtEl>
                                        <p:attrNameLst>
                                          <p:attrName>style.visibility</p:attrName>
                                        </p:attrNameLst>
                                      </p:cBhvr>
                                      <p:to>
                                        <p:strVal val="visible"/>
                                      </p:to>
                                    </p:set>
                                    <p:animEffect transition="in" filter="wipe(right)">
                                      <p:cBhvr>
                                        <p:cTn id="16" dur="500"/>
                                        <p:tgtEl>
                                          <p:spTgt spid="38"/>
                                        </p:tgtEl>
                                      </p:cBhvr>
                                    </p:animEffect>
                                  </p:childTnLst>
                                </p:cTn>
                              </p:par>
                            </p:childTnLst>
                          </p:cTn>
                        </p:par>
                        <p:par>
                          <p:cTn id="17" fill="hold">
                            <p:stCondLst>
                              <p:cond delay="1500"/>
                            </p:stCondLst>
                            <p:childTnLst>
                              <p:par>
                                <p:cTn id="18" presetID="22" presetClass="entr" presetSubtype="2" fill="hold" grpId="0" nodeType="after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wipe(right)">
                                      <p:cBhvr>
                                        <p:cTn id="20" dur="500"/>
                                        <p:tgtEl>
                                          <p:spTgt spid="27"/>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wipe(right)">
                                      <p:cBhvr>
                                        <p:cTn id="23" dur="500"/>
                                        <p:tgtEl>
                                          <p:spTgt spid="37"/>
                                        </p:tgtEl>
                                      </p:cBhvr>
                                    </p:animEffect>
                                  </p:childTnLst>
                                </p:cTn>
                              </p:par>
                            </p:childTnLst>
                          </p:cTn>
                        </p:par>
                        <p:par>
                          <p:cTn id="24" fill="hold">
                            <p:stCondLst>
                              <p:cond delay="2000"/>
                            </p:stCondLst>
                            <p:childTnLst>
                              <p:par>
                                <p:cTn id="25" presetID="22" presetClass="entr" presetSubtype="4" fill="hold" grpId="0"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wipe(down)">
                                      <p:cBhvr>
                                        <p:cTn id="27" dur="500"/>
                                        <p:tgtEl>
                                          <p:spTgt spid="31"/>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9"/>
                                        </p:tgtEl>
                                        <p:attrNameLst>
                                          <p:attrName>style.visibility</p:attrName>
                                        </p:attrNameLst>
                                      </p:cBhvr>
                                      <p:to>
                                        <p:strVal val="visible"/>
                                      </p:to>
                                    </p:set>
                                    <p:animEffect transition="in" filter="wipe(down)">
                                      <p:cBhvr>
                                        <p:cTn id="30" dur="500"/>
                                        <p:tgtEl>
                                          <p:spTgt spid="39"/>
                                        </p:tgtEl>
                                      </p:cBhvr>
                                    </p:animEffect>
                                  </p:childTnLst>
                                </p:cTn>
                              </p:par>
                            </p:childTnLst>
                          </p:cTn>
                        </p:par>
                        <p:par>
                          <p:cTn id="31" fill="hold">
                            <p:stCondLst>
                              <p:cond delay="2500"/>
                            </p:stCondLst>
                            <p:childTnLst>
                              <p:par>
                                <p:cTn id="32" presetID="22" presetClass="entr" presetSubtype="8" fill="hold" grpId="0" nodeType="after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wipe(left)">
                                      <p:cBhvr>
                                        <p:cTn id="34" dur="500"/>
                                        <p:tgtEl>
                                          <p:spTgt spid="35"/>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left)">
                                      <p:cBhvr>
                                        <p:cTn id="37" dur="500"/>
                                        <p:tgtEl>
                                          <p:spTgt spid="28"/>
                                        </p:tgtEl>
                                      </p:cBhvr>
                                    </p:animEffect>
                                  </p:childTnLst>
                                </p:cTn>
                              </p:par>
                            </p:childTnLst>
                          </p:cTn>
                        </p:par>
                        <p:par>
                          <p:cTn id="38" fill="hold">
                            <p:stCondLst>
                              <p:cond delay="3000"/>
                            </p:stCondLst>
                            <p:childTnLst>
                              <p:par>
                                <p:cTn id="39" presetID="22" presetClass="entr" presetSubtype="8" fill="hold" grpId="0" nodeType="after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wipe(left)">
                                      <p:cBhvr>
                                        <p:cTn id="41" dur="500"/>
                                        <p:tgtEl>
                                          <p:spTgt spid="29"/>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wipe(left)">
                                      <p:cBhvr>
                                        <p:cTn id="44" dur="500"/>
                                        <p:tgtEl>
                                          <p:spTgt spid="36"/>
                                        </p:tgtEl>
                                      </p:cBhvr>
                                    </p:animEffect>
                                  </p:childTnLst>
                                </p:cTn>
                              </p:par>
                            </p:childTnLst>
                          </p:cTn>
                        </p:par>
                        <p:par>
                          <p:cTn id="45" fill="hold">
                            <p:stCondLst>
                              <p:cond delay="3500"/>
                            </p:stCondLst>
                            <p:childTnLst>
                              <p:par>
                                <p:cTn id="46" presetID="6" presetClass="entr" presetSubtype="16" fill="hold" grpId="0" nodeType="afterEffect">
                                  <p:stCondLst>
                                    <p:cond delay="0"/>
                                  </p:stCondLst>
                                  <p:childTnLst>
                                    <p:set>
                                      <p:cBhvr>
                                        <p:cTn id="47" dur="1" fill="hold">
                                          <p:stCondLst>
                                            <p:cond delay="0"/>
                                          </p:stCondLst>
                                        </p:cTn>
                                        <p:tgtEl>
                                          <p:spTgt spid="40"/>
                                        </p:tgtEl>
                                        <p:attrNameLst>
                                          <p:attrName>style.visibility</p:attrName>
                                        </p:attrNameLst>
                                      </p:cBhvr>
                                      <p:to>
                                        <p:strVal val="visible"/>
                                      </p:to>
                                    </p:set>
                                    <p:animEffect transition="in" filter="circle(in)">
                                      <p:cBhvr>
                                        <p:cTn id="48" dur="500"/>
                                        <p:tgtEl>
                                          <p:spTgt spid="40"/>
                                        </p:tgtEl>
                                      </p:cBhvr>
                                    </p:animEffect>
                                  </p:childTnLst>
                                </p:cTn>
                              </p:par>
                              <p:par>
                                <p:cTn id="49" presetID="6" presetClass="entr" presetSubtype="16" fill="hold" grpId="0" nodeType="withEffect">
                                  <p:stCondLst>
                                    <p:cond delay="0"/>
                                  </p:stCondLst>
                                  <p:childTnLst>
                                    <p:set>
                                      <p:cBhvr>
                                        <p:cTn id="50" dur="1" fill="hold">
                                          <p:stCondLst>
                                            <p:cond delay="0"/>
                                          </p:stCondLst>
                                        </p:cTn>
                                        <p:tgtEl>
                                          <p:spTgt spid="41"/>
                                        </p:tgtEl>
                                        <p:attrNameLst>
                                          <p:attrName>style.visibility</p:attrName>
                                        </p:attrNameLst>
                                      </p:cBhvr>
                                      <p:to>
                                        <p:strVal val="visible"/>
                                      </p:to>
                                    </p:set>
                                    <p:animEffect transition="in" filter="circle(in)">
                                      <p:cBhvr>
                                        <p:cTn id="51" dur="500"/>
                                        <p:tgtEl>
                                          <p:spTgt spid="41"/>
                                        </p:tgtEl>
                                      </p:cBhvr>
                                    </p:animEffect>
                                  </p:childTnLst>
                                </p:cTn>
                              </p:par>
                              <p:par>
                                <p:cTn id="52" presetID="6" presetClass="entr" presetSubtype="16" fill="hold" grpId="0" nodeType="withEffect">
                                  <p:stCondLst>
                                    <p:cond delay="0"/>
                                  </p:stCondLst>
                                  <p:childTnLst>
                                    <p:set>
                                      <p:cBhvr>
                                        <p:cTn id="53" dur="1" fill="hold">
                                          <p:stCondLst>
                                            <p:cond delay="0"/>
                                          </p:stCondLst>
                                        </p:cTn>
                                        <p:tgtEl>
                                          <p:spTgt spid="42"/>
                                        </p:tgtEl>
                                        <p:attrNameLst>
                                          <p:attrName>style.visibility</p:attrName>
                                        </p:attrNameLst>
                                      </p:cBhvr>
                                      <p:to>
                                        <p:strVal val="visible"/>
                                      </p:to>
                                    </p:set>
                                    <p:animEffect transition="in" filter="circle(in)">
                                      <p:cBhvr>
                                        <p:cTn id="54" dur="500"/>
                                        <p:tgtEl>
                                          <p:spTgt spid="42"/>
                                        </p:tgtEl>
                                      </p:cBhvr>
                                    </p:animEffect>
                                  </p:childTnLst>
                                </p:cTn>
                              </p:par>
                              <p:par>
                                <p:cTn id="55" presetID="6" presetClass="entr" presetSubtype="16" fill="hold" grpId="0" nodeType="with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circle(in)">
                                      <p:cBhvr>
                                        <p:cTn id="57" dur="500"/>
                                        <p:tgtEl>
                                          <p:spTgt spid="43"/>
                                        </p:tgtEl>
                                      </p:cBhvr>
                                    </p:animEffect>
                                  </p:childTnLst>
                                </p:cTn>
                              </p:par>
                              <p:par>
                                <p:cTn id="58" presetID="6" presetClass="entr" presetSubtype="16" fill="hold" grpId="0" nodeType="withEffect">
                                  <p:stCondLst>
                                    <p:cond delay="0"/>
                                  </p:stCondLst>
                                  <p:childTnLst>
                                    <p:set>
                                      <p:cBhvr>
                                        <p:cTn id="59" dur="1" fill="hold">
                                          <p:stCondLst>
                                            <p:cond delay="0"/>
                                          </p:stCondLst>
                                        </p:cTn>
                                        <p:tgtEl>
                                          <p:spTgt spid="44"/>
                                        </p:tgtEl>
                                        <p:attrNameLst>
                                          <p:attrName>style.visibility</p:attrName>
                                        </p:attrNameLst>
                                      </p:cBhvr>
                                      <p:to>
                                        <p:strVal val="visible"/>
                                      </p:to>
                                    </p:set>
                                    <p:animEffect transition="in" filter="circle(in)">
                                      <p:cBhvr>
                                        <p:cTn id="60"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P spid="31" grpId="0"/>
      <p:bldP spid="35" grpId="0" animBg="1"/>
      <p:bldP spid="36" grpId="0" animBg="1"/>
      <p:bldP spid="37" grpId="0" animBg="1"/>
      <p:bldP spid="38" grpId="0" animBg="1"/>
      <p:bldP spid="39" grpId="0" animBg="1"/>
      <p:bldP spid="40" grpId="0"/>
      <p:bldP spid="41" grpId="0"/>
      <p:bldP spid="42" grpId="0"/>
      <p:bldP spid="43" grpId="0"/>
      <p:bldP spid="4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10"/>
          <p:cNvGrpSpPr/>
          <p:nvPr/>
        </p:nvGrpSpPr>
        <p:grpSpPr bwMode="auto">
          <a:xfrm>
            <a:off x="1424961" y="1619996"/>
            <a:ext cx="2766159" cy="528475"/>
            <a:chOff x="1950285" y="3117995"/>
            <a:chExt cx="2767151" cy="528183"/>
          </a:xfrm>
          <a:solidFill>
            <a:srgbClr val="DB782B"/>
          </a:solidFill>
        </p:grpSpPr>
        <p:sp>
          <p:nvSpPr>
            <p:cNvPr id="32" name="矩形 4"/>
            <p:cNvSpPr/>
            <p:nvPr/>
          </p:nvSpPr>
          <p:spPr>
            <a:xfrm>
              <a:off x="2089992" y="3124340"/>
              <a:ext cx="2627444" cy="5218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12" tIns="45706" rIns="91412" bIns="45706" numCol="1" anchor="ctr" anchorCtr="0" compatLnSpc="1"/>
            <a:lstStyle/>
            <a:p>
              <a:r>
                <a:rPr lang="zh-CN" altLang="en-US" sz="2000" dirty="0">
                  <a:solidFill>
                    <a:prstClr val="white"/>
                  </a:solidFill>
                  <a:latin typeface="微软雅黑" panose="020B0503020204020204" pitchFamily="34" charset="-122"/>
                  <a:ea typeface="微软雅黑" panose="020B0503020204020204" pitchFamily="34" charset="-122"/>
                  <a:cs typeface="宋体" panose="02010600030101010101" pitchFamily="2" charset="-122"/>
                </a:rPr>
                <a:t>点击添加标题</a:t>
              </a:r>
              <a:endParaRPr lang="zh-CN" altLang="en-US" dirty="0">
                <a:solidFill>
                  <a:prstClr val="black"/>
                </a:solidFill>
                <a:latin typeface="Arial" panose="020B0604020202020204" pitchFamily="34" charset="0"/>
                <a:cs typeface="宋体" panose="02010600030101010101" pitchFamily="2" charset="-122"/>
              </a:endParaRPr>
            </a:p>
          </p:txBody>
        </p:sp>
        <p:sp>
          <p:nvSpPr>
            <p:cNvPr id="33" name="直角三角形 5"/>
            <p:cNvSpPr>
              <a:spLocks noChangeArrowheads="1"/>
            </p:cNvSpPr>
            <p:nvPr/>
          </p:nvSpPr>
          <p:spPr bwMode="auto">
            <a:xfrm rot="5400000" flipH="1" flipV="1">
              <a:off x="1933408" y="3134872"/>
              <a:ext cx="185980" cy="152226"/>
            </a:xfrm>
            <a:prstGeom prst="rtTriangle">
              <a:avLst/>
            </a:prstGeom>
            <a:grpFill/>
            <a:ln>
              <a:noFill/>
            </a:ln>
            <a:extLst>
              <a:ext uri="{91240B29-F687-4F45-9708-019B960494DF}">
                <a14:hiddenLine xmlns:a14="http://schemas.microsoft.com/office/drawing/2010/main" w="12700">
                  <a:solidFill>
                    <a:srgbClr val="000000"/>
                  </a:solidFill>
                  <a:miter lim="800000"/>
                  <a:headEnd/>
                  <a:tailEnd/>
                </a14:hiddenLine>
              </a:ext>
            </a:extLst>
          </p:spPr>
          <p:txBody>
            <a:bodyPr vert="eaVert" wrap="square" lIns="91412" tIns="45706" rIns="91412" bIns="45706" numCol="1" anchor="ctr" anchorCtr="0" compatLnSpc="1"/>
            <a:lstStyle/>
            <a:p>
              <a:endParaRPr lang="zh-CN" altLang="zh-CN">
                <a:solidFill>
                  <a:prstClr val="black"/>
                </a:solidFill>
                <a:ea typeface="宋体" panose="02010600030101010101" pitchFamily="2" charset="-122"/>
                <a:cs typeface="宋体" panose="02010600030101010101" pitchFamily="2" charset="-122"/>
              </a:endParaRPr>
            </a:p>
          </p:txBody>
        </p:sp>
      </p:grpSp>
      <p:sp>
        <p:nvSpPr>
          <p:cNvPr id="34" name="文本框 18"/>
          <p:cNvSpPr txBox="1">
            <a:spLocks noChangeArrowheads="1"/>
          </p:cNvSpPr>
          <p:nvPr/>
        </p:nvSpPr>
        <p:spPr bwMode="auto">
          <a:xfrm>
            <a:off x="1524942" y="2277221"/>
            <a:ext cx="2690074" cy="523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2" tIns="45706" rIns="91412" bIns="45706" numCol="1" anchor="t" anchorCtr="0" compatLnSpc="1">
            <a:spAutoFit/>
          </a:bodyPr>
          <a:lstStyle/>
          <a:p>
            <a:pPr algn="l"/>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rPr>
              <a:t>点击添加文本文字点击添加文本文字点击添加文本文字</a:t>
            </a:r>
            <a:endParaRPr lang="zh-CN" altLang="en-US" dirty="0">
              <a:solidFill>
                <a:schemeClr val="bg1">
                  <a:lumMod val="50000"/>
                </a:schemeClr>
              </a:solidFill>
              <a:ea typeface="宋体" panose="02010600030101010101" pitchFamily="2" charset="-122"/>
              <a:cs typeface="宋体" panose="02010600030101010101" pitchFamily="2" charset="-122"/>
            </a:endParaRPr>
          </a:p>
        </p:txBody>
      </p:sp>
      <p:pic>
        <p:nvPicPr>
          <p:cNvPr id="35" name="图片 34"/>
          <p:cNvPicPr>
            <a:picLocks noChangeAspect="1"/>
          </p:cNvPicPr>
          <p:nvPr/>
        </p:nvPicPr>
        <p:blipFill>
          <a:blip r:embed="rId3"/>
          <a:stretch>
            <a:fillRect/>
          </a:stretch>
        </p:blipFill>
        <p:spPr>
          <a:xfrm>
            <a:off x="2135136" y="3599006"/>
            <a:ext cx="278400" cy="345937"/>
          </a:xfrm>
          <a:prstGeom prst="rect">
            <a:avLst/>
          </a:prstGeom>
        </p:spPr>
      </p:pic>
      <p:grpSp>
        <p:nvGrpSpPr>
          <p:cNvPr id="36" name="组合 35"/>
          <p:cNvGrpSpPr/>
          <p:nvPr/>
        </p:nvGrpSpPr>
        <p:grpSpPr>
          <a:xfrm>
            <a:off x="4729332" y="1622378"/>
            <a:ext cx="533328" cy="533400"/>
            <a:chOff x="838702" y="2412317"/>
            <a:chExt cx="711200" cy="711200"/>
          </a:xfrm>
        </p:grpSpPr>
        <p:sp>
          <p:nvSpPr>
            <p:cNvPr id="37" name="椭圆 36"/>
            <p:cNvSpPr/>
            <p:nvPr/>
          </p:nvSpPr>
          <p:spPr>
            <a:xfrm>
              <a:off x="838702" y="2412317"/>
              <a:ext cx="711200" cy="711200"/>
            </a:xfrm>
            <a:prstGeom prst="ellipse">
              <a:avLst/>
            </a:prstGeom>
            <a:solidFill>
              <a:srgbClr val="934D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8" name="图片 37"/>
            <p:cNvPicPr>
              <a:picLocks noChangeAspect="1"/>
            </p:cNvPicPr>
            <p:nvPr/>
          </p:nvPicPr>
          <p:blipFill>
            <a:blip r:embed="rId4"/>
            <a:stretch>
              <a:fillRect/>
            </a:stretch>
          </p:blipFill>
          <p:spPr>
            <a:xfrm>
              <a:off x="963677" y="2509167"/>
              <a:ext cx="461250" cy="517500"/>
            </a:xfrm>
            <a:prstGeom prst="rect">
              <a:avLst/>
            </a:prstGeom>
          </p:spPr>
        </p:pic>
      </p:grpSp>
      <p:grpSp>
        <p:nvGrpSpPr>
          <p:cNvPr id="47" name="组合 46"/>
          <p:cNvGrpSpPr/>
          <p:nvPr/>
        </p:nvGrpSpPr>
        <p:grpSpPr>
          <a:xfrm>
            <a:off x="4800532" y="3143361"/>
            <a:ext cx="533328" cy="533400"/>
            <a:chOff x="7805270" y="2412317"/>
            <a:chExt cx="711200" cy="711200"/>
          </a:xfrm>
        </p:grpSpPr>
        <p:sp>
          <p:nvSpPr>
            <p:cNvPr id="48" name="椭圆 47"/>
            <p:cNvSpPr/>
            <p:nvPr/>
          </p:nvSpPr>
          <p:spPr>
            <a:xfrm>
              <a:off x="7805270" y="2412317"/>
              <a:ext cx="711200" cy="711200"/>
            </a:xfrm>
            <a:prstGeom prst="ellipse">
              <a:avLst/>
            </a:prstGeom>
            <a:solidFill>
              <a:srgbClr val="934D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9" name="图片 48"/>
            <p:cNvPicPr>
              <a:picLocks noChangeAspect="1"/>
            </p:cNvPicPr>
            <p:nvPr/>
          </p:nvPicPr>
          <p:blipFill>
            <a:blip r:embed="rId5"/>
            <a:stretch>
              <a:fillRect/>
            </a:stretch>
          </p:blipFill>
          <p:spPr>
            <a:xfrm>
              <a:off x="7930245" y="2582292"/>
              <a:ext cx="461250" cy="371250"/>
            </a:xfrm>
            <a:prstGeom prst="rect">
              <a:avLst/>
            </a:prstGeom>
          </p:spPr>
        </p:pic>
      </p:grpSp>
      <p:grpSp>
        <p:nvGrpSpPr>
          <p:cNvPr id="50" name="组合 49"/>
          <p:cNvGrpSpPr/>
          <p:nvPr/>
        </p:nvGrpSpPr>
        <p:grpSpPr>
          <a:xfrm>
            <a:off x="763178" y="1626344"/>
            <a:ext cx="533328" cy="533400"/>
            <a:chOff x="1709523" y="4870432"/>
            <a:chExt cx="711200" cy="711200"/>
          </a:xfrm>
          <a:solidFill>
            <a:srgbClr val="E42020"/>
          </a:solidFill>
        </p:grpSpPr>
        <p:sp>
          <p:nvSpPr>
            <p:cNvPr id="51" name="椭圆 50"/>
            <p:cNvSpPr/>
            <p:nvPr/>
          </p:nvSpPr>
          <p:spPr>
            <a:xfrm>
              <a:off x="1709523" y="4870432"/>
              <a:ext cx="711200" cy="711200"/>
            </a:xfrm>
            <a:prstGeom prst="ellipse">
              <a:avLst/>
            </a:prstGeom>
            <a:solidFill>
              <a:srgbClr val="934D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2" name="图片 51"/>
            <p:cNvPicPr>
              <a:picLocks noChangeAspect="1"/>
            </p:cNvPicPr>
            <p:nvPr/>
          </p:nvPicPr>
          <p:blipFill>
            <a:blip r:embed="rId6"/>
            <a:stretch>
              <a:fillRect/>
            </a:stretch>
          </p:blipFill>
          <p:spPr>
            <a:xfrm>
              <a:off x="1800748" y="4956032"/>
              <a:ext cx="528750" cy="540000"/>
            </a:xfrm>
            <a:prstGeom prst="rect">
              <a:avLst/>
            </a:prstGeom>
            <a:noFill/>
            <a:ln>
              <a:noFill/>
            </a:ln>
          </p:spPr>
        </p:pic>
      </p:grpSp>
      <p:grpSp>
        <p:nvGrpSpPr>
          <p:cNvPr id="53" name="组合 52"/>
          <p:cNvGrpSpPr/>
          <p:nvPr/>
        </p:nvGrpSpPr>
        <p:grpSpPr>
          <a:xfrm>
            <a:off x="763176" y="3143361"/>
            <a:ext cx="533328" cy="533400"/>
            <a:chOff x="2580344" y="4963420"/>
            <a:chExt cx="711200" cy="711200"/>
          </a:xfrm>
        </p:grpSpPr>
        <p:sp>
          <p:nvSpPr>
            <p:cNvPr id="54" name="椭圆 53"/>
            <p:cNvSpPr/>
            <p:nvPr/>
          </p:nvSpPr>
          <p:spPr>
            <a:xfrm>
              <a:off x="2580344" y="4963420"/>
              <a:ext cx="711200" cy="711200"/>
            </a:xfrm>
            <a:prstGeom prst="ellipse">
              <a:avLst/>
            </a:prstGeom>
            <a:solidFill>
              <a:srgbClr val="934D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5" name="图片 54"/>
            <p:cNvPicPr>
              <a:picLocks noChangeAspect="1"/>
            </p:cNvPicPr>
            <p:nvPr/>
          </p:nvPicPr>
          <p:blipFill>
            <a:blip r:embed="rId3"/>
            <a:stretch>
              <a:fillRect/>
            </a:stretch>
          </p:blipFill>
          <p:spPr>
            <a:xfrm>
              <a:off x="2750319" y="5088395"/>
              <a:ext cx="371250" cy="461250"/>
            </a:xfrm>
            <a:prstGeom prst="rect">
              <a:avLst/>
            </a:prstGeom>
          </p:spPr>
        </p:pic>
      </p:grpSp>
      <p:grpSp>
        <p:nvGrpSpPr>
          <p:cNvPr id="56" name="组合 10"/>
          <p:cNvGrpSpPr/>
          <p:nvPr/>
        </p:nvGrpSpPr>
        <p:grpSpPr bwMode="auto">
          <a:xfrm>
            <a:off x="5409944" y="1619996"/>
            <a:ext cx="2766159" cy="528475"/>
            <a:chOff x="1950285" y="3117995"/>
            <a:chExt cx="2767151" cy="528183"/>
          </a:xfrm>
          <a:solidFill>
            <a:srgbClr val="DB782B"/>
          </a:solidFill>
        </p:grpSpPr>
        <p:sp>
          <p:nvSpPr>
            <p:cNvPr id="57" name="矩形 4"/>
            <p:cNvSpPr/>
            <p:nvPr/>
          </p:nvSpPr>
          <p:spPr>
            <a:xfrm>
              <a:off x="2089992" y="3124340"/>
              <a:ext cx="2627444" cy="5218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12" tIns="45706" rIns="91412" bIns="45706" numCol="1" anchor="ctr" anchorCtr="0" compatLnSpc="1"/>
            <a:lstStyle/>
            <a:p>
              <a:r>
                <a:rPr lang="zh-CN" altLang="en-US" sz="2000" dirty="0">
                  <a:solidFill>
                    <a:prstClr val="white"/>
                  </a:solidFill>
                  <a:latin typeface="微软雅黑" panose="020B0503020204020204" pitchFamily="34" charset="-122"/>
                  <a:ea typeface="微软雅黑" panose="020B0503020204020204" pitchFamily="34" charset="-122"/>
                  <a:cs typeface="宋体" panose="02010600030101010101" pitchFamily="2" charset="-122"/>
                </a:rPr>
                <a:t>点击添加标题</a:t>
              </a:r>
              <a:endParaRPr lang="zh-CN" altLang="en-US" dirty="0">
                <a:solidFill>
                  <a:prstClr val="black"/>
                </a:solidFill>
                <a:latin typeface="Arial" panose="020B0604020202020204" pitchFamily="34" charset="0"/>
                <a:cs typeface="宋体" panose="02010600030101010101" pitchFamily="2" charset="-122"/>
              </a:endParaRPr>
            </a:p>
          </p:txBody>
        </p:sp>
        <p:sp>
          <p:nvSpPr>
            <p:cNvPr id="58" name="直角三角形 5"/>
            <p:cNvSpPr>
              <a:spLocks noChangeArrowheads="1"/>
            </p:cNvSpPr>
            <p:nvPr/>
          </p:nvSpPr>
          <p:spPr bwMode="auto">
            <a:xfrm rot="5400000" flipH="1" flipV="1">
              <a:off x="1933408" y="3134872"/>
              <a:ext cx="185980" cy="152226"/>
            </a:xfrm>
            <a:prstGeom prst="rtTriangle">
              <a:avLst/>
            </a:prstGeom>
            <a:grpFill/>
            <a:ln>
              <a:noFill/>
            </a:ln>
            <a:extLst>
              <a:ext uri="{91240B29-F687-4F45-9708-019B960494DF}">
                <a14:hiddenLine xmlns:a14="http://schemas.microsoft.com/office/drawing/2010/main" w="12700">
                  <a:solidFill>
                    <a:srgbClr val="000000"/>
                  </a:solidFill>
                  <a:miter lim="800000"/>
                  <a:headEnd/>
                  <a:tailEnd/>
                </a14:hiddenLine>
              </a:ext>
            </a:extLst>
          </p:spPr>
          <p:txBody>
            <a:bodyPr vert="eaVert" wrap="square" lIns="91412" tIns="45706" rIns="91412" bIns="45706" numCol="1" anchor="ctr" anchorCtr="0" compatLnSpc="1"/>
            <a:lstStyle/>
            <a:p>
              <a:endParaRPr lang="zh-CN" altLang="zh-CN">
                <a:solidFill>
                  <a:prstClr val="black"/>
                </a:solidFill>
                <a:ea typeface="宋体" panose="02010600030101010101" pitchFamily="2" charset="-122"/>
                <a:cs typeface="宋体" panose="02010600030101010101" pitchFamily="2" charset="-122"/>
              </a:endParaRPr>
            </a:p>
          </p:txBody>
        </p:sp>
      </p:grpSp>
      <p:sp>
        <p:nvSpPr>
          <p:cNvPr id="59" name="文本框 18"/>
          <p:cNvSpPr txBox="1">
            <a:spLocks noChangeArrowheads="1"/>
          </p:cNvSpPr>
          <p:nvPr/>
        </p:nvSpPr>
        <p:spPr bwMode="auto">
          <a:xfrm>
            <a:off x="5509925" y="2277221"/>
            <a:ext cx="2690074" cy="523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2" tIns="45706" rIns="91412" bIns="45706" numCol="1" anchor="t" anchorCtr="0" compatLnSpc="1">
            <a:spAutoFit/>
          </a:bodyPr>
          <a:lstStyle/>
          <a:p>
            <a:pPr algn="l"/>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rPr>
              <a:t>点击添加文本文字点击添加文本文字点击添加文本文字</a:t>
            </a:r>
            <a:endParaRPr lang="zh-CN" altLang="en-US" dirty="0">
              <a:solidFill>
                <a:schemeClr val="bg1">
                  <a:lumMod val="50000"/>
                </a:schemeClr>
              </a:solidFill>
              <a:ea typeface="宋体" panose="02010600030101010101" pitchFamily="2" charset="-122"/>
              <a:cs typeface="宋体" panose="02010600030101010101" pitchFamily="2" charset="-122"/>
            </a:endParaRPr>
          </a:p>
        </p:txBody>
      </p:sp>
      <p:grpSp>
        <p:nvGrpSpPr>
          <p:cNvPr id="60" name="组合 10"/>
          <p:cNvGrpSpPr/>
          <p:nvPr/>
        </p:nvGrpSpPr>
        <p:grpSpPr bwMode="auto">
          <a:xfrm>
            <a:off x="1448767" y="3143525"/>
            <a:ext cx="2766159" cy="528475"/>
            <a:chOff x="1950285" y="3117995"/>
            <a:chExt cx="2767151" cy="528183"/>
          </a:xfrm>
          <a:solidFill>
            <a:srgbClr val="DB782B"/>
          </a:solidFill>
        </p:grpSpPr>
        <p:sp>
          <p:nvSpPr>
            <p:cNvPr id="61" name="矩形 4"/>
            <p:cNvSpPr/>
            <p:nvPr/>
          </p:nvSpPr>
          <p:spPr>
            <a:xfrm>
              <a:off x="2089992" y="3124340"/>
              <a:ext cx="2627444" cy="5218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12" tIns="45706" rIns="91412" bIns="45706" numCol="1" anchor="ctr" anchorCtr="0" compatLnSpc="1"/>
            <a:lstStyle/>
            <a:p>
              <a:r>
                <a:rPr lang="zh-CN" altLang="en-US" sz="2000" dirty="0">
                  <a:solidFill>
                    <a:prstClr val="white"/>
                  </a:solidFill>
                  <a:latin typeface="微软雅黑" panose="020B0503020204020204" pitchFamily="34" charset="-122"/>
                  <a:ea typeface="微软雅黑" panose="020B0503020204020204" pitchFamily="34" charset="-122"/>
                  <a:cs typeface="宋体" panose="02010600030101010101" pitchFamily="2" charset="-122"/>
                </a:rPr>
                <a:t>点击添加标题</a:t>
              </a:r>
              <a:endParaRPr lang="zh-CN" altLang="en-US" dirty="0">
                <a:solidFill>
                  <a:prstClr val="black"/>
                </a:solidFill>
                <a:latin typeface="Arial" panose="020B0604020202020204" pitchFamily="34" charset="0"/>
                <a:cs typeface="宋体" panose="02010600030101010101" pitchFamily="2" charset="-122"/>
              </a:endParaRPr>
            </a:p>
          </p:txBody>
        </p:sp>
        <p:sp>
          <p:nvSpPr>
            <p:cNvPr id="62" name="直角三角形 5"/>
            <p:cNvSpPr>
              <a:spLocks noChangeArrowheads="1"/>
            </p:cNvSpPr>
            <p:nvPr/>
          </p:nvSpPr>
          <p:spPr bwMode="auto">
            <a:xfrm rot="5400000" flipH="1" flipV="1">
              <a:off x="1933408" y="3134872"/>
              <a:ext cx="185980" cy="152226"/>
            </a:xfrm>
            <a:prstGeom prst="rtTriangle">
              <a:avLst/>
            </a:prstGeom>
            <a:grpFill/>
            <a:ln>
              <a:noFill/>
            </a:ln>
            <a:extLst>
              <a:ext uri="{91240B29-F687-4F45-9708-019B960494DF}">
                <a14:hiddenLine xmlns:a14="http://schemas.microsoft.com/office/drawing/2010/main" w="12700">
                  <a:solidFill>
                    <a:srgbClr val="000000"/>
                  </a:solidFill>
                  <a:miter lim="800000"/>
                  <a:headEnd/>
                  <a:tailEnd/>
                </a14:hiddenLine>
              </a:ext>
            </a:extLst>
          </p:spPr>
          <p:txBody>
            <a:bodyPr vert="eaVert" wrap="square" lIns="91412" tIns="45706" rIns="91412" bIns="45706" numCol="1" anchor="ctr" anchorCtr="0" compatLnSpc="1"/>
            <a:lstStyle/>
            <a:p>
              <a:endParaRPr lang="zh-CN" altLang="zh-CN">
                <a:solidFill>
                  <a:prstClr val="black"/>
                </a:solidFill>
                <a:ea typeface="宋体" panose="02010600030101010101" pitchFamily="2" charset="-122"/>
                <a:cs typeface="宋体" panose="02010600030101010101" pitchFamily="2" charset="-122"/>
              </a:endParaRPr>
            </a:p>
          </p:txBody>
        </p:sp>
      </p:grpSp>
      <p:sp>
        <p:nvSpPr>
          <p:cNvPr id="63" name="文本框 18"/>
          <p:cNvSpPr txBox="1">
            <a:spLocks noChangeArrowheads="1"/>
          </p:cNvSpPr>
          <p:nvPr/>
        </p:nvSpPr>
        <p:spPr bwMode="auto">
          <a:xfrm>
            <a:off x="1548748" y="3800750"/>
            <a:ext cx="2690074" cy="523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2" tIns="45706" rIns="91412" bIns="45706" numCol="1" anchor="t" anchorCtr="0" compatLnSpc="1">
            <a:spAutoFit/>
          </a:bodyPr>
          <a:lstStyle/>
          <a:p>
            <a:pPr algn="l"/>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rPr>
              <a:t>点击添加文本文字点击添加文本文字点击添加文本文字</a:t>
            </a:r>
            <a:endParaRPr lang="zh-CN" altLang="en-US" dirty="0">
              <a:solidFill>
                <a:schemeClr val="bg1">
                  <a:lumMod val="50000"/>
                </a:schemeClr>
              </a:solidFill>
              <a:ea typeface="宋体" panose="02010600030101010101" pitchFamily="2" charset="-122"/>
              <a:cs typeface="宋体" panose="02010600030101010101" pitchFamily="2" charset="-122"/>
            </a:endParaRPr>
          </a:p>
        </p:txBody>
      </p:sp>
      <p:grpSp>
        <p:nvGrpSpPr>
          <p:cNvPr id="64" name="组合 10"/>
          <p:cNvGrpSpPr/>
          <p:nvPr/>
        </p:nvGrpSpPr>
        <p:grpSpPr bwMode="auto">
          <a:xfrm>
            <a:off x="5438418" y="3143525"/>
            <a:ext cx="2766159" cy="528475"/>
            <a:chOff x="1950285" y="3117995"/>
            <a:chExt cx="2767151" cy="528183"/>
          </a:xfrm>
          <a:solidFill>
            <a:srgbClr val="DB782B"/>
          </a:solidFill>
        </p:grpSpPr>
        <p:sp>
          <p:nvSpPr>
            <p:cNvPr id="65" name="矩形 4"/>
            <p:cNvSpPr/>
            <p:nvPr/>
          </p:nvSpPr>
          <p:spPr>
            <a:xfrm>
              <a:off x="2089992" y="3124340"/>
              <a:ext cx="2627444" cy="5218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12" tIns="45706" rIns="91412" bIns="45706" numCol="1" anchor="ctr" anchorCtr="0" compatLnSpc="1"/>
            <a:lstStyle/>
            <a:p>
              <a:r>
                <a:rPr lang="zh-CN" altLang="en-US" sz="2000" dirty="0">
                  <a:solidFill>
                    <a:prstClr val="white"/>
                  </a:solidFill>
                  <a:latin typeface="微软雅黑" panose="020B0503020204020204" pitchFamily="34" charset="-122"/>
                  <a:ea typeface="微软雅黑" panose="020B0503020204020204" pitchFamily="34" charset="-122"/>
                  <a:cs typeface="宋体" panose="02010600030101010101" pitchFamily="2" charset="-122"/>
                </a:rPr>
                <a:t>点击添加标题</a:t>
              </a:r>
              <a:endParaRPr lang="zh-CN" altLang="en-US" dirty="0">
                <a:solidFill>
                  <a:prstClr val="black"/>
                </a:solidFill>
                <a:latin typeface="Arial" panose="020B0604020202020204" pitchFamily="34" charset="0"/>
                <a:cs typeface="宋体" panose="02010600030101010101" pitchFamily="2" charset="-122"/>
              </a:endParaRPr>
            </a:p>
          </p:txBody>
        </p:sp>
        <p:sp>
          <p:nvSpPr>
            <p:cNvPr id="66" name="直角三角形 5"/>
            <p:cNvSpPr>
              <a:spLocks noChangeArrowheads="1"/>
            </p:cNvSpPr>
            <p:nvPr/>
          </p:nvSpPr>
          <p:spPr bwMode="auto">
            <a:xfrm rot="5400000" flipH="1" flipV="1">
              <a:off x="1933408" y="3134872"/>
              <a:ext cx="185980" cy="152226"/>
            </a:xfrm>
            <a:prstGeom prst="rtTriangle">
              <a:avLst/>
            </a:prstGeom>
            <a:grpFill/>
            <a:ln>
              <a:noFill/>
            </a:ln>
            <a:extLst>
              <a:ext uri="{91240B29-F687-4F45-9708-019B960494DF}">
                <a14:hiddenLine xmlns:a14="http://schemas.microsoft.com/office/drawing/2010/main" w="12700">
                  <a:solidFill>
                    <a:srgbClr val="000000"/>
                  </a:solidFill>
                  <a:miter lim="800000"/>
                  <a:headEnd/>
                  <a:tailEnd/>
                </a14:hiddenLine>
              </a:ext>
            </a:extLst>
          </p:spPr>
          <p:txBody>
            <a:bodyPr vert="eaVert" wrap="square" lIns="91412" tIns="45706" rIns="91412" bIns="45706" numCol="1" anchor="ctr" anchorCtr="0" compatLnSpc="1"/>
            <a:lstStyle/>
            <a:p>
              <a:endParaRPr lang="zh-CN" altLang="zh-CN">
                <a:solidFill>
                  <a:prstClr val="black"/>
                </a:solidFill>
                <a:ea typeface="宋体" panose="02010600030101010101" pitchFamily="2" charset="-122"/>
                <a:cs typeface="宋体" panose="02010600030101010101" pitchFamily="2" charset="-122"/>
              </a:endParaRPr>
            </a:p>
          </p:txBody>
        </p:sp>
      </p:grpSp>
      <p:sp>
        <p:nvSpPr>
          <p:cNvPr id="67" name="文本框 18"/>
          <p:cNvSpPr txBox="1">
            <a:spLocks noChangeArrowheads="1"/>
          </p:cNvSpPr>
          <p:nvPr/>
        </p:nvSpPr>
        <p:spPr bwMode="auto">
          <a:xfrm>
            <a:off x="5538400" y="3800750"/>
            <a:ext cx="2690074" cy="523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2" tIns="45706" rIns="91412" bIns="45706" numCol="1" anchor="t" anchorCtr="0" compatLnSpc="1">
            <a:spAutoFit/>
          </a:bodyPr>
          <a:lstStyle/>
          <a:p>
            <a:pPr algn="l"/>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rPr>
              <a:t>点击添加文本文字点击添加文本文字点击添加文本文字</a:t>
            </a:r>
            <a:endParaRPr lang="zh-CN" altLang="en-US" dirty="0">
              <a:solidFill>
                <a:schemeClr val="bg1">
                  <a:lumMod val="50000"/>
                </a:schemeClr>
              </a:solidFill>
              <a:ea typeface="宋体" panose="02010600030101010101" pitchFamily="2" charset="-122"/>
              <a:cs typeface="宋体" panose="02010600030101010101" pitchFamily="2" charset="-122"/>
            </a:endParaRP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0"/>
                                  </p:stCondLst>
                                  <p:childTnLst>
                                    <p:set>
                                      <p:cBhvr>
                                        <p:cTn id="6" dur="1" fill="hold">
                                          <p:stCondLst>
                                            <p:cond delay="0"/>
                                          </p:stCondLst>
                                        </p:cTn>
                                        <p:tgtEl>
                                          <p:spTgt spid="50"/>
                                        </p:tgtEl>
                                        <p:attrNameLst>
                                          <p:attrName>style.visibility</p:attrName>
                                        </p:attrNameLst>
                                      </p:cBhvr>
                                      <p:to>
                                        <p:strVal val="visible"/>
                                      </p:to>
                                    </p:set>
                                    <p:animScale>
                                      <p:cBhvr>
                                        <p:cTn id="7" dur="500" decel="50000" fill="hold">
                                          <p:stCondLst>
                                            <p:cond delay="0"/>
                                          </p:stCondLst>
                                        </p:cTn>
                                        <p:tgtEl>
                                          <p:spTgt spid="5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500" decel="50000" fill="hold">
                                          <p:stCondLst>
                                            <p:cond delay="0"/>
                                          </p:stCondLst>
                                        </p:cTn>
                                        <p:tgtEl>
                                          <p:spTgt spid="50"/>
                                        </p:tgtEl>
                                        <p:attrNameLst>
                                          <p:attrName>ppt_x</p:attrName>
                                          <p:attrName>ppt_y</p:attrName>
                                        </p:attrNameLst>
                                      </p:cBhvr>
                                    </p:animMotion>
                                    <p:animEffect transition="in" filter="fade">
                                      <p:cBhvr>
                                        <p:cTn id="9" dur="500"/>
                                        <p:tgtEl>
                                          <p:spTgt spid="50"/>
                                        </p:tgtEl>
                                      </p:cBhvr>
                                    </p:animEffect>
                                  </p:childTnLst>
                                </p:cTn>
                              </p:par>
                            </p:childTnLst>
                          </p:cTn>
                        </p:par>
                        <p:par>
                          <p:cTn id="10" fill="hold">
                            <p:stCondLst>
                              <p:cond delay="500"/>
                            </p:stCondLst>
                            <p:childTnLst>
                              <p:par>
                                <p:cTn id="11" presetID="22" presetClass="entr" presetSubtype="4" fill="hold" nodeType="after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wipe(down)">
                                      <p:cBhvr>
                                        <p:cTn id="13" dur="500"/>
                                        <p:tgtEl>
                                          <p:spTgt spid="31"/>
                                        </p:tgtEl>
                                      </p:cBhvr>
                                    </p:animEffect>
                                  </p:childTnLst>
                                </p:cTn>
                              </p:par>
                            </p:childTnLst>
                          </p:cTn>
                        </p:par>
                        <p:par>
                          <p:cTn id="14" fill="hold">
                            <p:stCondLst>
                              <p:cond delay="10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34"/>
                                        </p:tgtEl>
                                        <p:attrNameLst>
                                          <p:attrName>style.visibility</p:attrName>
                                        </p:attrNameLst>
                                      </p:cBhvr>
                                      <p:to>
                                        <p:strVal val="visible"/>
                                      </p:to>
                                    </p:set>
                                    <p:anim calcmode="lin" valueType="num">
                                      <p:cBhvr>
                                        <p:cTn id="17" dur="500" fill="hold"/>
                                        <p:tgtEl>
                                          <p:spTgt spid="34"/>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34"/>
                                        </p:tgtEl>
                                        <p:attrNameLst>
                                          <p:attrName>ppt_y</p:attrName>
                                        </p:attrNameLst>
                                      </p:cBhvr>
                                      <p:tavLst>
                                        <p:tav tm="0">
                                          <p:val>
                                            <p:strVal val="#ppt_y"/>
                                          </p:val>
                                        </p:tav>
                                        <p:tav tm="100000">
                                          <p:val>
                                            <p:strVal val="#ppt_y"/>
                                          </p:val>
                                        </p:tav>
                                      </p:tavLst>
                                    </p:anim>
                                    <p:anim calcmode="lin" valueType="num">
                                      <p:cBhvr>
                                        <p:cTn id="19" dur="500" fill="hold"/>
                                        <p:tgtEl>
                                          <p:spTgt spid="34"/>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34"/>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34"/>
                                        </p:tgtEl>
                                      </p:cBhvr>
                                    </p:animEffect>
                                  </p:childTnLst>
                                </p:cTn>
                              </p:par>
                            </p:childTnLst>
                          </p:cTn>
                        </p:par>
                        <p:par>
                          <p:cTn id="22" fill="hold">
                            <p:stCondLst>
                              <p:cond delay="2650"/>
                            </p:stCondLst>
                            <p:childTnLst>
                              <p:par>
                                <p:cTn id="23" presetID="52" presetClass="entr" presetSubtype="0" fill="hold" nodeType="afterEffect">
                                  <p:stCondLst>
                                    <p:cond delay="0"/>
                                  </p:stCondLst>
                                  <p:childTnLst>
                                    <p:set>
                                      <p:cBhvr>
                                        <p:cTn id="24" dur="1" fill="hold">
                                          <p:stCondLst>
                                            <p:cond delay="0"/>
                                          </p:stCondLst>
                                        </p:cTn>
                                        <p:tgtEl>
                                          <p:spTgt spid="36"/>
                                        </p:tgtEl>
                                        <p:attrNameLst>
                                          <p:attrName>style.visibility</p:attrName>
                                        </p:attrNameLst>
                                      </p:cBhvr>
                                      <p:to>
                                        <p:strVal val="visible"/>
                                      </p:to>
                                    </p:set>
                                    <p:animScale>
                                      <p:cBhvr>
                                        <p:cTn id="25" dur="500" decel="50000" fill="hold">
                                          <p:stCondLst>
                                            <p:cond delay="0"/>
                                          </p:stCondLst>
                                        </p:cTn>
                                        <p:tgtEl>
                                          <p:spTgt spid="3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500" decel="50000" fill="hold">
                                          <p:stCondLst>
                                            <p:cond delay="0"/>
                                          </p:stCondLst>
                                        </p:cTn>
                                        <p:tgtEl>
                                          <p:spTgt spid="36"/>
                                        </p:tgtEl>
                                        <p:attrNameLst>
                                          <p:attrName>ppt_x</p:attrName>
                                          <p:attrName>ppt_y</p:attrName>
                                        </p:attrNameLst>
                                      </p:cBhvr>
                                    </p:animMotion>
                                    <p:animEffect transition="in" filter="fade">
                                      <p:cBhvr>
                                        <p:cTn id="27" dur="500"/>
                                        <p:tgtEl>
                                          <p:spTgt spid="36"/>
                                        </p:tgtEl>
                                      </p:cBhvr>
                                    </p:animEffect>
                                  </p:childTnLst>
                                </p:cTn>
                              </p:par>
                            </p:childTnLst>
                          </p:cTn>
                        </p:par>
                        <p:par>
                          <p:cTn id="28" fill="hold">
                            <p:stCondLst>
                              <p:cond delay="3150"/>
                            </p:stCondLst>
                            <p:childTnLst>
                              <p:par>
                                <p:cTn id="29" presetID="22" presetClass="entr" presetSubtype="4" fill="hold" nodeType="afterEffect">
                                  <p:stCondLst>
                                    <p:cond delay="0"/>
                                  </p:stCondLst>
                                  <p:childTnLst>
                                    <p:set>
                                      <p:cBhvr>
                                        <p:cTn id="30" dur="1" fill="hold">
                                          <p:stCondLst>
                                            <p:cond delay="0"/>
                                          </p:stCondLst>
                                        </p:cTn>
                                        <p:tgtEl>
                                          <p:spTgt spid="56"/>
                                        </p:tgtEl>
                                        <p:attrNameLst>
                                          <p:attrName>style.visibility</p:attrName>
                                        </p:attrNameLst>
                                      </p:cBhvr>
                                      <p:to>
                                        <p:strVal val="visible"/>
                                      </p:to>
                                    </p:set>
                                    <p:animEffect transition="in" filter="wipe(down)">
                                      <p:cBhvr>
                                        <p:cTn id="31" dur="500"/>
                                        <p:tgtEl>
                                          <p:spTgt spid="56"/>
                                        </p:tgtEl>
                                      </p:cBhvr>
                                    </p:animEffect>
                                  </p:childTnLst>
                                </p:cTn>
                              </p:par>
                            </p:childTnLst>
                          </p:cTn>
                        </p:par>
                        <p:par>
                          <p:cTn id="32" fill="hold">
                            <p:stCondLst>
                              <p:cond delay="3650"/>
                            </p:stCondLst>
                            <p:childTnLst>
                              <p:par>
                                <p:cTn id="33" presetID="41" presetClass="entr" presetSubtype="0" fill="hold" grpId="0" nodeType="afterEffect">
                                  <p:stCondLst>
                                    <p:cond delay="0"/>
                                  </p:stCondLst>
                                  <p:iterate type="lt">
                                    <p:tmPct val="10000"/>
                                  </p:iterate>
                                  <p:childTnLst>
                                    <p:set>
                                      <p:cBhvr>
                                        <p:cTn id="34" dur="1" fill="hold">
                                          <p:stCondLst>
                                            <p:cond delay="0"/>
                                          </p:stCondLst>
                                        </p:cTn>
                                        <p:tgtEl>
                                          <p:spTgt spid="59"/>
                                        </p:tgtEl>
                                        <p:attrNameLst>
                                          <p:attrName>style.visibility</p:attrName>
                                        </p:attrNameLst>
                                      </p:cBhvr>
                                      <p:to>
                                        <p:strVal val="visible"/>
                                      </p:to>
                                    </p:set>
                                    <p:anim calcmode="lin" valueType="num">
                                      <p:cBhvr>
                                        <p:cTn id="35" dur="500" fill="hold"/>
                                        <p:tgtEl>
                                          <p:spTgt spid="59"/>
                                        </p:tgtEl>
                                        <p:attrNameLst>
                                          <p:attrName>ppt_x</p:attrName>
                                        </p:attrNameLst>
                                      </p:cBhvr>
                                      <p:tavLst>
                                        <p:tav tm="0">
                                          <p:val>
                                            <p:strVal val="#ppt_x"/>
                                          </p:val>
                                        </p:tav>
                                        <p:tav tm="50000">
                                          <p:val>
                                            <p:strVal val="#ppt_x+.1"/>
                                          </p:val>
                                        </p:tav>
                                        <p:tav tm="100000">
                                          <p:val>
                                            <p:strVal val="#ppt_x"/>
                                          </p:val>
                                        </p:tav>
                                      </p:tavLst>
                                    </p:anim>
                                    <p:anim calcmode="lin" valueType="num">
                                      <p:cBhvr>
                                        <p:cTn id="36" dur="500" fill="hold"/>
                                        <p:tgtEl>
                                          <p:spTgt spid="59"/>
                                        </p:tgtEl>
                                        <p:attrNameLst>
                                          <p:attrName>ppt_y</p:attrName>
                                        </p:attrNameLst>
                                      </p:cBhvr>
                                      <p:tavLst>
                                        <p:tav tm="0">
                                          <p:val>
                                            <p:strVal val="#ppt_y"/>
                                          </p:val>
                                        </p:tav>
                                        <p:tav tm="100000">
                                          <p:val>
                                            <p:strVal val="#ppt_y"/>
                                          </p:val>
                                        </p:tav>
                                      </p:tavLst>
                                    </p:anim>
                                    <p:anim calcmode="lin" valueType="num">
                                      <p:cBhvr>
                                        <p:cTn id="37" dur="500" fill="hold"/>
                                        <p:tgtEl>
                                          <p:spTgt spid="59"/>
                                        </p:tgtEl>
                                        <p:attrNameLst>
                                          <p:attrName>ppt_h</p:attrName>
                                        </p:attrNameLst>
                                      </p:cBhvr>
                                      <p:tavLst>
                                        <p:tav tm="0">
                                          <p:val>
                                            <p:strVal val="#ppt_h/10"/>
                                          </p:val>
                                        </p:tav>
                                        <p:tav tm="50000">
                                          <p:val>
                                            <p:strVal val="#ppt_h+.01"/>
                                          </p:val>
                                        </p:tav>
                                        <p:tav tm="100000">
                                          <p:val>
                                            <p:strVal val="#ppt_h"/>
                                          </p:val>
                                        </p:tav>
                                      </p:tavLst>
                                    </p:anim>
                                    <p:anim calcmode="lin" valueType="num">
                                      <p:cBhvr>
                                        <p:cTn id="38" dur="500" fill="hold"/>
                                        <p:tgtEl>
                                          <p:spTgt spid="59"/>
                                        </p:tgtEl>
                                        <p:attrNameLst>
                                          <p:attrName>ppt_w</p:attrName>
                                        </p:attrNameLst>
                                      </p:cBhvr>
                                      <p:tavLst>
                                        <p:tav tm="0">
                                          <p:val>
                                            <p:strVal val="#ppt_w/10"/>
                                          </p:val>
                                        </p:tav>
                                        <p:tav tm="50000">
                                          <p:val>
                                            <p:strVal val="#ppt_w+.01"/>
                                          </p:val>
                                        </p:tav>
                                        <p:tav tm="100000">
                                          <p:val>
                                            <p:strVal val="#ppt_w"/>
                                          </p:val>
                                        </p:tav>
                                      </p:tavLst>
                                    </p:anim>
                                    <p:animEffect transition="in" filter="fade">
                                      <p:cBhvr>
                                        <p:cTn id="39" dur="500" tmFilter="0,0; .5, 1; 1, 1"/>
                                        <p:tgtEl>
                                          <p:spTgt spid="59"/>
                                        </p:tgtEl>
                                      </p:cBhvr>
                                    </p:animEffect>
                                  </p:childTnLst>
                                </p:cTn>
                              </p:par>
                            </p:childTnLst>
                          </p:cTn>
                        </p:par>
                        <p:par>
                          <p:cTn id="40" fill="hold">
                            <p:stCondLst>
                              <p:cond delay="5300"/>
                            </p:stCondLst>
                            <p:childTnLst>
                              <p:par>
                                <p:cTn id="41" presetID="52" presetClass="entr" presetSubtype="0" fill="hold" nodeType="afterEffect">
                                  <p:stCondLst>
                                    <p:cond delay="0"/>
                                  </p:stCondLst>
                                  <p:childTnLst>
                                    <p:set>
                                      <p:cBhvr>
                                        <p:cTn id="42" dur="1" fill="hold">
                                          <p:stCondLst>
                                            <p:cond delay="0"/>
                                          </p:stCondLst>
                                        </p:cTn>
                                        <p:tgtEl>
                                          <p:spTgt spid="53"/>
                                        </p:tgtEl>
                                        <p:attrNameLst>
                                          <p:attrName>style.visibility</p:attrName>
                                        </p:attrNameLst>
                                      </p:cBhvr>
                                      <p:to>
                                        <p:strVal val="visible"/>
                                      </p:to>
                                    </p:set>
                                    <p:animScale>
                                      <p:cBhvr>
                                        <p:cTn id="43" dur="500" decel="50000" fill="hold">
                                          <p:stCondLst>
                                            <p:cond delay="0"/>
                                          </p:stCondLst>
                                        </p:cTn>
                                        <p:tgtEl>
                                          <p:spTgt spid="5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4" dur="500" decel="50000" fill="hold">
                                          <p:stCondLst>
                                            <p:cond delay="0"/>
                                          </p:stCondLst>
                                        </p:cTn>
                                        <p:tgtEl>
                                          <p:spTgt spid="53"/>
                                        </p:tgtEl>
                                        <p:attrNameLst>
                                          <p:attrName>ppt_x</p:attrName>
                                          <p:attrName>ppt_y</p:attrName>
                                        </p:attrNameLst>
                                      </p:cBhvr>
                                    </p:animMotion>
                                    <p:animEffect transition="in" filter="fade">
                                      <p:cBhvr>
                                        <p:cTn id="45" dur="500"/>
                                        <p:tgtEl>
                                          <p:spTgt spid="53"/>
                                        </p:tgtEl>
                                      </p:cBhvr>
                                    </p:animEffect>
                                  </p:childTnLst>
                                </p:cTn>
                              </p:par>
                            </p:childTnLst>
                          </p:cTn>
                        </p:par>
                        <p:par>
                          <p:cTn id="46" fill="hold">
                            <p:stCondLst>
                              <p:cond delay="5800"/>
                            </p:stCondLst>
                            <p:childTnLst>
                              <p:par>
                                <p:cTn id="47" presetID="22" presetClass="entr" presetSubtype="4" fill="hold" nodeType="afterEffect">
                                  <p:stCondLst>
                                    <p:cond delay="0"/>
                                  </p:stCondLst>
                                  <p:childTnLst>
                                    <p:set>
                                      <p:cBhvr>
                                        <p:cTn id="48" dur="1" fill="hold">
                                          <p:stCondLst>
                                            <p:cond delay="0"/>
                                          </p:stCondLst>
                                        </p:cTn>
                                        <p:tgtEl>
                                          <p:spTgt spid="60"/>
                                        </p:tgtEl>
                                        <p:attrNameLst>
                                          <p:attrName>style.visibility</p:attrName>
                                        </p:attrNameLst>
                                      </p:cBhvr>
                                      <p:to>
                                        <p:strVal val="visible"/>
                                      </p:to>
                                    </p:set>
                                    <p:animEffect transition="in" filter="wipe(down)">
                                      <p:cBhvr>
                                        <p:cTn id="49" dur="500"/>
                                        <p:tgtEl>
                                          <p:spTgt spid="60"/>
                                        </p:tgtEl>
                                      </p:cBhvr>
                                    </p:animEffect>
                                  </p:childTnLst>
                                </p:cTn>
                              </p:par>
                            </p:childTnLst>
                          </p:cTn>
                        </p:par>
                        <p:par>
                          <p:cTn id="50" fill="hold">
                            <p:stCondLst>
                              <p:cond delay="6300"/>
                            </p:stCondLst>
                            <p:childTnLst>
                              <p:par>
                                <p:cTn id="51" presetID="41" presetClass="entr" presetSubtype="0" fill="hold" grpId="0" nodeType="afterEffect">
                                  <p:stCondLst>
                                    <p:cond delay="0"/>
                                  </p:stCondLst>
                                  <p:iterate type="lt">
                                    <p:tmPct val="10000"/>
                                  </p:iterate>
                                  <p:childTnLst>
                                    <p:set>
                                      <p:cBhvr>
                                        <p:cTn id="52" dur="1" fill="hold">
                                          <p:stCondLst>
                                            <p:cond delay="0"/>
                                          </p:stCondLst>
                                        </p:cTn>
                                        <p:tgtEl>
                                          <p:spTgt spid="63"/>
                                        </p:tgtEl>
                                        <p:attrNameLst>
                                          <p:attrName>style.visibility</p:attrName>
                                        </p:attrNameLst>
                                      </p:cBhvr>
                                      <p:to>
                                        <p:strVal val="visible"/>
                                      </p:to>
                                    </p:set>
                                    <p:anim calcmode="lin" valueType="num">
                                      <p:cBhvr>
                                        <p:cTn id="53" dur="500" fill="hold"/>
                                        <p:tgtEl>
                                          <p:spTgt spid="63"/>
                                        </p:tgtEl>
                                        <p:attrNameLst>
                                          <p:attrName>ppt_x</p:attrName>
                                        </p:attrNameLst>
                                      </p:cBhvr>
                                      <p:tavLst>
                                        <p:tav tm="0">
                                          <p:val>
                                            <p:strVal val="#ppt_x"/>
                                          </p:val>
                                        </p:tav>
                                        <p:tav tm="50000">
                                          <p:val>
                                            <p:strVal val="#ppt_x+.1"/>
                                          </p:val>
                                        </p:tav>
                                        <p:tav tm="100000">
                                          <p:val>
                                            <p:strVal val="#ppt_x"/>
                                          </p:val>
                                        </p:tav>
                                      </p:tavLst>
                                    </p:anim>
                                    <p:anim calcmode="lin" valueType="num">
                                      <p:cBhvr>
                                        <p:cTn id="54" dur="500" fill="hold"/>
                                        <p:tgtEl>
                                          <p:spTgt spid="63"/>
                                        </p:tgtEl>
                                        <p:attrNameLst>
                                          <p:attrName>ppt_y</p:attrName>
                                        </p:attrNameLst>
                                      </p:cBhvr>
                                      <p:tavLst>
                                        <p:tav tm="0">
                                          <p:val>
                                            <p:strVal val="#ppt_y"/>
                                          </p:val>
                                        </p:tav>
                                        <p:tav tm="100000">
                                          <p:val>
                                            <p:strVal val="#ppt_y"/>
                                          </p:val>
                                        </p:tav>
                                      </p:tavLst>
                                    </p:anim>
                                    <p:anim calcmode="lin" valueType="num">
                                      <p:cBhvr>
                                        <p:cTn id="55" dur="500" fill="hold"/>
                                        <p:tgtEl>
                                          <p:spTgt spid="63"/>
                                        </p:tgtEl>
                                        <p:attrNameLst>
                                          <p:attrName>ppt_h</p:attrName>
                                        </p:attrNameLst>
                                      </p:cBhvr>
                                      <p:tavLst>
                                        <p:tav tm="0">
                                          <p:val>
                                            <p:strVal val="#ppt_h/10"/>
                                          </p:val>
                                        </p:tav>
                                        <p:tav tm="50000">
                                          <p:val>
                                            <p:strVal val="#ppt_h+.01"/>
                                          </p:val>
                                        </p:tav>
                                        <p:tav tm="100000">
                                          <p:val>
                                            <p:strVal val="#ppt_h"/>
                                          </p:val>
                                        </p:tav>
                                      </p:tavLst>
                                    </p:anim>
                                    <p:anim calcmode="lin" valueType="num">
                                      <p:cBhvr>
                                        <p:cTn id="56" dur="500" fill="hold"/>
                                        <p:tgtEl>
                                          <p:spTgt spid="63"/>
                                        </p:tgtEl>
                                        <p:attrNameLst>
                                          <p:attrName>ppt_w</p:attrName>
                                        </p:attrNameLst>
                                      </p:cBhvr>
                                      <p:tavLst>
                                        <p:tav tm="0">
                                          <p:val>
                                            <p:strVal val="#ppt_w/10"/>
                                          </p:val>
                                        </p:tav>
                                        <p:tav tm="50000">
                                          <p:val>
                                            <p:strVal val="#ppt_w+.01"/>
                                          </p:val>
                                        </p:tav>
                                        <p:tav tm="100000">
                                          <p:val>
                                            <p:strVal val="#ppt_w"/>
                                          </p:val>
                                        </p:tav>
                                      </p:tavLst>
                                    </p:anim>
                                    <p:animEffect transition="in" filter="fade">
                                      <p:cBhvr>
                                        <p:cTn id="57" dur="500" tmFilter="0,0; .5, 1; 1, 1"/>
                                        <p:tgtEl>
                                          <p:spTgt spid="63"/>
                                        </p:tgtEl>
                                      </p:cBhvr>
                                    </p:animEffect>
                                  </p:childTnLst>
                                </p:cTn>
                              </p:par>
                            </p:childTnLst>
                          </p:cTn>
                        </p:par>
                        <p:par>
                          <p:cTn id="58" fill="hold">
                            <p:stCondLst>
                              <p:cond delay="7950"/>
                            </p:stCondLst>
                            <p:childTnLst>
                              <p:par>
                                <p:cTn id="59" presetID="52" presetClass="entr" presetSubtype="0" fill="hold" nodeType="afterEffect">
                                  <p:stCondLst>
                                    <p:cond delay="0"/>
                                  </p:stCondLst>
                                  <p:childTnLst>
                                    <p:set>
                                      <p:cBhvr>
                                        <p:cTn id="60" dur="1" fill="hold">
                                          <p:stCondLst>
                                            <p:cond delay="0"/>
                                          </p:stCondLst>
                                        </p:cTn>
                                        <p:tgtEl>
                                          <p:spTgt spid="47"/>
                                        </p:tgtEl>
                                        <p:attrNameLst>
                                          <p:attrName>style.visibility</p:attrName>
                                        </p:attrNameLst>
                                      </p:cBhvr>
                                      <p:to>
                                        <p:strVal val="visible"/>
                                      </p:to>
                                    </p:set>
                                    <p:animScale>
                                      <p:cBhvr>
                                        <p:cTn id="61" dur="500" decel="50000" fill="hold">
                                          <p:stCondLst>
                                            <p:cond delay="0"/>
                                          </p:stCondLst>
                                        </p:cTn>
                                        <p:tgtEl>
                                          <p:spTgt spid="4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2" dur="500" decel="50000" fill="hold">
                                          <p:stCondLst>
                                            <p:cond delay="0"/>
                                          </p:stCondLst>
                                        </p:cTn>
                                        <p:tgtEl>
                                          <p:spTgt spid="47"/>
                                        </p:tgtEl>
                                        <p:attrNameLst>
                                          <p:attrName>ppt_x</p:attrName>
                                          <p:attrName>ppt_y</p:attrName>
                                        </p:attrNameLst>
                                      </p:cBhvr>
                                    </p:animMotion>
                                    <p:animEffect transition="in" filter="fade">
                                      <p:cBhvr>
                                        <p:cTn id="63" dur="500"/>
                                        <p:tgtEl>
                                          <p:spTgt spid="47"/>
                                        </p:tgtEl>
                                      </p:cBhvr>
                                    </p:animEffect>
                                  </p:childTnLst>
                                </p:cTn>
                              </p:par>
                            </p:childTnLst>
                          </p:cTn>
                        </p:par>
                        <p:par>
                          <p:cTn id="64" fill="hold">
                            <p:stCondLst>
                              <p:cond delay="8450"/>
                            </p:stCondLst>
                            <p:childTnLst>
                              <p:par>
                                <p:cTn id="65" presetID="22" presetClass="entr" presetSubtype="4" fill="hold" nodeType="afterEffect">
                                  <p:stCondLst>
                                    <p:cond delay="0"/>
                                  </p:stCondLst>
                                  <p:childTnLst>
                                    <p:set>
                                      <p:cBhvr>
                                        <p:cTn id="66" dur="1" fill="hold">
                                          <p:stCondLst>
                                            <p:cond delay="0"/>
                                          </p:stCondLst>
                                        </p:cTn>
                                        <p:tgtEl>
                                          <p:spTgt spid="64"/>
                                        </p:tgtEl>
                                        <p:attrNameLst>
                                          <p:attrName>style.visibility</p:attrName>
                                        </p:attrNameLst>
                                      </p:cBhvr>
                                      <p:to>
                                        <p:strVal val="visible"/>
                                      </p:to>
                                    </p:set>
                                    <p:animEffect transition="in" filter="wipe(down)">
                                      <p:cBhvr>
                                        <p:cTn id="67" dur="500"/>
                                        <p:tgtEl>
                                          <p:spTgt spid="64"/>
                                        </p:tgtEl>
                                      </p:cBhvr>
                                    </p:animEffect>
                                  </p:childTnLst>
                                </p:cTn>
                              </p:par>
                            </p:childTnLst>
                          </p:cTn>
                        </p:par>
                        <p:par>
                          <p:cTn id="68" fill="hold">
                            <p:stCondLst>
                              <p:cond delay="8950"/>
                            </p:stCondLst>
                            <p:childTnLst>
                              <p:par>
                                <p:cTn id="69" presetID="41" presetClass="entr" presetSubtype="0" fill="hold" grpId="0" nodeType="afterEffect">
                                  <p:stCondLst>
                                    <p:cond delay="0"/>
                                  </p:stCondLst>
                                  <p:iterate type="lt">
                                    <p:tmPct val="10000"/>
                                  </p:iterate>
                                  <p:childTnLst>
                                    <p:set>
                                      <p:cBhvr>
                                        <p:cTn id="70" dur="1" fill="hold">
                                          <p:stCondLst>
                                            <p:cond delay="0"/>
                                          </p:stCondLst>
                                        </p:cTn>
                                        <p:tgtEl>
                                          <p:spTgt spid="67"/>
                                        </p:tgtEl>
                                        <p:attrNameLst>
                                          <p:attrName>style.visibility</p:attrName>
                                        </p:attrNameLst>
                                      </p:cBhvr>
                                      <p:to>
                                        <p:strVal val="visible"/>
                                      </p:to>
                                    </p:set>
                                    <p:anim calcmode="lin" valueType="num">
                                      <p:cBhvr>
                                        <p:cTn id="71" dur="500" fill="hold"/>
                                        <p:tgtEl>
                                          <p:spTgt spid="67"/>
                                        </p:tgtEl>
                                        <p:attrNameLst>
                                          <p:attrName>ppt_x</p:attrName>
                                        </p:attrNameLst>
                                      </p:cBhvr>
                                      <p:tavLst>
                                        <p:tav tm="0">
                                          <p:val>
                                            <p:strVal val="#ppt_x"/>
                                          </p:val>
                                        </p:tav>
                                        <p:tav tm="50000">
                                          <p:val>
                                            <p:strVal val="#ppt_x+.1"/>
                                          </p:val>
                                        </p:tav>
                                        <p:tav tm="100000">
                                          <p:val>
                                            <p:strVal val="#ppt_x"/>
                                          </p:val>
                                        </p:tav>
                                      </p:tavLst>
                                    </p:anim>
                                    <p:anim calcmode="lin" valueType="num">
                                      <p:cBhvr>
                                        <p:cTn id="72" dur="500" fill="hold"/>
                                        <p:tgtEl>
                                          <p:spTgt spid="67"/>
                                        </p:tgtEl>
                                        <p:attrNameLst>
                                          <p:attrName>ppt_y</p:attrName>
                                        </p:attrNameLst>
                                      </p:cBhvr>
                                      <p:tavLst>
                                        <p:tav tm="0">
                                          <p:val>
                                            <p:strVal val="#ppt_y"/>
                                          </p:val>
                                        </p:tav>
                                        <p:tav tm="100000">
                                          <p:val>
                                            <p:strVal val="#ppt_y"/>
                                          </p:val>
                                        </p:tav>
                                      </p:tavLst>
                                    </p:anim>
                                    <p:anim calcmode="lin" valueType="num">
                                      <p:cBhvr>
                                        <p:cTn id="73" dur="500" fill="hold"/>
                                        <p:tgtEl>
                                          <p:spTgt spid="67"/>
                                        </p:tgtEl>
                                        <p:attrNameLst>
                                          <p:attrName>ppt_h</p:attrName>
                                        </p:attrNameLst>
                                      </p:cBhvr>
                                      <p:tavLst>
                                        <p:tav tm="0">
                                          <p:val>
                                            <p:strVal val="#ppt_h/10"/>
                                          </p:val>
                                        </p:tav>
                                        <p:tav tm="50000">
                                          <p:val>
                                            <p:strVal val="#ppt_h+.01"/>
                                          </p:val>
                                        </p:tav>
                                        <p:tav tm="100000">
                                          <p:val>
                                            <p:strVal val="#ppt_h"/>
                                          </p:val>
                                        </p:tav>
                                      </p:tavLst>
                                    </p:anim>
                                    <p:anim calcmode="lin" valueType="num">
                                      <p:cBhvr>
                                        <p:cTn id="74" dur="500" fill="hold"/>
                                        <p:tgtEl>
                                          <p:spTgt spid="67"/>
                                        </p:tgtEl>
                                        <p:attrNameLst>
                                          <p:attrName>ppt_w</p:attrName>
                                        </p:attrNameLst>
                                      </p:cBhvr>
                                      <p:tavLst>
                                        <p:tav tm="0">
                                          <p:val>
                                            <p:strVal val="#ppt_w/10"/>
                                          </p:val>
                                        </p:tav>
                                        <p:tav tm="50000">
                                          <p:val>
                                            <p:strVal val="#ppt_w+.01"/>
                                          </p:val>
                                        </p:tav>
                                        <p:tav tm="100000">
                                          <p:val>
                                            <p:strVal val="#ppt_w"/>
                                          </p:val>
                                        </p:tav>
                                      </p:tavLst>
                                    </p:anim>
                                    <p:animEffect transition="in" filter="fade">
                                      <p:cBhvr>
                                        <p:cTn id="75" dur="500" tmFilter="0,0; .5, 1; 1, 1"/>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59" grpId="0"/>
      <p:bldP spid="63" grpId="0"/>
      <p:bldP spid="6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bwMode="auto">
          <a:xfrm>
            <a:off x="2590852" y="1962166"/>
            <a:ext cx="6553148" cy="1904950"/>
          </a:xfrm>
          <a:prstGeom prst="rect">
            <a:avLst/>
          </a:prstGeom>
          <a:solidFill>
            <a:srgbClr val="E8D2A3"/>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p>
        </p:txBody>
      </p:sp>
      <p:sp>
        <p:nvSpPr>
          <p:cNvPr id="21" name="TextBox 20"/>
          <p:cNvSpPr txBox="1">
            <a:spLocks noChangeArrowheads="1"/>
          </p:cNvSpPr>
          <p:nvPr/>
        </p:nvSpPr>
        <p:spPr bwMode="auto">
          <a:xfrm>
            <a:off x="2890880" y="2486598"/>
            <a:ext cx="6024406" cy="923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zh-CN" altLang="en-US" sz="5400" dirty="0">
                <a:solidFill>
                  <a:srgbClr val="531E06"/>
                </a:solidFill>
                <a:latin typeface="汉真广标" panose="02010609000101010101" pitchFamily="49" charset="-122"/>
                <a:ea typeface="汉真广标" panose="02010609000101010101" pitchFamily="49" charset="-122"/>
              </a:rPr>
              <a:t>感谢观看 </a:t>
            </a:r>
            <a:r>
              <a:rPr lang="en-US" altLang="zh-CN" sz="5400" dirty="0">
                <a:solidFill>
                  <a:srgbClr val="531E06"/>
                </a:solidFill>
                <a:latin typeface="汉真广标" panose="02010609000101010101" pitchFamily="49" charset="-122"/>
                <a:ea typeface="汉真广标" panose="02010609000101010101" pitchFamily="49" charset="-122"/>
              </a:rPr>
              <a:t>THANKS</a:t>
            </a:r>
            <a:endParaRPr lang="zh-CN" altLang="en-US" sz="5400" dirty="0">
              <a:solidFill>
                <a:srgbClr val="531E06"/>
              </a:solidFill>
              <a:latin typeface="汉真广标" panose="02010609000101010101" pitchFamily="49" charset="-122"/>
              <a:ea typeface="汉真广标" panose="02010609000101010101" pitchFamily="49" charset="-122"/>
            </a:endParaRPr>
          </a:p>
        </p:txBody>
      </p:sp>
      <p:sp>
        <p:nvSpPr>
          <p:cNvPr id="11" name="文本框 10"/>
          <p:cNvSpPr txBox="1"/>
          <p:nvPr/>
        </p:nvSpPr>
        <p:spPr>
          <a:xfrm>
            <a:off x="6700443" y="133414"/>
            <a:ext cx="2272160" cy="892552"/>
          </a:xfrm>
          <a:prstGeom prst="rect">
            <a:avLst/>
          </a:prstGeom>
          <a:noFill/>
        </p:spPr>
        <p:txBody>
          <a:bodyPr wrap="none" rtlCol="0">
            <a:spAutoFit/>
          </a:bodyPr>
          <a:lstStyle/>
          <a:p>
            <a:pPr algn="ctr"/>
            <a:r>
              <a:rPr lang="en-US" altLang="zh-CN" sz="3200" dirty="0">
                <a:solidFill>
                  <a:srgbClr val="531E06"/>
                </a:solidFill>
              </a:rPr>
              <a:t>LOGO</a:t>
            </a:r>
          </a:p>
          <a:p>
            <a:pPr algn="ctr"/>
            <a:r>
              <a:rPr lang="en-US" altLang="zh-CN" sz="2000" dirty="0">
                <a:solidFill>
                  <a:srgbClr val="531E06"/>
                </a:solidFill>
              </a:rPr>
              <a:t>COMPANY NAME</a:t>
            </a:r>
            <a:endParaRPr lang="zh-CN" altLang="en-US" sz="2000" dirty="0">
              <a:solidFill>
                <a:srgbClr val="531E06"/>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1000"/>
                                        <p:tgtEl>
                                          <p:spTgt spid="6"/>
                                        </p:tgtEl>
                                      </p:cBhvr>
                                    </p:animEffect>
                                  </p:childTnLst>
                                </p:cTn>
                              </p:par>
                            </p:childTnLst>
                          </p:cTn>
                        </p:par>
                        <p:par>
                          <p:cTn id="14" fill="hold">
                            <p:stCondLst>
                              <p:cond delay="2000"/>
                            </p:stCondLst>
                            <p:childTnLst>
                              <p:par>
                                <p:cTn id="15" presetID="23" presetClass="entr" presetSubtype="32" fill="hold" grpId="0" nodeType="afterEffect">
                                  <p:stCondLst>
                                    <p:cond delay="0"/>
                                  </p:stCondLst>
                                  <p:iterate type="lt">
                                    <p:tmPct val="14000"/>
                                  </p:iterate>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strVal val="4*#ppt_w"/>
                                          </p:val>
                                        </p:tav>
                                        <p:tav tm="100000">
                                          <p:val>
                                            <p:strVal val="#ppt_w"/>
                                          </p:val>
                                        </p:tav>
                                      </p:tavLst>
                                    </p:anim>
                                    <p:anim calcmode="lin" valueType="num">
                                      <p:cBhvr>
                                        <p:cTn id="18" dur="500" fill="hold"/>
                                        <p:tgtEl>
                                          <p:spTgt spid="21"/>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1"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screen"/>
          <a:stretch>
            <a:fillRect/>
          </a:stretch>
        </p:blipFill>
        <p:spPr>
          <a:xfrm>
            <a:off x="1" y="1372"/>
            <a:ext cx="9143999" cy="5140756"/>
          </a:xfrm>
          <a:prstGeom prst="rect">
            <a:avLst/>
          </a:prstGeom>
        </p:spPr>
      </p:pic>
      <p:sp>
        <p:nvSpPr>
          <p:cNvPr id="16" name="任意多边形 15"/>
          <p:cNvSpPr/>
          <p:nvPr>
            <p:custDataLst>
              <p:tags r:id="rId1"/>
            </p:custDataLst>
          </p:nvPr>
        </p:nvSpPr>
        <p:spPr>
          <a:xfrm>
            <a:off x="6553148" y="1657374"/>
            <a:ext cx="1952065" cy="1219168"/>
          </a:xfrm>
          <a:custGeom>
            <a:avLst/>
            <a:gdLst>
              <a:gd name="connsiteX0" fmla="*/ 0 w 2223821"/>
              <a:gd name="connsiteY0" fmla="*/ 0 h 1389888"/>
              <a:gd name="connsiteX1" fmla="*/ 2223821 w 2223821"/>
              <a:gd name="connsiteY1" fmla="*/ 0 h 1389888"/>
              <a:gd name="connsiteX2" fmla="*/ 2223821 w 2223821"/>
              <a:gd name="connsiteY2" fmla="*/ 1209578 h 1389888"/>
              <a:gd name="connsiteX3" fmla="*/ 1235874 w 2223821"/>
              <a:gd name="connsiteY3" fmla="*/ 1209578 h 1389888"/>
              <a:gd name="connsiteX4" fmla="*/ 1111911 w 2223821"/>
              <a:gd name="connsiteY4" fmla="*/ 1389888 h 1389888"/>
              <a:gd name="connsiteX5" fmla="*/ 987948 w 2223821"/>
              <a:gd name="connsiteY5" fmla="*/ 1209578 h 1389888"/>
              <a:gd name="connsiteX6" fmla="*/ 0 w 2223821"/>
              <a:gd name="connsiteY6" fmla="*/ 1209578 h 1389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3821" h="1389888">
                <a:moveTo>
                  <a:pt x="0" y="0"/>
                </a:moveTo>
                <a:lnTo>
                  <a:pt x="2223821" y="0"/>
                </a:lnTo>
                <a:lnTo>
                  <a:pt x="2223821" y="1209578"/>
                </a:lnTo>
                <a:lnTo>
                  <a:pt x="1235874" y="1209578"/>
                </a:lnTo>
                <a:lnTo>
                  <a:pt x="1111911" y="1389888"/>
                </a:lnTo>
                <a:lnTo>
                  <a:pt x="987948" y="1209578"/>
                </a:lnTo>
                <a:lnTo>
                  <a:pt x="0" y="1209578"/>
                </a:lnTo>
                <a:close/>
              </a:path>
            </a:pathLst>
          </a:custGeom>
          <a:solidFill>
            <a:srgbClr val="C17E37">
              <a:alpha val="9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3200" b="1" dirty="0">
                <a:solidFill>
                  <a:schemeClr val="lt1"/>
                </a:solidFill>
              </a:rPr>
              <a:t>第一部分</a:t>
            </a:r>
          </a:p>
        </p:txBody>
      </p:sp>
      <p:sp>
        <p:nvSpPr>
          <p:cNvPr id="2" name="文本框 1"/>
          <p:cNvSpPr txBox="1"/>
          <p:nvPr/>
        </p:nvSpPr>
        <p:spPr>
          <a:xfrm>
            <a:off x="5638772" y="3105136"/>
            <a:ext cx="3057247" cy="1169551"/>
          </a:xfrm>
          <a:prstGeom prst="rect">
            <a:avLst/>
          </a:prstGeom>
          <a:noFill/>
        </p:spPr>
        <p:txBody>
          <a:bodyPr wrap="none" rtlCol="0">
            <a:spAutoFit/>
          </a:bodyPr>
          <a:lstStyle/>
          <a:p>
            <a:pPr algn="r">
              <a:lnSpc>
                <a:spcPct val="150000"/>
              </a:lnSpc>
            </a:pPr>
            <a:r>
              <a:rPr lang="zh-CN" altLang="en-US" sz="2800" dirty="0" smtClean="0">
                <a:solidFill>
                  <a:srgbClr val="C17E37"/>
                </a:solidFill>
                <a:latin typeface="微软雅黑" panose="020B0503020204020204" pitchFamily="34" charset="-122"/>
                <a:ea typeface="微软雅黑" panose="020B0503020204020204" pitchFamily="34" charset="-122"/>
              </a:rPr>
              <a:t>请您单击此处</a:t>
            </a:r>
            <a:endParaRPr lang="en-US" altLang="zh-CN" sz="2800" dirty="0" smtClean="0">
              <a:solidFill>
                <a:srgbClr val="C17E37"/>
              </a:solidFill>
              <a:latin typeface="微软雅黑" panose="020B0503020204020204" pitchFamily="34" charset="-122"/>
              <a:ea typeface="微软雅黑" panose="020B0503020204020204" pitchFamily="34" charset="-122"/>
            </a:endParaRPr>
          </a:p>
          <a:p>
            <a:pPr algn="r"/>
            <a:r>
              <a:rPr lang="zh-CN" altLang="en-US" sz="2800" dirty="0" smtClean="0">
                <a:solidFill>
                  <a:srgbClr val="C17E37"/>
                </a:solidFill>
                <a:latin typeface="微软雅黑" panose="020B0503020204020204" pitchFamily="34" charset="-122"/>
                <a:ea typeface="微软雅黑" panose="020B0503020204020204" pitchFamily="34" charset="-122"/>
              </a:rPr>
              <a:t>添加文字标题概述</a:t>
            </a:r>
            <a:endParaRPr lang="zh-CN" altLang="en-US" sz="2800" dirty="0">
              <a:solidFill>
                <a:srgbClr val="C17E37"/>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6" presetClass="entr" presetSubtype="0" fill="hold" grpId="0" nodeType="afterEffect">
                                  <p:stCondLst>
                                    <p:cond delay="0"/>
                                  </p:stCondLst>
                                  <p:iterate type="lt">
                                    <p:tmPct val="10000"/>
                                  </p:iterate>
                                  <p:childTnLst>
                                    <p:set>
                                      <p:cBhvr>
                                        <p:cTn id="12" dur="1" fill="hold">
                                          <p:stCondLst>
                                            <p:cond delay="0"/>
                                          </p:stCondLst>
                                        </p:cTn>
                                        <p:tgtEl>
                                          <p:spTgt spid="2"/>
                                        </p:tgtEl>
                                        <p:attrNameLst>
                                          <p:attrName>style.visibility</p:attrName>
                                        </p:attrNameLst>
                                      </p:cBhvr>
                                      <p:to>
                                        <p:strVal val="visible"/>
                                      </p:to>
                                    </p:set>
                                    <p:anim by="(-#ppt_w*2)" calcmode="lin" valueType="num">
                                      <p:cBhvr rctx="PPT">
                                        <p:cTn id="13" dur="500" autoRev="1" fill="hold">
                                          <p:stCondLst>
                                            <p:cond delay="0"/>
                                          </p:stCondLst>
                                        </p:cTn>
                                        <p:tgtEl>
                                          <p:spTgt spid="2"/>
                                        </p:tgtEl>
                                        <p:attrNameLst>
                                          <p:attrName>ppt_w</p:attrName>
                                        </p:attrNameLst>
                                      </p:cBhvr>
                                    </p:anim>
                                    <p:anim by="(#ppt_w*0.50)" calcmode="lin" valueType="num">
                                      <p:cBhvr>
                                        <p:cTn id="14" dur="500" decel="50000" autoRev="1" fill="hold">
                                          <p:stCondLst>
                                            <p:cond delay="0"/>
                                          </p:stCondLst>
                                        </p:cTn>
                                        <p:tgtEl>
                                          <p:spTgt spid="2"/>
                                        </p:tgtEl>
                                        <p:attrNameLst>
                                          <p:attrName>ppt_x</p:attrName>
                                        </p:attrNameLst>
                                      </p:cBhvr>
                                    </p:anim>
                                    <p:anim from="(-#ppt_h/2)" to="(#ppt_y)" calcmode="lin" valueType="num">
                                      <p:cBhvr>
                                        <p:cTn id="15" dur="1000" fill="hold">
                                          <p:stCondLst>
                                            <p:cond delay="0"/>
                                          </p:stCondLst>
                                        </p:cTn>
                                        <p:tgtEl>
                                          <p:spTgt spid="2"/>
                                        </p:tgtEl>
                                        <p:attrNameLst>
                                          <p:attrName>ppt_y</p:attrName>
                                        </p:attrNameLst>
                                      </p:cBhvr>
                                    </p:anim>
                                    <p:animRot by="21600000">
                                      <p:cBhvr>
                                        <p:cTn id="16"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直接连接符 18"/>
          <p:cNvCxnSpPr/>
          <p:nvPr/>
        </p:nvCxnSpPr>
        <p:spPr>
          <a:xfrm>
            <a:off x="1236025" y="1701599"/>
            <a:ext cx="2460176" cy="0"/>
          </a:xfrm>
          <a:prstGeom prst="line">
            <a:avLst/>
          </a:prstGeom>
          <a:ln w="9525">
            <a:solidFill>
              <a:srgbClr val="000000"/>
            </a:solidFill>
            <a:prstDash val="dash"/>
            <a:headEnd type="oval"/>
            <a:tailEnd type="none"/>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5724611" y="2087440"/>
            <a:ext cx="2388808" cy="0"/>
          </a:xfrm>
          <a:prstGeom prst="line">
            <a:avLst/>
          </a:prstGeom>
          <a:ln w="9525">
            <a:solidFill>
              <a:srgbClr val="000000"/>
            </a:solidFill>
            <a:prstDash val="dash"/>
            <a:headEnd type="none"/>
            <a:tailEnd type="ova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823325" y="3080890"/>
            <a:ext cx="2323710" cy="0"/>
          </a:xfrm>
          <a:prstGeom prst="line">
            <a:avLst/>
          </a:prstGeom>
          <a:ln w="9525">
            <a:solidFill>
              <a:srgbClr val="000000"/>
            </a:solidFill>
            <a:prstDash val="dash"/>
            <a:headEnd type="oval"/>
            <a:tailEnd type="none"/>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5270071" y="3621550"/>
            <a:ext cx="2388808" cy="0"/>
          </a:xfrm>
          <a:prstGeom prst="line">
            <a:avLst/>
          </a:prstGeom>
          <a:ln w="9525">
            <a:solidFill>
              <a:srgbClr val="000000"/>
            </a:solidFill>
            <a:prstDash val="dash"/>
            <a:headEnd type="none"/>
            <a:tailEnd type="oval"/>
          </a:ln>
        </p:spPr>
        <p:style>
          <a:lnRef idx="1">
            <a:schemeClr val="accent1"/>
          </a:lnRef>
          <a:fillRef idx="0">
            <a:schemeClr val="accent1"/>
          </a:fillRef>
          <a:effectRef idx="0">
            <a:schemeClr val="accent1"/>
          </a:effectRef>
          <a:fontRef idx="minor">
            <a:schemeClr val="tx1"/>
          </a:fontRef>
        </p:style>
      </p:cxnSp>
      <p:sp>
        <p:nvSpPr>
          <p:cNvPr id="25" name="任意多边形 24"/>
          <p:cNvSpPr/>
          <p:nvPr/>
        </p:nvSpPr>
        <p:spPr>
          <a:xfrm rot="18218127">
            <a:off x="3780710" y="1237875"/>
            <a:ext cx="1109462" cy="1470482"/>
          </a:xfrm>
          <a:custGeom>
            <a:avLst/>
            <a:gdLst>
              <a:gd name="connsiteX0" fmla="*/ 495300 w 1250950"/>
              <a:gd name="connsiteY0" fmla="*/ 0 h 1511300"/>
              <a:gd name="connsiteX1" fmla="*/ 1250950 w 1250950"/>
              <a:gd name="connsiteY1" fmla="*/ 755650 h 1511300"/>
              <a:gd name="connsiteX2" fmla="*/ 495300 w 1250950"/>
              <a:gd name="connsiteY2" fmla="*/ 1511300 h 1511300"/>
              <a:gd name="connsiteX3" fmla="*/ 72809 w 1250950"/>
              <a:gd name="connsiteY3" fmla="*/ 1382247 h 1511300"/>
              <a:gd name="connsiteX4" fmla="*/ 0 w 1250950"/>
              <a:gd name="connsiteY4" fmla="*/ 1322174 h 1511300"/>
              <a:gd name="connsiteX5" fmla="*/ 39025 w 1250950"/>
              <a:gd name="connsiteY5" fmla="*/ 1289975 h 1511300"/>
              <a:gd name="connsiteX6" fmla="*/ 260350 w 1250950"/>
              <a:gd name="connsiteY6" fmla="*/ 755650 h 1511300"/>
              <a:gd name="connsiteX7" fmla="*/ 39025 w 1250950"/>
              <a:gd name="connsiteY7" fmla="*/ 221325 h 1511300"/>
              <a:gd name="connsiteX8" fmla="*/ 0 w 1250950"/>
              <a:gd name="connsiteY8" fmla="*/ 189126 h 1511300"/>
              <a:gd name="connsiteX9" fmla="*/ 72809 w 1250950"/>
              <a:gd name="connsiteY9" fmla="*/ 129053 h 1511300"/>
              <a:gd name="connsiteX10" fmla="*/ 495300 w 1250950"/>
              <a:gd name="connsiteY10" fmla="*/ 0 h 1511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50950" h="1511300">
                <a:moveTo>
                  <a:pt x="495300" y="0"/>
                </a:moveTo>
                <a:cubicBezTo>
                  <a:pt x="912634" y="0"/>
                  <a:pt x="1250950" y="338316"/>
                  <a:pt x="1250950" y="755650"/>
                </a:cubicBezTo>
                <a:cubicBezTo>
                  <a:pt x="1250950" y="1172984"/>
                  <a:pt x="912634" y="1511300"/>
                  <a:pt x="495300" y="1511300"/>
                </a:cubicBezTo>
                <a:cubicBezTo>
                  <a:pt x="338800" y="1511300"/>
                  <a:pt x="193412" y="1463724"/>
                  <a:pt x="72809" y="1382247"/>
                </a:cubicBezTo>
                <a:lnTo>
                  <a:pt x="0" y="1322174"/>
                </a:lnTo>
                <a:lnTo>
                  <a:pt x="39025" y="1289975"/>
                </a:lnTo>
                <a:cubicBezTo>
                  <a:pt x="175771" y="1153230"/>
                  <a:pt x="260350" y="964317"/>
                  <a:pt x="260350" y="755650"/>
                </a:cubicBezTo>
                <a:cubicBezTo>
                  <a:pt x="260350" y="546983"/>
                  <a:pt x="175771" y="358071"/>
                  <a:pt x="39025" y="221325"/>
                </a:cubicBezTo>
                <a:lnTo>
                  <a:pt x="0" y="189126"/>
                </a:lnTo>
                <a:lnTo>
                  <a:pt x="72809" y="129053"/>
                </a:lnTo>
                <a:cubicBezTo>
                  <a:pt x="193412" y="47576"/>
                  <a:pt x="338800" y="0"/>
                  <a:pt x="495300" y="0"/>
                </a:cubicBezTo>
                <a:close/>
              </a:path>
            </a:pathLst>
          </a:custGeom>
          <a:solidFill>
            <a:srgbClr val="DB782B"/>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lIns="179944" tIns="0" rIns="0" bIns="0" rtlCol="0" anchor="ctr"/>
          <a:lstStyle/>
          <a:p>
            <a:pPr algn="ctr"/>
            <a:r>
              <a:rPr lang="zh-CN" altLang="en-US" sz="2400" dirty="0">
                <a:solidFill>
                  <a:srgbClr val="FFFFFF"/>
                </a:solidFill>
                <a:latin typeface="微软雅黑" panose="020B0503020204020204" pitchFamily="34" charset="-122"/>
                <a:ea typeface="微软雅黑" panose="020B0503020204020204" pitchFamily="34" charset="-122"/>
              </a:rPr>
              <a:t>文本</a:t>
            </a:r>
          </a:p>
        </p:txBody>
      </p:sp>
      <p:sp>
        <p:nvSpPr>
          <p:cNvPr id="26" name="任意多边形 25"/>
          <p:cNvSpPr/>
          <p:nvPr/>
        </p:nvSpPr>
        <p:spPr>
          <a:xfrm rot="1955786">
            <a:off x="4641203" y="2103264"/>
            <a:ext cx="1149543" cy="1419210"/>
          </a:xfrm>
          <a:custGeom>
            <a:avLst/>
            <a:gdLst>
              <a:gd name="connsiteX0" fmla="*/ 495300 w 1250950"/>
              <a:gd name="connsiteY0" fmla="*/ 0 h 1511300"/>
              <a:gd name="connsiteX1" fmla="*/ 1250950 w 1250950"/>
              <a:gd name="connsiteY1" fmla="*/ 755650 h 1511300"/>
              <a:gd name="connsiteX2" fmla="*/ 495300 w 1250950"/>
              <a:gd name="connsiteY2" fmla="*/ 1511300 h 1511300"/>
              <a:gd name="connsiteX3" fmla="*/ 72809 w 1250950"/>
              <a:gd name="connsiteY3" fmla="*/ 1382247 h 1511300"/>
              <a:gd name="connsiteX4" fmla="*/ 0 w 1250950"/>
              <a:gd name="connsiteY4" fmla="*/ 1322174 h 1511300"/>
              <a:gd name="connsiteX5" fmla="*/ 39025 w 1250950"/>
              <a:gd name="connsiteY5" fmla="*/ 1289975 h 1511300"/>
              <a:gd name="connsiteX6" fmla="*/ 260350 w 1250950"/>
              <a:gd name="connsiteY6" fmla="*/ 755650 h 1511300"/>
              <a:gd name="connsiteX7" fmla="*/ 39025 w 1250950"/>
              <a:gd name="connsiteY7" fmla="*/ 221325 h 1511300"/>
              <a:gd name="connsiteX8" fmla="*/ 0 w 1250950"/>
              <a:gd name="connsiteY8" fmla="*/ 189126 h 1511300"/>
              <a:gd name="connsiteX9" fmla="*/ 72809 w 1250950"/>
              <a:gd name="connsiteY9" fmla="*/ 129053 h 1511300"/>
              <a:gd name="connsiteX10" fmla="*/ 495300 w 1250950"/>
              <a:gd name="connsiteY10" fmla="*/ 0 h 1511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50950" h="1511300">
                <a:moveTo>
                  <a:pt x="495300" y="0"/>
                </a:moveTo>
                <a:cubicBezTo>
                  <a:pt x="912634" y="0"/>
                  <a:pt x="1250950" y="338316"/>
                  <a:pt x="1250950" y="755650"/>
                </a:cubicBezTo>
                <a:cubicBezTo>
                  <a:pt x="1250950" y="1172984"/>
                  <a:pt x="912634" y="1511300"/>
                  <a:pt x="495300" y="1511300"/>
                </a:cubicBezTo>
                <a:cubicBezTo>
                  <a:pt x="338800" y="1511300"/>
                  <a:pt x="193412" y="1463724"/>
                  <a:pt x="72809" y="1382247"/>
                </a:cubicBezTo>
                <a:lnTo>
                  <a:pt x="0" y="1322174"/>
                </a:lnTo>
                <a:lnTo>
                  <a:pt x="39025" y="1289975"/>
                </a:lnTo>
                <a:cubicBezTo>
                  <a:pt x="175771" y="1153230"/>
                  <a:pt x="260350" y="964317"/>
                  <a:pt x="260350" y="755650"/>
                </a:cubicBezTo>
                <a:cubicBezTo>
                  <a:pt x="260350" y="546983"/>
                  <a:pt x="175771" y="358071"/>
                  <a:pt x="39025" y="221325"/>
                </a:cubicBezTo>
                <a:lnTo>
                  <a:pt x="0" y="189126"/>
                </a:lnTo>
                <a:lnTo>
                  <a:pt x="72809" y="129053"/>
                </a:lnTo>
                <a:cubicBezTo>
                  <a:pt x="193412" y="47576"/>
                  <a:pt x="338800" y="0"/>
                  <a:pt x="495300" y="0"/>
                </a:cubicBezTo>
                <a:close/>
              </a:path>
            </a:pathLst>
          </a:custGeom>
          <a:solidFill>
            <a:srgbClr val="934D19"/>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179944" tIns="0" rIns="0" bIns="0" rtlCol="0" anchor="ctr"/>
          <a:lstStyle/>
          <a:p>
            <a:pPr algn="ctr"/>
            <a:r>
              <a:rPr lang="zh-CN" altLang="en-US" sz="2400" dirty="0">
                <a:solidFill>
                  <a:srgbClr val="FFFFFF"/>
                </a:solidFill>
                <a:latin typeface="微软雅黑" panose="020B0503020204020204" pitchFamily="34" charset="-122"/>
                <a:ea typeface="微软雅黑" panose="020B0503020204020204" pitchFamily="34" charset="-122"/>
              </a:rPr>
              <a:t>文本</a:t>
            </a:r>
          </a:p>
        </p:txBody>
      </p:sp>
      <p:sp>
        <p:nvSpPr>
          <p:cNvPr id="27" name="任意多边形 26"/>
          <p:cNvSpPr/>
          <p:nvPr/>
        </p:nvSpPr>
        <p:spPr>
          <a:xfrm rot="7109777">
            <a:off x="3785451" y="2960049"/>
            <a:ext cx="1109462" cy="1470482"/>
          </a:xfrm>
          <a:custGeom>
            <a:avLst/>
            <a:gdLst>
              <a:gd name="connsiteX0" fmla="*/ 495300 w 1250950"/>
              <a:gd name="connsiteY0" fmla="*/ 0 h 1511300"/>
              <a:gd name="connsiteX1" fmla="*/ 1250950 w 1250950"/>
              <a:gd name="connsiteY1" fmla="*/ 755650 h 1511300"/>
              <a:gd name="connsiteX2" fmla="*/ 495300 w 1250950"/>
              <a:gd name="connsiteY2" fmla="*/ 1511300 h 1511300"/>
              <a:gd name="connsiteX3" fmla="*/ 72809 w 1250950"/>
              <a:gd name="connsiteY3" fmla="*/ 1382247 h 1511300"/>
              <a:gd name="connsiteX4" fmla="*/ 0 w 1250950"/>
              <a:gd name="connsiteY4" fmla="*/ 1322174 h 1511300"/>
              <a:gd name="connsiteX5" fmla="*/ 39025 w 1250950"/>
              <a:gd name="connsiteY5" fmla="*/ 1289975 h 1511300"/>
              <a:gd name="connsiteX6" fmla="*/ 260350 w 1250950"/>
              <a:gd name="connsiteY6" fmla="*/ 755650 h 1511300"/>
              <a:gd name="connsiteX7" fmla="*/ 39025 w 1250950"/>
              <a:gd name="connsiteY7" fmla="*/ 221325 h 1511300"/>
              <a:gd name="connsiteX8" fmla="*/ 0 w 1250950"/>
              <a:gd name="connsiteY8" fmla="*/ 189126 h 1511300"/>
              <a:gd name="connsiteX9" fmla="*/ 72809 w 1250950"/>
              <a:gd name="connsiteY9" fmla="*/ 129053 h 1511300"/>
              <a:gd name="connsiteX10" fmla="*/ 495300 w 1250950"/>
              <a:gd name="connsiteY10" fmla="*/ 0 h 1511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50950" h="1511300">
                <a:moveTo>
                  <a:pt x="495300" y="0"/>
                </a:moveTo>
                <a:cubicBezTo>
                  <a:pt x="912634" y="0"/>
                  <a:pt x="1250950" y="338316"/>
                  <a:pt x="1250950" y="755650"/>
                </a:cubicBezTo>
                <a:cubicBezTo>
                  <a:pt x="1250950" y="1172984"/>
                  <a:pt x="912634" y="1511300"/>
                  <a:pt x="495300" y="1511300"/>
                </a:cubicBezTo>
                <a:cubicBezTo>
                  <a:pt x="338800" y="1511300"/>
                  <a:pt x="193412" y="1463724"/>
                  <a:pt x="72809" y="1382247"/>
                </a:cubicBezTo>
                <a:lnTo>
                  <a:pt x="0" y="1322174"/>
                </a:lnTo>
                <a:lnTo>
                  <a:pt x="39025" y="1289975"/>
                </a:lnTo>
                <a:cubicBezTo>
                  <a:pt x="175771" y="1153230"/>
                  <a:pt x="260350" y="964317"/>
                  <a:pt x="260350" y="755650"/>
                </a:cubicBezTo>
                <a:cubicBezTo>
                  <a:pt x="260350" y="546983"/>
                  <a:pt x="175771" y="358071"/>
                  <a:pt x="39025" y="221325"/>
                </a:cubicBezTo>
                <a:lnTo>
                  <a:pt x="0" y="189126"/>
                </a:lnTo>
                <a:lnTo>
                  <a:pt x="72809" y="129053"/>
                </a:lnTo>
                <a:cubicBezTo>
                  <a:pt x="193412" y="47576"/>
                  <a:pt x="338800" y="0"/>
                  <a:pt x="495300" y="0"/>
                </a:cubicBezTo>
                <a:close/>
              </a:path>
            </a:pathLst>
          </a:custGeom>
          <a:solidFill>
            <a:srgbClr val="DB782B"/>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179944" tIns="0" rIns="0" bIns="0" rtlCol="0" anchor="ctr"/>
          <a:lstStyle/>
          <a:p>
            <a:pPr algn="ctr"/>
            <a:r>
              <a:rPr lang="zh-CN" altLang="en-US" sz="2400" dirty="0">
                <a:solidFill>
                  <a:srgbClr val="FFFFFF"/>
                </a:solidFill>
                <a:latin typeface="微软雅黑" panose="020B0503020204020204" pitchFamily="34" charset="-122"/>
                <a:ea typeface="微软雅黑" panose="020B0503020204020204" pitchFamily="34" charset="-122"/>
              </a:rPr>
              <a:t>文本</a:t>
            </a:r>
          </a:p>
        </p:txBody>
      </p:sp>
      <p:sp>
        <p:nvSpPr>
          <p:cNvPr id="28" name="任意多边形 27"/>
          <p:cNvSpPr/>
          <p:nvPr/>
        </p:nvSpPr>
        <p:spPr>
          <a:xfrm rot="12790540">
            <a:off x="2899315" y="2085015"/>
            <a:ext cx="1149543" cy="1419209"/>
          </a:xfrm>
          <a:custGeom>
            <a:avLst/>
            <a:gdLst>
              <a:gd name="connsiteX0" fmla="*/ 495300 w 1250950"/>
              <a:gd name="connsiteY0" fmla="*/ 0 h 1511300"/>
              <a:gd name="connsiteX1" fmla="*/ 1250950 w 1250950"/>
              <a:gd name="connsiteY1" fmla="*/ 755650 h 1511300"/>
              <a:gd name="connsiteX2" fmla="*/ 495300 w 1250950"/>
              <a:gd name="connsiteY2" fmla="*/ 1511300 h 1511300"/>
              <a:gd name="connsiteX3" fmla="*/ 72809 w 1250950"/>
              <a:gd name="connsiteY3" fmla="*/ 1382247 h 1511300"/>
              <a:gd name="connsiteX4" fmla="*/ 0 w 1250950"/>
              <a:gd name="connsiteY4" fmla="*/ 1322174 h 1511300"/>
              <a:gd name="connsiteX5" fmla="*/ 39025 w 1250950"/>
              <a:gd name="connsiteY5" fmla="*/ 1289975 h 1511300"/>
              <a:gd name="connsiteX6" fmla="*/ 260350 w 1250950"/>
              <a:gd name="connsiteY6" fmla="*/ 755650 h 1511300"/>
              <a:gd name="connsiteX7" fmla="*/ 39025 w 1250950"/>
              <a:gd name="connsiteY7" fmla="*/ 221325 h 1511300"/>
              <a:gd name="connsiteX8" fmla="*/ 0 w 1250950"/>
              <a:gd name="connsiteY8" fmla="*/ 189126 h 1511300"/>
              <a:gd name="connsiteX9" fmla="*/ 72809 w 1250950"/>
              <a:gd name="connsiteY9" fmla="*/ 129053 h 1511300"/>
              <a:gd name="connsiteX10" fmla="*/ 495300 w 1250950"/>
              <a:gd name="connsiteY10" fmla="*/ 0 h 1511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50950" h="1511300">
                <a:moveTo>
                  <a:pt x="495300" y="0"/>
                </a:moveTo>
                <a:cubicBezTo>
                  <a:pt x="912634" y="0"/>
                  <a:pt x="1250950" y="338316"/>
                  <a:pt x="1250950" y="755650"/>
                </a:cubicBezTo>
                <a:cubicBezTo>
                  <a:pt x="1250950" y="1172984"/>
                  <a:pt x="912634" y="1511300"/>
                  <a:pt x="495300" y="1511300"/>
                </a:cubicBezTo>
                <a:cubicBezTo>
                  <a:pt x="338800" y="1511300"/>
                  <a:pt x="193412" y="1463724"/>
                  <a:pt x="72809" y="1382247"/>
                </a:cubicBezTo>
                <a:lnTo>
                  <a:pt x="0" y="1322174"/>
                </a:lnTo>
                <a:lnTo>
                  <a:pt x="39025" y="1289975"/>
                </a:lnTo>
                <a:cubicBezTo>
                  <a:pt x="175771" y="1153230"/>
                  <a:pt x="260350" y="964317"/>
                  <a:pt x="260350" y="755650"/>
                </a:cubicBezTo>
                <a:cubicBezTo>
                  <a:pt x="260350" y="546983"/>
                  <a:pt x="175771" y="358071"/>
                  <a:pt x="39025" y="221325"/>
                </a:cubicBezTo>
                <a:lnTo>
                  <a:pt x="0" y="189126"/>
                </a:lnTo>
                <a:lnTo>
                  <a:pt x="72809" y="129053"/>
                </a:lnTo>
                <a:cubicBezTo>
                  <a:pt x="193412" y="47576"/>
                  <a:pt x="338800" y="0"/>
                  <a:pt x="495300" y="0"/>
                </a:cubicBezTo>
                <a:close/>
              </a:path>
            </a:pathLst>
          </a:custGeom>
          <a:solidFill>
            <a:srgbClr val="934D19"/>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lIns="107967" tIns="0" rIns="0" bIns="0" rtlCol="0" anchor="ctr"/>
          <a:lstStyle/>
          <a:p>
            <a:pPr algn="ctr"/>
            <a:r>
              <a:rPr lang="zh-CN" altLang="en-US" sz="2400" dirty="0">
                <a:solidFill>
                  <a:srgbClr val="FFFFFF"/>
                </a:solidFill>
                <a:latin typeface="微软雅黑" panose="020B0503020204020204" pitchFamily="34" charset="-122"/>
                <a:ea typeface="微软雅黑" panose="020B0503020204020204" pitchFamily="34" charset="-122"/>
              </a:rPr>
              <a:t>文本</a:t>
            </a:r>
          </a:p>
        </p:txBody>
      </p:sp>
      <p:sp>
        <p:nvSpPr>
          <p:cNvPr id="29" name="文本框 14"/>
          <p:cNvSpPr txBox="1"/>
          <p:nvPr/>
        </p:nvSpPr>
        <p:spPr>
          <a:xfrm>
            <a:off x="1229922" y="1712559"/>
            <a:ext cx="2183726" cy="712415"/>
          </a:xfrm>
          <a:prstGeom prst="rect">
            <a:avLst/>
          </a:prstGeom>
          <a:noFill/>
        </p:spPr>
        <p:txBody>
          <a:bodyPr wrap="square" rtlCol="0">
            <a:noAutofit/>
          </a:bodyPr>
          <a:lstStyle/>
          <a:p>
            <a:pPr>
              <a:lnSpc>
                <a:spcPct val="120000"/>
              </a:lnSpc>
            </a:pPr>
            <a:r>
              <a:rPr lang="zh-CN" altLang="en-US" sz="1400" dirty="0">
                <a:solidFill>
                  <a:srgbClr val="000000"/>
                </a:solidFill>
                <a:latin typeface="微软雅黑" panose="020B0503020204020204" pitchFamily="34" charset="-122"/>
                <a:ea typeface="微软雅黑" panose="020B0503020204020204" pitchFamily="34" charset="-122"/>
              </a:rPr>
              <a:t>点击此处添加文字内容点击此处添加文字内容</a:t>
            </a:r>
          </a:p>
          <a:p>
            <a:pPr>
              <a:lnSpc>
                <a:spcPct val="120000"/>
              </a:lnSpc>
            </a:pPr>
            <a:endParaRPr lang="zh-CN" altLang="en-US" sz="1400" dirty="0">
              <a:solidFill>
                <a:srgbClr val="000000"/>
              </a:solidFill>
              <a:latin typeface="微软雅黑" panose="020B0503020204020204" pitchFamily="34" charset="-122"/>
              <a:ea typeface="微软雅黑" panose="020B0503020204020204" pitchFamily="34" charset="-122"/>
            </a:endParaRPr>
          </a:p>
        </p:txBody>
      </p:sp>
      <p:sp>
        <p:nvSpPr>
          <p:cNvPr id="30" name="文本框 15"/>
          <p:cNvSpPr txBox="1"/>
          <p:nvPr/>
        </p:nvSpPr>
        <p:spPr>
          <a:xfrm>
            <a:off x="833552" y="3096551"/>
            <a:ext cx="2183726" cy="850393"/>
          </a:xfrm>
          <a:prstGeom prst="rect">
            <a:avLst/>
          </a:prstGeom>
          <a:noFill/>
        </p:spPr>
        <p:txBody>
          <a:bodyPr wrap="square" rtlCol="0">
            <a:noAutofit/>
          </a:bodyPr>
          <a:lstStyle/>
          <a:p>
            <a:pPr>
              <a:lnSpc>
                <a:spcPct val="120000"/>
              </a:lnSpc>
            </a:pPr>
            <a:r>
              <a:rPr lang="zh-CN" altLang="en-US" sz="1400" dirty="0">
                <a:solidFill>
                  <a:srgbClr val="000000"/>
                </a:solidFill>
                <a:latin typeface="微软雅黑" panose="020B0503020204020204" pitchFamily="34" charset="-122"/>
                <a:ea typeface="微软雅黑" panose="020B0503020204020204" pitchFamily="34" charset="-122"/>
              </a:rPr>
              <a:t>点击此处添加文字内容点击此处添加文字内容</a:t>
            </a:r>
          </a:p>
        </p:txBody>
      </p:sp>
      <p:sp>
        <p:nvSpPr>
          <p:cNvPr id="31" name="文本框 16"/>
          <p:cNvSpPr txBox="1"/>
          <p:nvPr/>
        </p:nvSpPr>
        <p:spPr>
          <a:xfrm>
            <a:off x="5489817" y="3627907"/>
            <a:ext cx="2183726" cy="742495"/>
          </a:xfrm>
          <a:prstGeom prst="rect">
            <a:avLst/>
          </a:prstGeom>
          <a:noFill/>
        </p:spPr>
        <p:txBody>
          <a:bodyPr wrap="square" rtlCol="0">
            <a:noAutofit/>
          </a:bodyPr>
          <a:lstStyle/>
          <a:p>
            <a:pPr>
              <a:lnSpc>
                <a:spcPct val="120000"/>
              </a:lnSpc>
            </a:pPr>
            <a:r>
              <a:rPr lang="zh-CN" altLang="en-US" sz="1400" dirty="0">
                <a:solidFill>
                  <a:srgbClr val="000000"/>
                </a:solidFill>
                <a:latin typeface="微软雅黑" panose="020B0503020204020204" pitchFamily="34" charset="-122"/>
                <a:ea typeface="微软雅黑" panose="020B0503020204020204" pitchFamily="34" charset="-122"/>
              </a:rPr>
              <a:t>点击此处添加文字内容点击此处添加文字内容</a:t>
            </a:r>
          </a:p>
        </p:txBody>
      </p:sp>
      <p:sp>
        <p:nvSpPr>
          <p:cNvPr id="32" name="文本框 17"/>
          <p:cNvSpPr txBox="1"/>
          <p:nvPr/>
        </p:nvSpPr>
        <p:spPr>
          <a:xfrm>
            <a:off x="5914045" y="2265056"/>
            <a:ext cx="2183726" cy="850393"/>
          </a:xfrm>
          <a:prstGeom prst="rect">
            <a:avLst/>
          </a:prstGeom>
          <a:noFill/>
        </p:spPr>
        <p:txBody>
          <a:bodyPr wrap="square" rtlCol="0">
            <a:noAutofit/>
          </a:bodyPr>
          <a:lstStyle/>
          <a:p>
            <a:pPr>
              <a:lnSpc>
                <a:spcPct val="120000"/>
              </a:lnSpc>
            </a:pPr>
            <a:r>
              <a:rPr lang="zh-CN" altLang="en-US" sz="1400" dirty="0">
                <a:solidFill>
                  <a:srgbClr val="000000"/>
                </a:solidFill>
                <a:latin typeface="微软雅黑" panose="020B0503020204020204" pitchFamily="34" charset="-122"/>
                <a:ea typeface="微软雅黑" panose="020B0503020204020204" pitchFamily="34" charset="-122"/>
              </a:rPr>
              <a:t>点击此处添加文字内容点击此处添加文字内容</a:t>
            </a: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6"/>
                                        </p:tgtEl>
                                        <p:attrNameLst>
                                          <p:attrName>style.visibility</p:attrName>
                                        </p:attrNameLst>
                                      </p:cBhvr>
                                      <p:to>
                                        <p:strVal val="visible"/>
                                      </p:to>
                                    </p:set>
                                    <p:anim calcmode="lin" valueType="num">
                                      <p:cBhvr>
                                        <p:cTn id="12" dur="500" fill="hold"/>
                                        <p:tgtEl>
                                          <p:spTgt spid="26"/>
                                        </p:tgtEl>
                                        <p:attrNameLst>
                                          <p:attrName>ppt_w</p:attrName>
                                        </p:attrNameLst>
                                      </p:cBhvr>
                                      <p:tavLst>
                                        <p:tav tm="0">
                                          <p:val>
                                            <p:fltVal val="0"/>
                                          </p:val>
                                        </p:tav>
                                        <p:tav tm="100000">
                                          <p:val>
                                            <p:strVal val="#ppt_w"/>
                                          </p:val>
                                        </p:tav>
                                      </p:tavLst>
                                    </p:anim>
                                    <p:anim calcmode="lin" valueType="num">
                                      <p:cBhvr>
                                        <p:cTn id="13" dur="500" fill="hold"/>
                                        <p:tgtEl>
                                          <p:spTgt spid="26"/>
                                        </p:tgtEl>
                                        <p:attrNameLst>
                                          <p:attrName>ppt_h</p:attrName>
                                        </p:attrNameLst>
                                      </p:cBhvr>
                                      <p:tavLst>
                                        <p:tav tm="0">
                                          <p:val>
                                            <p:fltVal val="0"/>
                                          </p:val>
                                        </p:tav>
                                        <p:tav tm="100000">
                                          <p:val>
                                            <p:strVal val="#ppt_h"/>
                                          </p:val>
                                        </p:tav>
                                      </p:tavLst>
                                    </p:anim>
                                    <p:animEffect transition="in" filter="fade">
                                      <p:cBhvr>
                                        <p:cTn id="14" dur="500"/>
                                        <p:tgtEl>
                                          <p:spTgt spid="2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500" fill="hold"/>
                                        <p:tgtEl>
                                          <p:spTgt spid="28"/>
                                        </p:tgtEl>
                                        <p:attrNameLst>
                                          <p:attrName>ppt_w</p:attrName>
                                        </p:attrNameLst>
                                      </p:cBhvr>
                                      <p:tavLst>
                                        <p:tav tm="0">
                                          <p:val>
                                            <p:fltVal val="0"/>
                                          </p:val>
                                        </p:tav>
                                        <p:tav tm="100000">
                                          <p:val>
                                            <p:strVal val="#ppt_w"/>
                                          </p:val>
                                        </p:tav>
                                      </p:tavLst>
                                    </p:anim>
                                    <p:anim calcmode="lin" valueType="num">
                                      <p:cBhvr>
                                        <p:cTn id="18" dur="500" fill="hold"/>
                                        <p:tgtEl>
                                          <p:spTgt spid="28"/>
                                        </p:tgtEl>
                                        <p:attrNameLst>
                                          <p:attrName>ppt_h</p:attrName>
                                        </p:attrNameLst>
                                      </p:cBhvr>
                                      <p:tavLst>
                                        <p:tav tm="0">
                                          <p:val>
                                            <p:fltVal val="0"/>
                                          </p:val>
                                        </p:tav>
                                        <p:tav tm="100000">
                                          <p:val>
                                            <p:strVal val="#ppt_h"/>
                                          </p:val>
                                        </p:tav>
                                      </p:tavLst>
                                    </p:anim>
                                    <p:animEffect transition="in" filter="fade">
                                      <p:cBhvr>
                                        <p:cTn id="19" dur="500"/>
                                        <p:tgtEl>
                                          <p:spTgt spid="28"/>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p:cTn id="22" dur="500" fill="hold"/>
                                        <p:tgtEl>
                                          <p:spTgt spid="27"/>
                                        </p:tgtEl>
                                        <p:attrNameLst>
                                          <p:attrName>ppt_w</p:attrName>
                                        </p:attrNameLst>
                                      </p:cBhvr>
                                      <p:tavLst>
                                        <p:tav tm="0">
                                          <p:val>
                                            <p:fltVal val="0"/>
                                          </p:val>
                                        </p:tav>
                                        <p:tav tm="100000">
                                          <p:val>
                                            <p:strVal val="#ppt_w"/>
                                          </p:val>
                                        </p:tav>
                                      </p:tavLst>
                                    </p:anim>
                                    <p:anim calcmode="lin" valueType="num">
                                      <p:cBhvr>
                                        <p:cTn id="23" dur="500" fill="hold"/>
                                        <p:tgtEl>
                                          <p:spTgt spid="27"/>
                                        </p:tgtEl>
                                        <p:attrNameLst>
                                          <p:attrName>ppt_h</p:attrName>
                                        </p:attrNameLst>
                                      </p:cBhvr>
                                      <p:tavLst>
                                        <p:tav tm="0">
                                          <p:val>
                                            <p:fltVal val="0"/>
                                          </p:val>
                                        </p:tav>
                                        <p:tav tm="100000">
                                          <p:val>
                                            <p:strVal val="#ppt_h"/>
                                          </p:val>
                                        </p:tav>
                                      </p:tavLst>
                                    </p:anim>
                                    <p:animEffect transition="in" filter="fade">
                                      <p:cBhvr>
                                        <p:cTn id="24" dur="500"/>
                                        <p:tgtEl>
                                          <p:spTgt spid="27"/>
                                        </p:tgtEl>
                                      </p:cBhvr>
                                    </p:animEffect>
                                  </p:childTnLst>
                                </p:cTn>
                              </p:par>
                              <p:par>
                                <p:cTn id="25" presetID="8" presetClass="emph" presetSubtype="0" fill="hold" grpId="1" nodeType="withEffect">
                                  <p:stCondLst>
                                    <p:cond delay="0"/>
                                  </p:stCondLst>
                                  <p:childTnLst>
                                    <p:animRot by="21600000">
                                      <p:cBhvr>
                                        <p:cTn id="26" dur="500" fill="hold"/>
                                        <p:tgtEl>
                                          <p:spTgt spid="25"/>
                                        </p:tgtEl>
                                        <p:attrNameLst>
                                          <p:attrName>r</p:attrName>
                                        </p:attrNameLst>
                                      </p:cBhvr>
                                    </p:animRot>
                                  </p:childTnLst>
                                </p:cTn>
                              </p:par>
                              <p:par>
                                <p:cTn id="27" presetID="8" presetClass="emph" presetSubtype="0" fill="hold" grpId="1" nodeType="withEffect">
                                  <p:stCondLst>
                                    <p:cond delay="0"/>
                                  </p:stCondLst>
                                  <p:childTnLst>
                                    <p:animRot by="21600000">
                                      <p:cBhvr>
                                        <p:cTn id="28" dur="500" fill="hold"/>
                                        <p:tgtEl>
                                          <p:spTgt spid="26"/>
                                        </p:tgtEl>
                                        <p:attrNameLst>
                                          <p:attrName>r</p:attrName>
                                        </p:attrNameLst>
                                      </p:cBhvr>
                                    </p:animRot>
                                  </p:childTnLst>
                                </p:cTn>
                              </p:par>
                              <p:par>
                                <p:cTn id="29" presetID="8" presetClass="emph" presetSubtype="0" fill="hold" grpId="1" nodeType="withEffect">
                                  <p:stCondLst>
                                    <p:cond delay="0"/>
                                  </p:stCondLst>
                                  <p:childTnLst>
                                    <p:animRot by="21600000">
                                      <p:cBhvr>
                                        <p:cTn id="30" dur="500" fill="hold"/>
                                        <p:tgtEl>
                                          <p:spTgt spid="28"/>
                                        </p:tgtEl>
                                        <p:attrNameLst>
                                          <p:attrName>r</p:attrName>
                                        </p:attrNameLst>
                                      </p:cBhvr>
                                    </p:animRot>
                                  </p:childTnLst>
                                </p:cTn>
                              </p:par>
                              <p:par>
                                <p:cTn id="31" presetID="8" presetClass="emph" presetSubtype="0" fill="hold" grpId="1" nodeType="withEffect">
                                  <p:stCondLst>
                                    <p:cond delay="0"/>
                                  </p:stCondLst>
                                  <p:childTnLst>
                                    <p:animRot by="21600000">
                                      <p:cBhvr>
                                        <p:cTn id="32" dur="500" fill="hold"/>
                                        <p:tgtEl>
                                          <p:spTgt spid="27"/>
                                        </p:tgtEl>
                                        <p:attrNameLst>
                                          <p:attrName>r</p:attrName>
                                        </p:attrNameLst>
                                      </p:cBhvr>
                                    </p:animRot>
                                  </p:childTnLst>
                                </p:cTn>
                              </p:par>
                            </p:childTnLst>
                          </p:cTn>
                        </p:par>
                        <p:par>
                          <p:cTn id="33" fill="hold">
                            <p:stCondLst>
                              <p:cond delay="500"/>
                            </p:stCondLst>
                            <p:childTnLst>
                              <p:par>
                                <p:cTn id="34" presetID="22" presetClass="entr" presetSubtype="8" fill="hold" nodeType="after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wipe(left)">
                                      <p:cBhvr>
                                        <p:cTn id="36" dur="500"/>
                                        <p:tgtEl>
                                          <p:spTgt spid="22"/>
                                        </p:tgtEl>
                                      </p:cBhvr>
                                    </p:animEffect>
                                  </p:childTnLst>
                                </p:cTn>
                              </p:par>
                              <p:par>
                                <p:cTn id="37" presetID="22" presetClass="entr" presetSubtype="8" fill="hold" nodeType="with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wipe(left)">
                                      <p:cBhvr>
                                        <p:cTn id="39" dur="500"/>
                                        <p:tgtEl>
                                          <p:spTgt spid="24"/>
                                        </p:tgtEl>
                                      </p:cBhvr>
                                    </p:animEffect>
                                  </p:childTnLst>
                                </p:cTn>
                              </p:par>
                              <p:par>
                                <p:cTn id="40" presetID="22" presetClass="entr" presetSubtype="2" fill="hold"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right)">
                                      <p:cBhvr>
                                        <p:cTn id="42" dur="500"/>
                                        <p:tgtEl>
                                          <p:spTgt spid="19"/>
                                        </p:tgtEl>
                                      </p:cBhvr>
                                    </p:animEffect>
                                  </p:childTnLst>
                                </p:cTn>
                              </p:par>
                              <p:par>
                                <p:cTn id="43" presetID="22" presetClass="entr" presetSubtype="2" fill="hold" nodeType="with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wipe(right)">
                                      <p:cBhvr>
                                        <p:cTn id="45" dur="500"/>
                                        <p:tgtEl>
                                          <p:spTgt spid="23"/>
                                        </p:tgtEl>
                                      </p:cBhvr>
                                    </p:animEffect>
                                  </p:childTnLst>
                                </p:cTn>
                              </p:par>
                            </p:childTnLst>
                          </p:cTn>
                        </p:par>
                        <p:par>
                          <p:cTn id="46" fill="hold">
                            <p:stCondLst>
                              <p:cond delay="1000"/>
                            </p:stCondLst>
                            <p:childTnLst>
                              <p:par>
                                <p:cTn id="47" presetID="22" presetClass="entr" presetSubtype="2"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right)">
                                      <p:cBhvr>
                                        <p:cTn id="49" dur="500"/>
                                        <p:tgtEl>
                                          <p:spTgt spid="29"/>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wipe(right)">
                                      <p:cBhvr>
                                        <p:cTn id="52" dur="500"/>
                                        <p:tgtEl>
                                          <p:spTgt spid="30"/>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wipe(left)">
                                      <p:cBhvr>
                                        <p:cTn id="55" dur="500"/>
                                        <p:tgtEl>
                                          <p:spTgt spid="32"/>
                                        </p:tgtEl>
                                      </p:cBhvr>
                                    </p:animEffect>
                                  </p:childTnLst>
                                </p:cTn>
                              </p:par>
                              <p:par>
                                <p:cTn id="56" presetID="22" presetClass="entr" presetSubtype="8" fill="hold" grpId="0" nodeType="with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wipe(left)">
                                      <p:cBhvr>
                                        <p:cTn id="5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26" grpId="0" animBg="1"/>
      <p:bldP spid="26" grpId="1" animBg="1"/>
      <p:bldP spid="27" grpId="0" animBg="1"/>
      <p:bldP spid="27" grpId="1" animBg="1"/>
      <p:bldP spid="28" grpId="0" animBg="1"/>
      <p:bldP spid="28" grpId="1" animBg="1"/>
      <p:bldP spid="29" grpId="0"/>
      <p:bldP spid="30" grpId="0"/>
      <p:bldP spid="31" grpId="0"/>
      <p:bldP spid="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矩形 1"/>
          <p:cNvSpPr>
            <a:spLocks noChangeArrowheads="1"/>
          </p:cNvSpPr>
          <p:nvPr/>
        </p:nvSpPr>
        <p:spPr bwMode="auto">
          <a:xfrm>
            <a:off x="6364455" y="1298976"/>
            <a:ext cx="2397251" cy="1246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8" tIns="34284" rIns="68568" bIns="34284">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fontAlgn="base" hangingPunct="1">
              <a:lnSpc>
                <a:spcPct val="150000"/>
              </a:lnSpc>
              <a:spcBef>
                <a:spcPct val="0"/>
              </a:spcBef>
              <a:spcAft>
                <a:spcPct val="0"/>
              </a:spcAft>
            </a:pPr>
            <a:r>
              <a:rPr lang="zh-CN" altLang="en-US" b="1" dirty="0">
                <a:solidFill>
                  <a:srgbClr val="595959"/>
                </a:solidFill>
                <a:latin typeface="微软雅黑" panose="020B0503020204020204" pitchFamily="34" charset="-122"/>
                <a:ea typeface="微软雅黑" panose="020B0503020204020204" pitchFamily="34" charset="-122"/>
              </a:rPr>
              <a:t>此处添加标题内容</a:t>
            </a:r>
            <a:endParaRPr lang="en-US" altLang="zh-CN" b="1" dirty="0">
              <a:solidFill>
                <a:srgbClr val="595959"/>
              </a:solidFill>
              <a:latin typeface="微软雅黑" panose="020B0503020204020204" pitchFamily="34" charset="-122"/>
              <a:ea typeface="微软雅黑" panose="020B0503020204020204" pitchFamily="34" charset="-122"/>
            </a:endParaRPr>
          </a:p>
          <a:p>
            <a:pPr algn="just" eaLnBrk="1" fontAlgn="base" hangingPunct="1">
              <a:lnSpc>
                <a:spcPct val="150000"/>
              </a:lnSpc>
              <a:spcBef>
                <a:spcPct val="0"/>
              </a:spcBef>
              <a:spcAft>
                <a:spcPct val="0"/>
              </a:spcAft>
            </a:pPr>
            <a:r>
              <a:rPr lang="zh-CN" altLang="en-US" sz="1200" dirty="0">
                <a:solidFill>
                  <a:srgbClr val="595959"/>
                </a:solidFill>
                <a:latin typeface="微软雅黑" panose="020B0503020204020204" pitchFamily="34" charset="-122"/>
                <a:ea typeface="微软雅黑" panose="020B0503020204020204" pitchFamily="34" charset="-122"/>
              </a:rPr>
              <a:t>点击此处添加内容</a:t>
            </a:r>
            <a:endParaRPr lang="en-US" altLang="zh-CN" sz="1200" dirty="0">
              <a:solidFill>
                <a:srgbClr val="595959"/>
              </a:solidFill>
              <a:latin typeface="微软雅黑" panose="020B0503020204020204" pitchFamily="34" charset="-122"/>
              <a:ea typeface="微软雅黑" panose="020B0503020204020204" pitchFamily="34" charset="-122"/>
            </a:endParaRPr>
          </a:p>
          <a:p>
            <a:pPr algn="just" eaLnBrk="1" fontAlgn="base" hangingPunct="1">
              <a:lnSpc>
                <a:spcPct val="150000"/>
              </a:lnSpc>
              <a:spcBef>
                <a:spcPct val="0"/>
              </a:spcBef>
              <a:spcAft>
                <a:spcPct val="0"/>
              </a:spcAft>
            </a:pPr>
            <a:r>
              <a:rPr lang="zh-CN" altLang="en-US" sz="1200" dirty="0">
                <a:solidFill>
                  <a:srgbClr val="595959"/>
                </a:solidFill>
                <a:latin typeface="微软雅黑" panose="020B0503020204020204" pitchFamily="34" charset="-122"/>
                <a:ea typeface="微软雅黑" panose="020B0503020204020204" pitchFamily="34" charset="-122"/>
              </a:rPr>
              <a:t>点击此处添加内容</a:t>
            </a:r>
            <a:endParaRPr lang="zh-CN" altLang="zh-CN" sz="1200" dirty="0">
              <a:solidFill>
                <a:srgbClr val="595959"/>
              </a:solidFill>
              <a:latin typeface="微软雅黑" panose="020B0503020204020204" pitchFamily="34" charset="-122"/>
              <a:ea typeface="微软雅黑" panose="020B0503020204020204" pitchFamily="34" charset="-122"/>
            </a:endParaRPr>
          </a:p>
          <a:p>
            <a:pPr algn="just" eaLnBrk="1" fontAlgn="base" hangingPunct="1">
              <a:lnSpc>
                <a:spcPct val="150000"/>
              </a:lnSpc>
              <a:spcBef>
                <a:spcPct val="0"/>
              </a:spcBef>
              <a:spcAft>
                <a:spcPct val="0"/>
              </a:spcAft>
            </a:pPr>
            <a:endParaRPr lang="zh-CN" altLang="zh-CN" b="1" dirty="0">
              <a:solidFill>
                <a:srgbClr val="595959"/>
              </a:solidFill>
              <a:latin typeface="微软雅黑" panose="020B0503020204020204" pitchFamily="34" charset="-122"/>
              <a:ea typeface="微软雅黑" panose="020B0503020204020204" pitchFamily="34" charset="-122"/>
            </a:endParaRPr>
          </a:p>
        </p:txBody>
      </p:sp>
      <p:sp>
        <p:nvSpPr>
          <p:cNvPr id="53" name="任意多边形 52"/>
          <p:cNvSpPr/>
          <p:nvPr/>
        </p:nvSpPr>
        <p:spPr>
          <a:xfrm flipH="1">
            <a:off x="1144059" y="1681563"/>
            <a:ext cx="2736480" cy="615950"/>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896333"/>
              <a:gd name="connsiteY0-8" fmla="*/ 581025 h 581025"/>
              <a:gd name="connsiteX1-9" fmla="*/ 333375 w 2896333"/>
              <a:gd name="connsiteY1-10" fmla="*/ 0 h 581025"/>
              <a:gd name="connsiteX2-11" fmla="*/ 2896333 w 2896333"/>
              <a:gd name="connsiteY2-12" fmla="*/ 0 h 581025"/>
            </a:gdLst>
            <a:ahLst/>
            <a:cxnLst>
              <a:cxn ang="0">
                <a:pos x="connsiteX0-1" y="connsiteY0-2"/>
              </a:cxn>
              <a:cxn ang="0">
                <a:pos x="connsiteX1-3" y="connsiteY1-4"/>
              </a:cxn>
              <a:cxn ang="0">
                <a:pos x="connsiteX2-5" y="connsiteY2-6"/>
              </a:cxn>
            </a:cxnLst>
            <a:rect l="l" t="t" r="r" b="b"/>
            <a:pathLst>
              <a:path w="2896333" h="581025">
                <a:moveTo>
                  <a:pt x="0" y="581025"/>
                </a:moveTo>
                <a:lnTo>
                  <a:pt x="333375" y="0"/>
                </a:lnTo>
                <a:lnTo>
                  <a:pt x="2896333" y="0"/>
                </a:lnTo>
              </a:path>
            </a:pathLst>
          </a:custGeom>
          <a:noFill/>
          <a:ln w="12700" cap="flat" cmpd="sng" algn="ctr">
            <a:solidFill>
              <a:sysClr val="window" lastClr="FFFFFF">
                <a:lumMod val="75000"/>
              </a:sysClr>
            </a:solidFill>
            <a:prstDash val="dash"/>
            <a:miter lim="800000"/>
            <a:headEnd type="oval" w="med" len="med"/>
          </a:ln>
          <a:effectLst/>
        </p:spPr>
        <p:txBody>
          <a:bodyPr lIns="68568" tIns="34284" rIns="68568" bIns="34284" anchor="ctr"/>
          <a:lstStyle/>
          <a:p>
            <a:pPr algn="ctr" defTabSz="914400" fontAlgn="base">
              <a:spcBef>
                <a:spcPct val="0"/>
              </a:spcBef>
              <a:spcAft>
                <a:spcPct val="0"/>
              </a:spcAft>
              <a:defRPr/>
            </a:pPr>
            <a:endParaRPr lang="zh-CN" altLang="en-US" sz="1800" kern="0">
              <a:solidFill>
                <a:prstClr val="white"/>
              </a:solidFill>
              <a:latin typeface="Calibri" panose="020F0502020204030204"/>
              <a:ea typeface="宋体" panose="02010600030101010101" pitchFamily="2" charset="-122"/>
            </a:endParaRPr>
          </a:p>
        </p:txBody>
      </p:sp>
      <p:sp>
        <p:nvSpPr>
          <p:cNvPr id="54" name="矩形 1"/>
          <p:cNvSpPr>
            <a:spLocks noChangeArrowheads="1"/>
          </p:cNvSpPr>
          <p:nvPr/>
        </p:nvSpPr>
        <p:spPr bwMode="auto">
          <a:xfrm>
            <a:off x="1464690" y="1298976"/>
            <a:ext cx="2495214" cy="1246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8" tIns="34284" rIns="68568" bIns="34284">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fontAlgn="base" hangingPunct="1">
              <a:lnSpc>
                <a:spcPct val="150000"/>
              </a:lnSpc>
              <a:spcBef>
                <a:spcPct val="0"/>
              </a:spcBef>
              <a:spcAft>
                <a:spcPct val="0"/>
              </a:spcAft>
            </a:pPr>
            <a:r>
              <a:rPr lang="zh-CN" altLang="en-US" b="1" dirty="0">
                <a:solidFill>
                  <a:srgbClr val="595959"/>
                </a:solidFill>
                <a:latin typeface="微软雅黑" panose="020B0503020204020204" pitchFamily="34" charset="-122"/>
                <a:ea typeface="微软雅黑" panose="020B0503020204020204" pitchFamily="34" charset="-122"/>
              </a:rPr>
              <a:t>此处添加标题内容</a:t>
            </a:r>
            <a:endParaRPr lang="en-US" altLang="zh-CN" b="1" dirty="0">
              <a:solidFill>
                <a:srgbClr val="595959"/>
              </a:solidFill>
              <a:latin typeface="微软雅黑" panose="020B0503020204020204" pitchFamily="34" charset="-122"/>
              <a:ea typeface="微软雅黑" panose="020B0503020204020204" pitchFamily="34" charset="-122"/>
            </a:endParaRPr>
          </a:p>
          <a:p>
            <a:pPr algn="just" eaLnBrk="1" fontAlgn="base" hangingPunct="1">
              <a:lnSpc>
                <a:spcPct val="150000"/>
              </a:lnSpc>
              <a:spcBef>
                <a:spcPct val="0"/>
              </a:spcBef>
              <a:spcAft>
                <a:spcPct val="0"/>
              </a:spcAft>
            </a:pPr>
            <a:r>
              <a:rPr lang="zh-CN" altLang="en-US" sz="1200" dirty="0">
                <a:solidFill>
                  <a:srgbClr val="595959"/>
                </a:solidFill>
                <a:latin typeface="微软雅黑" panose="020B0503020204020204" pitchFamily="34" charset="-122"/>
                <a:ea typeface="微软雅黑" panose="020B0503020204020204" pitchFamily="34" charset="-122"/>
              </a:rPr>
              <a:t>点击此处添加内容</a:t>
            </a:r>
            <a:endParaRPr lang="en-US" altLang="zh-CN" sz="1200" dirty="0">
              <a:solidFill>
                <a:srgbClr val="595959"/>
              </a:solidFill>
              <a:latin typeface="微软雅黑" panose="020B0503020204020204" pitchFamily="34" charset="-122"/>
              <a:ea typeface="微软雅黑" panose="020B0503020204020204" pitchFamily="34" charset="-122"/>
            </a:endParaRPr>
          </a:p>
          <a:p>
            <a:pPr algn="just" eaLnBrk="1" fontAlgn="base" hangingPunct="1">
              <a:lnSpc>
                <a:spcPct val="150000"/>
              </a:lnSpc>
              <a:spcBef>
                <a:spcPct val="0"/>
              </a:spcBef>
              <a:spcAft>
                <a:spcPct val="0"/>
              </a:spcAft>
            </a:pPr>
            <a:r>
              <a:rPr lang="zh-CN" altLang="en-US" sz="1200" dirty="0">
                <a:solidFill>
                  <a:srgbClr val="595959"/>
                </a:solidFill>
                <a:latin typeface="微软雅黑" panose="020B0503020204020204" pitchFamily="34" charset="-122"/>
                <a:ea typeface="微软雅黑" panose="020B0503020204020204" pitchFamily="34" charset="-122"/>
              </a:rPr>
              <a:t>点击此处添加内容</a:t>
            </a:r>
            <a:endParaRPr lang="zh-CN" altLang="zh-CN" sz="1200" dirty="0">
              <a:solidFill>
                <a:srgbClr val="595959"/>
              </a:solidFill>
              <a:latin typeface="微软雅黑" panose="020B0503020204020204" pitchFamily="34" charset="-122"/>
              <a:ea typeface="微软雅黑" panose="020B0503020204020204" pitchFamily="34" charset="-122"/>
            </a:endParaRPr>
          </a:p>
          <a:p>
            <a:pPr algn="just" eaLnBrk="1" fontAlgn="base" hangingPunct="1">
              <a:lnSpc>
                <a:spcPct val="150000"/>
              </a:lnSpc>
              <a:spcBef>
                <a:spcPct val="0"/>
              </a:spcBef>
              <a:spcAft>
                <a:spcPct val="0"/>
              </a:spcAft>
            </a:pPr>
            <a:endParaRPr lang="zh-CN" altLang="zh-CN" b="1" dirty="0">
              <a:solidFill>
                <a:srgbClr val="595959"/>
              </a:solidFill>
              <a:latin typeface="微软雅黑" panose="020B0503020204020204" pitchFamily="34" charset="-122"/>
              <a:ea typeface="微软雅黑" panose="020B0503020204020204" pitchFamily="34" charset="-122"/>
            </a:endParaRPr>
          </a:p>
        </p:txBody>
      </p:sp>
      <p:sp>
        <p:nvSpPr>
          <p:cNvPr id="55" name="任意多边形 54"/>
          <p:cNvSpPr/>
          <p:nvPr/>
        </p:nvSpPr>
        <p:spPr>
          <a:xfrm flipH="1">
            <a:off x="1153582" y="3207151"/>
            <a:ext cx="2590262" cy="620712"/>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528430"/>
              <a:gd name="connsiteY0-8" fmla="*/ 587027 h 587027"/>
              <a:gd name="connsiteX1-9" fmla="*/ 333375 w 2528430"/>
              <a:gd name="connsiteY1-10" fmla="*/ 6002 h 587027"/>
              <a:gd name="connsiteX2-11" fmla="*/ 2528430 w 2528430"/>
              <a:gd name="connsiteY2-12" fmla="*/ 0 h 587027"/>
            </a:gdLst>
            <a:ahLst/>
            <a:cxnLst>
              <a:cxn ang="0">
                <a:pos x="connsiteX0-1" y="connsiteY0-2"/>
              </a:cxn>
              <a:cxn ang="0">
                <a:pos x="connsiteX1-3" y="connsiteY1-4"/>
              </a:cxn>
              <a:cxn ang="0">
                <a:pos x="connsiteX2-5" y="connsiteY2-6"/>
              </a:cxn>
            </a:cxnLst>
            <a:rect l="l" t="t" r="r" b="b"/>
            <a:pathLst>
              <a:path w="2528430" h="587027">
                <a:moveTo>
                  <a:pt x="0" y="587027"/>
                </a:moveTo>
                <a:lnTo>
                  <a:pt x="333375" y="6002"/>
                </a:lnTo>
                <a:lnTo>
                  <a:pt x="2528430" y="0"/>
                </a:lnTo>
              </a:path>
            </a:pathLst>
          </a:custGeom>
          <a:noFill/>
          <a:ln w="12700" cap="flat" cmpd="sng" algn="ctr">
            <a:solidFill>
              <a:sysClr val="window" lastClr="FFFFFF">
                <a:lumMod val="75000"/>
              </a:sysClr>
            </a:solidFill>
            <a:prstDash val="dash"/>
            <a:miter lim="800000"/>
            <a:headEnd type="oval" w="med" len="med"/>
          </a:ln>
          <a:effectLst/>
        </p:spPr>
        <p:txBody>
          <a:bodyPr lIns="68568" tIns="34284" rIns="68568" bIns="34284" anchor="ctr"/>
          <a:lstStyle/>
          <a:p>
            <a:pPr algn="ctr" defTabSz="914400" fontAlgn="base">
              <a:spcBef>
                <a:spcPct val="0"/>
              </a:spcBef>
              <a:spcAft>
                <a:spcPct val="0"/>
              </a:spcAft>
              <a:defRPr/>
            </a:pPr>
            <a:endParaRPr lang="zh-CN" altLang="en-US" sz="1800" kern="0">
              <a:solidFill>
                <a:prstClr val="white"/>
              </a:solidFill>
              <a:latin typeface="Calibri" panose="020F0502020204030204"/>
              <a:ea typeface="宋体" panose="02010600030101010101" pitchFamily="2" charset="-122"/>
            </a:endParaRPr>
          </a:p>
        </p:txBody>
      </p:sp>
      <p:sp>
        <p:nvSpPr>
          <p:cNvPr id="56" name="矩形 1"/>
          <p:cNvSpPr>
            <a:spLocks noChangeArrowheads="1"/>
          </p:cNvSpPr>
          <p:nvPr/>
        </p:nvSpPr>
        <p:spPr bwMode="auto">
          <a:xfrm>
            <a:off x="1464690" y="2819800"/>
            <a:ext cx="2088867" cy="934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8" tIns="34284" rIns="68568" bIns="34284">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fontAlgn="base" hangingPunct="1">
              <a:lnSpc>
                <a:spcPct val="150000"/>
              </a:lnSpc>
              <a:spcBef>
                <a:spcPct val="0"/>
              </a:spcBef>
              <a:spcAft>
                <a:spcPct val="0"/>
              </a:spcAft>
            </a:pPr>
            <a:r>
              <a:rPr lang="zh-CN" altLang="en-US" b="1" dirty="0">
                <a:solidFill>
                  <a:srgbClr val="595959"/>
                </a:solidFill>
                <a:latin typeface="微软雅黑" panose="020B0503020204020204" pitchFamily="34" charset="-122"/>
                <a:ea typeface="微软雅黑" panose="020B0503020204020204" pitchFamily="34" charset="-122"/>
              </a:rPr>
              <a:t>此处添加标题内容</a:t>
            </a:r>
            <a:endParaRPr lang="en-US" altLang="zh-CN" b="1" dirty="0">
              <a:solidFill>
                <a:srgbClr val="595959"/>
              </a:solidFill>
              <a:latin typeface="微软雅黑" panose="020B0503020204020204" pitchFamily="34" charset="-122"/>
              <a:ea typeface="微软雅黑" panose="020B0503020204020204" pitchFamily="34" charset="-122"/>
            </a:endParaRPr>
          </a:p>
          <a:p>
            <a:pPr algn="just" eaLnBrk="1" fontAlgn="base" hangingPunct="1">
              <a:lnSpc>
                <a:spcPct val="150000"/>
              </a:lnSpc>
              <a:spcBef>
                <a:spcPct val="0"/>
              </a:spcBef>
              <a:spcAft>
                <a:spcPct val="0"/>
              </a:spcAft>
            </a:pPr>
            <a:r>
              <a:rPr lang="zh-CN" altLang="en-US" sz="1200" dirty="0">
                <a:solidFill>
                  <a:srgbClr val="595959"/>
                </a:solidFill>
                <a:latin typeface="微软雅黑" panose="020B0503020204020204" pitchFamily="34" charset="-122"/>
                <a:ea typeface="微软雅黑" panose="020B0503020204020204" pitchFamily="34" charset="-122"/>
              </a:rPr>
              <a:t>点击此处添加内容</a:t>
            </a:r>
            <a:endParaRPr lang="en-US" altLang="zh-CN" sz="1200" dirty="0">
              <a:solidFill>
                <a:srgbClr val="595959"/>
              </a:solidFill>
              <a:latin typeface="微软雅黑" panose="020B0503020204020204" pitchFamily="34" charset="-122"/>
              <a:ea typeface="微软雅黑" panose="020B0503020204020204" pitchFamily="34" charset="-122"/>
            </a:endParaRPr>
          </a:p>
          <a:p>
            <a:pPr algn="just" eaLnBrk="1" fontAlgn="base" hangingPunct="1">
              <a:lnSpc>
                <a:spcPct val="150000"/>
              </a:lnSpc>
              <a:spcBef>
                <a:spcPct val="0"/>
              </a:spcBef>
              <a:spcAft>
                <a:spcPct val="0"/>
              </a:spcAft>
            </a:pPr>
            <a:r>
              <a:rPr lang="zh-CN" altLang="en-US" sz="1200" dirty="0">
                <a:solidFill>
                  <a:srgbClr val="595959"/>
                </a:solidFill>
                <a:latin typeface="微软雅黑" panose="020B0503020204020204" pitchFamily="34" charset="-122"/>
                <a:ea typeface="微软雅黑" panose="020B0503020204020204" pitchFamily="34" charset="-122"/>
              </a:rPr>
              <a:t>点击此处添加内容</a:t>
            </a:r>
            <a:endParaRPr lang="zh-CN" altLang="zh-CN" sz="1200" dirty="0">
              <a:solidFill>
                <a:srgbClr val="595959"/>
              </a:solidFill>
              <a:latin typeface="微软雅黑" panose="020B0503020204020204" pitchFamily="34" charset="-122"/>
              <a:ea typeface="微软雅黑" panose="020B0503020204020204" pitchFamily="34" charset="-122"/>
            </a:endParaRPr>
          </a:p>
        </p:txBody>
      </p:sp>
      <p:sp>
        <p:nvSpPr>
          <p:cNvPr id="57" name="矩形 1"/>
          <p:cNvSpPr>
            <a:spLocks noChangeArrowheads="1"/>
          </p:cNvSpPr>
          <p:nvPr/>
        </p:nvSpPr>
        <p:spPr bwMode="auto">
          <a:xfrm>
            <a:off x="6364456" y="2818213"/>
            <a:ext cx="2397250" cy="1453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8" tIns="34284" rIns="68568" bIns="34284">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defTabSz="914400" eaLnBrk="1" fontAlgn="base" hangingPunct="1">
              <a:lnSpc>
                <a:spcPct val="150000"/>
              </a:lnSpc>
              <a:spcBef>
                <a:spcPct val="0"/>
              </a:spcBef>
              <a:spcAft>
                <a:spcPct val="0"/>
              </a:spcAft>
              <a:defRPr/>
            </a:pPr>
            <a:r>
              <a:rPr lang="zh-CN" altLang="en-US" sz="1800" b="1" kern="0" dirty="0">
                <a:solidFill>
                  <a:srgbClr val="595959"/>
                </a:solidFill>
                <a:latin typeface="微软雅黑" panose="020B0503020204020204" pitchFamily="34" charset="-122"/>
                <a:ea typeface="微软雅黑" panose="020B0503020204020204" pitchFamily="34" charset="-122"/>
              </a:rPr>
              <a:t>此处添加标题内容</a:t>
            </a:r>
            <a:endParaRPr lang="en-US" altLang="zh-CN" sz="1800" b="1" kern="0" dirty="0">
              <a:solidFill>
                <a:srgbClr val="595959"/>
              </a:solidFill>
              <a:latin typeface="微软雅黑" panose="020B0503020204020204" pitchFamily="34" charset="-122"/>
              <a:ea typeface="微软雅黑" panose="020B0503020204020204" pitchFamily="34" charset="-122"/>
            </a:endParaRPr>
          </a:p>
          <a:p>
            <a:pPr algn="just" defTabSz="914400" eaLnBrk="1" fontAlgn="base" hangingPunct="1">
              <a:lnSpc>
                <a:spcPct val="150000"/>
              </a:lnSpc>
              <a:spcBef>
                <a:spcPct val="0"/>
              </a:spcBef>
              <a:spcAft>
                <a:spcPct val="0"/>
              </a:spcAft>
              <a:defRPr/>
            </a:pPr>
            <a:r>
              <a:rPr lang="zh-CN" altLang="en-US" sz="1200" kern="0" dirty="0">
                <a:solidFill>
                  <a:srgbClr val="595959"/>
                </a:solidFill>
                <a:latin typeface="微软雅黑" panose="020B0503020204020204" pitchFamily="34" charset="-122"/>
                <a:ea typeface="微软雅黑" panose="020B0503020204020204" pitchFamily="34" charset="-122"/>
              </a:rPr>
              <a:t>点击此处添加内容</a:t>
            </a:r>
            <a:endParaRPr lang="en-US" altLang="zh-CN" sz="1200" kern="0" dirty="0">
              <a:solidFill>
                <a:srgbClr val="595959"/>
              </a:solidFill>
              <a:latin typeface="微软雅黑" panose="020B0503020204020204" pitchFamily="34" charset="-122"/>
              <a:ea typeface="微软雅黑" panose="020B0503020204020204" pitchFamily="34" charset="-122"/>
            </a:endParaRPr>
          </a:p>
          <a:p>
            <a:pPr algn="just" defTabSz="914400" eaLnBrk="1" fontAlgn="base" hangingPunct="1">
              <a:lnSpc>
                <a:spcPct val="150000"/>
              </a:lnSpc>
              <a:spcBef>
                <a:spcPct val="0"/>
              </a:spcBef>
              <a:spcAft>
                <a:spcPct val="0"/>
              </a:spcAft>
              <a:defRPr/>
            </a:pPr>
            <a:r>
              <a:rPr lang="zh-CN" altLang="en-US" sz="1200" kern="0" dirty="0">
                <a:solidFill>
                  <a:srgbClr val="595959"/>
                </a:solidFill>
                <a:latin typeface="微软雅黑" panose="020B0503020204020204" pitchFamily="34" charset="-122"/>
                <a:ea typeface="微软雅黑" panose="020B0503020204020204" pitchFamily="34" charset="-122"/>
              </a:rPr>
              <a:t>点击此处添加内容</a:t>
            </a:r>
            <a:endParaRPr lang="zh-CN" altLang="zh-CN" sz="1200" kern="0" dirty="0">
              <a:solidFill>
                <a:srgbClr val="595959"/>
              </a:solidFill>
              <a:latin typeface="微软雅黑" panose="020B0503020204020204" pitchFamily="34" charset="-122"/>
              <a:ea typeface="微软雅黑" panose="020B0503020204020204" pitchFamily="34" charset="-122"/>
            </a:endParaRPr>
          </a:p>
          <a:p>
            <a:pPr algn="just" defTabSz="914400" eaLnBrk="1" fontAlgn="base" hangingPunct="1">
              <a:lnSpc>
                <a:spcPct val="150000"/>
              </a:lnSpc>
              <a:spcBef>
                <a:spcPct val="0"/>
              </a:spcBef>
              <a:spcAft>
                <a:spcPct val="0"/>
              </a:spcAft>
              <a:defRPr/>
            </a:pPr>
            <a:endParaRPr lang="zh-CN" altLang="zh-CN" sz="1800" kern="0" dirty="0">
              <a:solidFill>
                <a:prstClr val="black"/>
              </a:solidFill>
            </a:endParaRPr>
          </a:p>
        </p:txBody>
      </p:sp>
      <p:sp>
        <p:nvSpPr>
          <p:cNvPr id="58" name="Freeform 11"/>
          <p:cNvSpPr/>
          <p:nvPr/>
        </p:nvSpPr>
        <p:spPr bwMode="auto">
          <a:xfrm>
            <a:off x="6131124" y="1398988"/>
            <a:ext cx="268251" cy="234950"/>
          </a:xfrm>
          <a:custGeom>
            <a:avLst/>
            <a:gdLst>
              <a:gd name="T0" fmla="*/ 2147483647 w 478"/>
              <a:gd name="T1" fmla="*/ 2147483647 h 420"/>
              <a:gd name="T2" fmla="*/ 2147483647 w 478"/>
              <a:gd name="T3" fmla="*/ 2147483647 h 420"/>
              <a:gd name="T4" fmla="*/ 2147483647 w 478"/>
              <a:gd name="T5" fmla="*/ 2147483647 h 420"/>
              <a:gd name="T6" fmla="*/ 2147483647 w 478"/>
              <a:gd name="T7" fmla="*/ 2147483647 h 420"/>
              <a:gd name="T8" fmla="*/ 2147483647 w 478"/>
              <a:gd name="T9" fmla="*/ 0 h 420"/>
              <a:gd name="T10" fmla="*/ 2147483647 w 478"/>
              <a:gd name="T11" fmla="*/ 0 h 420"/>
              <a:gd name="T12" fmla="*/ 2147483647 w 478"/>
              <a:gd name="T13" fmla="*/ 2147483647 h 420"/>
              <a:gd name="T14" fmla="*/ 2147483647 w 478"/>
              <a:gd name="T15" fmla="*/ 2147483647 h 420"/>
              <a:gd name="T16" fmla="*/ 2147483647 w 478"/>
              <a:gd name="T17" fmla="*/ 2147483647 h 420"/>
              <a:gd name="T18" fmla="*/ 2147483647 w 478"/>
              <a:gd name="T19" fmla="*/ 2147483647 h 420"/>
              <a:gd name="T20" fmla="*/ 2147483647 w 478"/>
              <a:gd name="T21" fmla="*/ 2147483647 h 420"/>
              <a:gd name="T22" fmla="*/ 2147483647 w 478"/>
              <a:gd name="T23" fmla="*/ 2147483647 h 420"/>
              <a:gd name="T24" fmla="*/ 2147483647 w 478"/>
              <a:gd name="T25" fmla="*/ 2147483647 h 420"/>
              <a:gd name="T26" fmla="*/ 2147483647 w 478"/>
              <a:gd name="T27" fmla="*/ 2147483647 h 420"/>
              <a:gd name="T28" fmla="*/ 2147483647 w 478"/>
              <a:gd name="T29" fmla="*/ 2147483647 h 420"/>
              <a:gd name="T30" fmla="*/ 2147483647 w 478"/>
              <a:gd name="T31" fmla="*/ 2147483647 h 420"/>
              <a:gd name="T32" fmla="*/ 2147483647 w 478"/>
              <a:gd name="T33" fmla="*/ 2147483647 h 420"/>
              <a:gd name="T34" fmla="*/ 2147483647 w 478"/>
              <a:gd name="T35" fmla="*/ 2147483647 h 420"/>
              <a:gd name="T36" fmla="*/ 2147483647 w 478"/>
              <a:gd name="T37" fmla="*/ 2147483647 h 420"/>
              <a:gd name="T38" fmla="*/ 0 w 478"/>
              <a:gd name="T39" fmla="*/ 2147483647 h 420"/>
              <a:gd name="T40" fmla="*/ 2147483647 w 478"/>
              <a:gd name="T41" fmla="*/ 2147483647 h 420"/>
              <a:gd name="T42" fmla="*/ 2147483647 w 478"/>
              <a:gd name="T43" fmla="*/ 2147483647 h 420"/>
              <a:gd name="T44" fmla="*/ 2147483647 w 478"/>
              <a:gd name="T45" fmla="*/ 2147483647 h 420"/>
              <a:gd name="T46" fmla="*/ 2147483647 w 478"/>
              <a:gd name="T47" fmla="*/ 2147483647 h 420"/>
              <a:gd name="T48" fmla="*/ 2147483647 w 478"/>
              <a:gd name="T49" fmla="*/ 2147483647 h 420"/>
              <a:gd name="T50" fmla="*/ 2147483647 w 478"/>
              <a:gd name="T51" fmla="*/ 2147483647 h 420"/>
              <a:gd name="T52" fmla="*/ 2147483647 w 478"/>
              <a:gd name="T53" fmla="*/ 2147483647 h 420"/>
              <a:gd name="T54" fmla="*/ 2147483647 w 478"/>
              <a:gd name="T55" fmla="*/ 2147483647 h 420"/>
              <a:gd name="T56" fmla="*/ 2147483647 w 478"/>
              <a:gd name="T57" fmla="*/ 2147483647 h 420"/>
              <a:gd name="T58" fmla="*/ 2147483647 w 478"/>
              <a:gd name="T59" fmla="*/ 2147483647 h 420"/>
              <a:gd name="T60" fmla="*/ 2147483647 w 478"/>
              <a:gd name="T61" fmla="*/ 2147483647 h 420"/>
              <a:gd name="T62" fmla="*/ 2147483647 w 478"/>
              <a:gd name="T63" fmla="*/ 2147483647 h 420"/>
              <a:gd name="T64" fmla="*/ 2147483647 w 478"/>
              <a:gd name="T65" fmla="*/ 2147483647 h 420"/>
              <a:gd name="T66" fmla="*/ 2147483647 w 478"/>
              <a:gd name="T67" fmla="*/ 2147483647 h 420"/>
              <a:gd name="T68" fmla="*/ 2147483647 w 478"/>
              <a:gd name="T69" fmla="*/ 2147483647 h 420"/>
              <a:gd name="T70" fmla="*/ 2147483647 w 478"/>
              <a:gd name="T71" fmla="*/ 2147483647 h 420"/>
              <a:gd name="T72" fmla="*/ 2147483647 w 478"/>
              <a:gd name="T73" fmla="*/ 2147483647 h 42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78" h="420">
                <a:moveTo>
                  <a:pt x="478" y="72"/>
                </a:moveTo>
                <a:lnTo>
                  <a:pt x="478" y="72"/>
                </a:lnTo>
                <a:lnTo>
                  <a:pt x="478" y="56"/>
                </a:lnTo>
                <a:lnTo>
                  <a:pt x="474" y="44"/>
                </a:lnTo>
                <a:lnTo>
                  <a:pt x="466" y="30"/>
                </a:lnTo>
                <a:lnTo>
                  <a:pt x="458" y="20"/>
                </a:lnTo>
                <a:lnTo>
                  <a:pt x="448" y="12"/>
                </a:lnTo>
                <a:lnTo>
                  <a:pt x="434" y="4"/>
                </a:lnTo>
                <a:lnTo>
                  <a:pt x="422" y="0"/>
                </a:lnTo>
                <a:lnTo>
                  <a:pt x="406" y="0"/>
                </a:lnTo>
                <a:lnTo>
                  <a:pt x="392" y="0"/>
                </a:lnTo>
                <a:lnTo>
                  <a:pt x="378" y="4"/>
                </a:lnTo>
                <a:lnTo>
                  <a:pt x="366" y="12"/>
                </a:lnTo>
                <a:lnTo>
                  <a:pt x="356" y="20"/>
                </a:lnTo>
                <a:lnTo>
                  <a:pt x="348" y="30"/>
                </a:lnTo>
                <a:lnTo>
                  <a:pt x="340" y="44"/>
                </a:lnTo>
                <a:lnTo>
                  <a:pt x="336" y="56"/>
                </a:lnTo>
                <a:lnTo>
                  <a:pt x="336" y="72"/>
                </a:lnTo>
                <a:lnTo>
                  <a:pt x="336" y="86"/>
                </a:lnTo>
                <a:lnTo>
                  <a:pt x="342" y="100"/>
                </a:lnTo>
                <a:lnTo>
                  <a:pt x="348" y="112"/>
                </a:lnTo>
                <a:lnTo>
                  <a:pt x="358" y="124"/>
                </a:lnTo>
                <a:lnTo>
                  <a:pt x="276" y="318"/>
                </a:lnTo>
                <a:lnTo>
                  <a:pt x="208" y="168"/>
                </a:lnTo>
                <a:lnTo>
                  <a:pt x="148" y="160"/>
                </a:lnTo>
                <a:lnTo>
                  <a:pt x="96" y="226"/>
                </a:lnTo>
                <a:lnTo>
                  <a:pt x="84" y="222"/>
                </a:lnTo>
                <a:lnTo>
                  <a:pt x="72" y="222"/>
                </a:lnTo>
                <a:lnTo>
                  <a:pt x="58" y="222"/>
                </a:lnTo>
                <a:lnTo>
                  <a:pt x="44" y="226"/>
                </a:lnTo>
                <a:lnTo>
                  <a:pt x="32" y="234"/>
                </a:lnTo>
                <a:lnTo>
                  <a:pt x="22" y="242"/>
                </a:lnTo>
                <a:lnTo>
                  <a:pt x="14" y="252"/>
                </a:lnTo>
                <a:lnTo>
                  <a:pt x="6" y="264"/>
                </a:lnTo>
                <a:lnTo>
                  <a:pt x="2" y="278"/>
                </a:lnTo>
                <a:lnTo>
                  <a:pt x="0" y="292"/>
                </a:lnTo>
                <a:lnTo>
                  <a:pt x="2" y="308"/>
                </a:lnTo>
                <a:lnTo>
                  <a:pt x="6" y="320"/>
                </a:lnTo>
                <a:lnTo>
                  <a:pt x="14" y="334"/>
                </a:lnTo>
                <a:lnTo>
                  <a:pt x="22" y="344"/>
                </a:lnTo>
                <a:lnTo>
                  <a:pt x="32" y="352"/>
                </a:lnTo>
                <a:lnTo>
                  <a:pt x="44" y="360"/>
                </a:lnTo>
                <a:lnTo>
                  <a:pt x="58" y="364"/>
                </a:lnTo>
                <a:lnTo>
                  <a:pt x="72" y="364"/>
                </a:lnTo>
                <a:lnTo>
                  <a:pt x="88" y="364"/>
                </a:lnTo>
                <a:lnTo>
                  <a:pt x="100" y="360"/>
                </a:lnTo>
                <a:lnTo>
                  <a:pt x="112" y="352"/>
                </a:lnTo>
                <a:lnTo>
                  <a:pt x="124" y="344"/>
                </a:lnTo>
                <a:lnTo>
                  <a:pt x="132" y="334"/>
                </a:lnTo>
                <a:lnTo>
                  <a:pt x="138" y="320"/>
                </a:lnTo>
                <a:lnTo>
                  <a:pt x="144" y="308"/>
                </a:lnTo>
                <a:lnTo>
                  <a:pt x="144" y="292"/>
                </a:lnTo>
                <a:lnTo>
                  <a:pt x="144" y="278"/>
                </a:lnTo>
                <a:lnTo>
                  <a:pt x="168" y="248"/>
                </a:lnTo>
                <a:lnTo>
                  <a:pt x="244" y="420"/>
                </a:lnTo>
                <a:lnTo>
                  <a:pt x="308" y="418"/>
                </a:lnTo>
                <a:lnTo>
                  <a:pt x="426" y="140"/>
                </a:lnTo>
                <a:lnTo>
                  <a:pt x="436" y="136"/>
                </a:lnTo>
                <a:lnTo>
                  <a:pt x="448" y="130"/>
                </a:lnTo>
                <a:lnTo>
                  <a:pt x="456" y="124"/>
                </a:lnTo>
                <a:lnTo>
                  <a:pt x="464" y="114"/>
                </a:lnTo>
                <a:lnTo>
                  <a:pt x="470" y="106"/>
                </a:lnTo>
                <a:lnTo>
                  <a:pt x="474" y="94"/>
                </a:lnTo>
                <a:lnTo>
                  <a:pt x="478" y="84"/>
                </a:lnTo>
                <a:lnTo>
                  <a:pt x="478" y="72"/>
                </a:lnTo>
                <a:close/>
              </a:path>
            </a:pathLst>
          </a:custGeom>
          <a:solidFill>
            <a:srgbClr val="797770"/>
          </a:solidFill>
          <a:ln>
            <a:noFill/>
          </a:ln>
          <a:extLst>
            <a:ext uri="{91240B29-F687-4F45-9708-019B960494DF}">
              <a14:hiddenLine xmlns:a14="http://schemas.microsoft.com/office/drawing/2010/main" w="9525">
                <a:solidFill>
                  <a:srgbClr val="000000"/>
                </a:solidFill>
                <a:round/>
              </a14:hiddenLine>
            </a:ext>
          </a:extLst>
        </p:spPr>
        <p:txBody>
          <a:bodyPr lIns="68568" tIns="34284" rIns="68568" bIns="34284"/>
          <a:lstStyle/>
          <a:p>
            <a:pPr defTabSz="914400" fontAlgn="base">
              <a:spcBef>
                <a:spcPct val="0"/>
              </a:spcBef>
              <a:spcAft>
                <a:spcPct val="0"/>
              </a:spcAft>
              <a:defRPr/>
            </a:pPr>
            <a:endParaRPr lang="zh-CN" altLang="en-US" sz="1800" kern="0">
              <a:solidFill>
                <a:prstClr val="black"/>
              </a:solidFill>
            </a:endParaRPr>
          </a:p>
        </p:txBody>
      </p:sp>
      <p:grpSp>
        <p:nvGrpSpPr>
          <p:cNvPr id="59" name="组合 122"/>
          <p:cNvGrpSpPr/>
          <p:nvPr/>
        </p:nvGrpSpPr>
        <p:grpSpPr bwMode="auto">
          <a:xfrm>
            <a:off x="1201201" y="1410100"/>
            <a:ext cx="192061" cy="193675"/>
            <a:chOff x="3889445" y="2973091"/>
            <a:chExt cx="319708" cy="324921"/>
          </a:xfrm>
        </p:grpSpPr>
        <p:sp>
          <p:nvSpPr>
            <p:cNvPr id="60" name="Rectangle 12"/>
            <p:cNvSpPr>
              <a:spLocks noChangeArrowheads="1"/>
            </p:cNvSpPr>
            <p:nvPr/>
          </p:nvSpPr>
          <p:spPr bwMode="auto">
            <a:xfrm>
              <a:off x="3889445" y="3006104"/>
              <a:ext cx="128578" cy="126841"/>
            </a:xfrm>
            <a:prstGeom prst="rect">
              <a:avLst/>
            </a:prstGeom>
            <a:solidFill>
              <a:srgbClr val="797770"/>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914400" eaLnBrk="1" fontAlgn="base" hangingPunct="1">
                <a:spcBef>
                  <a:spcPct val="0"/>
                </a:spcBef>
                <a:spcAft>
                  <a:spcPct val="0"/>
                </a:spcAft>
                <a:defRPr/>
              </a:pPr>
              <a:endParaRPr lang="zh-CN" altLang="en-US" sz="1800" kern="0">
                <a:solidFill>
                  <a:prstClr val="black"/>
                </a:solidFill>
              </a:endParaRPr>
            </a:p>
          </p:txBody>
        </p:sp>
        <p:sp>
          <p:nvSpPr>
            <p:cNvPr id="61" name="Rectangle 13"/>
            <p:cNvSpPr>
              <a:spLocks noChangeArrowheads="1"/>
            </p:cNvSpPr>
            <p:nvPr/>
          </p:nvSpPr>
          <p:spPr bwMode="auto">
            <a:xfrm>
              <a:off x="4049299" y="2973091"/>
              <a:ext cx="159854" cy="159854"/>
            </a:xfrm>
            <a:prstGeom prst="rect">
              <a:avLst/>
            </a:prstGeom>
            <a:solidFill>
              <a:srgbClr val="797770"/>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914400" eaLnBrk="1" fontAlgn="base" hangingPunct="1">
                <a:spcBef>
                  <a:spcPct val="0"/>
                </a:spcBef>
                <a:spcAft>
                  <a:spcPct val="0"/>
                </a:spcAft>
                <a:defRPr/>
              </a:pPr>
              <a:endParaRPr lang="zh-CN" altLang="en-US" sz="1800" kern="0">
                <a:solidFill>
                  <a:prstClr val="black"/>
                </a:solidFill>
              </a:endParaRPr>
            </a:p>
          </p:txBody>
        </p:sp>
        <p:sp>
          <p:nvSpPr>
            <p:cNvPr id="62" name="Rectangle 14"/>
            <p:cNvSpPr>
              <a:spLocks noChangeArrowheads="1"/>
            </p:cNvSpPr>
            <p:nvPr/>
          </p:nvSpPr>
          <p:spPr bwMode="auto">
            <a:xfrm>
              <a:off x="3889445" y="3171171"/>
              <a:ext cx="128578" cy="126841"/>
            </a:xfrm>
            <a:prstGeom prst="rect">
              <a:avLst/>
            </a:prstGeom>
            <a:solidFill>
              <a:srgbClr val="797770"/>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914400" eaLnBrk="1" fontAlgn="base" hangingPunct="1">
                <a:spcBef>
                  <a:spcPct val="0"/>
                </a:spcBef>
                <a:spcAft>
                  <a:spcPct val="0"/>
                </a:spcAft>
                <a:defRPr/>
              </a:pPr>
              <a:endParaRPr lang="zh-CN" altLang="en-US" sz="1800" kern="0">
                <a:solidFill>
                  <a:prstClr val="black"/>
                </a:solidFill>
              </a:endParaRPr>
            </a:p>
          </p:txBody>
        </p:sp>
        <p:sp>
          <p:nvSpPr>
            <p:cNvPr id="63" name="Rectangle 15"/>
            <p:cNvSpPr>
              <a:spLocks noChangeArrowheads="1"/>
            </p:cNvSpPr>
            <p:nvPr/>
          </p:nvSpPr>
          <p:spPr bwMode="auto">
            <a:xfrm>
              <a:off x="4049299" y="3171171"/>
              <a:ext cx="126841" cy="126841"/>
            </a:xfrm>
            <a:prstGeom prst="rect">
              <a:avLst/>
            </a:prstGeom>
            <a:solidFill>
              <a:srgbClr val="797770"/>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914400" eaLnBrk="1" fontAlgn="base" hangingPunct="1">
                <a:spcBef>
                  <a:spcPct val="0"/>
                </a:spcBef>
                <a:spcAft>
                  <a:spcPct val="0"/>
                </a:spcAft>
                <a:defRPr/>
              </a:pPr>
              <a:endParaRPr lang="zh-CN" altLang="en-US" sz="1800" kern="0">
                <a:solidFill>
                  <a:prstClr val="black"/>
                </a:solidFill>
              </a:endParaRPr>
            </a:p>
          </p:txBody>
        </p:sp>
      </p:grpSp>
      <p:grpSp>
        <p:nvGrpSpPr>
          <p:cNvPr id="64" name="组合 13321"/>
          <p:cNvGrpSpPr/>
          <p:nvPr/>
        </p:nvGrpSpPr>
        <p:grpSpPr bwMode="auto">
          <a:xfrm>
            <a:off x="6159695" y="2951562"/>
            <a:ext cx="211109" cy="209550"/>
            <a:chOff x="1057275" y="3008313"/>
            <a:chExt cx="368300" cy="368300"/>
          </a:xfrm>
        </p:grpSpPr>
        <p:sp>
          <p:nvSpPr>
            <p:cNvPr id="65" name="Freeform 11"/>
            <p:cNvSpPr/>
            <p:nvPr/>
          </p:nvSpPr>
          <p:spPr bwMode="auto">
            <a:xfrm>
              <a:off x="1057275" y="3033713"/>
              <a:ext cx="342900" cy="342900"/>
            </a:xfrm>
            <a:custGeom>
              <a:avLst/>
              <a:gdLst>
                <a:gd name="T0" fmla="*/ 2147483647 w 216"/>
                <a:gd name="T1" fmla="*/ 0 h 216"/>
                <a:gd name="T2" fmla="*/ 2147483647 w 216"/>
                <a:gd name="T3" fmla="*/ 0 h 216"/>
                <a:gd name="T4" fmla="*/ 2147483647 w 216"/>
                <a:gd name="T5" fmla="*/ 2147483647 h 216"/>
                <a:gd name="T6" fmla="*/ 2147483647 w 216"/>
                <a:gd name="T7" fmla="*/ 2147483647 h 216"/>
                <a:gd name="T8" fmla="*/ 2147483647 w 216"/>
                <a:gd name="T9" fmla="*/ 2147483647 h 216"/>
                <a:gd name="T10" fmla="*/ 2147483647 w 216"/>
                <a:gd name="T11" fmla="*/ 2147483647 h 216"/>
                <a:gd name="T12" fmla="*/ 2147483647 w 216"/>
                <a:gd name="T13" fmla="*/ 2147483647 h 216"/>
                <a:gd name="T14" fmla="*/ 2147483647 w 216"/>
                <a:gd name="T15" fmla="*/ 2147483647 h 216"/>
                <a:gd name="T16" fmla="*/ 2147483647 w 216"/>
                <a:gd name="T17" fmla="*/ 2147483647 h 216"/>
                <a:gd name="T18" fmla="*/ 0 w 216"/>
                <a:gd name="T19" fmla="*/ 2147483647 h 216"/>
                <a:gd name="T20" fmla="*/ 0 w 216"/>
                <a:gd name="T21" fmla="*/ 2147483647 h 216"/>
                <a:gd name="T22" fmla="*/ 0 w 216"/>
                <a:gd name="T23" fmla="*/ 2147483647 h 216"/>
                <a:gd name="T24" fmla="*/ 2147483647 w 216"/>
                <a:gd name="T25" fmla="*/ 2147483647 h 216"/>
                <a:gd name="T26" fmla="*/ 2147483647 w 216"/>
                <a:gd name="T27" fmla="*/ 2147483647 h 216"/>
                <a:gd name="T28" fmla="*/ 2147483647 w 216"/>
                <a:gd name="T29" fmla="*/ 2147483647 h 216"/>
                <a:gd name="T30" fmla="*/ 2147483647 w 216"/>
                <a:gd name="T31" fmla="*/ 2147483647 h 216"/>
                <a:gd name="T32" fmla="*/ 2147483647 w 216"/>
                <a:gd name="T33" fmla="*/ 2147483647 h 216"/>
                <a:gd name="T34" fmla="*/ 2147483647 w 216"/>
                <a:gd name="T35" fmla="*/ 2147483647 h 216"/>
                <a:gd name="T36" fmla="*/ 2147483647 w 216"/>
                <a:gd name="T37" fmla="*/ 2147483647 h 216"/>
                <a:gd name="T38" fmla="*/ 2147483647 w 216"/>
                <a:gd name="T39" fmla="*/ 2147483647 h 216"/>
                <a:gd name="T40" fmla="*/ 2147483647 w 216"/>
                <a:gd name="T41" fmla="*/ 2147483647 h 216"/>
                <a:gd name="T42" fmla="*/ 2147483647 w 216"/>
                <a:gd name="T43" fmla="*/ 2147483647 h 216"/>
                <a:gd name="T44" fmla="*/ 2147483647 w 216"/>
                <a:gd name="T45" fmla="*/ 2147483647 h 216"/>
                <a:gd name="T46" fmla="*/ 2147483647 w 216"/>
                <a:gd name="T47" fmla="*/ 2147483647 h 216"/>
                <a:gd name="T48" fmla="*/ 2147483647 w 216"/>
                <a:gd name="T49" fmla="*/ 2147483647 h 216"/>
                <a:gd name="T50" fmla="*/ 2147483647 w 216"/>
                <a:gd name="T51" fmla="*/ 2147483647 h 216"/>
                <a:gd name="T52" fmla="*/ 2147483647 w 216"/>
                <a:gd name="T53" fmla="*/ 2147483647 h 216"/>
                <a:gd name="T54" fmla="*/ 2147483647 w 216"/>
                <a:gd name="T55" fmla="*/ 2147483647 h 216"/>
                <a:gd name="T56" fmla="*/ 2147483647 w 216"/>
                <a:gd name="T57" fmla="*/ 2147483647 h 216"/>
                <a:gd name="T58" fmla="*/ 2147483647 w 216"/>
                <a:gd name="T59" fmla="*/ 2147483647 h 216"/>
                <a:gd name="T60" fmla="*/ 2147483647 w 216"/>
                <a:gd name="T61" fmla="*/ 0 h 21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6" h="216">
                  <a:moveTo>
                    <a:pt x="100" y="0"/>
                  </a:moveTo>
                  <a:lnTo>
                    <a:pt x="100" y="0"/>
                  </a:lnTo>
                  <a:lnTo>
                    <a:pt x="80" y="2"/>
                  </a:lnTo>
                  <a:lnTo>
                    <a:pt x="62" y="10"/>
                  </a:lnTo>
                  <a:lnTo>
                    <a:pt x="46" y="18"/>
                  </a:lnTo>
                  <a:lnTo>
                    <a:pt x="30" y="32"/>
                  </a:lnTo>
                  <a:lnTo>
                    <a:pt x="16" y="48"/>
                  </a:lnTo>
                  <a:lnTo>
                    <a:pt x="6" y="68"/>
                  </a:lnTo>
                  <a:lnTo>
                    <a:pt x="0" y="88"/>
                  </a:lnTo>
                  <a:lnTo>
                    <a:pt x="0" y="108"/>
                  </a:lnTo>
                  <a:lnTo>
                    <a:pt x="0" y="128"/>
                  </a:lnTo>
                  <a:lnTo>
                    <a:pt x="6" y="148"/>
                  </a:lnTo>
                  <a:lnTo>
                    <a:pt x="16" y="168"/>
                  </a:lnTo>
                  <a:lnTo>
                    <a:pt x="30" y="184"/>
                  </a:lnTo>
                  <a:lnTo>
                    <a:pt x="48" y="198"/>
                  </a:lnTo>
                  <a:lnTo>
                    <a:pt x="66" y="208"/>
                  </a:lnTo>
                  <a:lnTo>
                    <a:pt x="86" y="214"/>
                  </a:lnTo>
                  <a:lnTo>
                    <a:pt x="108" y="216"/>
                  </a:lnTo>
                  <a:lnTo>
                    <a:pt x="128" y="214"/>
                  </a:lnTo>
                  <a:lnTo>
                    <a:pt x="148" y="208"/>
                  </a:lnTo>
                  <a:lnTo>
                    <a:pt x="168" y="198"/>
                  </a:lnTo>
                  <a:lnTo>
                    <a:pt x="184" y="184"/>
                  </a:lnTo>
                  <a:lnTo>
                    <a:pt x="198" y="170"/>
                  </a:lnTo>
                  <a:lnTo>
                    <a:pt x="206" y="152"/>
                  </a:lnTo>
                  <a:lnTo>
                    <a:pt x="212" y="134"/>
                  </a:lnTo>
                  <a:lnTo>
                    <a:pt x="216" y="116"/>
                  </a:lnTo>
                  <a:lnTo>
                    <a:pt x="100" y="116"/>
                  </a:lnTo>
                  <a:lnTo>
                    <a:pt x="100" y="0"/>
                  </a:lnTo>
                  <a:close/>
                </a:path>
              </a:pathLst>
            </a:custGeom>
            <a:solidFill>
              <a:srgbClr val="797770"/>
            </a:solidFill>
            <a:ln>
              <a:noFill/>
            </a:ln>
            <a:extLst>
              <a:ext uri="{91240B29-F687-4F45-9708-019B960494DF}">
                <a14:hiddenLine xmlns:a14="http://schemas.microsoft.com/office/drawing/2010/main" w="9525">
                  <a:solidFill>
                    <a:srgbClr val="000000"/>
                  </a:solidFill>
                  <a:round/>
                </a14:hiddenLine>
              </a:ext>
            </a:extLst>
          </p:spPr>
          <p:txBody>
            <a:bodyPr/>
            <a:lstStyle/>
            <a:p>
              <a:pPr defTabSz="914400" fontAlgn="base">
                <a:spcBef>
                  <a:spcPct val="0"/>
                </a:spcBef>
                <a:spcAft>
                  <a:spcPct val="0"/>
                </a:spcAft>
                <a:defRPr/>
              </a:pPr>
              <a:endParaRPr lang="zh-CN" altLang="en-US" sz="1800" kern="0">
                <a:solidFill>
                  <a:prstClr val="black"/>
                </a:solidFill>
              </a:endParaRPr>
            </a:p>
          </p:txBody>
        </p:sp>
        <p:sp>
          <p:nvSpPr>
            <p:cNvPr id="66" name="Freeform 12"/>
            <p:cNvSpPr/>
            <p:nvPr/>
          </p:nvSpPr>
          <p:spPr bwMode="auto">
            <a:xfrm>
              <a:off x="1238250" y="3008313"/>
              <a:ext cx="187325" cy="184150"/>
            </a:xfrm>
            <a:custGeom>
              <a:avLst/>
              <a:gdLst>
                <a:gd name="T0" fmla="*/ 2147483647 w 118"/>
                <a:gd name="T1" fmla="*/ 2147483647 h 116"/>
                <a:gd name="T2" fmla="*/ 2147483647 w 118"/>
                <a:gd name="T3" fmla="*/ 2147483647 h 116"/>
                <a:gd name="T4" fmla="*/ 2147483647 w 118"/>
                <a:gd name="T5" fmla="*/ 2147483647 h 116"/>
                <a:gd name="T6" fmla="*/ 2147483647 w 118"/>
                <a:gd name="T7" fmla="*/ 2147483647 h 116"/>
                <a:gd name="T8" fmla="*/ 2147483647 w 118"/>
                <a:gd name="T9" fmla="*/ 2147483647 h 116"/>
                <a:gd name="T10" fmla="*/ 2147483647 w 118"/>
                <a:gd name="T11" fmla="*/ 2147483647 h 116"/>
                <a:gd name="T12" fmla="*/ 2147483647 w 118"/>
                <a:gd name="T13" fmla="*/ 2147483647 h 116"/>
                <a:gd name="T14" fmla="*/ 2147483647 w 118"/>
                <a:gd name="T15" fmla="*/ 0 h 116"/>
                <a:gd name="T16" fmla="*/ 2147483647 w 118"/>
                <a:gd name="T17" fmla="*/ 0 h 116"/>
                <a:gd name="T18" fmla="*/ 0 w 118"/>
                <a:gd name="T19" fmla="*/ 0 h 116"/>
                <a:gd name="T20" fmla="*/ 0 w 118"/>
                <a:gd name="T21" fmla="*/ 2147483647 h 116"/>
                <a:gd name="T22" fmla="*/ 2147483647 w 118"/>
                <a:gd name="T23" fmla="*/ 2147483647 h 116"/>
                <a:gd name="T24" fmla="*/ 2147483647 w 118"/>
                <a:gd name="T25" fmla="*/ 2147483647 h 116"/>
                <a:gd name="T26" fmla="*/ 2147483647 w 118"/>
                <a:gd name="T27" fmla="*/ 2147483647 h 116"/>
                <a:gd name="T28" fmla="*/ 2147483647 w 118"/>
                <a:gd name="T29" fmla="*/ 2147483647 h 116"/>
                <a:gd name="T30" fmla="*/ 2147483647 w 118"/>
                <a:gd name="T31" fmla="*/ 2147483647 h 116"/>
                <a:gd name="T32" fmla="*/ 2147483647 w 118"/>
                <a:gd name="T33" fmla="*/ 2147483647 h 116"/>
                <a:gd name="T34" fmla="*/ 2147483647 w 118"/>
                <a:gd name="T35" fmla="*/ 2147483647 h 116"/>
                <a:gd name="T36" fmla="*/ 2147483647 w 118"/>
                <a:gd name="T37" fmla="*/ 2147483647 h 116"/>
                <a:gd name="T38" fmla="*/ 2147483647 w 118"/>
                <a:gd name="T39" fmla="*/ 2147483647 h 116"/>
                <a:gd name="T40" fmla="*/ 2147483647 w 118"/>
                <a:gd name="T41" fmla="*/ 2147483647 h 116"/>
                <a:gd name="T42" fmla="*/ 2147483647 w 118"/>
                <a:gd name="T43" fmla="*/ 2147483647 h 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18" h="116">
                  <a:moveTo>
                    <a:pt x="86" y="32"/>
                  </a:moveTo>
                  <a:lnTo>
                    <a:pt x="86" y="32"/>
                  </a:lnTo>
                  <a:lnTo>
                    <a:pt x="78" y="24"/>
                  </a:lnTo>
                  <a:lnTo>
                    <a:pt x="68" y="16"/>
                  </a:lnTo>
                  <a:lnTo>
                    <a:pt x="56" y="10"/>
                  </a:lnTo>
                  <a:lnTo>
                    <a:pt x="46" y="6"/>
                  </a:lnTo>
                  <a:lnTo>
                    <a:pt x="36" y="2"/>
                  </a:lnTo>
                  <a:lnTo>
                    <a:pt x="24" y="0"/>
                  </a:lnTo>
                  <a:lnTo>
                    <a:pt x="12" y="0"/>
                  </a:lnTo>
                  <a:lnTo>
                    <a:pt x="0" y="0"/>
                  </a:lnTo>
                  <a:lnTo>
                    <a:pt x="0" y="116"/>
                  </a:lnTo>
                  <a:lnTo>
                    <a:pt x="118" y="116"/>
                  </a:lnTo>
                  <a:lnTo>
                    <a:pt x="118" y="106"/>
                  </a:lnTo>
                  <a:lnTo>
                    <a:pt x="118" y="94"/>
                  </a:lnTo>
                  <a:lnTo>
                    <a:pt x="114" y="82"/>
                  </a:lnTo>
                  <a:lnTo>
                    <a:pt x="112" y="72"/>
                  </a:lnTo>
                  <a:lnTo>
                    <a:pt x="108" y="60"/>
                  </a:lnTo>
                  <a:lnTo>
                    <a:pt x="102" y="50"/>
                  </a:lnTo>
                  <a:lnTo>
                    <a:pt x="94" y="40"/>
                  </a:lnTo>
                  <a:lnTo>
                    <a:pt x="86" y="32"/>
                  </a:lnTo>
                  <a:close/>
                </a:path>
              </a:pathLst>
            </a:custGeom>
            <a:solidFill>
              <a:srgbClr val="797770"/>
            </a:solidFill>
            <a:ln>
              <a:noFill/>
            </a:ln>
            <a:extLst>
              <a:ext uri="{91240B29-F687-4F45-9708-019B960494DF}">
                <a14:hiddenLine xmlns:a14="http://schemas.microsoft.com/office/drawing/2010/main" w="9525">
                  <a:solidFill>
                    <a:srgbClr val="000000"/>
                  </a:solidFill>
                  <a:round/>
                </a14:hiddenLine>
              </a:ext>
            </a:extLst>
          </p:spPr>
          <p:txBody>
            <a:bodyPr/>
            <a:lstStyle/>
            <a:p>
              <a:pPr defTabSz="914400" fontAlgn="base">
                <a:spcBef>
                  <a:spcPct val="0"/>
                </a:spcBef>
                <a:spcAft>
                  <a:spcPct val="0"/>
                </a:spcAft>
                <a:defRPr/>
              </a:pPr>
              <a:endParaRPr lang="zh-CN" altLang="en-US" sz="1800" kern="0">
                <a:solidFill>
                  <a:prstClr val="black"/>
                </a:solidFill>
              </a:endParaRPr>
            </a:p>
          </p:txBody>
        </p:sp>
      </p:grpSp>
      <p:grpSp>
        <p:nvGrpSpPr>
          <p:cNvPr id="67" name="组合 13322"/>
          <p:cNvGrpSpPr/>
          <p:nvPr/>
        </p:nvGrpSpPr>
        <p:grpSpPr bwMode="auto">
          <a:xfrm>
            <a:off x="1236121" y="2915050"/>
            <a:ext cx="209521" cy="223838"/>
            <a:chOff x="1946500" y="2659080"/>
            <a:chExt cx="249236" cy="264850"/>
          </a:xfrm>
        </p:grpSpPr>
        <p:sp>
          <p:nvSpPr>
            <p:cNvPr id="68" name="Rectangle 13"/>
            <p:cNvSpPr>
              <a:spLocks noChangeArrowheads="1"/>
            </p:cNvSpPr>
            <p:nvPr/>
          </p:nvSpPr>
          <p:spPr bwMode="auto">
            <a:xfrm>
              <a:off x="1946500" y="2712050"/>
              <a:ext cx="40474" cy="211880"/>
            </a:xfrm>
            <a:prstGeom prst="rect">
              <a:avLst/>
            </a:prstGeom>
            <a:solidFill>
              <a:srgbClr val="797770"/>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914400" eaLnBrk="1" fontAlgn="base" hangingPunct="1">
                <a:spcBef>
                  <a:spcPct val="0"/>
                </a:spcBef>
                <a:spcAft>
                  <a:spcPct val="0"/>
                </a:spcAft>
                <a:defRPr/>
              </a:pPr>
              <a:endParaRPr lang="zh-CN" altLang="en-US" sz="1800" kern="0">
                <a:solidFill>
                  <a:prstClr val="black"/>
                </a:solidFill>
              </a:endParaRPr>
            </a:p>
          </p:txBody>
        </p:sp>
        <p:sp>
          <p:nvSpPr>
            <p:cNvPr id="69" name="Rectangle 14"/>
            <p:cNvSpPr>
              <a:spLocks noChangeArrowheads="1"/>
            </p:cNvSpPr>
            <p:nvPr/>
          </p:nvSpPr>
          <p:spPr bwMode="auto">
            <a:xfrm>
              <a:off x="2016797" y="2679947"/>
              <a:ext cx="40474" cy="243983"/>
            </a:xfrm>
            <a:prstGeom prst="rect">
              <a:avLst/>
            </a:prstGeom>
            <a:solidFill>
              <a:srgbClr val="797770"/>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914400" eaLnBrk="1" fontAlgn="base" hangingPunct="1">
                <a:spcBef>
                  <a:spcPct val="0"/>
                </a:spcBef>
                <a:spcAft>
                  <a:spcPct val="0"/>
                </a:spcAft>
                <a:defRPr/>
              </a:pPr>
              <a:endParaRPr lang="zh-CN" altLang="en-US" sz="1800" kern="0">
                <a:solidFill>
                  <a:prstClr val="black"/>
                </a:solidFill>
              </a:endParaRPr>
            </a:p>
          </p:txBody>
        </p:sp>
        <p:sp>
          <p:nvSpPr>
            <p:cNvPr id="70" name="Rectangle 15"/>
            <p:cNvSpPr>
              <a:spLocks noChangeArrowheads="1"/>
            </p:cNvSpPr>
            <p:nvPr/>
          </p:nvSpPr>
          <p:spPr bwMode="auto">
            <a:xfrm>
              <a:off x="2084964" y="2659080"/>
              <a:ext cx="42604" cy="264850"/>
            </a:xfrm>
            <a:prstGeom prst="rect">
              <a:avLst/>
            </a:prstGeom>
            <a:solidFill>
              <a:srgbClr val="797770"/>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914400" eaLnBrk="1" fontAlgn="base" hangingPunct="1">
                <a:spcBef>
                  <a:spcPct val="0"/>
                </a:spcBef>
                <a:spcAft>
                  <a:spcPct val="0"/>
                </a:spcAft>
                <a:defRPr/>
              </a:pPr>
              <a:endParaRPr lang="zh-CN" altLang="en-US" sz="1800" kern="0">
                <a:solidFill>
                  <a:prstClr val="black"/>
                </a:solidFill>
              </a:endParaRPr>
            </a:p>
          </p:txBody>
        </p:sp>
        <p:sp>
          <p:nvSpPr>
            <p:cNvPr id="71" name="Rectangle 16"/>
            <p:cNvSpPr>
              <a:spLocks noChangeArrowheads="1"/>
            </p:cNvSpPr>
            <p:nvPr/>
          </p:nvSpPr>
          <p:spPr bwMode="auto">
            <a:xfrm>
              <a:off x="2155262" y="2790702"/>
              <a:ext cx="40474" cy="133228"/>
            </a:xfrm>
            <a:prstGeom prst="rect">
              <a:avLst/>
            </a:prstGeom>
            <a:solidFill>
              <a:srgbClr val="797770"/>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914400" eaLnBrk="1" fontAlgn="base" hangingPunct="1">
                <a:spcBef>
                  <a:spcPct val="0"/>
                </a:spcBef>
                <a:spcAft>
                  <a:spcPct val="0"/>
                </a:spcAft>
                <a:defRPr/>
              </a:pPr>
              <a:endParaRPr lang="zh-CN" altLang="en-US" sz="1800" kern="0">
                <a:solidFill>
                  <a:prstClr val="black"/>
                </a:solidFill>
              </a:endParaRPr>
            </a:p>
          </p:txBody>
        </p:sp>
      </p:grpSp>
      <p:sp>
        <p:nvSpPr>
          <p:cNvPr id="72" name="任意多边形 71"/>
          <p:cNvSpPr/>
          <p:nvPr/>
        </p:nvSpPr>
        <p:spPr>
          <a:xfrm>
            <a:off x="5147007" y="1691088"/>
            <a:ext cx="2736480" cy="615950"/>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896333"/>
              <a:gd name="connsiteY0-8" fmla="*/ 581025 h 581025"/>
              <a:gd name="connsiteX1-9" fmla="*/ 333375 w 2896333"/>
              <a:gd name="connsiteY1-10" fmla="*/ 0 h 581025"/>
              <a:gd name="connsiteX2-11" fmla="*/ 2896333 w 2896333"/>
              <a:gd name="connsiteY2-12" fmla="*/ 0 h 581025"/>
            </a:gdLst>
            <a:ahLst/>
            <a:cxnLst>
              <a:cxn ang="0">
                <a:pos x="connsiteX0-1" y="connsiteY0-2"/>
              </a:cxn>
              <a:cxn ang="0">
                <a:pos x="connsiteX1-3" y="connsiteY1-4"/>
              </a:cxn>
              <a:cxn ang="0">
                <a:pos x="connsiteX2-5" y="connsiteY2-6"/>
              </a:cxn>
            </a:cxnLst>
            <a:rect l="l" t="t" r="r" b="b"/>
            <a:pathLst>
              <a:path w="2896333" h="581025">
                <a:moveTo>
                  <a:pt x="0" y="581025"/>
                </a:moveTo>
                <a:lnTo>
                  <a:pt x="333375" y="0"/>
                </a:lnTo>
                <a:lnTo>
                  <a:pt x="2896333" y="0"/>
                </a:lnTo>
              </a:path>
            </a:pathLst>
          </a:custGeom>
          <a:noFill/>
          <a:ln w="12700" cap="flat" cmpd="sng" algn="ctr">
            <a:solidFill>
              <a:sysClr val="window" lastClr="FFFFFF">
                <a:lumMod val="75000"/>
              </a:sysClr>
            </a:solidFill>
            <a:prstDash val="dash"/>
            <a:miter lim="800000"/>
            <a:headEnd type="oval" w="med" len="med"/>
          </a:ln>
          <a:effectLst/>
        </p:spPr>
        <p:txBody>
          <a:bodyPr lIns="68568" tIns="34284" rIns="68568" bIns="34284" anchor="ctr"/>
          <a:lstStyle/>
          <a:p>
            <a:pPr algn="ctr" defTabSz="914400" fontAlgn="base">
              <a:spcBef>
                <a:spcPct val="0"/>
              </a:spcBef>
              <a:spcAft>
                <a:spcPct val="0"/>
              </a:spcAft>
              <a:defRPr/>
            </a:pPr>
            <a:endParaRPr lang="zh-CN" altLang="en-US" sz="1800" kern="0">
              <a:solidFill>
                <a:prstClr val="white"/>
              </a:solidFill>
              <a:latin typeface="Calibri" panose="020F0502020204030204"/>
              <a:ea typeface="宋体" panose="02010600030101010101" pitchFamily="2" charset="-122"/>
            </a:endParaRPr>
          </a:p>
        </p:txBody>
      </p:sp>
      <p:sp>
        <p:nvSpPr>
          <p:cNvPr id="73" name="任意多边形 72"/>
          <p:cNvSpPr/>
          <p:nvPr/>
        </p:nvSpPr>
        <p:spPr>
          <a:xfrm>
            <a:off x="5191450" y="3207151"/>
            <a:ext cx="2712672" cy="620712"/>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528430"/>
              <a:gd name="connsiteY0-8" fmla="*/ 587027 h 587027"/>
              <a:gd name="connsiteX1-9" fmla="*/ 333375 w 2528430"/>
              <a:gd name="connsiteY1-10" fmla="*/ 6002 h 587027"/>
              <a:gd name="connsiteX2-11" fmla="*/ 2528430 w 2528430"/>
              <a:gd name="connsiteY2-12" fmla="*/ 0 h 587027"/>
            </a:gdLst>
            <a:ahLst/>
            <a:cxnLst>
              <a:cxn ang="0">
                <a:pos x="connsiteX0-1" y="connsiteY0-2"/>
              </a:cxn>
              <a:cxn ang="0">
                <a:pos x="connsiteX1-3" y="connsiteY1-4"/>
              </a:cxn>
              <a:cxn ang="0">
                <a:pos x="connsiteX2-5" y="connsiteY2-6"/>
              </a:cxn>
            </a:cxnLst>
            <a:rect l="l" t="t" r="r" b="b"/>
            <a:pathLst>
              <a:path w="2528430" h="587027">
                <a:moveTo>
                  <a:pt x="0" y="587027"/>
                </a:moveTo>
                <a:lnTo>
                  <a:pt x="333375" y="6002"/>
                </a:lnTo>
                <a:lnTo>
                  <a:pt x="2528430" y="0"/>
                </a:lnTo>
              </a:path>
            </a:pathLst>
          </a:custGeom>
          <a:noFill/>
          <a:ln w="12700" cap="flat" cmpd="sng" algn="ctr">
            <a:solidFill>
              <a:sysClr val="window" lastClr="FFFFFF">
                <a:lumMod val="75000"/>
              </a:sysClr>
            </a:solidFill>
            <a:prstDash val="dash"/>
            <a:miter lim="800000"/>
            <a:headEnd type="oval" w="med" len="med"/>
          </a:ln>
          <a:effectLst/>
        </p:spPr>
        <p:txBody>
          <a:bodyPr lIns="68568" tIns="34284" rIns="68568" bIns="34284" anchor="ctr"/>
          <a:lstStyle/>
          <a:p>
            <a:pPr algn="ctr" defTabSz="914400" fontAlgn="base">
              <a:spcBef>
                <a:spcPct val="0"/>
              </a:spcBef>
              <a:spcAft>
                <a:spcPct val="0"/>
              </a:spcAft>
              <a:defRPr/>
            </a:pPr>
            <a:endParaRPr lang="zh-CN" altLang="en-US" sz="1800" kern="0">
              <a:solidFill>
                <a:prstClr val="white"/>
              </a:solidFill>
              <a:latin typeface="Calibri" panose="020F0502020204030204"/>
              <a:ea typeface="宋体" panose="02010600030101010101" pitchFamily="2" charset="-122"/>
            </a:endParaRPr>
          </a:p>
        </p:txBody>
      </p:sp>
      <p:grpSp>
        <p:nvGrpSpPr>
          <p:cNvPr id="3" name="组合 2"/>
          <p:cNvGrpSpPr/>
          <p:nvPr/>
        </p:nvGrpSpPr>
        <p:grpSpPr>
          <a:xfrm>
            <a:off x="2324813" y="1276750"/>
            <a:ext cx="4288846" cy="3181350"/>
            <a:chOff x="2324913" y="1277144"/>
            <a:chExt cx="4290170" cy="3182332"/>
          </a:xfrm>
        </p:grpSpPr>
        <p:pic>
          <p:nvPicPr>
            <p:cNvPr id="78" name="Picture 19"/>
            <p:cNvPicPr>
              <a:picLocks noChangeAspect="1" noChangeArrowheads="1"/>
            </p:cNvPicPr>
            <p:nvPr/>
          </p:nvPicPr>
          <p:blipFill>
            <a:blip r:embed="rId3" cstate="screen">
              <a:extLst>
                <a:ext uri="{BEBA8EAE-BF5A-486C-A8C5-ECC9F3942E4B}">
                  <a14:imgProps xmlns:a14="http://schemas.microsoft.com/office/drawing/2010/main">
                    <a14:imgLayer r:embed="rId4">
                      <a14:imgEffect>
                        <a14:saturation sat="66000"/>
                      </a14:imgEffect>
                    </a14:imgLayer>
                  </a14:imgProps>
                </a:ext>
              </a:extLst>
            </a:blip>
            <a:srcRect/>
            <a:stretch>
              <a:fillRect/>
            </a:stretch>
          </p:blipFill>
          <p:spPr bwMode="auto">
            <a:xfrm>
              <a:off x="4114337" y="3906855"/>
              <a:ext cx="2500746" cy="552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 name="Picture 19"/>
            <p:cNvPicPr>
              <a:picLocks noChangeAspect="1" noChangeArrowheads="1"/>
            </p:cNvPicPr>
            <p:nvPr/>
          </p:nvPicPr>
          <p:blipFill>
            <a:blip r:embed="rId5" cstate="screen">
              <a:duotone>
                <a:prstClr val="black"/>
                <a:srgbClr val="D9C3A5">
                  <a:tint val="50000"/>
                  <a:satMod val="180000"/>
                </a:srgbClr>
              </a:duotone>
            </a:blip>
            <a:srcRect/>
            <a:stretch>
              <a:fillRect/>
            </a:stretch>
          </p:blipFill>
          <p:spPr bwMode="auto">
            <a:xfrm>
              <a:off x="2324913" y="3908444"/>
              <a:ext cx="2499159" cy="549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Freeform 104"/>
            <p:cNvSpPr/>
            <p:nvPr/>
          </p:nvSpPr>
          <p:spPr bwMode="auto">
            <a:xfrm>
              <a:off x="4571616" y="3214492"/>
              <a:ext cx="863750" cy="938503"/>
            </a:xfrm>
            <a:custGeom>
              <a:avLst/>
              <a:gdLst>
                <a:gd name="T0" fmla="*/ 0 w 876"/>
                <a:gd name="T1" fmla="*/ 2147483647 h 952"/>
                <a:gd name="T2" fmla="*/ 0 w 876"/>
                <a:gd name="T3" fmla="*/ 2147483647 h 952"/>
                <a:gd name="T4" fmla="*/ 2147483647 w 876"/>
                <a:gd name="T5" fmla="*/ 2147483647 h 952"/>
                <a:gd name="T6" fmla="*/ 2147483647 w 876"/>
                <a:gd name="T7" fmla="*/ 0 h 952"/>
                <a:gd name="T8" fmla="*/ 2147483647 w 876"/>
                <a:gd name="T9" fmla="*/ 0 h 952"/>
                <a:gd name="T10" fmla="*/ 2147483647 w 876"/>
                <a:gd name="T11" fmla="*/ 2147483647 h 952"/>
                <a:gd name="T12" fmla="*/ 0 w 876"/>
                <a:gd name="T13" fmla="*/ 2147483647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6" h="952">
                  <a:moveTo>
                    <a:pt x="0" y="30"/>
                  </a:moveTo>
                  <a:lnTo>
                    <a:pt x="0" y="492"/>
                  </a:lnTo>
                  <a:lnTo>
                    <a:pt x="876" y="952"/>
                  </a:lnTo>
                  <a:lnTo>
                    <a:pt x="712" y="0"/>
                  </a:lnTo>
                  <a:lnTo>
                    <a:pt x="378" y="0"/>
                  </a:lnTo>
                  <a:lnTo>
                    <a:pt x="422" y="252"/>
                  </a:lnTo>
                  <a:lnTo>
                    <a:pt x="0" y="30"/>
                  </a:lnTo>
                  <a:close/>
                </a:path>
              </a:pathLst>
            </a:custGeom>
            <a:solidFill>
              <a:srgbClr val="934D19"/>
            </a:solidFill>
            <a:ln>
              <a:noFill/>
            </a:ln>
          </p:spPr>
          <p:txBody>
            <a:bodyPr lIns="68568" tIns="34284" rIns="68568" bIns="34284"/>
            <a:lstStyle/>
            <a:p>
              <a:pPr defTabSz="914400" fontAlgn="base">
                <a:spcBef>
                  <a:spcPct val="0"/>
                </a:spcBef>
                <a:spcAft>
                  <a:spcPct val="0"/>
                </a:spcAft>
                <a:defRPr/>
              </a:pPr>
              <a:endParaRPr lang="zh-CN" altLang="en-US" sz="1800" kern="0">
                <a:solidFill>
                  <a:prstClr val="black"/>
                </a:solidFill>
              </a:endParaRPr>
            </a:p>
          </p:txBody>
        </p:sp>
        <p:sp>
          <p:nvSpPr>
            <p:cNvPr id="81" name="Freeform 105"/>
            <p:cNvSpPr/>
            <p:nvPr/>
          </p:nvSpPr>
          <p:spPr bwMode="auto">
            <a:xfrm>
              <a:off x="4571616" y="3214492"/>
              <a:ext cx="863750" cy="938503"/>
            </a:xfrm>
            <a:custGeom>
              <a:avLst/>
              <a:gdLst>
                <a:gd name="T0" fmla="*/ 0 w 876"/>
                <a:gd name="T1" fmla="*/ 2147483647 h 952"/>
                <a:gd name="T2" fmla="*/ 0 w 876"/>
                <a:gd name="T3" fmla="*/ 2147483647 h 952"/>
                <a:gd name="T4" fmla="*/ 2147483647 w 876"/>
                <a:gd name="T5" fmla="*/ 2147483647 h 952"/>
                <a:gd name="T6" fmla="*/ 2147483647 w 876"/>
                <a:gd name="T7" fmla="*/ 0 h 952"/>
                <a:gd name="T8" fmla="*/ 2147483647 w 876"/>
                <a:gd name="T9" fmla="*/ 0 h 952"/>
                <a:gd name="T10" fmla="*/ 2147483647 w 876"/>
                <a:gd name="T11" fmla="*/ 2147483647 h 952"/>
                <a:gd name="T12" fmla="*/ 0 w 876"/>
                <a:gd name="T13" fmla="*/ 2147483647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6" h="952">
                  <a:moveTo>
                    <a:pt x="0" y="30"/>
                  </a:moveTo>
                  <a:lnTo>
                    <a:pt x="0" y="492"/>
                  </a:lnTo>
                  <a:lnTo>
                    <a:pt x="876" y="952"/>
                  </a:lnTo>
                  <a:lnTo>
                    <a:pt x="712" y="0"/>
                  </a:lnTo>
                  <a:lnTo>
                    <a:pt x="378" y="0"/>
                  </a:lnTo>
                  <a:lnTo>
                    <a:pt x="422" y="252"/>
                  </a:lnTo>
                  <a:lnTo>
                    <a:pt x="0"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68568" tIns="34284" rIns="68568" bIns="34284"/>
            <a:lstStyle/>
            <a:p>
              <a:pPr defTabSz="914400" fontAlgn="base">
                <a:spcBef>
                  <a:spcPct val="0"/>
                </a:spcBef>
                <a:spcAft>
                  <a:spcPct val="0"/>
                </a:spcAft>
                <a:defRPr/>
              </a:pPr>
              <a:endParaRPr lang="zh-CN" altLang="en-US" sz="1800" kern="0">
                <a:solidFill>
                  <a:prstClr val="black"/>
                </a:solidFill>
              </a:endParaRPr>
            </a:p>
          </p:txBody>
        </p:sp>
        <p:sp>
          <p:nvSpPr>
            <p:cNvPr id="82" name="Freeform 106"/>
            <p:cNvSpPr/>
            <p:nvPr/>
          </p:nvSpPr>
          <p:spPr bwMode="auto">
            <a:xfrm>
              <a:off x="3564966" y="3214492"/>
              <a:ext cx="866926" cy="938503"/>
            </a:xfrm>
            <a:custGeom>
              <a:avLst/>
              <a:gdLst>
                <a:gd name="T0" fmla="*/ 2147483647 w 878"/>
                <a:gd name="T1" fmla="*/ 2147483647 h 952"/>
                <a:gd name="T2" fmla="*/ 2147483647 w 878"/>
                <a:gd name="T3" fmla="*/ 2147483647 h 952"/>
                <a:gd name="T4" fmla="*/ 2147483647 w 878"/>
                <a:gd name="T5" fmla="*/ 0 h 952"/>
                <a:gd name="T6" fmla="*/ 2147483647 w 878"/>
                <a:gd name="T7" fmla="*/ 0 h 952"/>
                <a:gd name="T8" fmla="*/ 0 w 878"/>
                <a:gd name="T9" fmla="*/ 2147483647 h 952"/>
                <a:gd name="T10" fmla="*/ 2147483647 w 878"/>
                <a:gd name="T11" fmla="*/ 2147483647 h 952"/>
                <a:gd name="T12" fmla="*/ 2147483647 w 878"/>
                <a:gd name="T13" fmla="*/ 2147483647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8" h="952">
                  <a:moveTo>
                    <a:pt x="878" y="30"/>
                  </a:moveTo>
                  <a:lnTo>
                    <a:pt x="456" y="252"/>
                  </a:lnTo>
                  <a:lnTo>
                    <a:pt x="498" y="0"/>
                  </a:lnTo>
                  <a:lnTo>
                    <a:pt x="164" y="0"/>
                  </a:lnTo>
                  <a:lnTo>
                    <a:pt x="0" y="952"/>
                  </a:lnTo>
                  <a:lnTo>
                    <a:pt x="878" y="492"/>
                  </a:lnTo>
                  <a:lnTo>
                    <a:pt x="878" y="30"/>
                  </a:lnTo>
                  <a:close/>
                </a:path>
              </a:pathLst>
            </a:custGeom>
            <a:solidFill>
              <a:srgbClr val="1C91A0"/>
            </a:solidFill>
            <a:ln>
              <a:noFill/>
            </a:ln>
          </p:spPr>
          <p:txBody>
            <a:bodyPr lIns="68568" tIns="34284" rIns="68568" bIns="34284"/>
            <a:lstStyle/>
            <a:p>
              <a:pPr defTabSz="914400" fontAlgn="base">
                <a:spcBef>
                  <a:spcPct val="0"/>
                </a:spcBef>
                <a:spcAft>
                  <a:spcPct val="0"/>
                </a:spcAft>
                <a:defRPr/>
              </a:pPr>
              <a:endParaRPr lang="zh-CN" altLang="en-US" sz="1800" kern="0">
                <a:solidFill>
                  <a:prstClr val="black"/>
                </a:solidFill>
              </a:endParaRPr>
            </a:p>
          </p:txBody>
        </p:sp>
        <p:sp>
          <p:nvSpPr>
            <p:cNvPr id="83" name="Freeform 107"/>
            <p:cNvSpPr/>
            <p:nvPr/>
          </p:nvSpPr>
          <p:spPr bwMode="auto">
            <a:xfrm>
              <a:off x="3564966" y="3214492"/>
              <a:ext cx="866926" cy="938503"/>
            </a:xfrm>
            <a:custGeom>
              <a:avLst/>
              <a:gdLst>
                <a:gd name="T0" fmla="*/ 878 w 878"/>
                <a:gd name="T1" fmla="*/ 30 h 952"/>
                <a:gd name="T2" fmla="*/ 456 w 878"/>
                <a:gd name="T3" fmla="*/ 252 h 952"/>
                <a:gd name="T4" fmla="*/ 498 w 878"/>
                <a:gd name="T5" fmla="*/ 0 h 952"/>
                <a:gd name="T6" fmla="*/ 164 w 878"/>
                <a:gd name="T7" fmla="*/ 0 h 952"/>
                <a:gd name="T8" fmla="*/ 0 w 878"/>
                <a:gd name="T9" fmla="*/ 952 h 952"/>
                <a:gd name="T10" fmla="*/ 878 w 878"/>
                <a:gd name="T11" fmla="*/ 492 h 952"/>
                <a:gd name="T12" fmla="*/ 878 w 878"/>
                <a:gd name="T13" fmla="*/ 30 h 952"/>
              </a:gdLst>
              <a:ahLst/>
              <a:cxnLst>
                <a:cxn ang="0">
                  <a:pos x="T0" y="T1"/>
                </a:cxn>
                <a:cxn ang="0">
                  <a:pos x="T2" y="T3"/>
                </a:cxn>
                <a:cxn ang="0">
                  <a:pos x="T4" y="T5"/>
                </a:cxn>
                <a:cxn ang="0">
                  <a:pos x="T6" y="T7"/>
                </a:cxn>
                <a:cxn ang="0">
                  <a:pos x="T8" y="T9"/>
                </a:cxn>
                <a:cxn ang="0">
                  <a:pos x="T10" y="T11"/>
                </a:cxn>
                <a:cxn ang="0">
                  <a:pos x="T12" y="T13"/>
                </a:cxn>
              </a:cxnLst>
              <a:rect l="0" t="0" r="r" b="b"/>
              <a:pathLst>
                <a:path w="878" h="952">
                  <a:moveTo>
                    <a:pt x="878" y="30"/>
                  </a:moveTo>
                  <a:lnTo>
                    <a:pt x="456" y="252"/>
                  </a:lnTo>
                  <a:lnTo>
                    <a:pt x="498" y="0"/>
                  </a:lnTo>
                  <a:lnTo>
                    <a:pt x="164" y="0"/>
                  </a:lnTo>
                  <a:lnTo>
                    <a:pt x="0" y="952"/>
                  </a:lnTo>
                  <a:lnTo>
                    <a:pt x="878" y="492"/>
                  </a:lnTo>
                  <a:lnTo>
                    <a:pt x="878" y="30"/>
                  </a:lnTo>
                </a:path>
              </a:pathLst>
            </a:custGeom>
            <a:solidFill>
              <a:srgbClr val="934D19"/>
            </a:solidFill>
            <a:ln>
              <a:noFill/>
            </a:ln>
          </p:spPr>
          <p:txBody>
            <a:bodyPr lIns="68568" tIns="34284" rIns="68568" bIns="34284"/>
            <a:lstStyle/>
            <a:p>
              <a:pPr defTabSz="914400" fontAlgn="base">
                <a:spcBef>
                  <a:spcPct val="0"/>
                </a:spcBef>
                <a:spcAft>
                  <a:spcPct val="0"/>
                </a:spcAft>
                <a:defRPr/>
              </a:pPr>
              <a:endParaRPr lang="zh-CN" altLang="en-US" sz="1800" kern="0">
                <a:solidFill>
                  <a:prstClr val="black"/>
                </a:solidFill>
                <a:effectLst>
                  <a:outerShdw blurRad="60007" dist="310007" dir="7680000" sy="30000" kx="1300200" algn="ctr" rotWithShape="0">
                    <a:prstClr val="black">
                      <a:alpha val="32000"/>
                    </a:prstClr>
                  </a:outerShdw>
                </a:effectLst>
              </a:endParaRPr>
            </a:p>
          </p:txBody>
        </p:sp>
        <p:sp>
          <p:nvSpPr>
            <p:cNvPr id="84" name="Freeform 108"/>
            <p:cNvSpPr/>
            <p:nvPr/>
          </p:nvSpPr>
          <p:spPr bwMode="auto">
            <a:xfrm>
              <a:off x="4500165" y="1277144"/>
              <a:ext cx="1511563" cy="1778549"/>
            </a:xfrm>
            <a:custGeom>
              <a:avLst/>
              <a:gdLst>
                <a:gd name="T0" fmla="*/ 2147483647 w 1534"/>
                <a:gd name="T1" fmla="*/ 2147483647 h 1804"/>
                <a:gd name="T2" fmla="*/ 0 w 1534"/>
                <a:gd name="T3" fmla="*/ 0 h 1804"/>
                <a:gd name="T4" fmla="*/ 0 w 1534"/>
                <a:gd name="T5" fmla="*/ 2147483647 h 1804"/>
                <a:gd name="T6" fmla="*/ 2147483647 w 1534"/>
                <a:gd name="T7" fmla="*/ 2147483647 h 1804"/>
                <a:gd name="T8" fmla="*/ 2147483647 w 1534"/>
                <a:gd name="T9" fmla="*/ 2147483647 h 1804"/>
                <a:gd name="T10" fmla="*/ 2147483647 w 1534"/>
                <a:gd name="T11" fmla="*/ 2147483647 h 1804"/>
                <a:gd name="T12" fmla="*/ 2147483647 w 1534"/>
                <a:gd name="T13" fmla="*/ 2147483647 h 1804"/>
                <a:gd name="T14" fmla="*/ 2147483647 w 1534"/>
                <a:gd name="T15" fmla="*/ 2147483647 h 1804"/>
                <a:gd name="T16" fmla="*/ 2147483647 w 1534"/>
                <a:gd name="T17" fmla="*/ 2147483647 h 1804"/>
                <a:gd name="T18" fmla="*/ 2147483647 w 1534"/>
                <a:gd name="T19" fmla="*/ 2147483647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474" y="962"/>
                  </a:moveTo>
                  <a:lnTo>
                    <a:pt x="0" y="0"/>
                  </a:lnTo>
                  <a:lnTo>
                    <a:pt x="0" y="700"/>
                  </a:lnTo>
                  <a:lnTo>
                    <a:pt x="246" y="1200"/>
                  </a:lnTo>
                  <a:lnTo>
                    <a:pt x="798" y="1280"/>
                  </a:lnTo>
                  <a:lnTo>
                    <a:pt x="400" y="1670"/>
                  </a:lnTo>
                  <a:lnTo>
                    <a:pt x="422" y="1804"/>
                  </a:lnTo>
                  <a:lnTo>
                    <a:pt x="826" y="1804"/>
                  </a:lnTo>
                  <a:lnTo>
                    <a:pt x="1534" y="1116"/>
                  </a:lnTo>
                  <a:lnTo>
                    <a:pt x="474" y="962"/>
                  </a:lnTo>
                  <a:close/>
                </a:path>
              </a:pathLst>
            </a:custGeom>
            <a:gradFill flip="none" rotWithShape="1">
              <a:gsLst>
                <a:gs pos="0">
                  <a:srgbClr val="DB782B">
                    <a:shade val="30000"/>
                    <a:satMod val="115000"/>
                  </a:srgbClr>
                </a:gs>
                <a:gs pos="50000">
                  <a:srgbClr val="DB782B">
                    <a:shade val="67500"/>
                    <a:satMod val="115000"/>
                  </a:srgbClr>
                </a:gs>
                <a:gs pos="100000">
                  <a:srgbClr val="DB782B">
                    <a:shade val="100000"/>
                    <a:satMod val="115000"/>
                  </a:srgbClr>
                </a:gs>
              </a:gsLst>
              <a:lin ang="2700000" scaled="1"/>
              <a:tileRect/>
            </a:gradFill>
            <a:ln>
              <a:noFill/>
            </a:ln>
          </p:spPr>
          <p:txBody>
            <a:bodyPr lIns="68568" tIns="34284" rIns="68568" bIns="34284"/>
            <a:lstStyle/>
            <a:p>
              <a:pPr defTabSz="914400" fontAlgn="base">
                <a:spcBef>
                  <a:spcPct val="0"/>
                </a:spcBef>
                <a:spcAft>
                  <a:spcPct val="0"/>
                </a:spcAft>
                <a:defRPr/>
              </a:pPr>
              <a:endParaRPr lang="zh-CN" altLang="en-US" sz="1800" kern="0">
                <a:solidFill>
                  <a:prstClr val="black"/>
                </a:solidFill>
              </a:endParaRPr>
            </a:p>
          </p:txBody>
        </p:sp>
        <p:sp>
          <p:nvSpPr>
            <p:cNvPr id="85" name="Freeform 109"/>
            <p:cNvSpPr/>
            <p:nvPr/>
          </p:nvSpPr>
          <p:spPr bwMode="auto">
            <a:xfrm>
              <a:off x="2988602" y="1277144"/>
              <a:ext cx="1511563" cy="1778549"/>
            </a:xfrm>
            <a:custGeom>
              <a:avLst/>
              <a:gdLst>
                <a:gd name="T0" fmla="*/ 2147483647 w 1534"/>
                <a:gd name="T1" fmla="*/ 2147483647 h 1804"/>
                <a:gd name="T2" fmla="*/ 0 w 1534"/>
                <a:gd name="T3" fmla="*/ 2147483647 h 1804"/>
                <a:gd name="T4" fmla="*/ 2147483647 w 1534"/>
                <a:gd name="T5" fmla="*/ 2147483647 h 1804"/>
                <a:gd name="T6" fmla="*/ 2147483647 w 1534"/>
                <a:gd name="T7" fmla="*/ 2147483647 h 1804"/>
                <a:gd name="T8" fmla="*/ 2147483647 w 1534"/>
                <a:gd name="T9" fmla="*/ 2147483647 h 1804"/>
                <a:gd name="T10" fmla="*/ 2147483647 w 1534"/>
                <a:gd name="T11" fmla="*/ 2147483647 h 1804"/>
                <a:gd name="T12" fmla="*/ 2147483647 w 1534"/>
                <a:gd name="T13" fmla="*/ 2147483647 h 1804"/>
                <a:gd name="T14" fmla="*/ 2147483647 w 1534"/>
                <a:gd name="T15" fmla="*/ 2147483647 h 1804"/>
                <a:gd name="T16" fmla="*/ 2147483647 w 1534"/>
                <a:gd name="T17" fmla="*/ 0 h 1804"/>
                <a:gd name="T18" fmla="*/ 2147483647 w 1534"/>
                <a:gd name="T19" fmla="*/ 2147483647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1060" y="962"/>
                  </a:moveTo>
                  <a:lnTo>
                    <a:pt x="0" y="1116"/>
                  </a:lnTo>
                  <a:lnTo>
                    <a:pt x="708" y="1804"/>
                  </a:lnTo>
                  <a:lnTo>
                    <a:pt x="1112" y="1804"/>
                  </a:lnTo>
                  <a:lnTo>
                    <a:pt x="1136" y="1670"/>
                  </a:lnTo>
                  <a:lnTo>
                    <a:pt x="736" y="1280"/>
                  </a:lnTo>
                  <a:lnTo>
                    <a:pt x="1288" y="1200"/>
                  </a:lnTo>
                  <a:lnTo>
                    <a:pt x="1534" y="700"/>
                  </a:lnTo>
                  <a:lnTo>
                    <a:pt x="1534" y="0"/>
                  </a:lnTo>
                  <a:lnTo>
                    <a:pt x="1060" y="962"/>
                  </a:lnTo>
                  <a:close/>
                </a:path>
              </a:pathLst>
            </a:custGeom>
            <a:gradFill flip="none" rotWithShape="1">
              <a:gsLst>
                <a:gs pos="0">
                  <a:srgbClr val="DB782B">
                    <a:shade val="30000"/>
                    <a:satMod val="115000"/>
                  </a:srgbClr>
                </a:gs>
                <a:gs pos="50000">
                  <a:srgbClr val="DB782B">
                    <a:shade val="67500"/>
                    <a:satMod val="115000"/>
                  </a:srgbClr>
                </a:gs>
                <a:gs pos="100000">
                  <a:srgbClr val="DB782B">
                    <a:shade val="100000"/>
                    <a:satMod val="115000"/>
                  </a:srgbClr>
                </a:gs>
              </a:gsLst>
              <a:lin ang="2700000" scaled="1"/>
              <a:tileRect/>
            </a:gradFill>
            <a:ln>
              <a:noFill/>
            </a:ln>
          </p:spPr>
          <p:txBody>
            <a:bodyPr lIns="68568" tIns="34284" rIns="68568" bIns="34284"/>
            <a:lstStyle/>
            <a:p>
              <a:pPr defTabSz="914400" fontAlgn="base">
                <a:spcBef>
                  <a:spcPct val="0"/>
                </a:spcBef>
                <a:spcAft>
                  <a:spcPct val="0"/>
                </a:spcAft>
                <a:defRPr/>
              </a:pPr>
              <a:endParaRPr lang="zh-CN" altLang="en-US" sz="1800" kern="0">
                <a:solidFill>
                  <a:prstClr val="black"/>
                </a:solidFill>
              </a:endParaRPr>
            </a:p>
          </p:txBody>
        </p:sp>
        <p:sp>
          <p:nvSpPr>
            <p:cNvPr id="86" name="Freeform 121"/>
            <p:cNvSpPr/>
            <p:nvPr/>
          </p:nvSpPr>
          <p:spPr bwMode="auto">
            <a:xfrm>
              <a:off x="4274701" y="2655520"/>
              <a:ext cx="190533" cy="188971"/>
            </a:xfrm>
            <a:custGeom>
              <a:avLst/>
              <a:gdLst>
                <a:gd name="T0" fmla="*/ 2147483647 w 192"/>
                <a:gd name="T1" fmla="*/ 2147483647 h 192"/>
                <a:gd name="T2" fmla="*/ 2147483647 w 192"/>
                <a:gd name="T3" fmla="*/ 2147483647 h 192"/>
                <a:gd name="T4" fmla="*/ 2147483647 w 192"/>
                <a:gd name="T5" fmla="*/ 2147483647 h 192"/>
                <a:gd name="T6" fmla="*/ 2147483647 w 192"/>
                <a:gd name="T7" fmla="*/ 2147483647 h 192"/>
                <a:gd name="T8" fmla="*/ 2147483647 w 192"/>
                <a:gd name="T9" fmla="*/ 2147483647 h 192"/>
                <a:gd name="T10" fmla="*/ 2147483647 w 192"/>
                <a:gd name="T11" fmla="*/ 2147483647 h 192"/>
                <a:gd name="T12" fmla="*/ 2147483647 w 192"/>
                <a:gd name="T13" fmla="*/ 2147483647 h 192"/>
                <a:gd name="T14" fmla="*/ 2147483647 w 192"/>
                <a:gd name="T15" fmla="*/ 2147483647 h 192"/>
                <a:gd name="T16" fmla="*/ 2147483647 w 192"/>
                <a:gd name="T17" fmla="*/ 2147483647 h 192"/>
                <a:gd name="T18" fmla="*/ 2147483647 w 192"/>
                <a:gd name="T19" fmla="*/ 2147483647 h 192"/>
                <a:gd name="T20" fmla="*/ 2147483647 w 192"/>
                <a:gd name="T21" fmla="*/ 2147483647 h 192"/>
                <a:gd name="T22" fmla="*/ 2147483647 w 192"/>
                <a:gd name="T23" fmla="*/ 2147483647 h 192"/>
                <a:gd name="T24" fmla="*/ 2147483647 w 192"/>
                <a:gd name="T25" fmla="*/ 2147483647 h 192"/>
                <a:gd name="T26" fmla="*/ 2147483647 w 192"/>
                <a:gd name="T27" fmla="*/ 2147483647 h 192"/>
                <a:gd name="T28" fmla="*/ 2147483647 w 192"/>
                <a:gd name="T29" fmla="*/ 2147483647 h 192"/>
                <a:gd name="T30" fmla="*/ 2147483647 w 192"/>
                <a:gd name="T31" fmla="*/ 2147483647 h 192"/>
                <a:gd name="T32" fmla="*/ 2147483647 w 192"/>
                <a:gd name="T33" fmla="*/ 2147483647 h 192"/>
                <a:gd name="T34" fmla="*/ 2147483647 w 192"/>
                <a:gd name="T35" fmla="*/ 2147483647 h 192"/>
                <a:gd name="T36" fmla="*/ 0 w 192"/>
                <a:gd name="T37" fmla="*/ 2147483647 h 192"/>
                <a:gd name="T38" fmla="*/ 0 w 192"/>
                <a:gd name="T39" fmla="*/ 2147483647 h 192"/>
                <a:gd name="T40" fmla="*/ 2147483647 w 192"/>
                <a:gd name="T41" fmla="*/ 2147483647 h 192"/>
                <a:gd name="T42" fmla="*/ 2147483647 w 192"/>
                <a:gd name="T43" fmla="*/ 2147483647 h 192"/>
                <a:gd name="T44" fmla="*/ 2147483647 w 192"/>
                <a:gd name="T45" fmla="*/ 2147483647 h 192"/>
                <a:gd name="T46" fmla="*/ 2147483647 w 192"/>
                <a:gd name="T47" fmla="*/ 2147483647 h 192"/>
                <a:gd name="T48" fmla="*/ 2147483647 w 192"/>
                <a:gd name="T49" fmla="*/ 2147483647 h 192"/>
                <a:gd name="T50" fmla="*/ 2147483647 w 192"/>
                <a:gd name="T51" fmla="*/ 2147483647 h 192"/>
                <a:gd name="T52" fmla="*/ 2147483647 w 192"/>
                <a:gd name="T53" fmla="*/ 2147483647 h 192"/>
                <a:gd name="T54" fmla="*/ 2147483647 w 192"/>
                <a:gd name="T55" fmla="*/ 0 h 192"/>
                <a:gd name="T56" fmla="*/ 2147483647 w 192"/>
                <a:gd name="T57" fmla="*/ 0 h 192"/>
                <a:gd name="T58" fmla="*/ 2147483647 w 192"/>
                <a:gd name="T59" fmla="*/ 2147483647 h 192"/>
                <a:gd name="T60" fmla="*/ 2147483647 w 192"/>
                <a:gd name="T61" fmla="*/ 2147483647 h 192"/>
                <a:gd name="T62" fmla="*/ 2147483647 w 192"/>
                <a:gd name="T63" fmla="*/ 2147483647 h 192"/>
                <a:gd name="T64" fmla="*/ 2147483647 w 192"/>
                <a:gd name="T65" fmla="*/ 2147483647 h 192"/>
                <a:gd name="T66" fmla="*/ 2147483647 w 192"/>
                <a:gd name="T67" fmla="*/ 2147483647 h 192"/>
                <a:gd name="T68" fmla="*/ 2147483647 w 192"/>
                <a:gd name="T69" fmla="*/ 2147483647 h 192"/>
                <a:gd name="T70" fmla="*/ 2147483647 w 192"/>
                <a:gd name="T71" fmla="*/ 2147483647 h 192"/>
                <a:gd name="T72" fmla="*/ 2147483647 w 192"/>
                <a:gd name="T73" fmla="*/ 2147483647 h 192"/>
                <a:gd name="T74" fmla="*/ 2147483647 w 192"/>
                <a:gd name="T75" fmla="*/ 2147483647 h 19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2" h="192">
                  <a:moveTo>
                    <a:pt x="192" y="96"/>
                  </a:moveTo>
                  <a:lnTo>
                    <a:pt x="192" y="96"/>
                  </a:lnTo>
                  <a:lnTo>
                    <a:pt x="190" y="116"/>
                  </a:lnTo>
                  <a:lnTo>
                    <a:pt x="184" y="134"/>
                  </a:lnTo>
                  <a:lnTo>
                    <a:pt x="174" y="150"/>
                  </a:lnTo>
                  <a:lnTo>
                    <a:pt x="164" y="164"/>
                  </a:lnTo>
                  <a:lnTo>
                    <a:pt x="150" y="176"/>
                  </a:lnTo>
                  <a:lnTo>
                    <a:pt x="132" y="184"/>
                  </a:lnTo>
                  <a:lnTo>
                    <a:pt x="116" y="190"/>
                  </a:lnTo>
                  <a:lnTo>
                    <a:pt x="96" y="192"/>
                  </a:lnTo>
                  <a:lnTo>
                    <a:pt x="76" y="190"/>
                  </a:lnTo>
                  <a:lnTo>
                    <a:pt x="58" y="184"/>
                  </a:lnTo>
                  <a:lnTo>
                    <a:pt x="42" y="176"/>
                  </a:lnTo>
                  <a:lnTo>
                    <a:pt x="28" y="164"/>
                  </a:lnTo>
                  <a:lnTo>
                    <a:pt x="16" y="150"/>
                  </a:lnTo>
                  <a:lnTo>
                    <a:pt x="8" y="134"/>
                  </a:lnTo>
                  <a:lnTo>
                    <a:pt x="2" y="116"/>
                  </a:lnTo>
                  <a:lnTo>
                    <a:pt x="0" y="96"/>
                  </a:lnTo>
                  <a:lnTo>
                    <a:pt x="2" y="76"/>
                  </a:lnTo>
                  <a:lnTo>
                    <a:pt x="8" y="58"/>
                  </a:lnTo>
                  <a:lnTo>
                    <a:pt x="16" y="42"/>
                  </a:lnTo>
                  <a:lnTo>
                    <a:pt x="28" y="28"/>
                  </a:lnTo>
                  <a:lnTo>
                    <a:pt x="42" y="18"/>
                  </a:lnTo>
                  <a:lnTo>
                    <a:pt x="58" y="8"/>
                  </a:lnTo>
                  <a:lnTo>
                    <a:pt x="76" y="2"/>
                  </a:lnTo>
                  <a:lnTo>
                    <a:pt x="96" y="0"/>
                  </a:lnTo>
                  <a:lnTo>
                    <a:pt x="116" y="2"/>
                  </a:lnTo>
                  <a:lnTo>
                    <a:pt x="132" y="8"/>
                  </a:lnTo>
                  <a:lnTo>
                    <a:pt x="150" y="18"/>
                  </a:lnTo>
                  <a:lnTo>
                    <a:pt x="164" y="28"/>
                  </a:lnTo>
                  <a:lnTo>
                    <a:pt x="174" y="42"/>
                  </a:lnTo>
                  <a:lnTo>
                    <a:pt x="184" y="58"/>
                  </a:lnTo>
                  <a:lnTo>
                    <a:pt x="190" y="76"/>
                  </a:lnTo>
                  <a:lnTo>
                    <a:pt x="192" y="96"/>
                  </a:lnTo>
                  <a:close/>
                </a:path>
              </a:pathLst>
            </a:custGeom>
            <a:solidFill>
              <a:srgbClr val="797770"/>
            </a:solidFill>
            <a:ln>
              <a:noFill/>
            </a:ln>
            <a:extLst>
              <a:ext uri="{91240B29-F687-4F45-9708-019B960494DF}">
                <a14:hiddenLine xmlns:a14="http://schemas.microsoft.com/office/drawing/2010/main" w="9525">
                  <a:solidFill>
                    <a:srgbClr val="000000"/>
                  </a:solidFill>
                  <a:round/>
                </a14:hiddenLine>
              </a:ext>
            </a:extLst>
          </p:spPr>
          <p:txBody>
            <a:bodyPr lIns="68568" tIns="34284" rIns="68568" bIns="34284"/>
            <a:lstStyle/>
            <a:p>
              <a:pPr defTabSz="914400" fontAlgn="base">
                <a:spcBef>
                  <a:spcPct val="0"/>
                </a:spcBef>
                <a:spcAft>
                  <a:spcPct val="0"/>
                </a:spcAft>
                <a:defRPr/>
              </a:pPr>
              <a:endParaRPr lang="zh-CN" altLang="en-US" sz="1800" kern="0">
                <a:solidFill>
                  <a:prstClr val="black"/>
                </a:solidFill>
              </a:endParaRPr>
            </a:p>
          </p:txBody>
        </p:sp>
        <p:sp>
          <p:nvSpPr>
            <p:cNvPr id="87" name="Freeform 122"/>
            <p:cNvSpPr/>
            <p:nvPr/>
          </p:nvSpPr>
          <p:spPr bwMode="auto">
            <a:xfrm>
              <a:off x="4501754" y="2607879"/>
              <a:ext cx="236578" cy="236611"/>
            </a:xfrm>
            <a:custGeom>
              <a:avLst/>
              <a:gdLst>
                <a:gd name="T0" fmla="*/ 2147483647 w 240"/>
                <a:gd name="T1" fmla="*/ 2147483647 h 240"/>
                <a:gd name="T2" fmla="*/ 2147483647 w 240"/>
                <a:gd name="T3" fmla="*/ 2147483647 h 240"/>
                <a:gd name="T4" fmla="*/ 2147483647 w 240"/>
                <a:gd name="T5" fmla="*/ 2147483647 h 240"/>
                <a:gd name="T6" fmla="*/ 2147483647 w 240"/>
                <a:gd name="T7" fmla="*/ 2147483647 h 240"/>
                <a:gd name="T8" fmla="*/ 2147483647 w 240"/>
                <a:gd name="T9" fmla="*/ 2147483647 h 240"/>
                <a:gd name="T10" fmla="*/ 2147483647 w 240"/>
                <a:gd name="T11" fmla="*/ 2147483647 h 240"/>
                <a:gd name="T12" fmla="*/ 2147483647 w 240"/>
                <a:gd name="T13" fmla="*/ 2147483647 h 240"/>
                <a:gd name="T14" fmla="*/ 2147483647 w 240"/>
                <a:gd name="T15" fmla="*/ 2147483647 h 240"/>
                <a:gd name="T16" fmla="*/ 2147483647 w 240"/>
                <a:gd name="T17" fmla="*/ 2147483647 h 240"/>
                <a:gd name="T18" fmla="*/ 2147483647 w 240"/>
                <a:gd name="T19" fmla="*/ 2147483647 h 240"/>
                <a:gd name="T20" fmla="*/ 2147483647 w 240"/>
                <a:gd name="T21" fmla="*/ 2147483647 h 240"/>
                <a:gd name="T22" fmla="*/ 2147483647 w 240"/>
                <a:gd name="T23" fmla="*/ 2147483647 h 240"/>
                <a:gd name="T24" fmla="*/ 2147483647 w 240"/>
                <a:gd name="T25" fmla="*/ 2147483647 h 240"/>
                <a:gd name="T26" fmla="*/ 2147483647 w 240"/>
                <a:gd name="T27" fmla="*/ 2147483647 h 240"/>
                <a:gd name="T28" fmla="*/ 2147483647 w 240"/>
                <a:gd name="T29" fmla="*/ 2147483647 h 240"/>
                <a:gd name="T30" fmla="*/ 2147483647 w 240"/>
                <a:gd name="T31" fmla="*/ 2147483647 h 240"/>
                <a:gd name="T32" fmla="*/ 2147483647 w 240"/>
                <a:gd name="T33" fmla="*/ 2147483647 h 240"/>
                <a:gd name="T34" fmla="*/ 2147483647 w 240"/>
                <a:gd name="T35" fmla="*/ 2147483647 h 240"/>
                <a:gd name="T36" fmla="*/ 2147483647 w 240"/>
                <a:gd name="T37" fmla="*/ 2147483647 h 240"/>
                <a:gd name="T38" fmla="*/ 2147483647 w 240"/>
                <a:gd name="T39" fmla="*/ 2147483647 h 240"/>
                <a:gd name="T40" fmla="*/ 2147483647 w 240"/>
                <a:gd name="T41" fmla="*/ 2147483647 h 240"/>
                <a:gd name="T42" fmla="*/ 0 w 240"/>
                <a:gd name="T43" fmla="*/ 2147483647 h 240"/>
                <a:gd name="T44" fmla="*/ 0 w 240"/>
                <a:gd name="T45" fmla="*/ 2147483647 h 240"/>
                <a:gd name="T46" fmla="*/ 0 w 240"/>
                <a:gd name="T47" fmla="*/ 2147483647 h 240"/>
                <a:gd name="T48" fmla="*/ 0 w 240"/>
                <a:gd name="T49" fmla="*/ 2147483647 h 240"/>
                <a:gd name="T50" fmla="*/ 2147483647 w 240"/>
                <a:gd name="T51" fmla="*/ 2147483647 h 240"/>
                <a:gd name="T52" fmla="*/ 2147483647 w 240"/>
                <a:gd name="T53" fmla="*/ 2147483647 h 240"/>
                <a:gd name="T54" fmla="*/ 2147483647 w 240"/>
                <a:gd name="T55" fmla="*/ 2147483647 h 240"/>
                <a:gd name="T56" fmla="*/ 2147483647 w 240"/>
                <a:gd name="T57" fmla="*/ 2147483647 h 240"/>
                <a:gd name="T58" fmla="*/ 2147483647 w 240"/>
                <a:gd name="T59" fmla="*/ 2147483647 h 240"/>
                <a:gd name="T60" fmla="*/ 2147483647 w 240"/>
                <a:gd name="T61" fmla="*/ 2147483647 h 240"/>
                <a:gd name="T62" fmla="*/ 2147483647 w 240"/>
                <a:gd name="T63" fmla="*/ 2147483647 h 240"/>
                <a:gd name="T64" fmla="*/ 2147483647 w 240"/>
                <a:gd name="T65" fmla="*/ 0 h 240"/>
                <a:gd name="T66" fmla="*/ 2147483647 w 240"/>
                <a:gd name="T67" fmla="*/ 0 h 240"/>
                <a:gd name="T68" fmla="*/ 2147483647 w 240"/>
                <a:gd name="T69" fmla="*/ 0 h 240"/>
                <a:gd name="T70" fmla="*/ 2147483647 w 240"/>
                <a:gd name="T71" fmla="*/ 0 h 240"/>
                <a:gd name="T72" fmla="*/ 2147483647 w 240"/>
                <a:gd name="T73" fmla="*/ 2147483647 h 240"/>
                <a:gd name="T74" fmla="*/ 2147483647 w 240"/>
                <a:gd name="T75" fmla="*/ 2147483647 h 240"/>
                <a:gd name="T76" fmla="*/ 2147483647 w 240"/>
                <a:gd name="T77" fmla="*/ 2147483647 h 240"/>
                <a:gd name="T78" fmla="*/ 2147483647 w 240"/>
                <a:gd name="T79" fmla="*/ 2147483647 h 240"/>
                <a:gd name="T80" fmla="*/ 2147483647 w 240"/>
                <a:gd name="T81" fmla="*/ 2147483647 h 240"/>
                <a:gd name="T82" fmla="*/ 2147483647 w 240"/>
                <a:gd name="T83" fmla="*/ 2147483647 h 240"/>
                <a:gd name="T84" fmla="*/ 2147483647 w 240"/>
                <a:gd name="T85" fmla="*/ 2147483647 h 240"/>
                <a:gd name="T86" fmla="*/ 2147483647 w 240"/>
                <a:gd name="T87" fmla="*/ 2147483647 h 240"/>
                <a:gd name="T88" fmla="*/ 2147483647 w 240"/>
                <a:gd name="T89" fmla="*/ 2147483647 h 240"/>
                <a:gd name="T90" fmla="*/ 2147483647 w 240"/>
                <a:gd name="T91" fmla="*/ 2147483647 h 24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40" h="240">
                  <a:moveTo>
                    <a:pt x="240" y="120"/>
                  </a:moveTo>
                  <a:lnTo>
                    <a:pt x="240" y="120"/>
                  </a:lnTo>
                  <a:lnTo>
                    <a:pt x="238" y="132"/>
                  </a:lnTo>
                  <a:lnTo>
                    <a:pt x="238" y="144"/>
                  </a:lnTo>
                  <a:lnTo>
                    <a:pt x="230" y="166"/>
                  </a:lnTo>
                  <a:lnTo>
                    <a:pt x="218" y="186"/>
                  </a:lnTo>
                  <a:lnTo>
                    <a:pt x="204" y="204"/>
                  </a:lnTo>
                  <a:lnTo>
                    <a:pt x="186" y="218"/>
                  </a:lnTo>
                  <a:lnTo>
                    <a:pt x="166" y="230"/>
                  </a:lnTo>
                  <a:lnTo>
                    <a:pt x="144" y="236"/>
                  </a:lnTo>
                  <a:lnTo>
                    <a:pt x="132" y="238"/>
                  </a:lnTo>
                  <a:lnTo>
                    <a:pt x="120" y="240"/>
                  </a:lnTo>
                  <a:lnTo>
                    <a:pt x="108" y="238"/>
                  </a:lnTo>
                  <a:lnTo>
                    <a:pt x="96" y="236"/>
                  </a:lnTo>
                  <a:lnTo>
                    <a:pt x="72" y="230"/>
                  </a:lnTo>
                  <a:lnTo>
                    <a:pt x="52" y="218"/>
                  </a:lnTo>
                  <a:lnTo>
                    <a:pt x="34" y="204"/>
                  </a:lnTo>
                  <a:lnTo>
                    <a:pt x="20" y="186"/>
                  </a:lnTo>
                  <a:lnTo>
                    <a:pt x="8" y="166"/>
                  </a:lnTo>
                  <a:lnTo>
                    <a:pt x="2" y="144"/>
                  </a:lnTo>
                  <a:lnTo>
                    <a:pt x="0" y="132"/>
                  </a:lnTo>
                  <a:lnTo>
                    <a:pt x="0" y="120"/>
                  </a:lnTo>
                  <a:lnTo>
                    <a:pt x="0" y="108"/>
                  </a:lnTo>
                  <a:lnTo>
                    <a:pt x="2" y="96"/>
                  </a:lnTo>
                  <a:lnTo>
                    <a:pt x="8" y="72"/>
                  </a:lnTo>
                  <a:lnTo>
                    <a:pt x="20" y="52"/>
                  </a:lnTo>
                  <a:lnTo>
                    <a:pt x="34" y="34"/>
                  </a:lnTo>
                  <a:lnTo>
                    <a:pt x="52" y="20"/>
                  </a:lnTo>
                  <a:lnTo>
                    <a:pt x="72" y="8"/>
                  </a:lnTo>
                  <a:lnTo>
                    <a:pt x="96" y="2"/>
                  </a:lnTo>
                  <a:lnTo>
                    <a:pt x="108" y="0"/>
                  </a:lnTo>
                  <a:lnTo>
                    <a:pt x="120" y="0"/>
                  </a:lnTo>
                  <a:lnTo>
                    <a:pt x="132" y="0"/>
                  </a:lnTo>
                  <a:lnTo>
                    <a:pt x="144" y="2"/>
                  </a:lnTo>
                  <a:lnTo>
                    <a:pt x="166" y="8"/>
                  </a:lnTo>
                  <a:lnTo>
                    <a:pt x="186" y="20"/>
                  </a:lnTo>
                  <a:lnTo>
                    <a:pt x="204" y="34"/>
                  </a:lnTo>
                  <a:lnTo>
                    <a:pt x="218" y="52"/>
                  </a:lnTo>
                  <a:lnTo>
                    <a:pt x="230" y="72"/>
                  </a:lnTo>
                  <a:lnTo>
                    <a:pt x="238" y="96"/>
                  </a:lnTo>
                  <a:lnTo>
                    <a:pt x="238" y="108"/>
                  </a:lnTo>
                  <a:lnTo>
                    <a:pt x="240" y="120"/>
                  </a:lnTo>
                  <a:close/>
                </a:path>
              </a:pathLst>
            </a:custGeom>
            <a:solidFill>
              <a:srgbClr val="797770"/>
            </a:solidFill>
            <a:ln>
              <a:noFill/>
            </a:ln>
            <a:extLst>
              <a:ext uri="{91240B29-F687-4F45-9708-019B960494DF}">
                <a14:hiddenLine xmlns:a14="http://schemas.microsoft.com/office/drawing/2010/main" w="9525">
                  <a:solidFill>
                    <a:srgbClr val="000000"/>
                  </a:solidFill>
                  <a:round/>
                </a14:hiddenLine>
              </a:ext>
            </a:extLst>
          </p:spPr>
          <p:txBody>
            <a:bodyPr lIns="68568" tIns="34284" rIns="68568" bIns="34284"/>
            <a:lstStyle/>
            <a:p>
              <a:pPr defTabSz="914400" fontAlgn="base">
                <a:spcBef>
                  <a:spcPct val="0"/>
                </a:spcBef>
                <a:spcAft>
                  <a:spcPct val="0"/>
                </a:spcAft>
                <a:defRPr/>
              </a:pPr>
              <a:endParaRPr lang="zh-CN" altLang="en-US" sz="1800" kern="0">
                <a:solidFill>
                  <a:prstClr val="black"/>
                </a:solidFill>
              </a:endParaRPr>
            </a:p>
          </p:txBody>
        </p:sp>
        <p:sp>
          <p:nvSpPr>
            <p:cNvPr id="88" name="Freeform 123"/>
            <p:cNvSpPr/>
            <p:nvPr/>
          </p:nvSpPr>
          <p:spPr bwMode="auto">
            <a:xfrm>
              <a:off x="4274701" y="2884190"/>
              <a:ext cx="190533" cy="185796"/>
            </a:xfrm>
            <a:custGeom>
              <a:avLst/>
              <a:gdLst>
                <a:gd name="T0" fmla="*/ 2147483647 w 192"/>
                <a:gd name="T1" fmla="*/ 2147483647 h 190"/>
                <a:gd name="T2" fmla="*/ 2147483647 w 192"/>
                <a:gd name="T3" fmla="*/ 2147483647 h 190"/>
                <a:gd name="T4" fmla="*/ 2147483647 w 192"/>
                <a:gd name="T5" fmla="*/ 2147483647 h 190"/>
                <a:gd name="T6" fmla="*/ 2147483647 w 192"/>
                <a:gd name="T7" fmla="*/ 2147483647 h 190"/>
                <a:gd name="T8" fmla="*/ 2147483647 w 192"/>
                <a:gd name="T9" fmla="*/ 2147483647 h 190"/>
                <a:gd name="T10" fmla="*/ 2147483647 w 192"/>
                <a:gd name="T11" fmla="*/ 2147483647 h 190"/>
                <a:gd name="T12" fmla="*/ 2147483647 w 192"/>
                <a:gd name="T13" fmla="*/ 2147483647 h 190"/>
                <a:gd name="T14" fmla="*/ 2147483647 w 192"/>
                <a:gd name="T15" fmla="*/ 2147483647 h 190"/>
                <a:gd name="T16" fmla="*/ 2147483647 w 192"/>
                <a:gd name="T17" fmla="*/ 2147483647 h 190"/>
                <a:gd name="T18" fmla="*/ 2147483647 w 192"/>
                <a:gd name="T19" fmla="*/ 2147483647 h 190"/>
                <a:gd name="T20" fmla="*/ 2147483647 w 192"/>
                <a:gd name="T21" fmla="*/ 2147483647 h 190"/>
                <a:gd name="T22" fmla="*/ 2147483647 w 192"/>
                <a:gd name="T23" fmla="*/ 2147483647 h 190"/>
                <a:gd name="T24" fmla="*/ 2147483647 w 192"/>
                <a:gd name="T25" fmla="*/ 2147483647 h 190"/>
                <a:gd name="T26" fmla="*/ 2147483647 w 192"/>
                <a:gd name="T27" fmla="*/ 2147483647 h 190"/>
                <a:gd name="T28" fmla="*/ 2147483647 w 192"/>
                <a:gd name="T29" fmla="*/ 2147483647 h 190"/>
                <a:gd name="T30" fmla="*/ 2147483647 w 192"/>
                <a:gd name="T31" fmla="*/ 2147483647 h 190"/>
                <a:gd name="T32" fmla="*/ 2147483647 w 192"/>
                <a:gd name="T33" fmla="*/ 2147483647 h 190"/>
                <a:gd name="T34" fmla="*/ 2147483647 w 192"/>
                <a:gd name="T35" fmla="*/ 2147483647 h 190"/>
                <a:gd name="T36" fmla="*/ 0 w 192"/>
                <a:gd name="T37" fmla="*/ 2147483647 h 190"/>
                <a:gd name="T38" fmla="*/ 0 w 192"/>
                <a:gd name="T39" fmla="*/ 2147483647 h 190"/>
                <a:gd name="T40" fmla="*/ 2147483647 w 192"/>
                <a:gd name="T41" fmla="*/ 2147483647 h 190"/>
                <a:gd name="T42" fmla="*/ 2147483647 w 192"/>
                <a:gd name="T43" fmla="*/ 2147483647 h 190"/>
                <a:gd name="T44" fmla="*/ 2147483647 w 192"/>
                <a:gd name="T45" fmla="*/ 2147483647 h 190"/>
                <a:gd name="T46" fmla="*/ 2147483647 w 192"/>
                <a:gd name="T47" fmla="*/ 2147483647 h 190"/>
                <a:gd name="T48" fmla="*/ 2147483647 w 192"/>
                <a:gd name="T49" fmla="*/ 2147483647 h 190"/>
                <a:gd name="T50" fmla="*/ 2147483647 w 192"/>
                <a:gd name="T51" fmla="*/ 2147483647 h 190"/>
                <a:gd name="T52" fmla="*/ 2147483647 w 192"/>
                <a:gd name="T53" fmla="*/ 2147483647 h 190"/>
                <a:gd name="T54" fmla="*/ 2147483647 w 192"/>
                <a:gd name="T55" fmla="*/ 0 h 190"/>
                <a:gd name="T56" fmla="*/ 2147483647 w 192"/>
                <a:gd name="T57" fmla="*/ 0 h 190"/>
                <a:gd name="T58" fmla="*/ 2147483647 w 192"/>
                <a:gd name="T59" fmla="*/ 2147483647 h 190"/>
                <a:gd name="T60" fmla="*/ 2147483647 w 192"/>
                <a:gd name="T61" fmla="*/ 2147483647 h 190"/>
                <a:gd name="T62" fmla="*/ 2147483647 w 192"/>
                <a:gd name="T63" fmla="*/ 2147483647 h 190"/>
                <a:gd name="T64" fmla="*/ 2147483647 w 192"/>
                <a:gd name="T65" fmla="*/ 2147483647 h 190"/>
                <a:gd name="T66" fmla="*/ 2147483647 w 192"/>
                <a:gd name="T67" fmla="*/ 2147483647 h 190"/>
                <a:gd name="T68" fmla="*/ 2147483647 w 192"/>
                <a:gd name="T69" fmla="*/ 2147483647 h 190"/>
                <a:gd name="T70" fmla="*/ 2147483647 w 192"/>
                <a:gd name="T71" fmla="*/ 2147483647 h 190"/>
                <a:gd name="T72" fmla="*/ 2147483647 w 192"/>
                <a:gd name="T73" fmla="*/ 2147483647 h 190"/>
                <a:gd name="T74" fmla="*/ 2147483647 w 192"/>
                <a:gd name="T75" fmla="*/ 2147483647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2" h="190">
                  <a:moveTo>
                    <a:pt x="192" y="94"/>
                  </a:moveTo>
                  <a:lnTo>
                    <a:pt x="192" y="94"/>
                  </a:lnTo>
                  <a:lnTo>
                    <a:pt x="190" y="114"/>
                  </a:lnTo>
                  <a:lnTo>
                    <a:pt x="184" y="132"/>
                  </a:lnTo>
                  <a:lnTo>
                    <a:pt x="174" y="148"/>
                  </a:lnTo>
                  <a:lnTo>
                    <a:pt x="164" y="162"/>
                  </a:lnTo>
                  <a:lnTo>
                    <a:pt x="150" y="174"/>
                  </a:lnTo>
                  <a:lnTo>
                    <a:pt x="132" y="182"/>
                  </a:lnTo>
                  <a:lnTo>
                    <a:pt x="116" y="188"/>
                  </a:lnTo>
                  <a:lnTo>
                    <a:pt x="96" y="190"/>
                  </a:lnTo>
                  <a:lnTo>
                    <a:pt x="76" y="188"/>
                  </a:lnTo>
                  <a:lnTo>
                    <a:pt x="58" y="182"/>
                  </a:lnTo>
                  <a:lnTo>
                    <a:pt x="42" y="174"/>
                  </a:lnTo>
                  <a:lnTo>
                    <a:pt x="28" y="162"/>
                  </a:lnTo>
                  <a:lnTo>
                    <a:pt x="16" y="148"/>
                  </a:lnTo>
                  <a:lnTo>
                    <a:pt x="8" y="132"/>
                  </a:lnTo>
                  <a:lnTo>
                    <a:pt x="2" y="114"/>
                  </a:lnTo>
                  <a:lnTo>
                    <a:pt x="0" y="94"/>
                  </a:lnTo>
                  <a:lnTo>
                    <a:pt x="2" y="76"/>
                  </a:lnTo>
                  <a:lnTo>
                    <a:pt x="8" y="58"/>
                  </a:lnTo>
                  <a:lnTo>
                    <a:pt x="16" y="42"/>
                  </a:lnTo>
                  <a:lnTo>
                    <a:pt x="28" y="28"/>
                  </a:lnTo>
                  <a:lnTo>
                    <a:pt x="42" y="16"/>
                  </a:lnTo>
                  <a:lnTo>
                    <a:pt x="58" y="8"/>
                  </a:lnTo>
                  <a:lnTo>
                    <a:pt x="76" y="2"/>
                  </a:lnTo>
                  <a:lnTo>
                    <a:pt x="96" y="0"/>
                  </a:lnTo>
                  <a:lnTo>
                    <a:pt x="116" y="2"/>
                  </a:lnTo>
                  <a:lnTo>
                    <a:pt x="132" y="8"/>
                  </a:lnTo>
                  <a:lnTo>
                    <a:pt x="150" y="16"/>
                  </a:lnTo>
                  <a:lnTo>
                    <a:pt x="164" y="28"/>
                  </a:lnTo>
                  <a:lnTo>
                    <a:pt x="174" y="42"/>
                  </a:lnTo>
                  <a:lnTo>
                    <a:pt x="184" y="58"/>
                  </a:lnTo>
                  <a:lnTo>
                    <a:pt x="190" y="76"/>
                  </a:lnTo>
                  <a:lnTo>
                    <a:pt x="192" y="94"/>
                  </a:lnTo>
                  <a:close/>
                </a:path>
              </a:pathLst>
            </a:custGeom>
            <a:solidFill>
              <a:srgbClr val="797770"/>
            </a:solidFill>
            <a:ln>
              <a:noFill/>
            </a:ln>
            <a:extLst>
              <a:ext uri="{91240B29-F687-4F45-9708-019B960494DF}">
                <a14:hiddenLine xmlns:a14="http://schemas.microsoft.com/office/drawing/2010/main" w="9525">
                  <a:solidFill>
                    <a:srgbClr val="000000"/>
                  </a:solidFill>
                  <a:round/>
                </a14:hiddenLine>
              </a:ext>
            </a:extLst>
          </p:spPr>
          <p:txBody>
            <a:bodyPr lIns="68568" tIns="34284" rIns="68568" bIns="34284"/>
            <a:lstStyle/>
            <a:p>
              <a:pPr defTabSz="914400" fontAlgn="base">
                <a:spcBef>
                  <a:spcPct val="0"/>
                </a:spcBef>
                <a:spcAft>
                  <a:spcPct val="0"/>
                </a:spcAft>
                <a:defRPr/>
              </a:pPr>
              <a:endParaRPr lang="zh-CN" altLang="en-US" sz="1800" kern="0">
                <a:solidFill>
                  <a:prstClr val="black"/>
                </a:solidFill>
              </a:endParaRPr>
            </a:p>
          </p:txBody>
        </p:sp>
        <p:sp>
          <p:nvSpPr>
            <p:cNvPr id="89" name="Freeform 124"/>
            <p:cNvSpPr/>
            <p:nvPr/>
          </p:nvSpPr>
          <p:spPr bwMode="auto">
            <a:xfrm>
              <a:off x="4501754" y="2884190"/>
              <a:ext cx="187358" cy="185796"/>
            </a:xfrm>
            <a:custGeom>
              <a:avLst/>
              <a:gdLst>
                <a:gd name="T0" fmla="*/ 2147483647 w 190"/>
                <a:gd name="T1" fmla="*/ 2147483647 h 190"/>
                <a:gd name="T2" fmla="*/ 2147483647 w 190"/>
                <a:gd name="T3" fmla="*/ 2147483647 h 190"/>
                <a:gd name="T4" fmla="*/ 2147483647 w 190"/>
                <a:gd name="T5" fmla="*/ 2147483647 h 190"/>
                <a:gd name="T6" fmla="*/ 2147483647 w 190"/>
                <a:gd name="T7" fmla="*/ 2147483647 h 190"/>
                <a:gd name="T8" fmla="*/ 2147483647 w 190"/>
                <a:gd name="T9" fmla="*/ 2147483647 h 190"/>
                <a:gd name="T10" fmla="*/ 2147483647 w 190"/>
                <a:gd name="T11" fmla="*/ 2147483647 h 190"/>
                <a:gd name="T12" fmla="*/ 2147483647 w 190"/>
                <a:gd name="T13" fmla="*/ 2147483647 h 190"/>
                <a:gd name="T14" fmla="*/ 2147483647 w 190"/>
                <a:gd name="T15" fmla="*/ 2147483647 h 190"/>
                <a:gd name="T16" fmla="*/ 2147483647 w 190"/>
                <a:gd name="T17" fmla="*/ 2147483647 h 190"/>
                <a:gd name="T18" fmla="*/ 2147483647 w 190"/>
                <a:gd name="T19" fmla="*/ 2147483647 h 190"/>
                <a:gd name="T20" fmla="*/ 2147483647 w 190"/>
                <a:gd name="T21" fmla="*/ 2147483647 h 190"/>
                <a:gd name="T22" fmla="*/ 2147483647 w 190"/>
                <a:gd name="T23" fmla="*/ 2147483647 h 190"/>
                <a:gd name="T24" fmla="*/ 2147483647 w 190"/>
                <a:gd name="T25" fmla="*/ 2147483647 h 190"/>
                <a:gd name="T26" fmla="*/ 2147483647 w 190"/>
                <a:gd name="T27" fmla="*/ 2147483647 h 190"/>
                <a:gd name="T28" fmla="*/ 2147483647 w 190"/>
                <a:gd name="T29" fmla="*/ 2147483647 h 190"/>
                <a:gd name="T30" fmla="*/ 2147483647 w 190"/>
                <a:gd name="T31" fmla="*/ 2147483647 h 190"/>
                <a:gd name="T32" fmla="*/ 2147483647 w 190"/>
                <a:gd name="T33" fmla="*/ 2147483647 h 190"/>
                <a:gd name="T34" fmla="*/ 2147483647 w 190"/>
                <a:gd name="T35" fmla="*/ 2147483647 h 190"/>
                <a:gd name="T36" fmla="*/ 0 w 190"/>
                <a:gd name="T37" fmla="*/ 2147483647 h 190"/>
                <a:gd name="T38" fmla="*/ 0 w 190"/>
                <a:gd name="T39" fmla="*/ 2147483647 h 190"/>
                <a:gd name="T40" fmla="*/ 2147483647 w 190"/>
                <a:gd name="T41" fmla="*/ 2147483647 h 190"/>
                <a:gd name="T42" fmla="*/ 2147483647 w 190"/>
                <a:gd name="T43" fmla="*/ 2147483647 h 190"/>
                <a:gd name="T44" fmla="*/ 2147483647 w 190"/>
                <a:gd name="T45" fmla="*/ 2147483647 h 190"/>
                <a:gd name="T46" fmla="*/ 2147483647 w 190"/>
                <a:gd name="T47" fmla="*/ 2147483647 h 190"/>
                <a:gd name="T48" fmla="*/ 2147483647 w 190"/>
                <a:gd name="T49" fmla="*/ 2147483647 h 190"/>
                <a:gd name="T50" fmla="*/ 2147483647 w 190"/>
                <a:gd name="T51" fmla="*/ 2147483647 h 190"/>
                <a:gd name="T52" fmla="*/ 2147483647 w 190"/>
                <a:gd name="T53" fmla="*/ 2147483647 h 190"/>
                <a:gd name="T54" fmla="*/ 2147483647 w 190"/>
                <a:gd name="T55" fmla="*/ 0 h 190"/>
                <a:gd name="T56" fmla="*/ 2147483647 w 190"/>
                <a:gd name="T57" fmla="*/ 0 h 190"/>
                <a:gd name="T58" fmla="*/ 2147483647 w 190"/>
                <a:gd name="T59" fmla="*/ 2147483647 h 190"/>
                <a:gd name="T60" fmla="*/ 2147483647 w 190"/>
                <a:gd name="T61" fmla="*/ 2147483647 h 190"/>
                <a:gd name="T62" fmla="*/ 2147483647 w 190"/>
                <a:gd name="T63" fmla="*/ 2147483647 h 190"/>
                <a:gd name="T64" fmla="*/ 2147483647 w 190"/>
                <a:gd name="T65" fmla="*/ 2147483647 h 190"/>
                <a:gd name="T66" fmla="*/ 2147483647 w 190"/>
                <a:gd name="T67" fmla="*/ 2147483647 h 190"/>
                <a:gd name="T68" fmla="*/ 2147483647 w 190"/>
                <a:gd name="T69" fmla="*/ 2147483647 h 190"/>
                <a:gd name="T70" fmla="*/ 2147483647 w 190"/>
                <a:gd name="T71" fmla="*/ 2147483647 h 190"/>
                <a:gd name="T72" fmla="*/ 2147483647 w 190"/>
                <a:gd name="T73" fmla="*/ 2147483647 h 190"/>
                <a:gd name="T74" fmla="*/ 2147483647 w 190"/>
                <a:gd name="T75" fmla="*/ 2147483647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0" h="190">
                  <a:moveTo>
                    <a:pt x="190" y="94"/>
                  </a:moveTo>
                  <a:lnTo>
                    <a:pt x="190" y="94"/>
                  </a:lnTo>
                  <a:lnTo>
                    <a:pt x="188" y="114"/>
                  </a:lnTo>
                  <a:lnTo>
                    <a:pt x="182" y="132"/>
                  </a:lnTo>
                  <a:lnTo>
                    <a:pt x="174" y="148"/>
                  </a:lnTo>
                  <a:lnTo>
                    <a:pt x="162" y="162"/>
                  </a:lnTo>
                  <a:lnTo>
                    <a:pt x="148" y="174"/>
                  </a:lnTo>
                  <a:lnTo>
                    <a:pt x="132" y="182"/>
                  </a:lnTo>
                  <a:lnTo>
                    <a:pt x="114" y="188"/>
                  </a:lnTo>
                  <a:lnTo>
                    <a:pt x="94" y="190"/>
                  </a:lnTo>
                  <a:lnTo>
                    <a:pt x="76" y="188"/>
                  </a:lnTo>
                  <a:lnTo>
                    <a:pt x="58" y="182"/>
                  </a:lnTo>
                  <a:lnTo>
                    <a:pt x="42" y="174"/>
                  </a:lnTo>
                  <a:lnTo>
                    <a:pt x="28" y="162"/>
                  </a:lnTo>
                  <a:lnTo>
                    <a:pt x="16" y="148"/>
                  </a:lnTo>
                  <a:lnTo>
                    <a:pt x="8" y="132"/>
                  </a:lnTo>
                  <a:lnTo>
                    <a:pt x="2" y="114"/>
                  </a:lnTo>
                  <a:lnTo>
                    <a:pt x="0" y="94"/>
                  </a:lnTo>
                  <a:lnTo>
                    <a:pt x="2" y="76"/>
                  </a:lnTo>
                  <a:lnTo>
                    <a:pt x="8" y="58"/>
                  </a:lnTo>
                  <a:lnTo>
                    <a:pt x="16" y="42"/>
                  </a:lnTo>
                  <a:lnTo>
                    <a:pt x="28" y="28"/>
                  </a:lnTo>
                  <a:lnTo>
                    <a:pt x="42" y="16"/>
                  </a:lnTo>
                  <a:lnTo>
                    <a:pt x="58" y="8"/>
                  </a:lnTo>
                  <a:lnTo>
                    <a:pt x="76" y="2"/>
                  </a:lnTo>
                  <a:lnTo>
                    <a:pt x="94" y="0"/>
                  </a:lnTo>
                  <a:lnTo>
                    <a:pt x="114" y="2"/>
                  </a:lnTo>
                  <a:lnTo>
                    <a:pt x="132" y="8"/>
                  </a:lnTo>
                  <a:lnTo>
                    <a:pt x="148" y="16"/>
                  </a:lnTo>
                  <a:lnTo>
                    <a:pt x="162" y="28"/>
                  </a:lnTo>
                  <a:lnTo>
                    <a:pt x="174" y="42"/>
                  </a:lnTo>
                  <a:lnTo>
                    <a:pt x="182" y="58"/>
                  </a:lnTo>
                  <a:lnTo>
                    <a:pt x="188" y="76"/>
                  </a:lnTo>
                  <a:lnTo>
                    <a:pt x="190" y="94"/>
                  </a:lnTo>
                  <a:close/>
                </a:path>
              </a:pathLst>
            </a:custGeom>
            <a:solidFill>
              <a:srgbClr val="797770"/>
            </a:solidFill>
            <a:ln>
              <a:noFill/>
            </a:ln>
            <a:extLst>
              <a:ext uri="{91240B29-F687-4F45-9708-019B960494DF}">
                <a14:hiddenLine xmlns:a14="http://schemas.microsoft.com/office/drawing/2010/main" w="9525">
                  <a:solidFill>
                    <a:srgbClr val="000000"/>
                  </a:solidFill>
                  <a:round/>
                </a14:hiddenLine>
              </a:ext>
            </a:extLst>
          </p:spPr>
          <p:txBody>
            <a:bodyPr lIns="68568" tIns="34284" rIns="68568" bIns="34284"/>
            <a:lstStyle/>
            <a:p>
              <a:pPr defTabSz="914400" fontAlgn="base">
                <a:spcBef>
                  <a:spcPct val="0"/>
                </a:spcBef>
                <a:spcAft>
                  <a:spcPct val="0"/>
                </a:spcAft>
                <a:defRPr/>
              </a:pPr>
              <a:endParaRPr lang="zh-CN" altLang="en-US" sz="1800" kern="0">
                <a:solidFill>
                  <a:prstClr val="black"/>
                </a:solidFill>
              </a:endParaRPr>
            </a:p>
          </p:txBody>
        </p:sp>
      </p:gr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6" presetClass="emph" presetSubtype="0" repeatCount="3000" fill="hold" nodeType="afterEffect">
                                  <p:stCondLst>
                                    <p:cond delay="0"/>
                                  </p:stCondLst>
                                  <p:childTnLst>
                                    <p:animEffect transition="out" filter="fade">
                                      <p:cBhvr>
                                        <p:cTn id="12" dur="500" tmFilter="0, 0; .2, .5; .8, .5; 1, 0"/>
                                        <p:tgtEl>
                                          <p:spTgt spid="3"/>
                                        </p:tgtEl>
                                      </p:cBhvr>
                                    </p:animEffect>
                                    <p:animScale>
                                      <p:cBhvr>
                                        <p:cTn id="13" dur="250" autoRev="1" fill="hold"/>
                                        <p:tgtEl>
                                          <p:spTgt spid="3"/>
                                        </p:tgtEl>
                                      </p:cBhvr>
                                      <p:by x="105000" y="105000"/>
                                    </p:animScale>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73"/>
                                        </p:tgtEl>
                                        <p:attrNameLst>
                                          <p:attrName>style.visibility</p:attrName>
                                        </p:attrNameLst>
                                      </p:cBhvr>
                                      <p:to>
                                        <p:strVal val="visible"/>
                                      </p:to>
                                    </p:set>
                                    <p:animEffect transition="in" filter="wipe(left)">
                                      <p:cBhvr>
                                        <p:cTn id="17" dur="500"/>
                                        <p:tgtEl>
                                          <p:spTgt spid="73"/>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72"/>
                                        </p:tgtEl>
                                        <p:attrNameLst>
                                          <p:attrName>style.visibility</p:attrName>
                                        </p:attrNameLst>
                                      </p:cBhvr>
                                      <p:to>
                                        <p:strVal val="visible"/>
                                      </p:to>
                                    </p:set>
                                    <p:animEffect transition="in" filter="wipe(left)">
                                      <p:cBhvr>
                                        <p:cTn id="20" dur="500"/>
                                        <p:tgtEl>
                                          <p:spTgt spid="72"/>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53"/>
                                        </p:tgtEl>
                                        <p:attrNameLst>
                                          <p:attrName>style.visibility</p:attrName>
                                        </p:attrNameLst>
                                      </p:cBhvr>
                                      <p:to>
                                        <p:strVal val="visible"/>
                                      </p:to>
                                    </p:set>
                                    <p:animEffect transition="in" filter="wipe(right)">
                                      <p:cBhvr>
                                        <p:cTn id="23" dur="500"/>
                                        <p:tgtEl>
                                          <p:spTgt spid="53"/>
                                        </p:tgtEl>
                                      </p:cBhvr>
                                    </p:animEffect>
                                  </p:childTnLst>
                                </p:cTn>
                              </p:par>
                              <p:par>
                                <p:cTn id="24" presetID="22" presetClass="entr" presetSubtype="2" fill="hold" grpId="0" nodeType="withEffect">
                                  <p:stCondLst>
                                    <p:cond delay="0"/>
                                  </p:stCondLst>
                                  <p:childTnLst>
                                    <p:set>
                                      <p:cBhvr>
                                        <p:cTn id="25" dur="1" fill="hold">
                                          <p:stCondLst>
                                            <p:cond delay="0"/>
                                          </p:stCondLst>
                                        </p:cTn>
                                        <p:tgtEl>
                                          <p:spTgt spid="55"/>
                                        </p:tgtEl>
                                        <p:attrNameLst>
                                          <p:attrName>style.visibility</p:attrName>
                                        </p:attrNameLst>
                                      </p:cBhvr>
                                      <p:to>
                                        <p:strVal val="visible"/>
                                      </p:to>
                                    </p:set>
                                    <p:animEffect transition="in" filter="wipe(right)">
                                      <p:cBhvr>
                                        <p:cTn id="26" dur="500"/>
                                        <p:tgtEl>
                                          <p:spTgt spid="55"/>
                                        </p:tgtEl>
                                      </p:cBhvr>
                                    </p:animEffect>
                                  </p:childTnLst>
                                </p:cTn>
                              </p:par>
                            </p:childTnLst>
                          </p:cTn>
                        </p:par>
                        <p:par>
                          <p:cTn id="27" fill="hold">
                            <p:stCondLst>
                              <p:cond delay="2000"/>
                            </p:stCondLst>
                            <p:childTnLst>
                              <p:par>
                                <p:cTn id="28" presetID="55" presetClass="entr" presetSubtype="0" fill="hold" grpId="0" nodeType="afterEffect">
                                  <p:stCondLst>
                                    <p:cond delay="0"/>
                                  </p:stCondLst>
                                  <p:childTnLst>
                                    <p:set>
                                      <p:cBhvr>
                                        <p:cTn id="29" dur="1" fill="hold">
                                          <p:stCondLst>
                                            <p:cond delay="0"/>
                                          </p:stCondLst>
                                        </p:cTn>
                                        <p:tgtEl>
                                          <p:spTgt spid="54"/>
                                        </p:tgtEl>
                                        <p:attrNameLst>
                                          <p:attrName>style.visibility</p:attrName>
                                        </p:attrNameLst>
                                      </p:cBhvr>
                                      <p:to>
                                        <p:strVal val="visible"/>
                                      </p:to>
                                    </p:set>
                                    <p:anim calcmode="lin" valueType="num">
                                      <p:cBhvr>
                                        <p:cTn id="30" dur="1000" fill="hold"/>
                                        <p:tgtEl>
                                          <p:spTgt spid="54"/>
                                        </p:tgtEl>
                                        <p:attrNameLst>
                                          <p:attrName>ppt_w</p:attrName>
                                        </p:attrNameLst>
                                      </p:cBhvr>
                                      <p:tavLst>
                                        <p:tav tm="0">
                                          <p:val>
                                            <p:strVal val="#ppt_w*0.70"/>
                                          </p:val>
                                        </p:tav>
                                        <p:tav tm="100000">
                                          <p:val>
                                            <p:strVal val="#ppt_w"/>
                                          </p:val>
                                        </p:tav>
                                      </p:tavLst>
                                    </p:anim>
                                    <p:anim calcmode="lin" valueType="num">
                                      <p:cBhvr>
                                        <p:cTn id="31" dur="1000" fill="hold"/>
                                        <p:tgtEl>
                                          <p:spTgt spid="54"/>
                                        </p:tgtEl>
                                        <p:attrNameLst>
                                          <p:attrName>ppt_h</p:attrName>
                                        </p:attrNameLst>
                                      </p:cBhvr>
                                      <p:tavLst>
                                        <p:tav tm="0">
                                          <p:val>
                                            <p:strVal val="#ppt_h"/>
                                          </p:val>
                                        </p:tav>
                                        <p:tav tm="100000">
                                          <p:val>
                                            <p:strVal val="#ppt_h"/>
                                          </p:val>
                                        </p:tav>
                                      </p:tavLst>
                                    </p:anim>
                                    <p:animEffect transition="in" filter="fade">
                                      <p:cBhvr>
                                        <p:cTn id="32" dur="1000"/>
                                        <p:tgtEl>
                                          <p:spTgt spid="54"/>
                                        </p:tgtEl>
                                      </p:cBhvr>
                                    </p:animEffect>
                                  </p:childTnLst>
                                </p:cTn>
                              </p:par>
                              <p:par>
                                <p:cTn id="33" presetID="55" presetClass="entr" presetSubtype="0" fill="hold" nodeType="withEffect">
                                  <p:stCondLst>
                                    <p:cond delay="0"/>
                                  </p:stCondLst>
                                  <p:childTnLst>
                                    <p:set>
                                      <p:cBhvr>
                                        <p:cTn id="34" dur="1" fill="hold">
                                          <p:stCondLst>
                                            <p:cond delay="0"/>
                                          </p:stCondLst>
                                        </p:cTn>
                                        <p:tgtEl>
                                          <p:spTgt spid="59"/>
                                        </p:tgtEl>
                                        <p:attrNameLst>
                                          <p:attrName>style.visibility</p:attrName>
                                        </p:attrNameLst>
                                      </p:cBhvr>
                                      <p:to>
                                        <p:strVal val="visible"/>
                                      </p:to>
                                    </p:set>
                                    <p:anim calcmode="lin" valueType="num">
                                      <p:cBhvr>
                                        <p:cTn id="35" dur="1000" fill="hold"/>
                                        <p:tgtEl>
                                          <p:spTgt spid="59"/>
                                        </p:tgtEl>
                                        <p:attrNameLst>
                                          <p:attrName>ppt_w</p:attrName>
                                        </p:attrNameLst>
                                      </p:cBhvr>
                                      <p:tavLst>
                                        <p:tav tm="0">
                                          <p:val>
                                            <p:strVal val="#ppt_w*0.70"/>
                                          </p:val>
                                        </p:tav>
                                        <p:tav tm="100000">
                                          <p:val>
                                            <p:strVal val="#ppt_w"/>
                                          </p:val>
                                        </p:tav>
                                      </p:tavLst>
                                    </p:anim>
                                    <p:anim calcmode="lin" valueType="num">
                                      <p:cBhvr>
                                        <p:cTn id="36" dur="1000" fill="hold"/>
                                        <p:tgtEl>
                                          <p:spTgt spid="59"/>
                                        </p:tgtEl>
                                        <p:attrNameLst>
                                          <p:attrName>ppt_h</p:attrName>
                                        </p:attrNameLst>
                                      </p:cBhvr>
                                      <p:tavLst>
                                        <p:tav tm="0">
                                          <p:val>
                                            <p:strVal val="#ppt_h"/>
                                          </p:val>
                                        </p:tav>
                                        <p:tav tm="100000">
                                          <p:val>
                                            <p:strVal val="#ppt_h"/>
                                          </p:val>
                                        </p:tav>
                                      </p:tavLst>
                                    </p:anim>
                                    <p:animEffect transition="in" filter="fade">
                                      <p:cBhvr>
                                        <p:cTn id="37" dur="1000"/>
                                        <p:tgtEl>
                                          <p:spTgt spid="59"/>
                                        </p:tgtEl>
                                      </p:cBhvr>
                                    </p:animEffect>
                                  </p:childTnLst>
                                </p:cTn>
                              </p:par>
                              <p:par>
                                <p:cTn id="38" presetID="55" presetClass="entr" presetSubtype="0" fill="hold" nodeType="withEffect">
                                  <p:stCondLst>
                                    <p:cond delay="0"/>
                                  </p:stCondLst>
                                  <p:childTnLst>
                                    <p:set>
                                      <p:cBhvr>
                                        <p:cTn id="39" dur="1" fill="hold">
                                          <p:stCondLst>
                                            <p:cond delay="0"/>
                                          </p:stCondLst>
                                        </p:cTn>
                                        <p:tgtEl>
                                          <p:spTgt spid="67"/>
                                        </p:tgtEl>
                                        <p:attrNameLst>
                                          <p:attrName>style.visibility</p:attrName>
                                        </p:attrNameLst>
                                      </p:cBhvr>
                                      <p:to>
                                        <p:strVal val="visible"/>
                                      </p:to>
                                    </p:set>
                                    <p:anim calcmode="lin" valueType="num">
                                      <p:cBhvr>
                                        <p:cTn id="40" dur="1000" fill="hold"/>
                                        <p:tgtEl>
                                          <p:spTgt spid="67"/>
                                        </p:tgtEl>
                                        <p:attrNameLst>
                                          <p:attrName>ppt_w</p:attrName>
                                        </p:attrNameLst>
                                      </p:cBhvr>
                                      <p:tavLst>
                                        <p:tav tm="0">
                                          <p:val>
                                            <p:strVal val="#ppt_w*0.70"/>
                                          </p:val>
                                        </p:tav>
                                        <p:tav tm="100000">
                                          <p:val>
                                            <p:strVal val="#ppt_w"/>
                                          </p:val>
                                        </p:tav>
                                      </p:tavLst>
                                    </p:anim>
                                    <p:anim calcmode="lin" valueType="num">
                                      <p:cBhvr>
                                        <p:cTn id="41" dur="1000" fill="hold"/>
                                        <p:tgtEl>
                                          <p:spTgt spid="67"/>
                                        </p:tgtEl>
                                        <p:attrNameLst>
                                          <p:attrName>ppt_h</p:attrName>
                                        </p:attrNameLst>
                                      </p:cBhvr>
                                      <p:tavLst>
                                        <p:tav tm="0">
                                          <p:val>
                                            <p:strVal val="#ppt_h"/>
                                          </p:val>
                                        </p:tav>
                                        <p:tav tm="100000">
                                          <p:val>
                                            <p:strVal val="#ppt_h"/>
                                          </p:val>
                                        </p:tav>
                                      </p:tavLst>
                                    </p:anim>
                                    <p:animEffect transition="in" filter="fade">
                                      <p:cBhvr>
                                        <p:cTn id="42" dur="1000"/>
                                        <p:tgtEl>
                                          <p:spTgt spid="67"/>
                                        </p:tgtEl>
                                      </p:cBhvr>
                                    </p:animEffect>
                                  </p:childTnLst>
                                </p:cTn>
                              </p:par>
                              <p:par>
                                <p:cTn id="43" presetID="55" presetClass="entr" presetSubtype="0" fill="hold" grpId="0" nodeType="withEffect">
                                  <p:stCondLst>
                                    <p:cond delay="0"/>
                                  </p:stCondLst>
                                  <p:childTnLst>
                                    <p:set>
                                      <p:cBhvr>
                                        <p:cTn id="44" dur="1" fill="hold">
                                          <p:stCondLst>
                                            <p:cond delay="0"/>
                                          </p:stCondLst>
                                        </p:cTn>
                                        <p:tgtEl>
                                          <p:spTgt spid="56"/>
                                        </p:tgtEl>
                                        <p:attrNameLst>
                                          <p:attrName>style.visibility</p:attrName>
                                        </p:attrNameLst>
                                      </p:cBhvr>
                                      <p:to>
                                        <p:strVal val="visible"/>
                                      </p:to>
                                    </p:set>
                                    <p:anim calcmode="lin" valueType="num">
                                      <p:cBhvr>
                                        <p:cTn id="45" dur="1000" fill="hold"/>
                                        <p:tgtEl>
                                          <p:spTgt spid="56"/>
                                        </p:tgtEl>
                                        <p:attrNameLst>
                                          <p:attrName>ppt_w</p:attrName>
                                        </p:attrNameLst>
                                      </p:cBhvr>
                                      <p:tavLst>
                                        <p:tav tm="0">
                                          <p:val>
                                            <p:strVal val="#ppt_w*0.70"/>
                                          </p:val>
                                        </p:tav>
                                        <p:tav tm="100000">
                                          <p:val>
                                            <p:strVal val="#ppt_w"/>
                                          </p:val>
                                        </p:tav>
                                      </p:tavLst>
                                    </p:anim>
                                    <p:anim calcmode="lin" valueType="num">
                                      <p:cBhvr>
                                        <p:cTn id="46" dur="1000" fill="hold"/>
                                        <p:tgtEl>
                                          <p:spTgt spid="56"/>
                                        </p:tgtEl>
                                        <p:attrNameLst>
                                          <p:attrName>ppt_h</p:attrName>
                                        </p:attrNameLst>
                                      </p:cBhvr>
                                      <p:tavLst>
                                        <p:tav tm="0">
                                          <p:val>
                                            <p:strVal val="#ppt_h"/>
                                          </p:val>
                                        </p:tav>
                                        <p:tav tm="100000">
                                          <p:val>
                                            <p:strVal val="#ppt_h"/>
                                          </p:val>
                                        </p:tav>
                                      </p:tavLst>
                                    </p:anim>
                                    <p:animEffect transition="in" filter="fade">
                                      <p:cBhvr>
                                        <p:cTn id="47" dur="1000"/>
                                        <p:tgtEl>
                                          <p:spTgt spid="56"/>
                                        </p:tgtEl>
                                      </p:cBhvr>
                                    </p:animEffect>
                                  </p:childTnLst>
                                </p:cTn>
                              </p:par>
                              <p:par>
                                <p:cTn id="48" presetID="55" presetClass="entr" presetSubtype="0" fill="hold" grpId="0" nodeType="withEffect">
                                  <p:stCondLst>
                                    <p:cond delay="0"/>
                                  </p:stCondLst>
                                  <p:childTnLst>
                                    <p:set>
                                      <p:cBhvr>
                                        <p:cTn id="49" dur="1" fill="hold">
                                          <p:stCondLst>
                                            <p:cond delay="0"/>
                                          </p:stCondLst>
                                        </p:cTn>
                                        <p:tgtEl>
                                          <p:spTgt spid="58"/>
                                        </p:tgtEl>
                                        <p:attrNameLst>
                                          <p:attrName>style.visibility</p:attrName>
                                        </p:attrNameLst>
                                      </p:cBhvr>
                                      <p:to>
                                        <p:strVal val="visible"/>
                                      </p:to>
                                    </p:set>
                                    <p:anim calcmode="lin" valueType="num">
                                      <p:cBhvr>
                                        <p:cTn id="50" dur="1000" fill="hold"/>
                                        <p:tgtEl>
                                          <p:spTgt spid="58"/>
                                        </p:tgtEl>
                                        <p:attrNameLst>
                                          <p:attrName>ppt_w</p:attrName>
                                        </p:attrNameLst>
                                      </p:cBhvr>
                                      <p:tavLst>
                                        <p:tav tm="0">
                                          <p:val>
                                            <p:strVal val="#ppt_w*0.70"/>
                                          </p:val>
                                        </p:tav>
                                        <p:tav tm="100000">
                                          <p:val>
                                            <p:strVal val="#ppt_w"/>
                                          </p:val>
                                        </p:tav>
                                      </p:tavLst>
                                    </p:anim>
                                    <p:anim calcmode="lin" valueType="num">
                                      <p:cBhvr>
                                        <p:cTn id="51" dur="1000" fill="hold"/>
                                        <p:tgtEl>
                                          <p:spTgt spid="58"/>
                                        </p:tgtEl>
                                        <p:attrNameLst>
                                          <p:attrName>ppt_h</p:attrName>
                                        </p:attrNameLst>
                                      </p:cBhvr>
                                      <p:tavLst>
                                        <p:tav tm="0">
                                          <p:val>
                                            <p:strVal val="#ppt_h"/>
                                          </p:val>
                                        </p:tav>
                                        <p:tav tm="100000">
                                          <p:val>
                                            <p:strVal val="#ppt_h"/>
                                          </p:val>
                                        </p:tav>
                                      </p:tavLst>
                                    </p:anim>
                                    <p:animEffect transition="in" filter="fade">
                                      <p:cBhvr>
                                        <p:cTn id="52" dur="1000"/>
                                        <p:tgtEl>
                                          <p:spTgt spid="58"/>
                                        </p:tgtEl>
                                      </p:cBhvr>
                                    </p:animEffect>
                                  </p:childTnLst>
                                </p:cTn>
                              </p:par>
                              <p:par>
                                <p:cTn id="53" presetID="55" presetClass="entr" presetSubtype="0" fill="hold" grpId="0" nodeType="withEffect">
                                  <p:stCondLst>
                                    <p:cond delay="0"/>
                                  </p:stCondLst>
                                  <p:childTnLst>
                                    <p:set>
                                      <p:cBhvr>
                                        <p:cTn id="54" dur="1" fill="hold">
                                          <p:stCondLst>
                                            <p:cond delay="0"/>
                                          </p:stCondLst>
                                        </p:cTn>
                                        <p:tgtEl>
                                          <p:spTgt spid="52"/>
                                        </p:tgtEl>
                                        <p:attrNameLst>
                                          <p:attrName>style.visibility</p:attrName>
                                        </p:attrNameLst>
                                      </p:cBhvr>
                                      <p:to>
                                        <p:strVal val="visible"/>
                                      </p:to>
                                    </p:set>
                                    <p:anim calcmode="lin" valueType="num">
                                      <p:cBhvr>
                                        <p:cTn id="55" dur="1000" fill="hold"/>
                                        <p:tgtEl>
                                          <p:spTgt spid="52"/>
                                        </p:tgtEl>
                                        <p:attrNameLst>
                                          <p:attrName>ppt_w</p:attrName>
                                        </p:attrNameLst>
                                      </p:cBhvr>
                                      <p:tavLst>
                                        <p:tav tm="0">
                                          <p:val>
                                            <p:strVal val="#ppt_w*0.70"/>
                                          </p:val>
                                        </p:tav>
                                        <p:tav tm="100000">
                                          <p:val>
                                            <p:strVal val="#ppt_w"/>
                                          </p:val>
                                        </p:tav>
                                      </p:tavLst>
                                    </p:anim>
                                    <p:anim calcmode="lin" valueType="num">
                                      <p:cBhvr>
                                        <p:cTn id="56" dur="1000" fill="hold"/>
                                        <p:tgtEl>
                                          <p:spTgt spid="52"/>
                                        </p:tgtEl>
                                        <p:attrNameLst>
                                          <p:attrName>ppt_h</p:attrName>
                                        </p:attrNameLst>
                                      </p:cBhvr>
                                      <p:tavLst>
                                        <p:tav tm="0">
                                          <p:val>
                                            <p:strVal val="#ppt_h"/>
                                          </p:val>
                                        </p:tav>
                                        <p:tav tm="100000">
                                          <p:val>
                                            <p:strVal val="#ppt_h"/>
                                          </p:val>
                                        </p:tav>
                                      </p:tavLst>
                                    </p:anim>
                                    <p:animEffect transition="in" filter="fade">
                                      <p:cBhvr>
                                        <p:cTn id="57" dur="1000"/>
                                        <p:tgtEl>
                                          <p:spTgt spid="52"/>
                                        </p:tgtEl>
                                      </p:cBhvr>
                                    </p:animEffect>
                                  </p:childTnLst>
                                </p:cTn>
                              </p:par>
                              <p:par>
                                <p:cTn id="58" presetID="55" presetClass="entr" presetSubtype="0" fill="hold" nodeType="withEffect">
                                  <p:stCondLst>
                                    <p:cond delay="0"/>
                                  </p:stCondLst>
                                  <p:childTnLst>
                                    <p:set>
                                      <p:cBhvr>
                                        <p:cTn id="59" dur="1" fill="hold">
                                          <p:stCondLst>
                                            <p:cond delay="0"/>
                                          </p:stCondLst>
                                        </p:cTn>
                                        <p:tgtEl>
                                          <p:spTgt spid="64"/>
                                        </p:tgtEl>
                                        <p:attrNameLst>
                                          <p:attrName>style.visibility</p:attrName>
                                        </p:attrNameLst>
                                      </p:cBhvr>
                                      <p:to>
                                        <p:strVal val="visible"/>
                                      </p:to>
                                    </p:set>
                                    <p:anim calcmode="lin" valueType="num">
                                      <p:cBhvr>
                                        <p:cTn id="60" dur="1000" fill="hold"/>
                                        <p:tgtEl>
                                          <p:spTgt spid="64"/>
                                        </p:tgtEl>
                                        <p:attrNameLst>
                                          <p:attrName>ppt_w</p:attrName>
                                        </p:attrNameLst>
                                      </p:cBhvr>
                                      <p:tavLst>
                                        <p:tav tm="0">
                                          <p:val>
                                            <p:strVal val="#ppt_w*0.70"/>
                                          </p:val>
                                        </p:tav>
                                        <p:tav tm="100000">
                                          <p:val>
                                            <p:strVal val="#ppt_w"/>
                                          </p:val>
                                        </p:tav>
                                      </p:tavLst>
                                    </p:anim>
                                    <p:anim calcmode="lin" valueType="num">
                                      <p:cBhvr>
                                        <p:cTn id="61" dur="1000" fill="hold"/>
                                        <p:tgtEl>
                                          <p:spTgt spid="64"/>
                                        </p:tgtEl>
                                        <p:attrNameLst>
                                          <p:attrName>ppt_h</p:attrName>
                                        </p:attrNameLst>
                                      </p:cBhvr>
                                      <p:tavLst>
                                        <p:tav tm="0">
                                          <p:val>
                                            <p:strVal val="#ppt_h"/>
                                          </p:val>
                                        </p:tav>
                                        <p:tav tm="100000">
                                          <p:val>
                                            <p:strVal val="#ppt_h"/>
                                          </p:val>
                                        </p:tav>
                                      </p:tavLst>
                                    </p:anim>
                                    <p:animEffect transition="in" filter="fade">
                                      <p:cBhvr>
                                        <p:cTn id="62" dur="1000"/>
                                        <p:tgtEl>
                                          <p:spTgt spid="64"/>
                                        </p:tgtEl>
                                      </p:cBhvr>
                                    </p:animEffect>
                                  </p:childTnLst>
                                </p:cTn>
                              </p:par>
                              <p:par>
                                <p:cTn id="63" presetID="55" presetClass="entr" presetSubtype="0" fill="hold" grpId="0" nodeType="withEffect">
                                  <p:stCondLst>
                                    <p:cond delay="0"/>
                                  </p:stCondLst>
                                  <p:childTnLst>
                                    <p:set>
                                      <p:cBhvr>
                                        <p:cTn id="64" dur="1" fill="hold">
                                          <p:stCondLst>
                                            <p:cond delay="0"/>
                                          </p:stCondLst>
                                        </p:cTn>
                                        <p:tgtEl>
                                          <p:spTgt spid="57"/>
                                        </p:tgtEl>
                                        <p:attrNameLst>
                                          <p:attrName>style.visibility</p:attrName>
                                        </p:attrNameLst>
                                      </p:cBhvr>
                                      <p:to>
                                        <p:strVal val="visible"/>
                                      </p:to>
                                    </p:set>
                                    <p:anim calcmode="lin" valueType="num">
                                      <p:cBhvr>
                                        <p:cTn id="65" dur="1000" fill="hold"/>
                                        <p:tgtEl>
                                          <p:spTgt spid="57"/>
                                        </p:tgtEl>
                                        <p:attrNameLst>
                                          <p:attrName>ppt_w</p:attrName>
                                        </p:attrNameLst>
                                      </p:cBhvr>
                                      <p:tavLst>
                                        <p:tav tm="0">
                                          <p:val>
                                            <p:strVal val="#ppt_w*0.70"/>
                                          </p:val>
                                        </p:tav>
                                        <p:tav tm="100000">
                                          <p:val>
                                            <p:strVal val="#ppt_w"/>
                                          </p:val>
                                        </p:tav>
                                      </p:tavLst>
                                    </p:anim>
                                    <p:anim calcmode="lin" valueType="num">
                                      <p:cBhvr>
                                        <p:cTn id="66" dur="1000" fill="hold"/>
                                        <p:tgtEl>
                                          <p:spTgt spid="57"/>
                                        </p:tgtEl>
                                        <p:attrNameLst>
                                          <p:attrName>ppt_h</p:attrName>
                                        </p:attrNameLst>
                                      </p:cBhvr>
                                      <p:tavLst>
                                        <p:tav tm="0">
                                          <p:val>
                                            <p:strVal val="#ppt_h"/>
                                          </p:val>
                                        </p:tav>
                                        <p:tav tm="100000">
                                          <p:val>
                                            <p:strVal val="#ppt_h"/>
                                          </p:val>
                                        </p:tav>
                                      </p:tavLst>
                                    </p:anim>
                                    <p:animEffect transition="in" filter="fade">
                                      <p:cBhvr>
                                        <p:cTn id="67" dur="10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3" grpId="0" animBg="1"/>
      <p:bldP spid="54" grpId="0"/>
      <p:bldP spid="55" grpId="0" animBg="1"/>
      <p:bldP spid="56" grpId="0"/>
      <p:bldP spid="57" grpId="0"/>
      <p:bldP spid="58" grpId="0" animBg="1"/>
      <p:bldP spid="72" grpId="0" animBg="1"/>
      <p:bldP spid="7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泪滴形 53"/>
          <p:cNvSpPr/>
          <p:nvPr/>
        </p:nvSpPr>
        <p:spPr>
          <a:xfrm rot="8035252">
            <a:off x="515406" y="1323395"/>
            <a:ext cx="2663474" cy="2663474"/>
          </a:xfrm>
          <a:prstGeom prst="teardrop">
            <a:avLst/>
          </a:prstGeom>
          <a:solidFill>
            <a:srgbClr val="DB782B"/>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泪滴形 55"/>
          <p:cNvSpPr/>
          <p:nvPr/>
        </p:nvSpPr>
        <p:spPr>
          <a:xfrm rot="8035252">
            <a:off x="2840732" y="2359775"/>
            <a:ext cx="1778878" cy="1778878"/>
          </a:xfrm>
          <a:prstGeom prst="teardrop">
            <a:avLst/>
          </a:prstGeom>
          <a:solidFill>
            <a:srgbClr val="DB782B"/>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8" name="椭圆 57"/>
          <p:cNvSpPr/>
          <p:nvPr/>
        </p:nvSpPr>
        <p:spPr>
          <a:xfrm>
            <a:off x="2472536" y="1347992"/>
            <a:ext cx="863829" cy="863829"/>
          </a:xfrm>
          <a:prstGeom prst="ellipse">
            <a:avLst/>
          </a:prstGeom>
          <a:solidFill>
            <a:srgbClr val="934D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a:off x="3971367" y="2368703"/>
            <a:ext cx="671825" cy="671825"/>
          </a:xfrm>
          <a:prstGeom prst="ellipse">
            <a:avLst/>
          </a:prstGeom>
          <a:solidFill>
            <a:srgbClr val="934D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TextBox 60"/>
          <p:cNvSpPr txBox="1"/>
          <p:nvPr/>
        </p:nvSpPr>
        <p:spPr>
          <a:xfrm>
            <a:off x="2588597" y="1563949"/>
            <a:ext cx="582031" cy="399858"/>
          </a:xfrm>
          <a:prstGeom prst="rect">
            <a:avLst/>
          </a:prstGeom>
          <a:noFill/>
        </p:spPr>
        <p:txBody>
          <a:bodyPr wrap="none" rtlCol="0">
            <a:spAutoFit/>
          </a:bodyPr>
          <a:lstStyle/>
          <a:p>
            <a:r>
              <a:rPr lang="en-US" altLang="zh-CN" sz="2000" dirty="0">
                <a:solidFill>
                  <a:schemeClr val="bg1"/>
                </a:solidFill>
              </a:rPr>
              <a:t>80%</a:t>
            </a:r>
            <a:endParaRPr lang="zh-CN" altLang="en-US" sz="2000" dirty="0">
              <a:solidFill>
                <a:schemeClr val="bg1"/>
              </a:solidFill>
            </a:endParaRPr>
          </a:p>
        </p:txBody>
      </p:sp>
      <p:sp>
        <p:nvSpPr>
          <p:cNvPr id="62" name="TextBox 61"/>
          <p:cNvSpPr txBox="1"/>
          <p:nvPr/>
        </p:nvSpPr>
        <p:spPr>
          <a:xfrm>
            <a:off x="4011483" y="2504623"/>
            <a:ext cx="453830" cy="299989"/>
          </a:xfrm>
          <a:prstGeom prst="rect">
            <a:avLst/>
          </a:prstGeom>
          <a:noFill/>
        </p:spPr>
        <p:txBody>
          <a:bodyPr wrap="none" rtlCol="0">
            <a:spAutoFit/>
          </a:bodyPr>
          <a:lstStyle/>
          <a:p>
            <a:r>
              <a:rPr lang="en-US" altLang="zh-CN" dirty="0">
                <a:solidFill>
                  <a:schemeClr val="bg1"/>
                </a:solidFill>
              </a:rPr>
              <a:t>35%</a:t>
            </a:r>
            <a:endParaRPr lang="zh-CN" altLang="en-US" dirty="0">
              <a:solidFill>
                <a:schemeClr val="bg1"/>
              </a:solidFill>
            </a:endParaRPr>
          </a:p>
        </p:txBody>
      </p:sp>
      <p:sp>
        <p:nvSpPr>
          <p:cNvPr id="67" name="矩形 66"/>
          <p:cNvSpPr/>
          <p:nvPr/>
        </p:nvSpPr>
        <p:spPr>
          <a:xfrm flipH="1">
            <a:off x="960835" y="2357199"/>
            <a:ext cx="1719062" cy="953785"/>
          </a:xfrm>
          <a:prstGeom prst="rect">
            <a:avLst/>
          </a:prstGeom>
          <a:effectLst/>
        </p:spPr>
        <p:txBody>
          <a:bodyPr wrap="square" lIns="121855" tIns="60927" rIns="121855" bIns="60927">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概述这里输入简单文</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字概述简单的文字概</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68" name="矩形 67"/>
          <p:cNvSpPr/>
          <p:nvPr/>
        </p:nvSpPr>
        <p:spPr>
          <a:xfrm>
            <a:off x="1032820" y="2040510"/>
            <a:ext cx="1439717" cy="328194"/>
          </a:xfrm>
          <a:prstGeom prst="rect">
            <a:avLst/>
          </a:prstGeom>
        </p:spPr>
        <p:txBody>
          <a:bodyPr wrap="square" lIns="121855" tIns="60927" rIns="121855" bIns="60927">
            <a:spAutoFit/>
          </a:bodyPr>
          <a:lstStyle/>
          <a:p>
            <a:pPr algn="just" defTabSz="1218565" fontAlgn="base">
              <a:lnSpc>
                <a:spcPts val="1600"/>
              </a:lnSpc>
              <a:spcBef>
                <a:spcPct val="0"/>
              </a:spcBef>
              <a:spcAft>
                <a:spcPct val="0"/>
              </a:spcAft>
            </a:pPr>
            <a:r>
              <a:rPr lang="zh-CN" altLang="en-US" sz="1300" b="1" dirty="0">
                <a:solidFill>
                  <a:schemeClr val="bg1"/>
                </a:solidFill>
                <a:latin typeface="微软雅黑" panose="020B0503020204020204" pitchFamily="34" charset="-122"/>
                <a:ea typeface="微软雅黑" panose="020B0503020204020204" pitchFamily="34" charset="-122"/>
              </a:rPr>
              <a:t>这里填写小标题</a:t>
            </a:r>
            <a:endParaRPr lang="en-US" altLang="zh-CN" sz="1300" b="1" dirty="0">
              <a:solidFill>
                <a:schemeClr val="bg1"/>
              </a:solidFill>
              <a:latin typeface="微软雅黑" panose="020B0503020204020204" pitchFamily="34" charset="-122"/>
              <a:ea typeface="微软雅黑" panose="020B0503020204020204" pitchFamily="34" charset="-122"/>
            </a:endParaRPr>
          </a:p>
        </p:txBody>
      </p:sp>
      <p:sp>
        <p:nvSpPr>
          <p:cNvPr id="69" name="矩形 68"/>
          <p:cNvSpPr/>
          <p:nvPr/>
        </p:nvSpPr>
        <p:spPr>
          <a:xfrm flipH="1">
            <a:off x="2930091" y="3154322"/>
            <a:ext cx="1719062" cy="676871"/>
          </a:xfrm>
          <a:prstGeom prst="rect">
            <a:avLst/>
          </a:prstGeom>
          <a:effectLst/>
        </p:spPr>
        <p:txBody>
          <a:bodyPr wrap="square" lIns="121855" tIns="60927" rIns="121855" bIns="60927">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概述这里输入简单文</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70" name="矩形 69"/>
          <p:cNvSpPr/>
          <p:nvPr/>
        </p:nvSpPr>
        <p:spPr>
          <a:xfrm>
            <a:off x="3002076" y="2837634"/>
            <a:ext cx="1439717" cy="328194"/>
          </a:xfrm>
          <a:prstGeom prst="rect">
            <a:avLst/>
          </a:prstGeom>
        </p:spPr>
        <p:txBody>
          <a:bodyPr wrap="square" lIns="121855" tIns="60927" rIns="121855" bIns="60927">
            <a:spAutoFit/>
          </a:bodyPr>
          <a:lstStyle/>
          <a:p>
            <a:pPr algn="just" defTabSz="1218565" fontAlgn="base">
              <a:lnSpc>
                <a:spcPts val="1600"/>
              </a:lnSpc>
              <a:spcBef>
                <a:spcPct val="0"/>
              </a:spcBef>
              <a:spcAft>
                <a:spcPct val="0"/>
              </a:spcAft>
            </a:pPr>
            <a:r>
              <a:rPr lang="zh-CN" altLang="en-US" sz="1300" b="1" dirty="0">
                <a:solidFill>
                  <a:schemeClr val="bg1"/>
                </a:solidFill>
                <a:latin typeface="微软雅黑" panose="020B0503020204020204" pitchFamily="34" charset="-122"/>
                <a:ea typeface="微软雅黑" panose="020B0503020204020204" pitchFamily="34" charset="-122"/>
              </a:rPr>
              <a:t>填写小标题</a:t>
            </a:r>
            <a:endParaRPr lang="en-US" altLang="zh-CN" sz="1300" b="1" dirty="0">
              <a:solidFill>
                <a:schemeClr val="bg1"/>
              </a:solidFill>
              <a:latin typeface="微软雅黑" panose="020B0503020204020204" pitchFamily="34" charset="-122"/>
              <a:ea typeface="微软雅黑" panose="020B0503020204020204" pitchFamily="34" charset="-122"/>
            </a:endParaRPr>
          </a:p>
        </p:txBody>
      </p:sp>
      <p:sp>
        <p:nvSpPr>
          <p:cNvPr id="71" name="矩形 70"/>
          <p:cNvSpPr/>
          <p:nvPr/>
        </p:nvSpPr>
        <p:spPr>
          <a:xfrm flipH="1">
            <a:off x="3971366" y="1319690"/>
            <a:ext cx="4775014" cy="676871"/>
          </a:xfrm>
          <a:prstGeom prst="rect">
            <a:avLst/>
          </a:prstGeom>
          <a:effectLst/>
        </p:spPr>
        <p:txBody>
          <a:bodyPr wrap="square" lIns="121855" tIns="60927" rIns="121855" bIns="60927">
            <a:spAutoFit/>
          </a:bodyPr>
          <a:lstStyle/>
          <a:p>
            <a:pPr algn="l">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这里输入简单的文字概述这里输入简单文字概述简单的文字概述。</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l">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这里输入简单的文字概述这里输入简单文字概述简单的文字概述</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2" name="矩形 71"/>
          <p:cNvSpPr/>
          <p:nvPr/>
        </p:nvSpPr>
        <p:spPr>
          <a:xfrm flipH="1">
            <a:off x="5579007" y="2600495"/>
            <a:ext cx="2831398" cy="1230698"/>
          </a:xfrm>
          <a:prstGeom prst="rect">
            <a:avLst/>
          </a:prstGeom>
          <a:effectLst/>
        </p:spPr>
        <p:txBody>
          <a:bodyPr wrap="square" lIns="121855" tIns="60927" rIns="121855" bIns="60927">
            <a:spAutoFit/>
          </a:bodyPr>
          <a:lstStyle/>
          <a:p>
            <a:pPr algn="l">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这里输入简单的文字概述这里输入简单文字概述简单的文字概述。</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l">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这里输入简单的文字概述这里输入简单文字概述简单的文字概述</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down)">
                                      <p:cBhvr>
                                        <p:cTn id="7" dur="580">
                                          <p:stCondLst>
                                            <p:cond delay="0"/>
                                          </p:stCondLst>
                                        </p:cTn>
                                        <p:tgtEl>
                                          <p:spTgt spid="54"/>
                                        </p:tgtEl>
                                      </p:cBhvr>
                                    </p:animEffect>
                                    <p:anim calcmode="lin" valueType="num">
                                      <p:cBhvr>
                                        <p:cTn id="8" dur="1822" tmFilter="0,0; 0.14,0.36; 0.43,0.73; 0.71,0.91; 1.0,1.0">
                                          <p:stCondLst>
                                            <p:cond delay="0"/>
                                          </p:stCondLst>
                                        </p:cTn>
                                        <p:tgtEl>
                                          <p:spTgt spid="5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4"/>
                                        </p:tgtEl>
                                        <p:attrNameLst>
                                          <p:attrName>ppt_y</p:attrName>
                                        </p:attrNameLst>
                                      </p:cBhvr>
                                      <p:tavLst>
                                        <p:tav tm="0" fmla="#ppt_y-sin(pi*$)/81">
                                          <p:val>
                                            <p:fltVal val="0"/>
                                          </p:val>
                                        </p:tav>
                                        <p:tav tm="100000">
                                          <p:val>
                                            <p:fltVal val="1"/>
                                          </p:val>
                                        </p:tav>
                                      </p:tavLst>
                                    </p:anim>
                                    <p:animScale>
                                      <p:cBhvr>
                                        <p:cTn id="13" dur="26">
                                          <p:stCondLst>
                                            <p:cond delay="650"/>
                                          </p:stCondLst>
                                        </p:cTn>
                                        <p:tgtEl>
                                          <p:spTgt spid="54"/>
                                        </p:tgtEl>
                                      </p:cBhvr>
                                      <p:to x="100000" y="60000"/>
                                    </p:animScale>
                                    <p:animScale>
                                      <p:cBhvr>
                                        <p:cTn id="14" dur="166" decel="50000">
                                          <p:stCondLst>
                                            <p:cond delay="676"/>
                                          </p:stCondLst>
                                        </p:cTn>
                                        <p:tgtEl>
                                          <p:spTgt spid="54"/>
                                        </p:tgtEl>
                                      </p:cBhvr>
                                      <p:to x="100000" y="100000"/>
                                    </p:animScale>
                                    <p:animScale>
                                      <p:cBhvr>
                                        <p:cTn id="15" dur="26">
                                          <p:stCondLst>
                                            <p:cond delay="1312"/>
                                          </p:stCondLst>
                                        </p:cTn>
                                        <p:tgtEl>
                                          <p:spTgt spid="54"/>
                                        </p:tgtEl>
                                      </p:cBhvr>
                                      <p:to x="100000" y="80000"/>
                                    </p:animScale>
                                    <p:animScale>
                                      <p:cBhvr>
                                        <p:cTn id="16" dur="166" decel="50000">
                                          <p:stCondLst>
                                            <p:cond delay="1338"/>
                                          </p:stCondLst>
                                        </p:cTn>
                                        <p:tgtEl>
                                          <p:spTgt spid="54"/>
                                        </p:tgtEl>
                                      </p:cBhvr>
                                      <p:to x="100000" y="100000"/>
                                    </p:animScale>
                                    <p:animScale>
                                      <p:cBhvr>
                                        <p:cTn id="17" dur="26">
                                          <p:stCondLst>
                                            <p:cond delay="1642"/>
                                          </p:stCondLst>
                                        </p:cTn>
                                        <p:tgtEl>
                                          <p:spTgt spid="54"/>
                                        </p:tgtEl>
                                      </p:cBhvr>
                                      <p:to x="100000" y="90000"/>
                                    </p:animScale>
                                    <p:animScale>
                                      <p:cBhvr>
                                        <p:cTn id="18" dur="166" decel="50000">
                                          <p:stCondLst>
                                            <p:cond delay="1668"/>
                                          </p:stCondLst>
                                        </p:cTn>
                                        <p:tgtEl>
                                          <p:spTgt spid="54"/>
                                        </p:tgtEl>
                                      </p:cBhvr>
                                      <p:to x="100000" y="100000"/>
                                    </p:animScale>
                                    <p:animScale>
                                      <p:cBhvr>
                                        <p:cTn id="19" dur="26">
                                          <p:stCondLst>
                                            <p:cond delay="1808"/>
                                          </p:stCondLst>
                                        </p:cTn>
                                        <p:tgtEl>
                                          <p:spTgt spid="54"/>
                                        </p:tgtEl>
                                      </p:cBhvr>
                                      <p:to x="100000" y="95000"/>
                                    </p:animScale>
                                    <p:animScale>
                                      <p:cBhvr>
                                        <p:cTn id="20" dur="166" decel="50000">
                                          <p:stCondLst>
                                            <p:cond delay="1834"/>
                                          </p:stCondLst>
                                        </p:cTn>
                                        <p:tgtEl>
                                          <p:spTgt spid="54"/>
                                        </p:tgtEl>
                                      </p:cBhvr>
                                      <p:to x="100000" y="100000"/>
                                    </p:animScale>
                                  </p:childTnLst>
                                </p:cTn>
                              </p:par>
                              <p:par>
                                <p:cTn id="21" presetID="26" presetClass="entr" presetSubtype="0" fill="hold" grpId="0" nodeType="withEffect">
                                  <p:stCondLst>
                                    <p:cond delay="1000"/>
                                  </p:stCondLst>
                                  <p:childTnLst>
                                    <p:set>
                                      <p:cBhvr>
                                        <p:cTn id="22" dur="1" fill="hold">
                                          <p:stCondLst>
                                            <p:cond delay="0"/>
                                          </p:stCondLst>
                                        </p:cTn>
                                        <p:tgtEl>
                                          <p:spTgt spid="56"/>
                                        </p:tgtEl>
                                        <p:attrNameLst>
                                          <p:attrName>style.visibility</p:attrName>
                                        </p:attrNameLst>
                                      </p:cBhvr>
                                      <p:to>
                                        <p:strVal val="visible"/>
                                      </p:to>
                                    </p:set>
                                    <p:animEffect transition="in" filter="wipe(down)">
                                      <p:cBhvr>
                                        <p:cTn id="23" dur="580">
                                          <p:stCondLst>
                                            <p:cond delay="0"/>
                                          </p:stCondLst>
                                        </p:cTn>
                                        <p:tgtEl>
                                          <p:spTgt spid="56"/>
                                        </p:tgtEl>
                                      </p:cBhvr>
                                    </p:animEffect>
                                    <p:anim calcmode="lin" valueType="num">
                                      <p:cBhvr>
                                        <p:cTn id="24" dur="1822" tmFilter="0,0; 0.14,0.36; 0.43,0.73; 0.71,0.91; 1.0,1.0">
                                          <p:stCondLst>
                                            <p:cond delay="0"/>
                                          </p:stCondLst>
                                        </p:cTn>
                                        <p:tgtEl>
                                          <p:spTgt spid="5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5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5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5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56"/>
                                        </p:tgtEl>
                                        <p:attrNameLst>
                                          <p:attrName>ppt_y</p:attrName>
                                        </p:attrNameLst>
                                      </p:cBhvr>
                                      <p:tavLst>
                                        <p:tav tm="0" fmla="#ppt_y-sin(pi*$)/81">
                                          <p:val>
                                            <p:fltVal val="0"/>
                                          </p:val>
                                        </p:tav>
                                        <p:tav tm="100000">
                                          <p:val>
                                            <p:fltVal val="1"/>
                                          </p:val>
                                        </p:tav>
                                      </p:tavLst>
                                    </p:anim>
                                    <p:animScale>
                                      <p:cBhvr>
                                        <p:cTn id="29" dur="26">
                                          <p:stCondLst>
                                            <p:cond delay="650"/>
                                          </p:stCondLst>
                                        </p:cTn>
                                        <p:tgtEl>
                                          <p:spTgt spid="56"/>
                                        </p:tgtEl>
                                      </p:cBhvr>
                                      <p:to x="100000" y="60000"/>
                                    </p:animScale>
                                    <p:animScale>
                                      <p:cBhvr>
                                        <p:cTn id="30" dur="166" decel="50000">
                                          <p:stCondLst>
                                            <p:cond delay="676"/>
                                          </p:stCondLst>
                                        </p:cTn>
                                        <p:tgtEl>
                                          <p:spTgt spid="56"/>
                                        </p:tgtEl>
                                      </p:cBhvr>
                                      <p:to x="100000" y="100000"/>
                                    </p:animScale>
                                    <p:animScale>
                                      <p:cBhvr>
                                        <p:cTn id="31" dur="26">
                                          <p:stCondLst>
                                            <p:cond delay="1312"/>
                                          </p:stCondLst>
                                        </p:cTn>
                                        <p:tgtEl>
                                          <p:spTgt spid="56"/>
                                        </p:tgtEl>
                                      </p:cBhvr>
                                      <p:to x="100000" y="80000"/>
                                    </p:animScale>
                                    <p:animScale>
                                      <p:cBhvr>
                                        <p:cTn id="32" dur="166" decel="50000">
                                          <p:stCondLst>
                                            <p:cond delay="1338"/>
                                          </p:stCondLst>
                                        </p:cTn>
                                        <p:tgtEl>
                                          <p:spTgt spid="56"/>
                                        </p:tgtEl>
                                      </p:cBhvr>
                                      <p:to x="100000" y="100000"/>
                                    </p:animScale>
                                    <p:animScale>
                                      <p:cBhvr>
                                        <p:cTn id="33" dur="26">
                                          <p:stCondLst>
                                            <p:cond delay="1642"/>
                                          </p:stCondLst>
                                        </p:cTn>
                                        <p:tgtEl>
                                          <p:spTgt spid="56"/>
                                        </p:tgtEl>
                                      </p:cBhvr>
                                      <p:to x="100000" y="90000"/>
                                    </p:animScale>
                                    <p:animScale>
                                      <p:cBhvr>
                                        <p:cTn id="34" dur="166" decel="50000">
                                          <p:stCondLst>
                                            <p:cond delay="1668"/>
                                          </p:stCondLst>
                                        </p:cTn>
                                        <p:tgtEl>
                                          <p:spTgt spid="56"/>
                                        </p:tgtEl>
                                      </p:cBhvr>
                                      <p:to x="100000" y="100000"/>
                                    </p:animScale>
                                    <p:animScale>
                                      <p:cBhvr>
                                        <p:cTn id="35" dur="26">
                                          <p:stCondLst>
                                            <p:cond delay="1808"/>
                                          </p:stCondLst>
                                        </p:cTn>
                                        <p:tgtEl>
                                          <p:spTgt spid="56"/>
                                        </p:tgtEl>
                                      </p:cBhvr>
                                      <p:to x="100000" y="95000"/>
                                    </p:animScale>
                                    <p:animScale>
                                      <p:cBhvr>
                                        <p:cTn id="36" dur="166" decel="50000">
                                          <p:stCondLst>
                                            <p:cond delay="1834"/>
                                          </p:stCondLst>
                                        </p:cTn>
                                        <p:tgtEl>
                                          <p:spTgt spid="56"/>
                                        </p:tgtEl>
                                      </p:cBhvr>
                                      <p:to x="100000" y="100000"/>
                                    </p:animScale>
                                  </p:childTnLst>
                                </p:cTn>
                              </p:par>
                            </p:childTnLst>
                          </p:cTn>
                        </p:par>
                        <p:par>
                          <p:cTn id="37" fill="hold">
                            <p:stCondLst>
                              <p:cond delay="2000"/>
                            </p:stCondLst>
                            <p:childTnLst>
                              <p:par>
                                <p:cTn id="38" presetID="52" presetClass="entr" presetSubtype="0" fill="hold" grpId="0" nodeType="afterEffect">
                                  <p:stCondLst>
                                    <p:cond delay="0"/>
                                  </p:stCondLst>
                                  <p:childTnLst>
                                    <p:set>
                                      <p:cBhvr>
                                        <p:cTn id="39" dur="1" fill="hold">
                                          <p:stCondLst>
                                            <p:cond delay="0"/>
                                          </p:stCondLst>
                                        </p:cTn>
                                        <p:tgtEl>
                                          <p:spTgt spid="58"/>
                                        </p:tgtEl>
                                        <p:attrNameLst>
                                          <p:attrName>style.visibility</p:attrName>
                                        </p:attrNameLst>
                                      </p:cBhvr>
                                      <p:to>
                                        <p:strVal val="visible"/>
                                      </p:to>
                                    </p:set>
                                    <p:animScale>
                                      <p:cBhvr>
                                        <p:cTn id="40" dur="1000" decel="50000" fill="hold">
                                          <p:stCondLst>
                                            <p:cond delay="0"/>
                                          </p:stCondLst>
                                        </p:cTn>
                                        <p:tgtEl>
                                          <p:spTgt spid="5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1" dur="1000" decel="50000" fill="hold">
                                          <p:stCondLst>
                                            <p:cond delay="0"/>
                                          </p:stCondLst>
                                        </p:cTn>
                                        <p:tgtEl>
                                          <p:spTgt spid="58"/>
                                        </p:tgtEl>
                                        <p:attrNameLst>
                                          <p:attrName>ppt_x</p:attrName>
                                          <p:attrName>ppt_y</p:attrName>
                                        </p:attrNameLst>
                                      </p:cBhvr>
                                    </p:animMotion>
                                    <p:animEffect transition="in" filter="fade">
                                      <p:cBhvr>
                                        <p:cTn id="42" dur="1000"/>
                                        <p:tgtEl>
                                          <p:spTgt spid="58"/>
                                        </p:tgtEl>
                                      </p:cBhvr>
                                    </p:animEffect>
                                  </p:childTnLst>
                                </p:cTn>
                              </p:par>
                              <p:par>
                                <p:cTn id="43" presetID="52" presetClass="entr" presetSubtype="0" fill="hold" grpId="0" nodeType="withEffect">
                                  <p:stCondLst>
                                    <p:cond delay="0"/>
                                  </p:stCondLst>
                                  <p:childTnLst>
                                    <p:set>
                                      <p:cBhvr>
                                        <p:cTn id="44" dur="1" fill="hold">
                                          <p:stCondLst>
                                            <p:cond delay="0"/>
                                          </p:stCondLst>
                                        </p:cTn>
                                        <p:tgtEl>
                                          <p:spTgt spid="61"/>
                                        </p:tgtEl>
                                        <p:attrNameLst>
                                          <p:attrName>style.visibility</p:attrName>
                                        </p:attrNameLst>
                                      </p:cBhvr>
                                      <p:to>
                                        <p:strVal val="visible"/>
                                      </p:to>
                                    </p:set>
                                    <p:animScale>
                                      <p:cBhvr>
                                        <p:cTn id="45" dur="1000" decel="50000" fill="hold">
                                          <p:stCondLst>
                                            <p:cond delay="0"/>
                                          </p:stCondLst>
                                        </p:cTn>
                                        <p:tgtEl>
                                          <p:spTgt spid="6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6" dur="1000" decel="50000" fill="hold">
                                          <p:stCondLst>
                                            <p:cond delay="0"/>
                                          </p:stCondLst>
                                        </p:cTn>
                                        <p:tgtEl>
                                          <p:spTgt spid="61"/>
                                        </p:tgtEl>
                                        <p:attrNameLst>
                                          <p:attrName>ppt_x</p:attrName>
                                          <p:attrName>ppt_y</p:attrName>
                                        </p:attrNameLst>
                                      </p:cBhvr>
                                    </p:animMotion>
                                    <p:animEffect transition="in" filter="fade">
                                      <p:cBhvr>
                                        <p:cTn id="47" dur="1000"/>
                                        <p:tgtEl>
                                          <p:spTgt spid="61"/>
                                        </p:tgtEl>
                                      </p:cBhvr>
                                    </p:animEffect>
                                  </p:childTnLst>
                                </p:cTn>
                              </p:par>
                            </p:childTnLst>
                          </p:cTn>
                        </p:par>
                        <p:par>
                          <p:cTn id="48" fill="hold">
                            <p:stCondLst>
                              <p:cond delay="3000"/>
                            </p:stCondLst>
                            <p:childTnLst>
                              <p:par>
                                <p:cTn id="49" presetID="10" presetClass="entr" presetSubtype="0" fill="hold" grpId="0" nodeType="afterEffect">
                                  <p:stCondLst>
                                    <p:cond delay="0"/>
                                  </p:stCondLst>
                                  <p:childTnLst>
                                    <p:set>
                                      <p:cBhvr>
                                        <p:cTn id="50" dur="1" fill="hold">
                                          <p:stCondLst>
                                            <p:cond delay="0"/>
                                          </p:stCondLst>
                                        </p:cTn>
                                        <p:tgtEl>
                                          <p:spTgt spid="68"/>
                                        </p:tgtEl>
                                        <p:attrNameLst>
                                          <p:attrName>style.visibility</p:attrName>
                                        </p:attrNameLst>
                                      </p:cBhvr>
                                      <p:to>
                                        <p:strVal val="visible"/>
                                      </p:to>
                                    </p:set>
                                    <p:animEffect transition="in" filter="fade">
                                      <p:cBhvr>
                                        <p:cTn id="51" dur="350"/>
                                        <p:tgtEl>
                                          <p:spTgt spid="68"/>
                                        </p:tgtEl>
                                      </p:cBhvr>
                                    </p:animEffect>
                                  </p:childTnLst>
                                </p:cTn>
                              </p:par>
                              <p:par>
                                <p:cTn id="52" presetID="26" presetClass="emph" presetSubtype="0" fill="hold" grpId="1" nodeType="withEffect">
                                  <p:stCondLst>
                                    <p:cond delay="0"/>
                                  </p:stCondLst>
                                  <p:childTnLst>
                                    <p:animEffect transition="out" filter="fade">
                                      <p:cBhvr>
                                        <p:cTn id="53" dur="400" tmFilter="0, 0; .2, .5; .8, .5; 1, 0"/>
                                        <p:tgtEl>
                                          <p:spTgt spid="68"/>
                                        </p:tgtEl>
                                      </p:cBhvr>
                                    </p:animEffect>
                                    <p:animScale>
                                      <p:cBhvr>
                                        <p:cTn id="54" dur="200" autoRev="1" fill="hold"/>
                                        <p:tgtEl>
                                          <p:spTgt spid="68"/>
                                        </p:tgtEl>
                                      </p:cBhvr>
                                      <p:by x="105000" y="105000"/>
                                    </p:animScale>
                                  </p:childTnLst>
                                </p:cTn>
                              </p:par>
                            </p:childTnLst>
                          </p:cTn>
                        </p:par>
                        <p:par>
                          <p:cTn id="55" fill="hold">
                            <p:stCondLst>
                              <p:cond delay="3500"/>
                            </p:stCondLst>
                            <p:childTnLst>
                              <p:par>
                                <p:cTn id="56" presetID="10" presetClass="entr" presetSubtype="0" fill="hold" grpId="0" nodeType="afterEffect">
                                  <p:stCondLst>
                                    <p:cond delay="0"/>
                                  </p:stCondLst>
                                  <p:childTnLst>
                                    <p:set>
                                      <p:cBhvr>
                                        <p:cTn id="57" dur="1" fill="hold">
                                          <p:stCondLst>
                                            <p:cond delay="0"/>
                                          </p:stCondLst>
                                        </p:cTn>
                                        <p:tgtEl>
                                          <p:spTgt spid="67"/>
                                        </p:tgtEl>
                                        <p:attrNameLst>
                                          <p:attrName>style.visibility</p:attrName>
                                        </p:attrNameLst>
                                      </p:cBhvr>
                                      <p:to>
                                        <p:strVal val="visible"/>
                                      </p:to>
                                    </p:set>
                                    <p:animEffect transition="in" filter="fade">
                                      <p:cBhvr>
                                        <p:cTn id="58" dur="500"/>
                                        <p:tgtEl>
                                          <p:spTgt spid="67"/>
                                        </p:tgtEl>
                                      </p:cBhvr>
                                    </p:animEffect>
                                  </p:childTnLst>
                                </p:cTn>
                              </p:par>
                            </p:childTnLst>
                          </p:cTn>
                        </p:par>
                        <p:par>
                          <p:cTn id="59" fill="hold">
                            <p:stCondLst>
                              <p:cond delay="4000"/>
                            </p:stCondLst>
                            <p:childTnLst>
                              <p:par>
                                <p:cTn id="60" presetID="10" presetClass="entr" presetSubtype="0" fill="hold" grpId="0" nodeType="afterEffect">
                                  <p:stCondLst>
                                    <p:cond delay="0"/>
                                  </p:stCondLst>
                                  <p:childTnLst>
                                    <p:set>
                                      <p:cBhvr>
                                        <p:cTn id="61" dur="1" fill="hold">
                                          <p:stCondLst>
                                            <p:cond delay="0"/>
                                          </p:stCondLst>
                                        </p:cTn>
                                        <p:tgtEl>
                                          <p:spTgt spid="71"/>
                                        </p:tgtEl>
                                        <p:attrNameLst>
                                          <p:attrName>style.visibility</p:attrName>
                                        </p:attrNameLst>
                                      </p:cBhvr>
                                      <p:to>
                                        <p:strVal val="visible"/>
                                      </p:to>
                                    </p:set>
                                    <p:animEffect transition="in" filter="fade">
                                      <p:cBhvr>
                                        <p:cTn id="62" dur="500"/>
                                        <p:tgtEl>
                                          <p:spTgt spid="71"/>
                                        </p:tgtEl>
                                      </p:cBhvr>
                                    </p:animEffect>
                                  </p:childTnLst>
                                </p:cTn>
                              </p:par>
                            </p:childTnLst>
                          </p:cTn>
                        </p:par>
                        <p:par>
                          <p:cTn id="63" fill="hold">
                            <p:stCondLst>
                              <p:cond delay="4500"/>
                            </p:stCondLst>
                            <p:childTnLst>
                              <p:par>
                                <p:cTn id="64" presetID="52" presetClass="entr" presetSubtype="0" fill="hold" grpId="0" nodeType="afterEffect">
                                  <p:stCondLst>
                                    <p:cond delay="0"/>
                                  </p:stCondLst>
                                  <p:childTnLst>
                                    <p:set>
                                      <p:cBhvr>
                                        <p:cTn id="65" dur="1" fill="hold">
                                          <p:stCondLst>
                                            <p:cond delay="0"/>
                                          </p:stCondLst>
                                        </p:cTn>
                                        <p:tgtEl>
                                          <p:spTgt spid="60"/>
                                        </p:tgtEl>
                                        <p:attrNameLst>
                                          <p:attrName>style.visibility</p:attrName>
                                        </p:attrNameLst>
                                      </p:cBhvr>
                                      <p:to>
                                        <p:strVal val="visible"/>
                                      </p:to>
                                    </p:set>
                                    <p:animScale>
                                      <p:cBhvr>
                                        <p:cTn id="66" dur="1000" decel="50000" fill="hold">
                                          <p:stCondLst>
                                            <p:cond delay="0"/>
                                          </p:stCondLst>
                                        </p:cTn>
                                        <p:tgtEl>
                                          <p:spTgt spid="6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7" dur="1000" decel="50000" fill="hold">
                                          <p:stCondLst>
                                            <p:cond delay="0"/>
                                          </p:stCondLst>
                                        </p:cTn>
                                        <p:tgtEl>
                                          <p:spTgt spid="60"/>
                                        </p:tgtEl>
                                        <p:attrNameLst>
                                          <p:attrName>ppt_x</p:attrName>
                                          <p:attrName>ppt_y</p:attrName>
                                        </p:attrNameLst>
                                      </p:cBhvr>
                                    </p:animMotion>
                                    <p:animEffect transition="in" filter="fade">
                                      <p:cBhvr>
                                        <p:cTn id="68" dur="1000"/>
                                        <p:tgtEl>
                                          <p:spTgt spid="60"/>
                                        </p:tgtEl>
                                      </p:cBhvr>
                                    </p:animEffect>
                                  </p:childTnLst>
                                </p:cTn>
                              </p:par>
                              <p:par>
                                <p:cTn id="69" presetID="52" presetClass="entr" presetSubtype="0" fill="hold" grpId="0" nodeType="withEffect">
                                  <p:stCondLst>
                                    <p:cond delay="0"/>
                                  </p:stCondLst>
                                  <p:childTnLst>
                                    <p:set>
                                      <p:cBhvr>
                                        <p:cTn id="70" dur="1" fill="hold">
                                          <p:stCondLst>
                                            <p:cond delay="0"/>
                                          </p:stCondLst>
                                        </p:cTn>
                                        <p:tgtEl>
                                          <p:spTgt spid="62"/>
                                        </p:tgtEl>
                                        <p:attrNameLst>
                                          <p:attrName>style.visibility</p:attrName>
                                        </p:attrNameLst>
                                      </p:cBhvr>
                                      <p:to>
                                        <p:strVal val="visible"/>
                                      </p:to>
                                    </p:set>
                                    <p:animScale>
                                      <p:cBhvr>
                                        <p:cTn id="71" dur="1000" decel="50000" fill="hold">
                                          <p:stCondLst>
                                            <p:cond delay="0"/>
                                          </p:stCondLst>
                                        </p:cTn>
                                        <p:tgtEl>
                                          <p:spTgt spid="6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2" dur="1000" decel="50000" fill="hold">
                                          <p:stCondLst>
                                            <p:cond delay="0"/>
                                          </p:stCondLst>
                                        </p:cTn>
                                        <p:tgtEl>
                                          <p:spTgt spid="62"/>
                                        </p:tgtEl>
                                        <p:attrNameLst>
                                          <p:attrName>ppt_x</p:attrName>
                                          <p:attrName>ppt_y</p:attrName>
                                        </p:attrNameLst>
                                      </p:cBhvr>
                                    </p:animMotion>
                                    <p:animEffect transition="in" filter="fade">
                                      <p:cBhvr>
                                        <p:cTn id="73" dur="1000"/>
                                        <p:tgtEl>
                                          <p:spTgt spid="62"/>
                                        </p:tgtEl>
                                      </p:cBhvr>
                                    </p:animEffect>
                                  </p:childTnLst>
                                </p:cTn>
                              </p:par>
                            </p:childTnLst>
                          </p:cTn>
                        </p:par>
                        <p:par>
                          <p:cTn id="74" fill="hold">
                            <p:stCondLst>
                              <p:cond delay="5500"/>
                            </p:stCondLst>
                            <p:childTnLst>
                              <p:par>
                                <p:cTn id="75" presetID="10" presetClass="entr" presetSubtype="0" fill="hold" grpId="0" nodeType="afterEffect">
                                  <p:stCondLst>
                                    <p:cond delay="0"/>
                                  </p:stCondLst>
                                  <p:childTnLst>
                                    <p:set>
                                      <p:cBhvr>
                                        <p:cTn id="76" dur="1" fill="hold">
                                          <p:stCondLst>
                                            <p:cond delay="0"/>
                                          </p:stCondLst>
                                        </p:cTn>
                                        <p:tgtEl>
                                          <p:spTgt spid="70"/>
                                        </p:tgtEl>
                                        <p:attrNameLst>
                                          <p:attrName>style.visibility</p:attrName>
                                        </p:attrNameLst>
                                      </p:cBhvr>
                                      <p:to>
                                        <p:strVal val="visible"/>
                                      </p:to>
                                    </p:set>
                                    <p:animEffect transition="in" filter="fade">
                                      <p:cBhvr>
                                        <p:cTn id="77" dur="350"/>
                                        <p:tgtEl>
                                          <p:spTgt spid="70"/>
                                        </p:tgtEl>
                                      </p:cBhvr>
                                    </p:animEffect>
                                  </p:childTnLst>
                                </p:cTn>
                              </p:par>
                              <p:par>
                                <p:cTn id="78" presetID="26" presetClass="emph" presetSubtype="0" fill="hold" grpId="1" nodeType="withEffect">
                                  <p:stCondLst>
                                    <p:cond delay="0"/>
                                  </p:stCondLst>
                                  <p:childTnLst>
                                    <p:animEffect transition="out" filter="fade">
                                      <p:cBhvr>
                                        <p:cTn id="79" dur="400" tmFilter="0, 0; .2, .5; .8, .5; 1, 0"/>
                                        <p:tgtEl>
                                          <p:spTgt spid="70"/>
                                        </p:tgtEl>
                                      </p:cBhvr>
                                    </p:animEffect>
                                    <p:animScale>
                                      <p:cBhvr>
                                        <p:cTn id="80" dur="200" autoRev="1" fill="hold"/>
                                        <p:tgtEl>
                                          <p:spTgt spid="70"/>
                                        </p:tgtEl>
                                      </p:cBhvr>
                                      <p:by x="105000" y="105000"/>
                                    </p:animScale>
                                  </p:childTnLst>
                                </p:cTn>
                              </p:par>
                            </p:childTnLst>
                          </p:cTn>
                        </p:par>
                        <p:par>
                          <p:cTn id="81" fill="hold">
                            <p:stCondLst>
                              <p:cond delay="6000"/>
                            </p:stCondLst>
                            <p:childTnLst>
                              <p:par>
                                <p:cTn id="82" presetID="10" presetClass="entr" presetSubtype="0" fill="hold" grpId="0" nodeType="afterEffect">
                                  <p:stCondLst>
                                    <p:cond delay="0"/>
                                  </p:stCondLst>
                                  <p:childTnLst>
                                    <p:set>
                                      <p:cBhvr>
                                        <p:cTn id="83" dur="1" fill="hold">
                                          <p:stCondLst>
                                            <p:cond delay="0"/>
                                          </p:stCondLst>
                                        </p:cTn>
                                        <p:tgtEl>
                                          <p:spTgt spid="69"/>
                                        </p:tgtEl>
                                        <p:attrNameLst>
                                          <p:attrName>style.visibility</p:attrName>
                                        </p:attrNameLst>
                                      </p:cBhvr>
                                      <p:to>
                                        <p:strVal val="visible"/>
                                      </p:to>
                                    </p:set>
                                    <p:animEffect transition="in" filter="fade">
                                      <p:cBhvr>
                                        <p:cTn id="84" dur="500"/>
                                        <p:tgtEl>
                                          <p:spTgt spid="69"/>
                                        </p:tgtEl>
                                      </p:cBhvr>
                                    </p:animEffect>
                                  </p:childTnLst>
                                </p:cTn>
                              </p:par>
                            </p:childTnLst>
                          </p:cTn>
                        </p:par>
                        <p:par>
                          <p:cTn id="85" fill="hold">
                            <p:stCondLst>
                              <p:cond delay="6500"/>
                            </p:stCondLst>
                            <p:childTnLst>
                              <p:par>
                                <p:cTn id="86" presetID="10" presetClass="entr" presetSubtype="0" fill="hold" grpId="0" nodeType="afterEffect">
                                  <p:stCondLst>
                                    <p:cond delay="0"/>
                                  </p:stCondLst>
                                  <p:childTnLst>
                                    <p:set>
                                      <p:cBhvr>
                                        <p:cTn id="87" dur="1" fill="hold">
                                          <p:stCondLst>
                                            <p:cond delay="0"/>
                                          </p:stCondLst>
                                        </p:cTn>
                                        <p:tgtEl>
                                          <p:spTgt spid="72"/>
                                        </p:tgtEl>
                                        <p:attrNameLst>
                                          <p:attrName>style.visibility</p:attrName>
                                        </p:attrNameLst>
                                      </p:cBhvr>
                                      <p:to>
                                        <p:strVal val="visible"/>
                                      </p:to>
                                    </p:set>
                                    <p:animEffect transition="in" filter="fade">
                                      <p:cBhvr>
                                        <p:cTn id="88"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6" grpId="0" animBg="1"/>
      <p:bldP spid="58" grpId="0" animBg="1"/>
      <p:bldP spid="60" grpId="0" animBg="1"/>
      <p:bldP spid="61" grpId="0"/>
      <p:bldP spid="62" grpId="0"/>
      <p:bldP spid="67" grpId="0"/>
      <p:bldP spid="68" grpId="0"/>
      <p:bldP spid="68" grpId="1"/>
      <p:bldP spid="69" grpId="0"/>
      <p:bldP spid="70" grpId="0"/>
      <p:bldP spid="70" grpId="1"/>
      <p:bldP spid="71" grpId="0"/>
      <p:bldP spid="7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组合 59"/>
          <p:cNvGrpSpPr/>
          <p:nvPr/>
        </p:nvGrpSpPr>
        <p:grpSpPr>
          <a:xfrm>
            <a:off x="1259860" y="2178881"/>
            <a:ext cx="6622692" cy="1186606"/>
            <a:chOff x="1510718" y="2320882"/>
            <a:chExt cx="6136130" cy="1186972"/>
          </a:xfrm>
          <a:solidFill>
            <a:srgbClr val="076A02"/>
          </a:solidFill>
        </p:grpSpPr>
        <p:sp>
          <p:nvSpPr>
            <p:cNvPr id="61" name="矩形 2"/>
            <p:cNvSpPr/>
            <p:nvPr/>
          </p:nvSpPr>
          <p:spPr>
            <a:xfrm flipV="1">
              <a:off x="3506593" y="2752930"/>
              <a:ext cx="2138744" cy="754924"/>
            </a:xfrm>
            <a:custGeom>
              <a:avLst/>
              <a:gdLst>
                <a:gd name="connsiteX0" fmla="*/ 0 w 2088232"/>
                <a:gd name="connsiteY0" fmla="*/ 0 h 504056"/>
                <a:gd name="connsiteX1" fmla="*/ 2088232 w 2088232"/>
                <a:gd name="connsiteY1" fmla="*/ 0 h 504056"/>
                <a:gd name="connsiteX2" fmla="*/ 2088232 w 2088232"/>
                <a:gd name="connsiteY2" fmla="*/ 504056 h 504056"/>
                <a:gd name="connsiteX3" fmla="*/ 0 w 2088232"/>
                <a:gd name="connsiteY3" fmla="*/ 504056 h 504056"/>
                <a:gd name="connsiteX4" fmla="*/ 0 w 2088232"/>
                <a:gd name="connsiteY4" fmla="*/ 0 h 504056"/>
                <a:gd name="connsiteX0-1" fmla="*/ 0 w 2316832"/>
                <a:gd name="connsiteY0-2" fmla="*/ 12700 h 504056"/>
                <a:gd name="connsiteX1-3" fmla="*/ 2316832 w 2316832"/>
                <a:gd name="connsiteY1-4" fmla="*/ 0 h 504056"/>
                <a:gd name="connsiteX2-5" fmla="*/ 2316832 w 2316832"/>
                <a:gd name="connsiteY2-6" fmla="*/ 504056 h 504056"/>
                <a:gd name="connsiteX3-7" fmla="*/ 228600 w 2316832"/>
                <a:gd name="connsiteY3-8" fmla="*/ 504056 h 504056"/>
                <a:gd name="connsiteX4-9" fmla="*/ 0 w 2316832"/>
                <a:gd name="connsiteY4-10" fmla="*/ 12700 h 504056"/>
                <a:gd name="connsiteX0-11" fmla="*/ 0 w 2570832"/>
                <a:gd name="connsiteY0-12" fmla="*/ 0 h 491356"/>
                <a:gd name="connsiteX1-13" fmla="*/ 2570832 w 2570832"/>
                <a:gd name="connsiteY1-14" fmla="*/ 0 h 491356"/>
                <a:gd name="connsiteX2-15" fmla="*/ 2316832 w 2570832"/>
                <a:gd name="connsiteY2-16" fmla="*/ 491356 h 491356"/>
                <a:gd name="connsiteX3-17" fmla="*/ 228600 w 2570832"/>
                <a:gd name="connsiteY3-18" fmla="*/ 491356 h 491356"/>
                <a:gd name="connsiteX4-19" fmla="*/ 0 w 2570832"/>
                <a:gd name="connsiteY4-20" fmla="*/ 0 h 491356"/>
                <a:gd name="connsiteX0-21" fmla="*/ 0 w 2570832"/>
                <a:gd name="connsiteY0-22" fmla="*/ 152400 h 643756"/>
                <a:gd name="connsiteX1-23" fmla="*/ 2570832 w 2570832"/>
                <a:gd name="connsiteY1-24" fmla="*/ 152400 h 643756"/>
                <a:gd name="connsiteX2-25" fmla="*/ 2316832 w 2570832"/>
                <a:gd name="connsiteY2-26" fmla="*/ 643756 h 643756"/>
                <a:gd name="connsiteX3-27" fmla="*/ 228600 w 2570832"/>
                <a:gd name="connsiteY3-28" fmla="*/ 643756 h 643756"/>
                <a:gd name="connsiteX4-29" fmla="*/ 0 w 2570832"/>
                <a:gd name="connsiteY4-30" fmla="*/ 152400 h 643756"/>
                <a:gd name="connsiteX0-31" fmla="*/ 0 w 2570832"/>
                <a:gd name="connsiteY0-32" fmla="*/ 296493 h 787849"/>
                <a:gd name="connsiteX1-33" fmla="*/ 2570832 w 2570832"/>
                <a:gd name="connsiteY1-34" fmla="*/ 296493 h 787849"/>
                <a:gd name="connsiteX2-35" fmla="*/ 2316832 w 2570832"/>
                <a:gd name="connsiteY2-36" fmla="*/ 787849 h 787849"/>
                <a:gd name="connsiteX3-37" fmla="*/ 228600 w 2570832"/>
                <a:gd name="connsiteY3-38" fmla="*/ 787849 h 787849"/>
                <a:gd name="connsiteX4-39" fmla="*/ 0 w 2570832"/>
                <a:gd name="connsiteY4-40" fmla="*/ 296493 h 787849"/>
                <a:gd name="connsiteX0-41" fmla="*/ 0 w 2570832"/>
                <a:gd name="connsiteY0-42" fmla="*/ 402790 h 894146"/>
                <a:gd name="connsiteX1-43" fmla="*/ 2570832 w 2570832"/>
                <a:gd name="connsiteY1-44" fmla="*/ 402790 h 894146"/>
                <a:gd name="connsiteX2-45" fmla="*/ 2316832 w 2570832"/>
                <a:gd name="connsiteY2-46" fmla="*/ 894146 h 894146"/>
                <a:gd name="connsiteX3-47" fmla="*/ 228600 w 2570832"/>
                <a:gd name="connsiteY3-48" fmla="*/ 894146 h 894146"/>
                <a:gd name="connsiteX4-49" fmla="*/ 0 w 2570832"/>
                <a:gd name="connsiteY4-50" fmla="*/ 402790 h 894146"/>
                <a:gd name="connsiteX0-51" fmla="*/ 0 w 2570832"/>
                <a:gd name="connsiteY0-52" fmla="*/ 476297 h 967653"/>
                <a:gd name="connsiteX1-53" fmla="*/ 2570832 w 2570832"/>
                <a:gd name="connsiteY1-54" fmla="*/ 476297 h 967653"/>
                <a:gd name="connsiteX2-55" fmla="*/ 2316832 w 2570832"/>
                <a:gd name="connsiteY2-56" fmla="*/ 967653 h 967653"/>
                <a:gd name="connsiteX3-57" fmla="*/ 228600 w 2570832"/>
                <a:gd name="connsiteY3-58" fmla="*/ 967653 h 967653"/>
                <a:gd name="connsiteX4-59" fmla="*/ 0 w 2570832"/>
                <a:gd name="connsiteY4-60" fmla="*/ 476297 h 967653"/>
                <a:gd name="connsiteX0-61" fmla="*/ 0 w 2570832"/>
                <a:gd name="connsiteY0-62" fmla="*/ 476297 h 967653"/>
                <a:gd name="connsiteX1-63" fmla="*/ 2570832 w 2570832"/>
                <a:gd name="connsiteY1-64" fmla="*/ 476297 h 967653"/>
                <a:gd name="connsiteX2-65" fmla="*/ 2316832 w 2570832"/>
                <a:gd name="connsiteY2-66" fmla="*/ 967653 h 967653"/>
                <a:gd name="connsiteX3-67" fmla="*/ 228600 w 2570832"/>
                <a:gd name="connsiteY3-68" fmla="*/ 967653 h 967653"/>
                <a:gd name="connsiteX4-69" fmla="*/ 0 w 2570832"/>
                <a:gd name="connsiteY4-70" fmla="*/ 476297 h 967653"/>
                <a:gd name="connsiteX0-71" fmla="*/ 0 w 2570832"/>
                <a:gd name="connsiteY0-72" fmla="*/ 476297 h 967653"/>
                <a:gd name="connsiteX1-73" fmla="*/ 2570832 w 2570832"/>
                <a:gd name="connsiteY1-74" fmla="*/ 476297 h 967653"/>
                <a:gd name="connsiteX2-75" fmla="*/ 2316832 w 2570832"/>
                <a:gd name="connsiteY2-76" fmla="*/ 967653 h 967653"/>
                <a:gd name="connsiteX3-77" fmla="*/ 228600 w 2570832"/>
                <a:gd name="connsiteY3-78" fmla="*/ 967653 h 967653"/>
                <a:gd name="connsiteX4-79" fmla="*/ 0 w 2570832"/>
                <a:gd name="connsiteY4-80" fmla="*/ 476297 h 967653"/>
                <a:gd name="connsiteX0-81" fmla="*/ 0 w 2570832"/>
                <a:gd name="connsiteY0-82" fmla="*/ 476297 h 967653"/>
                <a:gd name="connsiteX1-83" fmla="*/ 2570832 w 2570832"/>
                <a:gd name="connsiteY1-84" fmla="*/ 476297 h 967653"/>
                <a:gd name="connsiteX2-85" fmla="*/ 2316832 w 2570832"/>
                <a:gd name="connsiteY2-86" fmla="*/ 967653 h 967653"/>
                <a:gd name="connsiteX3-87" fmla="*/ 228600 w 2570832"/>
                <a:gd name="connsiteY3-88" fmla="*/ 967653 h 967653"/>
                <a:gd name="connsiteX4-89" fmla="*/ 0 w 2570832"/>
                <a:gd name="connsiteY4-90" fmla="*/ 476297 h 96765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570832" h="967653">
                  <a:moveTo>
                    <a:pt x="0" y="476297"/>
                  </a:moveTo>
                  <a:cubicBezTo>
                    <a:pt x="844244" y="-171403"/>
                    <a:pt x="1650388" y="-146003"/>
                    <a:pt x="2570832" y="476297"/>
                  </a:cubicBezTo>
                  <a:lnTo>
                    <a:pt x="2316832" y="967653"/>
                  </a:lnTo>
                  <a:cubicBezTo>
                    <a:pt x="1506455" y="345353"/>
                    <a:pt x="962777" y="396153"/>
                    <a:pt x="228600" y="967653"/>
                  </a:cubicBezTo>
                  <a:lnTo>
                    <a:pt x="0" y="476297"/>
                  </a:lnTo>
                  <a:close/>
                </a:path>
              </a:pathLst>
            </a:custGeom>
            <a:solidFill>
              <a:srgbClr val="DB782B"/>
            </a:solidFill>
            <a:ln w="25400" cap="flat" cmpd="sng" algn="ctr">
              <a:noFill/>
              <a:prstDash val="solid"/>
            </a:ln>
            <a:effectLst/>
          </p:spPr>
          <p:txBody>
            <a:bodyPr rtlCol="0" anchor="ctr"/>
            <a:lstStyle/>
            <a:p>
              <a:pPr algn="ctr" defTabSz="914400">
                <a:defRPr/>
              </a:pPr>
              <a:endParaRPr lang="zh-CN" altLang="en-US" sz="1800" kern="0">
                <a:solidFill>
                  <a:sysClr val="window" lastClr="FFFFFF"/>
                </a:solidFill>
                <a:latin typeface="微软雅黑" panose="020B0503020204020204" pitchFamily="34" charset="-122"/>
                <a:ea typeface="微软雅黑" panose="020B0503020204020204" pitchFamily="34" charset="-122"/>
              </a:endParaRPr>
            </a:p>
          </p:txBody>
        </p:sp>
        <p:sp>
          <p:nvSpPr>
            <p:cNvPr id="62" name="矩形 2"/>
            <p:cNvSpPr/>
            <p:nvPr/>
          </p:nvSpPr>
          <p:spPr>
            <a:xfrm>
              <a:off x="5508104" y="2320882"/>
              <a:ext cx="2138744" cy="754924"/>
            </a:xfrm>
            <a:custGeom>
              <a:avLst/>
              <a:gdLst>
                <a:gd name="connsiteX0" fmla="*/ 0 w 2088232"/>
                <a:gd name="connsiteY0" fmla="*/ 0 h 504056"/>
                <a:gd name="connsiteX1" fmla="*/ 2088232 w 2088232"/>
                <a:gd name="connsiteY1" fmla="*/ 0 h 504056"/>
                <a:gd name="connsiteX2" fmla="*/ 2088232 w 2088232"/>
                <a:gd name="connsiteY2" fmla="*/ 504056 h 504056"/>
                <a:gd name="connsiteX3" fmla="*/ 0 w 2088232"/>
                <a:gd name="connsiteY3" fmla="*/ 504056 h 504056"/>
                <a:gd name="connsiteX4" fmla="*/ 0 w 2088232"/>
                <a:gd name="connsiteY4" fmla="*/ 0 h 504056"/>
                <a:gd name="connsiteX0-1" fmla="*/ 0 w 2316832"/>
                <a:gd name="connsiteY0-2" fmla="*/ 12700 h 504056"/>
                <a:gd name="connsiteX1-3" fmla="*/ 2316832 w 2316832"/>
                <a:gd name="connsiteY1-4" fmla="*/ 0 h 504056"/>
                <a:gd name="connsiteX2-5" fmla="*/ 2316832 w 2316832"/>
                <a:gd name="connsiteY2-6" fmla="*/ 504056 h 504056"/>
                <a:gd name="connsiteX3-7" fmla="*/ 228600 w 2316832"/>
                <a:gd name="connsiteY3-8" fmla="*/ 504056 h 504056"/>
                <a:gd name="connsiteX4-9" fmla="*/ 0 w 2316832"/>
                <a:gd name="connsiteY4-10" fmla="*/ 12700 h 504056"/>
                <a:gd name="connsiteX0-11" fmla="*/ 0 w 2570832"/>
                <a:gd name="connsiteY0-12" fmla="*/ 0 h 491356"/>
                <a:gd name="connsiteX1-13" fmla="*/ 2570832 w 2570832"/>
                <a:gd name="connsiteY1-14" fmla="*/ 0 h 491356"/>
                <a:gd name="connsiteX2-15" fmla="*/ 2316832 w 2570832"/>
                <a:gd name="connsiteY2-16" fmla="*/ 491356 h 491356"/>
                <a:gd name="connsiteX3-17" fmla="*/ 228600 w 2570832"/>
                <a:gd name="connsiteY3-18" fmla="*/ 491356 h 491356"/>
                <a:gd name="connsiteX4-19" fmla="*/ 0 w 2570832"/>
                <a:gd name="connsiteY4-20" fmla="*/ 0 h 491356"/>
                <a:gd name="connsiteX0-21" fmla="*/ 0 w 2570832"/>
                <a:gd name="connsiteY0-22" fmla="*/ 152400 h 643756"/>
                <a:gd name="connsiteX1-23" fmla="*/ 2570832 w 2570832"/>
                <a:gd name="connsiteY1-24" fmla="*/ 152400 h 643756"/>
                <a:gd name="connsiteX2-25" fmla="*/ 2316832 w 2570832"/>
                <a:gd name="connsiteY2-26" fmla="*/ 643756 h 643756"/>
                <a:gd name="connsiteX3-27" fmla="*/ 228600 w 2570832"/>
                <a:gd name="connsiteY3-28" fmla="*/ 643756 h 643756"/>
                <a:gd name="connsiteX4-29" fmla="*/ 0 w 2570832"/>
                <a:gd name="connsiteY4-30" fmla="*/ 152400 h 643756"/>
                <a:gd name="connsiteX0-31" fmla="*/ 0 w 2570832"/>
                <a:gd name="connsiteY0-32" fmla="*/ 296493 h 787849"/>
                <a:gd name="connsiteX1-33" fmla="*/ 2570832 w 2570832"/>
                <a:gd name="connsiteY1-34" fmla="*/ 296493 h 787849"/>
                <a:gd name="connsiteX2-35" fmla="*/ 2316832 w 2570832"/>
                <a:gd name="connsiteY2-36" fmla="*/ 787849 h 787849"/>
                <a:gd name="connsiteX3-37" fmla="*/ 228600 w 2570832"/>
                <a:gd name="connsiteY3-38" fmla="*/ 787849 h 787849"/>
                <a:gd name="connsiteX4-39" fmla="*/ 0 w 2570832"/>
                <a:gd name="connsiteY4-40" fmla="*/ 296493 h 787849"/>
                <a:gd name="connsiteX0-41" fmla="*/ 0 w 2570832"/>
                <a:gd name="connsiteY0-42" fmla="*/ 402790 h 894146"/>
                <a:gd name="connsiteX1-43" fmla="*/ 2570832 w 2570832"/>
                <a:gd name="connsiteY1-44" fmla="*/ 402790 h 894146"/>
                <a:gd name="connsiteX2-45" fmla="*/ 2316832 w 2570832"/>
                <a:gd name="connsiteY2-46" fmla="*/ 894146 h 894146"/>
                <a:gd name="connsiteX3-47" fmla="*/ 228600 w 2570832"/>
                <a:gd name="connsiteY3-48" fmla="*/ 894146 h 894146"/>
                <a:gd name="connsiteX4-49" fmla="*/ 0 w 2570832"/>
                <a:gd name="connsiteY4-50" fmla="*/ 402790 h 894146"/>
                <a:gd name="connsiteX0-51" fmla="*/ 0 w 2570832"/>
                <a:gd name="connsiteY0-52" fmla="*/ 476297 h 967653"/>
                <a:gd name="connsiteX1-53" fmla="*/ 2570832 w 2570832"/>
                <a:gd name="connsiteY1-54" fmla="*/ 476297 h 967653"/>
                <a:gd name="connsiteX2-55" fmla="*/ 2316832 w 2570832"/>
                <a:gd name="connsiteY2-56" fmla="*/ 967653 h 967653"/>
                <a:gd name="connsiteX3-57" fmla="*/ 228600 w 2570832"/>
                <a:gd name="connsiteY3-58" fmla="*/ 967653 h 967653"/>
                <a:gd name="connsiteX4-59" fmla="*/ 0 w 2570832"/>
                <a:gd name="connsiteY4-60" fmla="*/ 476297 h 967653"/>
                <a:gd name="connsiteX0-61" fmla="*/ 0 w 2570832"/>
                <a:gd name="connsiteY0-62" fmla="*/ 476297 h 967653"/>
                <a:gd name="connsiteX1-63" fmla="*/ 2570832 w 2570832"/>
                <a:gd name="connsiteY1-64" fmla="*/ 476297 h 967653"/>
                <a:gd name="connsiteX2-65" fmla="*/ 2316832 w 2570832"/>
                <a:gd name="connsiteY2-66" fmla="*/ 967653 h 967653"/>
                <a:gd name="connsiteX3-67" fmla="*/ 228600 w 2570832"/>
                <a:gd name="connsiteY3-68" fmla="*/ 967653 h 967653"/>
                <a:gd name="connsiteX4-69" fmla="*/ 0 w 2570832"/>
                <a:gd name="connsiteY4-70" fmla="*/ 476297 h 967653"/>
                <a:gd name="connsiteX0-71" fmla="*/ 0 w 2570832"/>
                <a:gd name="connsiteY0-72" fmla="*/ 476297 h 967653"/>
                <a:gd name="connsiteX1-73" fmla="*/ 2570832 w 2570832"/>
                <a:gd name="connsiteY1-74" fmla="*/ 476297 h 967653"/>
                <a:gd name="connsiteX2-75" fmla="*/ 2316832 w 2570832"/>
                <a:gd name="connsiteY2-76" fmla="*/ 967653 h 967653"/>
                <a:gd name="connsiteX3-77" fmla="*/ 228600 w 2570832"/>
                <a:gd name="connsiteY3-78" fmla="*/ 967653 h 967653"/>
                <a:gd name="connsiteX4-79" fmla="*/ 0 w 2570832"/>
                <a:gd name="connsiteY4-80" fmla="*/ 476297 h 967653"/>
                <a:gd name="connsiteX0-81" fmla="*/ 0 w 2570832"/>
                <a:gd name="connsiteY0-82" fmla="*/ 476297 h 967653"/>
                <a:gd name="connsiteX1-83" fmla="*/ 2570832 w 2570832"/>
                <a:gd name="connsiteY1-84" fmla="*/ 476297 h 967653"/>
                <a:gd name="connsiteX2-85" fmla="*/ 2316832 w 2570832"/>
                <a:gd name="connsiteY2-86" fmla="*/ 967653 h 967653"/>
                <a:gd name="connsiteX3-87" fmla="*/ 228600 w 2570832"/>
                <a:gd name="connsiteY3-88" fmla="*/ 967653 h 967653"/>
                <a:gd name="connsiteX4-89" fmla="*/ 0 w 2570832"/>
                <a:gd name="connsiteY4-90" fmla="*/ 476297 h 96765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570832" h="967653">
                  <a:moveTo>
                    <a:pt x="0" y="476297"/>
                  </a:moveTo>
                  <a:cubicBezTo>
                    <a:pt x="844244" y="-171403"/>
                    <a:pt x="1650388" y="-146003"/>
                    <a:pt x="2570832" y="476297"/>
                  </a:cubicBezTo>
                  <a:lnTo>
                    <a:pt x="2316832" y="967653"/>
                  </a:lnTo>
                  <a:cubicBezTo>
                    <a:pt x="1506455" y="345353"/>
                    <a:pt x="962777" y="396153"/>
                    <a:pt x="228600" y="967653"/>
                  </a:cubicBezTo>
                  <a:lnTo>
                    <a:pt x="0" y="476297"/>
                  </a:lnTo>
                  <a:close/>
                </a:path>
              </a:pathLst>
            </a:custGeom>
            <a:solidFill>
              <a:srgbClr val="934D19"/>
            </a:solidFill>
            <a:ln w="25400" cap="flat" cmpd="sng" algn="ctr">
              <a:noFill/>
              <a:prstDash val="solid"/>
            </a:ln>
            <a:effectLst/>
          </p:spPr>
          <p:txBody>
            <a:bodyPr rtlCol="0" anchor="ctr"/>
            <a:lstStyle/>
            <a:p>
              <a:pPr algn="ctr" defTabSz="914400">
                <a:defRPr/>
              </a:pPr>
              <a:endParaRPr lang="zh-CN" altLang="en-US" sz="1800" kern="0">
                <a:solidFill>
                  <a:sysClr val="window" lastClr="FFFFFF"/>
                </a:solidFill>
                <a:latin typeface="微软雅黑" panose="020B0503020204020204" pitchFamily="34" charset="-122"/>
                <a:ea typeface="微软雅黑" panose="020B0503020204020204" pitchFamily="34" charset="-122"/>
              </a:endParaRPr>
            </a:p>
          </p:txBody>
        </p:sp>
        <p:sp>
          <p:nvSpPr>
            <p:cNvPr id="63" name="矩形 2"/>
            <p:cNvSpPr/>
            <p:nvPr/>
          </p:nvSpPr>
          <p:spPr>
            <a:xfrm>
              <a:off x="1510718" y="2320882"/>
              <a:ext cx="2138744" cy="754924"/>
            </a:xfrm>
            <a:custGeom>
              <a:avLst/>
              <a:gdLst>
                <a:gd name="connsiteX0" fmla="*/ 0 w 2088232"/>
                <a:gd name="connsiteY0" fmla="*/ 0 h 504056"/>
                <a:gd name="connsiteX1" fmla="*/ 2088232 w 2088232"/>
                <a:gd name="connsiteY1" fmla="*/ 0 h 504056"/>
                <a:gd name="connsiteX2" fmla="*/ 2088232 w 2088232"/>
                <a:gd name="connsiteY2" fmla="*/ 504056 h 504056"/>
                <a:gd name="connsiteX3" fmla="*/ 0 w 2088232"/>
                <a:gd name="connsiteY3" fmla="*/ 504056 h 504056"/>
                <a:gd name="connsiteX4" fmla="*/ 0 w 2088232"/>
                <a:gd name="connsiteY4" fmla="*/ 0 h 504056"/>
                <a:gd name="connsiteX0-1" fmla="*/ 0 w 2316832"/>
                <a:gd name="connsiteY0-2" fmla="*/ 12700 h 504056"/>
                <a:gd name="connsiteX1-3" fmla="*/ 2316832 w 2316832"/>
                <a:gd name="connsiteY1-4" fmla="*/ 0 h 504056"/>
                <a:gd name="connsiteX2-5" fmla="*/ 2316832 w 2316832"/>
                <a:gd name="connsiteY2-6" fmla="*/ 504056 h 504056"/>
                <a:gd name="connsiteX3-7" fmla="*/ 228600 w 2316832"/>
                <a:gd name="connsiteY3-8" fmla="*/ 504056 h 504056"/>
                <a:gd name="connsiteX4-9" fmla="*/ 0 w 2316832"/>
                <a:gd name="connsiteY4-10" fmla="*/ 12700 h 504056"/>
                <a:gd name="connsiteX0-11" fmla="*/ 0 w 2570832"/>
                <a:gd name="connsiteY0-12" fmla="*/ 0 h 491356"/>
                <a:gd name="connsiteX1-13" fmla="*/ 2570832 w 2570832"/>
                <a:gd name="connsiteY1-14" fmla="*/ 0 h 491356"/>
                <a:gd name="connsiteX2-15" fmla="*/ 2316832 w 2570832"/>
                <a:gd name="connsiteY2-16" fmla="*/ 491356 h 491356"/>
                <a:gd name="connsiteX3-17" fmla="*/ 228600 w 2570832"/>
                <a:gd name="connsiteY3-18" fmla="*/ 491356 h 491356"/>
                <a:gd name="connsiteX4-19" fmla="*/ 0 w 2570832"/>
                <a:gd name="connsiteY4-20" fmla="*/ 0 h 491356"/>
                <a:gd name="connsiteX0-21" fmla="*/ 0 w 2570832"/>
                <a:gd name="connsiteY0-22" fmla="*/ 152400 h 643756"/>
                <a:gd name="connsiteX1-23" fmla="*/ 2570832 w 2570832"/>
                <a:gd name="connsiteY1-24" fmla="*/ 152400 h 643756"/>
                <a:gd name="connsiteX2-25" fmla="*/ 2316832 w 2570832"/>
                <a:gd name="connsiteY2-26" fmla="*/ 643756 h 643756"/>
                <a:gd name="connsiteX3-27" fmla="*/ 228600 w 2570832"/>
                <a:gd name="connsiteY3-28" fmla="*/ 643756 h 643756"/>
                <a:gd name="connsiteX4-29" fmla="*/ 0 w 2570832"/>
                <a:gd name="connsiteY4-30" fmla="*/ 152400 h 643756"/>
                <a:gd name="connsiteX0-31" fmla="*/ 0 w 2570832"/>
                <a:gd name="connsiteY0-32" fmla="*/ 296493 h 787849"/>
                <a:gd name="connsiteX1-33" fmla="*/ 2570832 w 2570832"/>
                <a:gd name="connsiteY1-34" fmla="*/ 296493 h 787849"/>
                <a:gd name="connsiteX2-35" fmla="*/ 2316832 w 2570832"/>
                <a:gd name="connsiteY2-36" fmla="*/ 787849 h 787849"/>
                <a:gd name="connsiteX3-37" fmla="*/ 228600 w 2570832"/>
                <a:gd name="connsiteY3-38" fmla="*/ 787849 h 787849"/>
                <a:gd name="connsiteX4-39" fmla="*/ 0 w 2570832"/>
                <a:gd name="connsiteY4-40" fmla="*/ 296493 h 787849"/>
                <a:gd name="connsiteX0-41" fmla="*/ 0 w 2570832"/>
                <a:gd name="connsiteY0-42" fmla="*/ 402790 h 894146"/>
                <a:gd name="connsiteX1-43" fmla="*/ 2570832 w 2570832"/>
                <a:gd name="connsiteY1-44" fmla="*/ 402790 h 894146"/>
                <a:gd name="connsiteX2-45" fmla="*/ 2316832 w 2570832"/>
                <a:gd name="connsiteY2-46" fmla="*/ 894146 h 894146"/>
                <a:gd name="connsiteX3-47" fmla="*/ 228600 w 2570832"/>
                <a:gd name="connsiteY3-48" fmla="*/ 894146 h 894146"/>
                <a:gd name="connsiteX4-49" fmla="*/ 0 w 2570832"/>
                <a:gd name="connsiteY4-50" fmla="*/ 402790 h 894146"/>
                <a:gd name="connsiteX0-51" fmla="*/ 0 w 2570832"/>
                <a:gd name="connsiteY0-52" fmla="*/ 476297 h 967653"/>
                <a:gd name="connsiteX1-53" fmla="*/ 2570832 w 2570832"/>
                <a:gd name="connsiteY1-54" fmla="*/ 476297 h 967653"/>
                <a:gd name="connsiteX2-55" fmla="*/ 2316832 w 2570832"/>
                <a:gd name="connsiteY2-56" fmla="*/ 967653 h 967653"/>
                <a:gd name="connsiteX3-57" fmla="*/ 228600 w 2570832"/>
                <a:gd name="connsiteY3-58" fmla="*/ 967653 h 967653"/>
                <a:gd name="connsiteX4-59" fmla="*/ 0 w 2570832"/>
                <a:gd name="connsiteY4-60" fmla="*/ 476297 h 967653"/>
                <a:gd name="connsiteX0-61" fmla="*/ 0 w 2570832"/>
                <a:gd name="connsiteY0-62" fmla="*/ 476297 h 967653"/>
                <a:gd name="connsiteX1-63" fmla="*/ 2570832 w 2570832"/>
                <a:gd name="connsiteY1-64" fmla="*/ 476297 h 967653"/>
                <a:gd name="connsiteX2-65" fmla="*/ 2316832 w 2570832"/>
                <a:gd name="connsiteY2-66" fmla="*/ 967653 h 967653"/>
                <a:gd name="connsiteX3-67" fmla="*/ 228600 w 2570832"/>
                <a:gd name="connsiteY3-68" fmla="*/ 967653 h 967653"/>
                <a:gd name="connsiteX4-69" fmla="*/ 0 w 2570832"/>
                <a:gd name="connsiteY4-70" fmla="*/ 476297 h 967653"/>
                <a:gd name="connsiteX0-71" fmla="*/ 0 w 2570832"/>
                <a:gd name="connsiteY0-72" fmla="*/ 476297 h 967653"/>
                <a:gd name="connsiteX1-73" fmla="*/ 2570832 w 2570832"/>
                <a:gd name="connsiteY1-74" fmla="*/ 476297 h 967653"/>
                <a:gd name="connsiteX2-75" fmla="*/ 2316832 w 2570832"/>
                <a:gd name="connsiteY2-76" fmla="*/ 967653 h 967653"/>
                <a:gd name="connsiteX3-77" fmla="*/ 228600 w 2570832"/>
                <a:gd name="connsiteY3-78" fmla="*/ 967653 h 967653"/>
                <a:gd name="connsiteX4-79" fmla="*/ 0 w 2570832"/>
                <a:gd name="connsiteY4-80" fmla="*/ 476297 h 967653"/>
                <a:gd name="connsiteX0-81" fmla="*/ 0 w 2570832"/>
                <a:gd name="connsiteY0-82" fmla="*/ 476297 h 967653"/>
                <a:gd name="connsiteX1-83" fmla="*/ 2570832 w 2570832"/>
                <a:gd name="connsiteY1-84" fmla="*/ 476297 h 967653"/>
                <a:gd name="connsiteX2-85" fmla="*/ 2316832 w 2570832"/>
                <a:gd name="connsiteY2-86" fmla="*/ 967653 h 967653"/>
                <a:gd name="connsiteX3-87" fmla="*/ 228600 w 2570832"/>
                <a:gd name="connsiteY3-88" fmla="*/ 967653 h 967653"/>
                <a:gd name="connsiteX4-89" fmla="*/ 0 w 2570832"/>
                <a:gd name="connsiteY4-90" fmla="*/ 476297 h 96765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570832" h="967653">
                  <a:moveTo>
                    <a:pt x="0" y="476297"/>
                  </a:moveTo>
                  <a:cubicBezTo>
                    <a:pt x="844244" y="-171403"/>
                    <a:pt x="1650388" y="-146003"/>
                    <a:pt x="2570832" y="476297"/>
                  </a:cubicBezTo>
                  <a:lnTo>
                    <a:pt x="2316832" y="967653"/>
                  </a:lnTo>
                  <a:cubicBezTo>
                    <a:pt x="1506455" y="345353"/>
                    <a:pt x="962777" y="396153"/>
                    <a:pt x="228600" y="967653"/>
                  </a:cubicBezTo>
                  <a:lnTo>
                    <a:pt x="0" y="476297"/>
                  </a:lnTo>
                  <a:close/>
                </a:path>
              </a:pathLst>
            </a:custGeom>
            <a:solidFill>
              <a:srgbClr val="934D19"/>
            </a:solidFill>
            <a:ln w="25400" cap="flat" cmpd="sng" algn="ctr">
              <a:noFill/>
              <a:prstDash val="solid"/>
            </a:ln>
            <a:effectLst/>
          </p:spPr>
          <p:txBody>
            <a:bodyPr rtlCol="0" anchor="ctr"/>
            <a:lstStyle/>
            <a:p>
              <a:pPr algn="ctr" defTabSz="914400">
                <a:defRPr/>
              </a:pPr>
              <a:endParaRPr lang="zh-CN" altLang="en-US" sz="1800" kern="0">
                <a:solidFill>
                  <a:sysClr val="window" lastClr="FFFFFF"/>
                </a:solidFill>
                <a:latin typeface="微软雅黑" panose="020B0503020204020204" pitchFamily="34" charset="-122"/>
                <a:ea typeface="微软雅黑" panose="020B0503020204020204" pitchFamily="34" charset="-122"/>
              </a:endParaRPr>
            </a:p>
          </p:txBody>
        </p:sp>
      </p:grpSp>
      <p:sp>
        <p:nvSpPr>
          <p:cNvPr id="64" name="椭圆 63"/>
          <p:cNvSpPr/>
          <p:nvPr/>
        </p:nvSpPr>
        <p:spPr>
          <a:xfrm>
            <a:off x="1929834" y="3027255"/>
            <a:ext cx="869914" cy="869914"/>
          </a:xfrm>
          <a:prstGeom prst="ellipse">
            <a:avLst/>
          </a:prstGeom>
          <a:solidFill>
            <a:srgbClr val="934D19"/>
          </a:solidFill>
          <a:ln w="25400" cap="flat" cmpd="sng" algn="ctr">
            <a:noFill/>
            <a:prstDash val="solid"/>
          </a:ln>
          <a:effectLst/>
        </p:spPr>
        <p:txBody>
          <a:bodyPr rtlCol="0" anchor="ctr"/>
          <a:lstStyle/>
          <a:p>
            <a:pPr algn="ctr" defTabSz="914400">
              <a:defRPr/>
            </a:pPr>
            <a:endParaRPr lang="zh-CN" altLang="en-US" sz="3600" kern="0" dirty="0">
              <a:solidFill>
                <a:sysClr val="window" lastClr="FFFFFF"/>
              </a:solidFill>
              <a:latin typeface="微软雅黑" panose="020B0503020204020204" pitchFamily="34" charset="-122"/>
              <a:ea typeface="微软雅黑" panose="020B0503020204020204" pitchFamily="34" charset="-122"/>
            </a:endParaRPr>
          </a:p>
        </p:txBody>
      </p:sp>
      <p:sp>
        <p:nvSpPr>
          <p:cNvPr id="65" name="椭圆 64"/>
          <p:cNvSpPr/>
          <p:nvPr/>
        </p:nvSpPr>
        <p:spPr>
          <a:xfrm>
            <a:off x="6293427" y="2977372"/>
            <a:ext cx="869914" cy="869914"/>
          </a:xfrm>
          <a:prstGeom prst="ellipse">
            <a:avLst/>
          </a:prstGeom>
          <a:solidFill>
            <a:srgbClr val="934D19"/>
          </a:solidFill>
          <a:ln w="25400" cap="flat" cmpd="sng" algn="ctr">
            <a:noFill/>
            <a:prstDash val="solid"/>
          </a:ln>
          <a:effectLst/>
        </p:spPr>
        <p:txBody>
          <a:bodyPr rtlCol="0" anchor="ctr"/>
          <a:lstStyle/>
          <a:p>
            <a:pPr algn="ctr" defTabSz="914400">
              <a:defRPr/>
            </a:pPr>
            <a:endParaRPr lang="zh-CN" altLang="en-US" sz="3600" kern="0" dirty="0">
              <a:solidFill>
                <a:sysClr val="window" lastClr="FFFFFF"/>
              </a:solidFill>
              <a:latin typeface="微软雅黑" panose="020B0503020204020204" pitchFamily="34" charset="-122"/>
              <a:ea typeface="微软雅黑" panose="020B0503020204020204" pitchFamily="34" charset="-122"/>
            </a:endParaRPr>
          </a:p>
        </p:txBody>
      </p:sp>
      <p:sp>
        <p:nvSpPr>
          <p:cNvPr id="66" name="椭圆 65"/>
          <p:cNvSpPr/>
          <p:nvPr/>
        </p:nvSpPr>
        <p:spPr>
          <a:xfrm>
            <a:off x="4133207" y="1581455"/>
            <a:ext cx="869914" cy="869914"/>
          </a:xfrm>
          <a:prstGeom prst="ellipse">
            <a:avLst/>
          </a:prstGeom>
          <a:solidFill>
            <a:srgbClr val="DB782B"/>
          </a:solidFill>
          <a:ln w="25400" cap="flat" cmpd="sng" algn="ctr">
            <a:noFill/>
            <a:prstDash val="solid"/>
          </a:ln>
          <a:effectLst/>
        </p:spPr>
        <p:txBody>
          <a:bodyPr rtlCol="0" anchor="ctr"/>
          <a:lstStyle/>
          <a:p>
            <a:pPr algn="ctr" defTabSz="914400">
              <a:defRPr/>
            </a:pPr>
            <a:endParaRPr lang="zh-CN" altLang="en-US" sz="3600" kern="0" dirty="0">
              <a:solidFill>
                <a:sysClr val="window" lastClr="FFFFFF"/>
              </a:solidFill>
              <a:latin typeface="微软雅黑" panose="020B0503020204020204" pitchFamily="34" charset="-122"/>
              <a:ea typeface="微软雅黑" panose="020B0503020204020204" pitchFamily="34" charset="-122"/>
            </a:endParaRPr>
          </a:p>
        </p:txBody>
      </p:sp>
      <p:sp>
        <p:nvSpPr>
          <p:cNvPr id="67" name="TextBox 66"/>
          <p:cNvSpPr txBox="1"/>
          <p:nvPr/>
        </p:nvSpPr>
        <p:spPr>
          <a:xfrm>
            <a:off x="1385215" y="1601326"/>
            <a:ext cx="2106205" cy="523059"/>
          </a:xfrm>
          <a:prstGeom prst="rect">
            <a:avLst/>
          </a:prstGeom>
          <a:noFill/>
        </p:spPr>
        <p:txBody>
          <a:bodyPr wrap="square" rtlCol="0">
            <a:spAutoFit/>
          </a:bodyPr>
          <a:lstStyle/>
          <a:p>
            <a:pPr defTabSz="914400">
              <a:defRPr/>
            </a:pPr>
            <a:r>
              <a:rPr lang="zh-CN" altLang="en-US" sz="1400" kern="0" dirty="0">
                <a:solidFill>
                  <a:sysClr val="windowText" lastClr="000000">
                    <a:lumMod val="75000"/>
                    <a:lumOff val="25000"/>
                  </a:sysClr>
                </a:solidFill>
                <a:latin typeface="微软雅黑" panose="020B0503020204020204" pitchFamily="34" charset="-122"/>
                <a:ea typeface="微软雅黑" panose="020B0503020204020204" pitchFamily="34" charset="-122"/>
              </a:rPr>
              <a:t>点击添加文字内容点击添加文字内容</a:t>
            </a:r>
          </a:p>
        </p:txBody>
      </p:sp>
      <p:sp>
        <p:nvSpPr>
          <p:cNvPr id="68" name="TextBox 67"/>
          <p:cNvSpPr txBox="1"/>
          <p:nvPr/>
        </p:nvSpPr>
        <p:spPr>
          <a:xfrm>
            <a:off x="5675282" y="1601326"/>
            <a:ext cx="2106205" cy="523059"/>
          </a:xfrm>
          <a:prstGeom prst="rect">
            <a:avLst/>
          </a:prstGeom>
          <a:noFill/>
        </p:spPr>
        <p:txBody>
          <a:bodyPr wrap="square" rtlCol="0">
            <a:spAutoFit/>
          </a:bodyPr>
          <a:lstStyle/>
          <a:p>
            <a:pPr defTabSz="914400">
              <a:defRPr/>
            </a:pPr>
            <a:r>
              <a:rPr lang="zh-CN" altLang="en-US" sz="1400" kern="0" dirty="0">
                <a:solidFill>
                  <a:sysClr val="windowText" lastClr="000000">
                    <a:lumMod val="75000"/>
                    <a:lumOff val="25000"/>
                  </a:sysClr>
                </a:solidFill>
                <a:latin typeface="微软雅黑" panose="020B0503020204020204" pitchFamily="34" charset="-122"/>
                <a:ea typeface="微软雅黑" panose="020B0503020204020204" pitchFamily="34" charset="-122"/>
              </a:rPr>
              <a:t>点击添加文字内容点击添加文字内容</a:t>
            </a:r>
          </a:p>
        </p:txBody>
      </p:sp>
      <p:sp>
        <p:nvSpPr>
          <p:cNvPr id="69" name="TextBox 68"/>
          <p:cNvSpPr txBox="1"/>
          <p:nvPr/>
        </p:nvSpPr>
        <p:spPr>
          <a:xfrm>
            <a:off x="3491420" y="3457731"/>
            <a:ext cx="2106205" cy="523059"/>
          </a:xfrm>
          <a:prstGeom prst="rect">
            <a:avLst/>
          </a:prstGeom>
          <a:noFill/>
        </p:spPr>
        <p:txBody>
          <a:bodyPr wrap="square" rtlCol="0">
            <a:spAutoFit/>
          </a:bodyPr>
          <a:lstStyle/>
          <a:p>
            <a:pPr algn="ctr" defTabSz="914400">
              <a:defRPr/>
            </a:pPr>
            <a:r>
              <a:rPr lang="zh-CN" altLang="en-US" sz="1400" kern="0" dirty="0">
                <a:solidFill>
                  <a:sysClr val="windowText" lastClr="000000">
                    <a:lumMod val="75000"/>
                    <a:lumOff val="25000"/>
                  </a:sysClr>
                </a:solidFill>
                <a:latin typeface="微软雅黑" panose="020B0503020204020204" pitchFamily="34" charset="-122"/>
                <a:ea typeface="微软雅黑" panose="020B0503020204020204" pitchFamily="34" charset="-122"/>
              </a:rPr>
              <a:t>点击添加文字内容点击添加文字内容</a:t>
            </a:r>
          </a:p>
        </p:txBody>
      </p:sp>
      <p:grpSp>
        <p:nvGrpSpPr>
          <p:cNvPr id="70" name="Group 4"/>
          <p:cNvGrpSpPr>
            <a:grpSpLocks noChangeAspect="1"/>
          </p:cNvGrpSpPr>
          <p:nvPr/>
        </p:nvGrpSpPr>
        <p:grpSpPr bwMode="auto">
          <a:xfrm>
            <a:off x="2126295" y="3231795"/>
            <a:ext cx="458808" cy="460834"/>
            <a:chOff x="4935" y="-89"/>
            <a:chExt cx="1358" cy="1364"/>
          </a:xfrm>
          <a:solidFill>
            <a:sysClr val="window" lastClr="FFFFFF">
              <a:lumMod val="95000"/>
            </a:sysClr>
          </a:solidFill>
        </p:grpSpPr>
        <p:sp>
          <p:nvSpPr>
            <p:cNvPr id="71" name="Freeform 6"/>
            <p:cNvSpPr>
              <a:spLocks noEditPoints="1"/>
            </p:cNvSpPr>
            <p:nvPr/>
          </p:nvSpPr>
          <p:spPr bwMode="auto">
            <a:xfrm>
              <a:off x="5027" y="479"/>
              <a:ext cx="1250" cy="796"/>
            </a:xfrm>
            <a:custGeom>
              <a:avLst/>
              <a:gdLst>
                <a:gd name="T0" fmla="*/ 1761 w 3750"/>
                <a:gd name="T1" fmla="*/ 1309 h 2387"/>
                <a:gd name="T2" fmla="*/ 1672 w 3750"/>
                <a:gd name="T3" fmla="*/ 1309 h 2387"/>
                <a:gd name="T4" fmla="*/ 1627 w 3750"/>
                <a:gd name="T5" fmla="*/ 1312 h 2387"/>
                <a:gd name="T6" fmla="*/ 1447 w 3750"/>
                <a:gd name="T7" fmla="*/ 1297 h 2387"/>
                <a:gd name="T8" fmla="*/ 1662 w 3750"/>
                <a:gd name="T9" fmla="*/ 1258 h 2387"/>
                <a:gd name="T10" fmla="*/ 3081 w 3750"/>
                <a:gd name="T11" fmla="*/ 648 h 2387"/>
                <a:gd name="T12" fmla="*/ 3373 w 3750"/>
                <a:gd name="T13" fmla="*/ 551 h 2387"/>
                <a:gd name="T14" fmla="*/ 3288 w 3750"/>
                <a:gd name="T15" fmla="*/ 700 h 2387"/>
                <a:gd name="T16" fmla="*/ 3323 w 3750"/>
                <a:gd name="T17" fmla="*/ 626 h 2387"/>
                <a:gd name="T18" fmla="*/ 3441 w 3750"/>
                <a:gd name="T19" fmla="*/ 545 h 2387"/>
                <a:gd name="T20" fmla="*/ 1031 w 3750"/>
                <a:gd name="T21" fmla="*/ 465 h 2387"/>
                <a:gd name="T22" fmla="*/ 2867 w 3750"/>
                <a:gd name="T23" fmla="*/ 368 h 2387"/>
                <a:gd name="T24" fmla="*/ 2839 w 3750"/>
                <a:gd name="T25" fmla="*/ 368 h 2387"/>
                <a:gd name="T26" fmla="*/ 3370 w 3750"/>
                <a:gd name="T27" fmla="*/ 738 h 2387"/>
                <a:gd name="T28" fmla="*/ 3235 w 3750"/>
                <a:gd name="T29" fmla="*/ 606 h 2387"/>
                <a:gd name="T30" fmla="*/ 3239 w 3750"/>
                <a:gd name="T31" fmla="*/ 248 h 2387"/>
                <a:gd name="T32" fmla="*/ 2909 w 3750"/>
                <a:gd name="T33" fmla="*/ 356 h 2387"/>
                <a:gd name="T34" fmla="*/ 2882 w 3750"/>
                <a:gd name="T35" fmla="*/ 474 h 2387"/>
                <a:gd name="T36" fmla="*/ 2879 w 3750"/>
                <a:gd name="T37" fmla="*/ 357 h 2387"/>
                <a:gd name="T38" fmla="*/ 2878 w 3750"/>
                <a:gd name="T39" fmla="*/ 230 h 2387"/>
                <a:gd name="T40" fmla="*/ 795 w 3750"/>
                <a:gd name="T41" fmla="*/ 182 h 2387"/>
                <a:gd name="T42" fmla="*/ 3208 w 3750"/>
                <a:gd name="T43" fmla="*/ 125 h 2387"/>
                <a:gd name="T44" fmla="*/ 1293 w 3750"/>
                <a:gd name="T45" fmla="*/ 648 h 2387"/>
                <a:gd name="T46" fmla="*/ 1343 w 3750"/>
                <a:gd name="T47" fmla="*/ 816 h 2387"/>
                <a:gd name="T48" fmla="*/ 1469 w 3750"/>
                <a:gd name="T49" fmla="*/ 770 h 2387"/>
                <a:gd name="T50" fmla="*/ 1447 w 3750"/>
                <a:gd name="T51" fmla="*/ 830 h 2387"/>
                <a:gd name="T52" fmla="*/ 1666 w 3750"/>
                <a:gd name="T53" fmla="*/ 845 h 2387"/>
                <a:gd name="T54" fmla="*/ 1596 w 3750"/>
                <a:gd name="T55" fmla="*/ 1016 h 2387"/>
                <a:gd name="T56" fmla="*/ 1465 w 3750"/>
                <a:gd name="T57" fmla="*/ 1203 h 2387"/>
                <a:gd name="T58" fmla="*/ 1241 w 3750"/>
                <a:gd name="T59" fmla="*/ 1132 h 2387"/>
                <a:gd name="T60" fmla="*/ 1194 w 3750"/>
                <a:gd name="T61" fmla="*/ 1350 h 2387"/>
                <a:gd name="T62" fmla="*/ 1346 w 3750"/>
                <a:gd name="T63" fmla="*/ 1350 h 2387"/>
                <a:gd name="T64" fmla="*/ 1448 w 3750"/>
                <a:gd name="T65" fmla="*/ 1500 h 2387"/>
                <a:gd name="T66" fmla="*/ 1693 w 3750"/>
                <a:gd name="T67" fmla="*/ 1448 h 2387"/>
                <a:gd name="T68" fmla="*/ 1723 w 3750"/>
                <a:gd name="T69" fmla="*/ 1460 h 2387"/>
                <a:gd name="T70" fmla="*/ 1863 w 3750"/>
                <a:gd name="T71" fmla="*/ 1465 h 2387"/>
                <a:gd name="T72" fmla="*/ 1960 w 3750"/>
                <a:gd name="T73" fmla="*/ 1524 h 2387"/>
                <a:gd name="T74" fmla="*/ 1977 w 3750"/>
                <a:gd name="T75" fmla="*/ 1959 h 2387"/>
                <a:gd name="T76" fmla="*/ 1866 w 3750"/>
                <a:gd name="T77" fmla="*/ 2039 h 2387"/>
                <a:gd name="T78" fmla="*/ 1809 w 3750"/>
                <a:gd name="T79" fmla="*/ 2081 h 2387"/>
                <a:gd name="T80" fmla="*/ 1798 w 3750"/>
                <a:gd name="T81" fmla="*/ 2144 h 2387"/>
                <a:gd name="T82" fmla="*/ 1688 w 3750"/>
                <a:gd name="T83" fmla="*/ 2111 h 2387"/>
                <a:gd name="T84" fmla="*/ 1675 w 3750"/>
                <a:gd name="T85" fmla="*/ 2053 h 2387"/>
                <a:gd name="T86" fmla="*/ 1687 w 3750"/>
                <a:gd name="T87" fmla="*/ 1938 h 2387"/>
                <a:gd name="T88" fmla="*/ 1616 w 3750"/>
                <a:gd name="T89" fmla="*/ 1846 h 2387"/>
                <a:gd name="T90" fmla="*/ 1480 w 3750"/>
                <a:gd name="T91" fmla="*/ 1720 h 2387"/>
                <a:gd name="T92" fmla="*/ 1498 w 3750"/>
                <a:gd name="T93" fmla="*/ 1649 h 2387"/>
                <a:gd name="T94" fmla="*/ 1552 w 3750"/>
                <a:gd name="T95" fmla="*/ 1545 h 2387"/>
                <a:gd name="T96" fmla="*/ 1316 w 3750"/>
                <a:gd name="T97" fmla="*/ 1455 h 2387"/>
                <a:gd name="T98" fmla="*/ 967 w 3750"/>
                <a:gd name="T99" fmla="*/ 1287 h 2387"/>
                <a:gd name="T100" fmla="*/ 840 w 3750"/>
                <a:gd name="T101" fmla="*/ 1179 h 2387"/>
                <a:gd name="T102" fmla="*/ 775 w 3750"/>
                <a:gd name="T103" fmla="*/ 1128 h 2387"/>
                <a:gd name="T104" fmla="*/ 528 w 3750"/>
                <a:gd name="T105" fmla="*/ 581 h 2387"/>
                <a:gd name="T106" fmla="*/ 446 w 3750"/>
                <a:gd name="T107" fmla="*/ 389 h 2387"/>
                <a:gd name="T108" fmla="*/ 391 w 3750"/>
                <a:gd name="T109" fmla="*/ 276 h 2387"/>
                <a:gd name="T110" fmla="*/ 330 w 3750"/>
                <a:gd name="T111" fmla="*/ 184 h 2387"/>
                <a:gd name="T112" fmla="*/ 196 w 3750"/>
                <a:gd name="T113" fmla="*/ 148 h 2387"/>
                <a:gd name="T114" fmla="*/ 159 w 3750"/>
                <a:gd name="T115" fmla="*/ 128 h 2387"/>
                <a:gd name="T116" fmla="*/ 61 w 3750"/>
                <a:gd name="T117" fmla="*/ 322 h 2387"/>
                <a:gd name="T118" fmla="*/ 76 w 3750"/>
                <a:gd name="T119" fmla="*/ 219 h 2387"/>
                <a:gd name="T120" fmla="*/ 35 w 3750"/>
                <a:gd name="T121" fmla="*/ 181 h 2387"/>
                <a:gd name="T122" fmla="*/ 5 w 3750"/>
                <a:gd name="T123" fmla="*/ 117 h 2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750" h="2387">
                  <a:moveTo>
                    <a:pt x="1692" y="2101"/>
                  </a:moveTo>
                  <a:lnTo>
                    <a:pt x="1693" y="2101"/>
                  </a:lnTo>
                  <a:lnTo>
                    <a:pt x="1695" y="2102"/>
                  </a:lnTo>
                  <a:lnTo>
                    <a:pt x="1696" y="2102"/>
                  </a:lnTo>
                  <a:lnTo>
                    <a:pt x="1696" y="2103"/>
                  </a:lnTo>
                  <a:lnTo>
                    <a:pt x="1696" y="2103"/>
                  </a:lnTo>
                  <a:lnTo>
                    <a:pt x="1698" y="2104"/>
                  </a:lnTo>
                  <a:lnTo>
                    <a:pt x="1699" y="2104"/>
                  </a:lnTo>
                  <a:lnTo>
                    <a:pt x="1699" y="2107"/>
                  </a:lnTo>
                  <a:lnTo>
                    <a:pt x="1698" y="2108"/>
                  </a:lnTo>
                  <a:lnTo>
                    <a:pt x="1698" y="2108"/>
                  </a:lnTo>
                  <a:lnTo>
                    <a:pt x="1697" y="2109"/>
                  </a:lnTo>
                  <a:lnTo>
                    <a:pt x="1696" y="2108"/>
                  </a:lnTo>
                  <a:lnTo>
                    <a:pt x="1695" y="2107"/>
                  </a:lnTo>
                  <a:lnTo>
                    <a:pt x="1693" y="2108"/>
                  </a:lnTo>
                  <a:lnTo>
                    <a:pt x="1692" y="2108"/>
                  </a:lnTo>
                  <a:lnTo>
                    <a:pt x="1692" y="2108"/>
                  </a:lnTo>
                  <a:lnTo>
                    <a:pt x="1692" y="2107"/>
                  </a:lnTo>
                  <a:lnTo>
                    <a:pt x="1691" y="2104"/>
                  </a:lnTo>
                  <a:lnTo>
                    <a:pt x="1691" y="2103"/>
                  </a:lnTo>
                  <a:lnTo>
                    <a:pt x="1692" y="2102"/>
                  </a:lnTo>
                  <a:lnTo>
                    <a:pt x="1692" y="2101"/>
                  </a:lnTo>
                  <a:close/>
                  <a:moveTo>
                    <a:pt x="1896" y="1295"/>
                  </a:moveTo>
                  <a:lnTo>
                    <a:pt x="1898" y="1295"/>
                  </a:lnTo>
                  <a:lnTo>
                    <a:pt x="1898" y="1296"/>
                  </a:lnTo>
                  <a:lnTo>
                    <a:pt x="1896" y="1299"/>
                  </a:lnTo>
                  <a:lnTo>
                    <a:pt x="1895" y="1301"/>
                  </a:lnTo>
                  <a:lnTo>
                    <a:pt x="1894" y="1302"/>
                  </a:lnTo>
                  <a:lnTo>
                    <a:pt x="1893" y="1302"/>
                  </a:lnTo>
                  <a:lnTo>
                    <a:pt x="1891" y="1302"/>
                  </a:lnTo>
                  <a:lnTo>
                    <a:pt x="1890" y="1300"/>
                  </a:lnTo>
                  <a:lnTo>
                    <a:pt x="1891" y="1297"/>
                  </a:lnTo>
                  <a:lnTo>
                    <a:pt x="1893" y="1296"/>
                  </a:lnTo>
                  <a:lnTo>
                    <a:pt x="1895" y="1295"/>
                  </a:lnTo>
                  <a:lnTo>
                    <a:pt x="1896" y="1295"/>
                  </a:lnTo>
                  <a:close/>
                  <a:moveTo>
                    <a:pt x="1742" y="1286"/>
                  </a:moveTo>
                  <a:lnTo>
                    <a:pt x="1743" y="1286"/>
                  </a:lnTo>
                  <a:lnTo>
                    <a:pt x="1744" y="1287"/>
                  </a:lnTo>
                  <a:lnTo>
                    <a:pt x="1746" y="1289"/>
                  </a:lnTo>
                  <a:lnTo>
                    <a:pt x="1747" y="1290"/>
                  </a:lnTo>
                  <a:lnTo>
                    <a:pt x="1748" y="1291"/>
                  </a:lnTo>
                  <a:lnTo>
                    <a:pt x="1749" y="1291"/>
                  </a:lnTo>
                  <a:lnTo>
                    <a:pt x="1751" y="1294"/>
                  </a:lnTo>
                  <a:lnTo>
                    <a:pt x="1752" y="1295"/>
                  </a:lnTo>
                  <a:lnTo>
                    <a:pt x="1753" y="1296"/>
                  </a:lnTo>
                  <a:lnTo>
                    <a:pt x="1754" y="1299"/>
                  </a:lnTo>
                  <a:lnTo>
                    <a:pt x="1756" y="1299"/>
                  </a:lnTo>
                  <a:lnTo>
                    <a:pt x="1758" y="1300"/>
                  </a:lnTo>
                  <a:lnTo>
                    <a:pt x="1767" y="1300"/>
                  </a:lnTo>
                  <a:lnTo>
                    <a:pt x="1770" y="1300"/>
                  </a:lnTo>
                  <a:lnTo>
                    <a:pt x="1770" y="1301"/>
                  </a:lnTo>
                  <a:lnTo>
                    <a:pt x="1770" y="1302"/>
                  </a:lnTo>
                  <a:lnTo>
                    <a:pt x="1768" y="1304"/>
                  </a:lnTo>
                  <a:lnTo>
                    <a:pt x="1767" y="1305"/>
                  </a:lnTo>
                  <a:lnTo>
                    <a:pt x="1763" y="1307"/>
                  </a:lnTo>
                  <a:lnTo>
                    <a:pt x="1761" y="1309"/>
                  </a:lnTo>
                  <a:lnTo>
                    <a:pt x="1759" y="1309"/>
                  </a:lnTo>
                  <a:lnTo>
                    <a:pt x="1758" y="1310"/>
                  </a:lnTo>
                  <a:lnTo>
                    <a:pt x="1749" y="1312"/>
                  </a:lnTo>
                  <a:lnTo>
                    <a:pt x="1742" y="1315"/>
                  </a:lnTo>
                  <a:lnTo>
                    <a:pt x="1734" y="1315"/>
                  </a:lnTo>
                  <a:lnTo>
                    <a:pt x="1732" y="1315"/>
                  </a:lnTo>
                  <a:lnTo>
                    <a:pt x="1729" y="1316"/>
                  </a:lnTo>
                  <a:lnTo>
                    <a:pt x="1727" y="1316"/>
                  </a:lnTo>
                  <a:lnTo>
                    <a:pt x="1724" y="1318"/>
                  </a:lnTo>
                  <a:lnTo>
                    <a:pt x="1723" y="1320"/>
                  </a:lnTo>
                  <a:lnTo>
                    <a:pt x="1723" y="1321"/>
                  </a:lnTo>
                  <a:lnTo>
                    <a:pt x="1723" y="1322"/>
                  </a:lnTo>
                  <a:lnTo>
                    <a:pt x="1722" y="1322"/>
                  </a:lnTo>
                  <a:lnTo>
                    <a:pt x="1721" y="1323"/>
                  </a:lnTo>
                  <a:lnTo>
                    <a:pt x="1719" y="1323"/>
                  </a:lnTo>
                  <a:lnTo>
                    <a:pt x="1717" y="1326"/>
                  </a:lnTo>
                  <a:lnTo>
                    <a:pt x="1714" y="1328"/>
                  </a:lnTo>
                  <a:lnTo>
                    <a:pt x="1713" y="1331"/>
                  </a:lnTo>
                  <a:lnTo>
                    <a:pt x="1712" y="1333"/>
                  </a:lnTo>
                  <a:lnTo>
                    <a:pt x="1711" y="1335"/>
                  </a:lnTo>
                  <a:lnTo>
                    <a:pt x="1709" y="1336"/>
                  </a:lnTo>
                  <a:lnTo>
                    <a:pt x="1706" y="1336"/>
                  </a:lnTo>
                  <a:lnTo>
                    <a:pt x="1698" y="1337"/>
                  </a:lnTo>
                  <a:lnTo>
                    <a:pt x="1691" y="1337"/>
                  </a:lnTo>
                  <a:lnTo>
                    <a:pt x="1683" y="1340"/>
                  </a:lnTo>
                  <a:lnTo>
                    <a:pt x="1671" y="1346"/>
                  </a:lnTo>
                  <a:lnTo>
                    <a:pt x="1657" y="1347"/>
                  </a:lnTo>
                  <a:lnTo>
                    <a:pt x="1642" y="1347"/>
                  </a:lnTo>
                  <a:lnTo>
                    <a:pt x="1640" y="1347"/>
                  </a:lnTo>
                  <a:lnTo>
                    <a:pt x="1640" y="1346"/>
                  </a:lnTo>
                  <a:lnTo>
                    <a:pt x="1640" y="1345"/>
                  </a:lnTo>
                  <a:lnTo>
                    <a:pt x="1640" y="1343"/>
                  </a:lnTo>
                  <a:lnTo>
                    <a:pt x="1642" y="1342"/>
                  </a:lnTo>
                  <a:lnTo>
                    <a:pt x="1645" y="1341"/>
                  </a:lnTo>
                  <a:lnTo>
                    <a:pt x="1647" y="1340"/>
                  </a:lnTo>
                  <a:lnTo>
                    <a:pt x="1650" y="1340"/>
                  </a:lnTo>
                  <a:lnTo>
                    <a:pt x="1653" y="1340"/>
                  </a:lnTo>
                  <a:lnTo>
                    <a:pt x="1656" y="1340"/>
                  </a:lnTo>
                  <a:lnTo>
                    <a:pt x="1657" y="1340"/>
                  </a:lnTo>
                  <a:lnTo>
                    <a:pt x="1658" y="1338"/>
                  </a:lnTo>
                  <a:lnTo>
                    <a:pt x="1661" y="1337"/>
                  </a:lnTo>
                  <a:lnTo>
                    <a:pt x="1662" y="1335"/>
                  </a:lnTo>
                  <a:lnTo>
                    <a:pt x="1665" y="1333"/>
                  </a:lnTo>
                  <a:lnTo>
                    <a:pt x="1668" y="1331"/>
                  </a:lnTo>
                  <a:lnTo>
                    <a:pt x="1670" y="1331"/>
                  </a:lnTo>
                  <a:lnTo>
                    <a:pt x="1672" y="1330"/>
                  </a:lnTo>
                  <a:lnTo>
                    <a:pt x="1675" y="1330"/>
                  </a:lnTo>
                  <a:lnTo>
                    <a:pt x="1677" y="1330"/>
                  </a:lnTo>
                  <a:lnTo>
                    <a:pt x="1680" y="1328"/>
                  </a:lnTo>
                  <a:lnTo>
                    <a:pt x="1681" y="1327"/>
                  </a:lnTo>
                  <a:lnTo>
                    <a:pt x="1681" y="1326"/>
                  </a:lnTo>
                  <a:lnTo>
                    <a:pt x="1678" y="1321"/>
                  </a:lnTo>
                  <a:lnTo>
                    <a:pt x="1676" y="1317"/>
                  </a:lnTo>
                  <a:lnTo>
                    <a:pt x="1673" y="1312"/>
                  </a:lnTo>
                  <a:lnTo>
                    <a:pt x="1672" y="1311"/>
                  </a:lnTo>
                  <a:lnTo>
                    <a:pt x="1672" y="1309"/>
                  </a:lnTo>
                  <a:lnTo>
                    <a:pt x="1672" y="1305"/>
                  </a:lnTo>
                  <a:lnTo>
                    <a:pt x="1672" y="1301"/>
                  </a:lnTo>
                  <a:lnTo>
                    <a:pt x="1673" y="1299"/>
                  </a:lnTo>
                  <a:lnTo>
                    <a:pt x="1673" y="1297"/>
                  </a:lnTo>
                  <a:lnTo>
                    <a:pt x="1677" y="1296"/>
                  </a:lnTo>
                  <a:lnTo>
                    <a:pt x="1681" y="1296"/>
                  </a:lnTo>
                  <a:lnTo>
                    <a:pt x="1683" y="1295"/>
                  </a:lnTo>
                  <a:lnTo>
                    <a:pt x="1686" y="1295"/>
                  </a:lnTo>
                  <a:lnTo>
                    <a:pt x="1688" y="1294"/>
                  </a:lnTo>
                  <a:lnTo>
                    <a:pt x="1692" y="1295"/>
                  </a:lnTo>
                  <a:lnTo>
                    <a:pt x="1696" y="1295"/>
                  </a:lnTo>
                  <a:lnTo>
                    <a:pt x="1699" y="1295"/>
                  </a:lnTo>
                  <a:lnTo>
                    <a:pt x="1703" y="1294"/>
                  </a:lnTo>
                  <a:lnTo>
                    <a:pt x="1716" y="1292"/>
                  </a:lnTo>
                  <a:lnTo>
                    <a:pt x="1727" y="1290"/>
                  </a:lnTo>
                  <a:lnTo>
                    <a:pt x="1739" y="1286"/>
                  </a:lnTo>
                  <a:lnTo>
                    <a:pt x="1742" y="1286"/>
                  </a:lnTo>
                  <a:close/>
                  <a:moveTo>
                    <a:pt x="1495" y="1261"/>
                  </a:moveTo>
                  <a:lnTo>
                    <a:pt x="1498" y="1261"/>
                  </a:lnTo>
                  <a:lnTo>
                    <a:pt x="1500" y="1263"/>
                  </a:lnTo>
                  <a:lnTo>
                    <a:pt x="1503" y="1263"/>
                  </a:lnTo>
                  <a:lnTo>
                    <a:pt x="1505" y="1264"/>
                  </a:lnTo>
                  <a:lnTo>
                    <a:pt x="1508" y="1265"/>
                  </a:lnTo>
                  <a:lnTo>
                    <a:pt x="1510" y="1266"/>
                  </a:lnTo>
                  <a:lnTo>
                    <a:pt x="1513" y="1266"/>
                  </a:lnTo>
                  <a:lnTo>
                    <a:pt x="1515" y="1266"/>
                  </a:lnTo>
                  <a:lnTo>
                    <a:pt x="1519" y="1267"/>
                  </a:lnTo>
                  <a:lnTo>
                    <a:pt x="1529" y="1269"/>
                  </a:lnTo>
                  <a:lnTo>
                    <a:pt x="1540" y="1272"/>
                  </a:lnTo>
                  <a:lnTo>
                    <a:pt x="1544" y="1274"/>
                  </a:lnTo>
                  <a:lnTo>
                    <a:pt x="1546" y="1274"/>
                  </a:lnTo>
                  <a:lnTo>
                    <a:pt x="1550" y="1274"/>
                  </a:lnTo>
                  <a:lnTo>
                    <a:pt x="1554" y="1274"/>
                  </a:lnTo>
                  <a:lnTo>
                    <a:pt x="1559" y="1275"/>
                  </a:lnTo>
                  <a:lnTo>
                    <a:pt x="1561" y="1277"/>
                  </a:lnTo>
                  <a:lnTo>
                    <a:pt x="1564" y="1279"/>
                  </a:lnTo>
                  <a:lnTo>
                    <a:pt x="1565" y="1280"/>
                  </a:lnTo>
                  <a:lnTo>
                    <a:pt x="1567" y="1282"/>
                  </a:lnTo>
                  <a:lnTo>
                    <a:pt x="1571" y="1284"/>
                  </a:lnTo>
                  <a:lnTo>
                    <a:pt x="1574" y="1284"/>
                  </a:lnTo>
                  <a:lnTo>
                    <a:pt x="1580" y="1285"/>
                  </a:lnTo>
                  <a:lnTo>
                    <a:pt x="1585" y="1286"/>
                  </a:lnTo>
                  <a:lnTo>
                    <a:pt x="1590" y="1286"/>
                  </a:lnTo>
                  <a:lnTo>
                    <a:pt x="1600" y="1290"/>
                  </a:lnTo>
                  <a:lnTo>
                    <a:pt x="1609" y="1290"/>
                  </a:lnTo>
                  <a:lnTo>
                    <a:pt x="1616" y="1292"/>
                  </a:lnTo>
                  <a:lnTo>
                    <a:pt x="1623" y="1296"/>
                  </a:lnTo>
                  <a:lnTo>
                    <a:pt x="1631" y="1297"/>
                  </a:lnTo>
                  <a:lnTo>
                    <a:pt x="1637" y="1297"/>
                  </a:lnTo>
                  <a:lnTo>
                    <a:pt x="1641" y="1299"/>
                  </a:lnTo>
                  <a:lnTo>
                    <a:pt x="1643" y="1300"/>
                  </a:lnTo>
                  <a:lnTo>
                    <a:pt x="1643" y="1302"/>
                  </a:lnTo>
                  <a:lnTo>
                    <a:pt x="1643" y="1304"/>
                  </a:lnTo>
                  <a:lnTo>
                    <a:pt x="1641" y="1306"/>
                  </a:lnTo>
                  <a:lnTo>
                    <a:pt x="1637" y="1309"/>
                  </a:lnTo>
                  <a:lnTo>
                    <a:pt x="1627" y="1312"/>
                  </a:lnTo>
                  <a:lnTo>
                    <a:pt x="1615" y="1317"/>
                  </a:lnTo>
                  <a:lnTo>
                    <a:pt x="1601" y="1320"/>
                  </a:lnTo>
                  <a:lnTo>
                    <a:pt x="1590" y="1320"/>
                  </a:lnTo>
                  <a:lnTo>
                    <a:pt x="1586" y="1318"/>
                  </a:lnTo>
                  <a:lnTo>
                    <a:pt x="1584" y="1317"/>
                  </a:lnTo>
                  <a:lnTo>
                    <a:pt x="1581" y="1316"/>
                  </a:lnTo>
                  <a:lnTo>
                    <a:pt x="1579" y="1316"/>
                  </a:lnTo>
                  <a:lnTo>
                    <a:pt x="1576" y="1317"/>
                  </a:lnTo>
                  <a:lnTo>
                    <a:pt x="1574" y="1320"/>
                  </a:lnTo>
                  <a:lnTo>
                    <a:pt x="1572" y="1322"/>
                  </a:lnTo>
                  <a:lnTo>
                    <a:pt x="1571" y="1325"/>
                  </a:lnTo>
                  <a:lnTo>
                    <a:pt x="1569" y="1326"/>
                  </a:lnTo>
                  <a:lnTo>
                    <a:pt x="1565" y="1327"/>
                  </a:lnTo>
                  <a:lnTo>
                    <a:pt x="1561" y="1327"/>
                  </a:lnTo>
                  <a:lnTo>
                    <a:pt x="1561" y="1325"/>
                  </a:lnTo>
                  <a:lnTo>
                    <a:pt x="1561" y="1321"/>
                  </a:lnTo>
                  <a:lnTo>
                    <a:pt x="1560" y="1317"/>
                  </a:lnTo>
                  <a:lnTo>
                    <a:pt x="1560" y="1313"/>
                  </a:lnTo>
                  <a:lnTo>
                    <a:pt x="1557" y="1310"/>
                  </a:lnTo>
                  <a:lnTo>
                    <a:pt x="1556" y="1309"/>
                  </a:lnTo>
                  <a:lnTo>
                    <a:pt x="1554" y="1307"/>
                  </a:lnTo>
                  <a:lnTo>
                    <a:pt x="1551" y="1306"/>
                  </a:lnTo>
                  <a:lnTo>
                    <a:pt x="1548" y="1306"/>
                  </a:lnTo>
                  <a:lnTo>
                    <a:pt x="1545" y="1306"/>
                  </a:lnTo>
                  <a:lnTo>
                    <a:pt x="1543" y="1306"/>
                  </a:lnTo>
                  <a:lnTo>
                    <a:pt x="1535" y="1300"/>
                  </a:lnTo>
                  <a:lnTo>
                    <a:pt x="1528" y="1294"/>
                  </a:lnTo>
                  <a:lnTo>
                    <a:pt x="1519" y="1289"/>
                  </a:lnTo>
                  <a:lnTo>
                    <a:pt x="1518" y="1289"/>
                  </a:lnTo>
                  <a:lnTo>
                    <a:pt x="1515" y="1290"/>
                  </a:lnTo>
                  <a:lnTo>
                    <a:pt x="1514" y="1291"/>
                  </a:lnTo>
                  <a:lnTo>
                    <a:pt x="1511" y="1292"/>
                  </a:lnTo>
                  <a:lnTo>
                    <a:pt x="1510" y="1294"/>
                  </a:lnTo>
                  <a:lnTo>
                    <a:pt x="1508" y="1295"/>
                  </a:lnTo>
                  <a:lnTo>
                    <a:pt x="1505" y="1296"/>
                  </a:lnTo>
                  <a:lnTo>
                    <a:pt x="1503" y="1296"/>
                  </a:lnTo>
                  <a:lnTo>
                    <a:pt x="1500" y="1295"/>
                  </a:lnTo>
                  <a:lnTo>
                    <a:pt x="1498" y="1294"/>
                  </a:lnTo>
                  <a:lnTo>
                    <a:pt x="1495" y="1292"/>
                  </a:lnTo>
                  <a:lnTo>
                    <a:pt x="1493" y="1291"/>
                  </a:lnTo>
                  <a:lnTo>
                    <a:pt x="1490" y="1292"/>
                  </a:lnTo>
                  <a:lnTo>
                    <a:pt x="1486" y="1294"/>
                  </a:lnTo>
                  <a:lnTo>
                    <a:pt x="1484" y="1295"/>
                  </a:lnTo>
                  <a:lnTo>
                    <a:pt x="1480" y="1295"/>
                  </a:lnTo>
                  <a:lnTo>
                    <a:pt x="1476" y="1295"/>
                  </a:lnTo>
                  <a:lnTo>
                    <a:pt x="1474" y="1292"/>
                  </a:lnTo>
                  <a:lnTo>
                    <a:pt x="1473" y="1291"/>
                  </a:lnTo>
                  <a:lnTo>
                    <a:pt x="1469" y="1290"/>
                  </a:lnTo>
                  <a:lnTo>
                    <a:pt x="1467" y="1289"/>
                  </a:lnTo>
                  <a:lnTo>
                    <a:pt x="1462" y="1289"/>
                  </a:lnTo>
                  <a:lnTo>
                    <a:pt x="1459" y="1290"/>
                  </a:lnTo>
                  <a:lnTo>
                    <a:pt x="1455" y="1290"/>
                  </a:lnTo>
                  <a:lnTo>
                    <a:pt x="1453" y="1292"/>
                  </a:lnTo>
                  <a:lnTo>
                    <a:pt x="1450" y="1295"/>
                  </a:lnTo>
                  <a:lnTo>
                    <a:pt x="1449" y="1296"/>
                  </a:lnTo>
                  <a:lnTo>
                    <a:pt x="1447" y="1297"/>
                  </a:lnTo>
                  <a:lnTo>
                    <a:pt x="1444" y="1299"/>
                  </a:lnTo>
                  <a:lnTo>
                    <a:pt x="1442" y="1299"/>
                  </a:lnTo>
                  <a:lnTo>
                    <a:pt x="1439" y="1299"/>
                  </a:lnTo>
                  <a:lnTo>
                    <a:pt x="1437" y="1300"/>
                  </a:lnTo>
                  <a:lnTo>
                    <a:pt x="1427" y="1306"/>
                  </a:lnTo>
                  <a:lnTo>
                    <a:pt x="1413" y="1309"/>
                  </a:lnTo>
                  <a:lnTo>
                    <a:pt x="1412" y="1309"/>
                  </a:lnTo>
                  <a:lnTo>
                    <a:pt x="1409" y="1307"/>
                  </a:lnTo>
                  <a:lnTo>
                    <a:pt x="1407" y="1306"/>
                  </a:lnTo>
                  <a:lnTo>
                    <a:pt x="1405" y="1306"/>
                  </a:lnTo>
                  <a:lnTo>
                    <a:pt x="1404" y="1305"/>
                  </a:lnTo>
                  <a:lnTo>
                    <a:pt x="1405" y="1302"/>
                  </a:lnTo>
                  <a:lnTo>
                    <a:pt x="1405" y="1301"/>
                  </a:lnTo>
                  <a:lnTo>
                    <a:pt x="1408" y="1300"/>
                  </a:lnTo>
                  <a:lnTo>
                    <a:pt x="1409" y="1299"/>
                  </a:lnTo>
                  <a:lnTo>
                    <a:pt x="1412" y="1297"/>
                  </a:lnTo>
                  <a:lnTo>
                    <a:pt x="1414" y="1296"/>
                  </a:lnTo>
                  <a:lnTo>
                    <a:pt x="1417" y="1296"/>
                  </a:lnTo>
                  <a:lnTo>
                    <a:pt x="1418" y="1295"/>
                  </a:lnTo>
                  <a:lnTo>
                    <a:pt x="1424" y="1290"/>
                  </a:lnTo>
                  <a:lnTo>
                    <a:pt x="1428" y="1286"/>
                  </a:lnTo>
                  <a:lnTo>
                    <a:pt x="1432" y="1281"/>
                  </a:lnTo>
                  <a:lnTo>
                    <a:pt x="1435" y="1279"/>
                  </a:lnTo>
                  <a:lnTo>
                    <a:pt x="1443" y="1279"/>
                  </a:lnTo>
                  <a:lnTo>
                    <a:pt x="1449" y="1279"/>
                  </a:lnTo>
                  <a:lnTo>
                    <a:pt x="1458" y="1280"/>
                  </a:lnTo>
                  <a:lnTo>
                    <a:pt x="1465" y="1281"/>
                  </a:lnTo>
                  <a:lnTo>
                    <a:pt x="1472" y="1281"/>
                  </a:lnTo>
                  <a:lnTo>
                    <a:pt x="1476" y="1279"/>
                  </a:lnTo>
                  <a:lnTo>
                    <a:pt x="1481" y="1274"/>
                  </a:lnTo>
                  <a:lnTo>
                    <a:pt x="1485" y="1270"/>
                  </a:lnTo>
                  <a:lnTo>
                    <a:pt x="1490" y="1266"/>
                  </a:lnTo>
                  <a:lnTo>
                    <a:pt x="1495" y="1261"/>
                  </a:lnTo>
                  <a:close/>
                  <a:moveTo>
                    <a:pt x="1695" y="1253"/>
                  </a:moveTo>
                  <a:lnTo>
                    <a:pt x="1697" y="1254"/>
                  </a:lnTo>
                  <a:lnTo>
                    <a:pt x="1698" y="1254"/>
                  </a:lnTo>
                  <a:lnTo>
                    <a:pt x="1698" y="1256"/>
                  </a:lnTo>
                  <a:lnTo>
                    <a:pt x="1698" y="1259"/>
                  </a:lnTo>
                  <a:lnTo>
                    <a:pt x="1697" y="1260"/>
                  </a:lnTo>
                  <a:lnTo>
                    <a:pt x="1697" y="1260"/>
                  </a:lnTo>
                  <a:lnTo>
                    <a:pt x="1695" y="1260"/>
                  </a:lnTo>
                  <a:lnTo>
                    <a:pt x="1693" y="1260"/>
                  </a:lnTo>
                  <a:lnTo>
                    <a:pt x="1692" y="1260"/>
                  </a:lnTo>
                  <a:lnTo>
                    <a:pt x="1692" y="1258"/>
                  </a:lnTo>
                  <a:lnTo>
                    <a:pt x="1692" y="1256"/>
                  </a:lnTo>
                  <a:lnTo>
                    <a:pt x="1693" y="1254"/>
                  </a:lnTo>
                  <a:lnTo>
                    <a:pt x="1695" y="1253"/>
                  </a:lnTo>
                  <a:close/>
                  <a:moveTo>
                    <a:pt x="1663" y="1248"/>
                  </a:moveTo>
                  <a:lnTo>
                    <a:pt x="1665" y="1249"/>
                  </a:lnTo>
                  <a:lnTo>
                    <a:pt x="1666" y="1251"/>
                  </a:lnTo>
                  <a:lnTo>
                    <a:pt x="1666" y="1253"/>
                  </a:lnTo>
                  <a:lnTo>
                    <a:pt x="1666" y="1254"/>
                  </a:lnTo>
                  <a:lnTo>
                    <a:pt x="1666" y="1255"/>
                  </a:lnTo>
                  <a:lnTo>
                    <a:pt x="1666" y="1255"/>
                  </a:lnTo>
                  <a:lnTo>
                    <a:pt x="1663" y="1256"/>
                  </a:lnTo>
                  <a:lnTo>
                    <a:pt x="1662" y="1258"/>
                  </a:lnTo>
                  <a:lnTo>
                    <a:pt x="1661" y="1256"/>
                  </a:lnTo>
                  <a:lnTo>
                    <a:pt x="1661" y="1255"/>
                  </a:lnTo>
                  <a:lnTo>
                    <a:pt x="1661" y="1254"/>
                  </a:lnTo>
                  <a:lnTo>
                    <a:pt x="1661" y="1251"/>
                  </a:lnTo>
                  <a:lnTo>
                    <a:pt x="1661" y="1250"/>
                  </a:lnTo>
                  <a:lnTo>
                    <a:pt x="1662" y="1249"/>
                  </a:lnTo>
                  <a:lnTo>
                    <a:pt x="1663" y="1248"/>
                  </a:lnTo>
                  <a:close/>
                  <a:moveTo>
                    <a:pt x="1738" y="811"/>
                  </a:moveTo>
                  <a:lnTo>
                    <a:pt x="1736" y="812"/>
                  </a:lnTo>
                  <a:lnTo>
                    <a:pt x="1734" y="815"/>
                  </a:lnTo>
                  <a:lnTo>
                    <a:pt x="1737" y="816"/>
                  </a:lnTo>
                  <a:lnTo>
                    <a:pt x="1739" y="817"/>
                  </a:lnTo>
                  <a:lnTo>
                    <a:pt x="1742" y="819"/>
                  </a:lnTo>
                  <a:lnTo>
                    <a:pt x="1743" y="820"/>
                  </a:lnTo>
                  <a:lnTo>
                    <a:pt x="1744" y="821"/>
                  </a:lnTo>
                  <a:lnTo>
                    <a:pt x="1743" y="816"/>
                  </a:lnTo>
                  <a:lnTo>
                    <a:pt x="1742" y="814"/>
                  </a:lnTo>
                  <a:lnTo>
                    <a:pt x="1741" y="811"/>
                  </a:lnTo>
                  <a:lnTo>
                    <a:pt x="1738" y="811"/>
                  </a:lnTo>
                  <a:close/>
                  <a:moveTo>
                    <a:pt x="3154" y="602"/>
                  </a:moveTo>
                  <a:lnTo>
                    <a:pt x="3152" y="613"/>
                  </a:lnTo>
                  <a:lnTo>
                    <a:pt x="3147" y="625"/>
                  </a:lnTo>
                  <a:lnTo>
                    <a:pt x="3147" y="628"/>
                  </a:lnTo>
                  <a:lnTo>
                    <a:pt x="3146" y="632"/>
                  </a:lnTo>
                  <a:lnTo>
                    <a:pt x="3146" y="634"/>
                  </a:lnTo>
                  <a:lnTo>
                    <a:pt x="3145" y="638"/>
                  </a:lnTo>
                  <a:lnTo>
                    <a:pt x="3146" y="641"/>
                  </a:lnTo>
                  <a:lnTo>
                    <a:pt x="3146" y="643"/>
                  </a:lnTo>
                  <a:lnTo>
                    <a:pt x="3147" y="646"/>
                  </a:lnTo>
                  <a:lnTo>
                    <a:pt x="3147" y="649"/>
                  </a:lnTo>
                  <a:lnTo>
                    <a:pt x="3147" y="653"/>
                  </a:lnTo>
                  <a:lnTo>
                    <a:pt x="3146" y="657"/>
                  </a:lnTo>
                  <a:lnTo>
                    <a:pt x="3146" y="661"/>
                  </a:lnTo>
                  <a:lnTo>
                    <a:pt x="3145" y="663"/>
                  </a:lnTo>
                  <a:lnTo>
                    <a:pt x="3142" y="666"/>
                  </a:lnTo>
                  <a:lnTo>
                    <a:pt x="3140" y="666"/>
                  </a:lnTo>
                  <a:lnTo>
                    <a:pt x="3137" y="668"/>
                  </a:lnTo>
                  <a:lnTo>
                    <a:pt x="3135" y="669"/>
                  </a:lnTo>
                  <a:lnTo>
                    <a:pt x="3132" y="671"/>
                  </a:lnTo>
                  <a:lnTo>
                    <a:pt x="3130" y="674"/>
                  </a:lnTo>
                  <a:lnTo>
                    <a:pt x="3128" y="676"/>
                  </a:lnTo>
                  <a:lnTo>
                    <a:pt x="3126" y="676"/>
                  </a:lnTo>
                  <a:lnTo>
                    <a:pt x="3125" y="677"/>
                  </a:lnTo>
                  <a:lnTo>
                    <a:pt x="3122" y="676"/>
                  </a:lnTo>
                  <a:lnTo>
                    <a:pt x="3120" y="677"/>
                  </a:lnTo>
                  <a:lnTo>
                    <a:pt x="3117" y="678"/>
                  </a:lnTo>
                  <a:lnTo>
                    <a:pt x="3080" y="669"/>
                  </a:lnTo>
                  <a:lnTo>
                    <a:pt x="3080" y="668"/>
                  </a:lnTo>
                  <a:lnTo>
                    <a:pt x="3080" y="664"/>
                  </a:lnTo>
                  <a:lnTo>
                    <a:pt x="3079" y="661"/>
                  </a:lnTo>
                  <a:lnTo>
                    <a:pt x="3077" y="658"/>
                  </a:lnTo>
                  <a:lnTo>
                    <a:pt x="3076" y="656"/>
                  </a:lnTo>
                  <a:lnTo>
                    <a:pt x="3074" y="653"/>
                  </a:lnTo>
                  <a:lnTo>
                    <a:pt x="3072" y="651"/>
                  </a:lnTo>
                  <a:lnTo>
                    <a:pt x="3080" y="646"/>
                  </a:lnTo>
                  <a:lnTo>
                    <a:pt x="3081" y="648"/>
                  </a:lnTo>
                  <a:lnTo>
                    <a:pt x="3082" y="651"/>
                  </a:lnTo>
                  <a:lnTo>
                    <a:pt x="3085" y="653"/>
                  </a:lnTo>
                  <a:lnTo>
                    <a:pt x="3154" y="602"/>
                  </a:lnTo>
                  <a:close/>
                  <a:moveTo>
                    <a:pt x="1306" y="535"/>
                  </a:moveTo>
                  <a:lnTo>
                    <a:pt x="1303" y="535"/>
                  </a:lnTo>
                  <a:lnTo>
                    <a:pt x="1300" y="537"/>
                  </a:lnTo>
                  <a:lnTo>
                    <a:pt x="1297" y="541"/>
                  </a:lnTo>
                  <a:lnTo>
                    <a:pt x="1295" y="544"/>
                  </a:lnTo>
                  <a:lnTo>
                    <a:pt x="1292" y="547"/>
                  </a:lnTo>
                  <a:lnTo>
                    <a:pt x="1291" y="550"/>
                  </a:lnTo>
                  <a:lnTo>
                    <a:pt x="1290" y="552"/>
                  </a:lnTo>
                  <a:lnTo>
                    <a:pt x="1292" y="559"/>
                  </a:lnTo>
                  <a:lnTo>
                    <a:pt x="1298" y="562"/>
                  </a:lnTo>
                  <a:lnTo>
                    <a:pt x="1307" y="562"/>
                  </a:lnTo>
                  <a:lnTo>
                    <a:pt x="1313" y="561"/>
                  </a:lnTo>
                  <a:lnTo>
                    <a:pt x="1316" y="551"/>
                  </a:lnTo>
                  <a:lnTo>
                    <a:pt x="1315" y="542"/>
                  </a:lnTo>
                  <a:lnTo>
                    <a:pt x="1308" y="535"/>
                  </a:lnTo>
                  <a:lnTo>
                    <a:pt x="1306" y="535"/>
                  </a:lnTo>
                  <a:close/>
                  <a:moveTo>
                    <a:pt x="3369" y="534"/>
                  </a:moveTo>
                  <a:lnTo>
                    <a:pt x="3368" y="534"/>
                  </a:lnTo>
                  <a:lnTo>
                    <a:pt x="3366" y="534"/>
                  </a:lnTo>
                  <a:lnTo>
                    <a:pt x="3365" y="535"/>
                  </a:lnTo>
                  <a:lnTo>
                    <a:pt x="3364" y="537"/>
                  </a:lnTo>
                  <a:lnTo>
                    <a:pt x="3363" y="537"/>
                  </a:lnTo>
                  <a:lnTo>
                    <a:pt x="3360" y="540"/>
                  </a:lnTo>
                  <a:lnTo>
                    <a:pt x="3359" y="542"/>
                  </a:lnTo>
                  <a:lnTo>
                    <a:pt x="3356" y="546"/>
                  </a:lnTo>
                  <a:lnTo>
                    <a:pt x="3354" y="551"/>
                  </a:lnTo>
                  <a:lnTo>
                    <a:pt x="3354" y="556"/>
                  </a:lnTo>
                  <a:lnTo>
                    <a:pt x="3353" y="561"/>
                  </a:lnTo>
                  <a:lnTo>
                    <a:pt x="3351" y="567"/>
                  </a:lnTo>
                  <a:lnTo>
                    <a:pt x="3351" y="569"/>
                  </a:lnTo>
                  <a:lnTo>
                    <a:pt x="3351" y="572"/>
                  </a:lnTo>
                  <a:lnTo>
                    <a:pt x="3353" y="576"/>
                  </a:lnTo>
                  <a:lnTo>
                    <a:pt x="3353" y="580"/>
                  </a:lnTo>
                  <a:lnTo>
                    <a:pt x="3353" y="583"/>
                  </a:lnTo>
                  <a:lnTo>
                    <a:pt x="3354" y="585"/>
                  </a:lnTo>
                  <a:lnTo>
                    <a:pt x="3356" y="585"/>
                  </a:lnTo>
                  <a:lnTo>
                    <a:pt x="3359" y="583"/>
                  </a:lnTo>
                  <a:lnTo>
                    <a:pt x="3359" y="583"/>
                  </a:lnTo>
                  <a:lnTo>
                    <a:pt x="3360" y="583"/>
                  </a:lnTo>
                  <a:lnTo>
                    <a:pt x="3361" y="583"/>
                  </a:lnTo>
                  <a:lnTo>
                    <a:pt x="3363" y="582"/>
                  </a:lnTo>
                  <a:lnTo>
                    <a:pt x="3364" y="582"/>
                  </a:lnTo>
                  <a:lnTo>
                    <a:pt x="3365" y="580"/>
                  </a:lnTo>
                  <a:lnTo>
                    <a:pt x="3366" y="576"/>
                  </a:lnTo>
                  <a:lnTo>
                    <a:pt x="3368" y="572"/>
                  </a:lnTo>
                  <a:lnTo>
                    <a:pt x="3368" y="570"/>
                  </a:lnTo>
                  <a:lnTo>
                    <a:pt x="3368" y="567"/>
                  </a:lnTo>
                  <a:lnTo>
                    <a:pt x="3369" y="565"/>
                  </a:lnTo>
                  <a:lnTo>
                    <a:pt x="3370" y="562"/>
                  </a:lnTo>
                  <a:lnTo>
                    <a:pt x="3371" y="560"/>
                  </a:lnTo>
                  <a:lnTo>
                    <a:pt x="3373" y="557"/>
                  </a:lnTo>
                  <a:lnTo>
                    <a:pt x="3373" y="554"/>
                  </a:lnTo>
                  <a:lnTo>
                    <a:pt x="3373" y="551"/>
                  </a:lnTo>
                  <a:lnTo>
                    <a:pt x="3371" y="549"/>
                  </a:lnTo>
                  <a:lnTo>
                    <a:pt x="3370" y="546"/>
                  </a:lnTo>
                  <a:lnTo>
                    <a:pt x="3370" y="544"/>
                  </a:lnTo>
                  <a:lnTo>
                    <a:pt x="3371" y="541"/>
                  </a:lnTo>
                  <a:lnTo>
                    <a:pt x="3373" y="540"/>
                  </a:lnTo>
                  <a:lnTo>
                    <a:pt x="3373" y="537"/>
                  </a:lnTo>
                  <a:lnTo>
                    <a:pt x="3371" y="536"/>
                  </a:lnTo>
                  <a:lnTo>
                    <a:pt x="3370" y="535"/>
                  </a:lnTo>
                  <a:lnTo>
                    <a:pt x="3370" y="534"/>
                  </a:lnTo>
                  <a:lnTo>
                    <a:pt x="3369" y="534"/>
                  </a:lnTo>
                  <a:close/>
                  <a:moveTo>
                    <a:pt x="3320" y="518"/>
                  </a:moveTo>
                  <a:lnTo>
                    <a:pt x="3318" y="518"/>
                  </a:lnTo>
                  <a:lnTo>
                    <a:pt x="3315" y="520"/>
                  </a:lnTo>
                  <a:lnTo>
                    <a:pt x="3313" y="523"/>
                  </a:lnTo>
                  <a:lnTo>
                    <a:pt x="3311" y="525"/>
                  </a:lnTo>
                  <a:lnTo>
                    <a:pt x="3310" y="528"/>
                  </a:lnTo>
                  <a:lnTo>
                    <a:pt x="3309" y="530"/>
                  </a:lnTo>
                  <a:lnTo>
                    <a:pt x="3306" y="532"/>
                  </a:lnTo>
                  <a:lnTo>
                    <a:pt x="3305" y="532"/>
                  </a:lnTo>
                  <a:lnTo>
                    <a:pt x="3303" y="532"/>
                  </a:lnTo>
                  <a:lnTo>
                    <a:pt x="3301" y="532"/>
                  </a:lnTo>
                  <a:lnTo>
                    <a:pt x="3299" y="534"/>
                  </a:lnTo>
                  <a:lnTo>
                    <a:pt x="3297" y="535"/>
                  </a:lnTo>
                  <a:lnTo>
                    <a:pt x="3295" y="537"/>
                  </a:lnTo>
                  <a:lnTo>
                    <a:pt x="3294" y="540"/>
                  </a:lnTo>
                  <a:lnTo>
                    <a:pt x="3294" y="544"/>
                  </a:lnTo>
                  <a:lnTo>
                    <a:pt x="3293" y="547"/>
                  </a:lnTo>
                  <a:lnTo>
                    <a:pt x="3293" y="551"/>
                  </a:lnTo>
                  <a:lnTo>
                    <a:pt x="3292" y="554"/>
                  </a:lnTo>
                  <a:lnTo>
                    <a:pt x="3289" y="562"/>
                  </a:lnTo>
                  <a:lnTo>
                    <a:pt x="3287" y="570"/>
                  </a:lnTo>
                  <a:lnTo>
                    <a:pt x="3285" y="580"/>
                  </a:lnTo>
                  <a:lnTo>
                    <a:pt x="3285" y="606"/>
                  </a:lnTo>
                  <a:lnTo>
                    <a:pt x="3288" y="611"/>
                  </a:lnTo>
                  <a:lnTo>
                    <a:pt x="3288" y="616"/>
                  </a:lnTo>
                  <a:lnTo>
                    <a:pt x="3288" y="622"/>
                  </a:lnTo>
                  <a:lnTo>
                    <a:pt x="3290" y="625"/>
                  </a:lnTo>
                  <a:lnTo>
                    <a:pt x="3292" y="628"/>
                  </a:lnTo>
                  <a:lnTo>
                    <a:pt x="3292" y="629"/>
                  </a:lnTo>
                  <a:lnTo>
                    <a:pt x="3294" y="632"/>
                  </a:lnTo>
                  <a:lnTo>
                    <a:pt x="3294" y="642"/>
                  </a:lnTo>
                  <a:lnTo>
                    <a:pt x="3295" y="644"/>
                  </a:lnTo>
                  <a:lnTo>
                    <a:pt x="3297" y="648"/>
                  </a:lnTo>
                  <a:lnTo>
                    <a:pt x="3297" y="652"/>
                  </a:lnTo>
                  <a:lnTo>
                    <a:pt x="3297" y="656"/>
                  </a:lnTo>
                  <a:lnTo>
                    <a:pt x="3294" y="661"/>
                  </a:lnTo>
                  <a:lnTo>
                    <a:pt x="3293" y="664"/>
                  </a:lnTo>
                  <a:lnTo>
                    <a:pt x="3292" y="668"/>
                  </a:lnTo>
                  <a:lnTo>
                    <a:pt x="3292" y="671"/>
                  </a:lnTo>
                  <a:lnTo>
                    <a:pt x="3289" y="677"/>
                  </a:lnTo>
                  <a:lnTo>
                    <a:pt x="3289" y="682"/>
                  </a:lnTo>
                  <a:lnTo>
                    <a:pt x="3288" y="687"/>
                  </a:lnTo>
                  <a:lnTo>
                    <a:pt x="3288" y="689"/>
                  </a:lnTo>
                  <a:lnTo>
                    <a:pt x="3288" y="692"/>
                  </a:lnTo>
                  <a:lnTo>
                    <a:pt x="3288" y="695"/>
                  </a:lnTo>
                  <a:lnTo>
                    <a:pt x="3288" y="700"/>
                  </a:lnTo>
                  <a:lnTo>
                    <a:pt x="3289" y="700"/>
                  </a:lnTo>
                  <a:lnTo>
                    <a:pt x="3289" y="702"/>
                  </a:lnTo>
                  <a:lnTo>
                    <a:pt x="3290" y="702"/>
                  </a:lnTo>
                  <a:lnTo>
                    <a:pt x="3290" y="702"/>
                  </a:lnTo>
                  <a:lnTo>
                    <a:pt x="3292" y="703"/>
                  </a:lnTo>
                  <a:lnTo>
                    <a:pt x="3294" y="705"/>
                  </a:lnTo>
                  <a:lnTo>
                    <a:pt x="3295" y="708"/>
                  </a:lnTo>
                  <a:lnTo>
                    <a:pt x="3297" y="710"/>
                  </a:lnTo>
                  <a:lnTo>
                    <a:pt x="3297" y="713"/>
                  </a:lnTo>
                  <a:lnTo>
                    <a:pt x="3297" y="715"/>
                  </a:lnTo>
                  <a:lnTo>
                    <a:pt x="3298" y="717"/>
                  </a:lnTo>
                  <a:lnTo>
                    <a:pt x="3299" y="718"/>
                  </a:lnTo>
                  <a:lnTo>
                    <a:pt x="3300" y="719"/>
                  </a:lnTo>
                  <a:lnTo>
                    <a:pt x="3301" y="718"/>
                  </a:lnTo>
                  <a:lnTo>
                    <a:pt x="3303" y="717"/>
                  </a:lnTo>
                  <a:lnTo>
                    <a:pt x="3305" y="714"/>
                  </a:lnTo>
                  <a:lnTo>
                    <a:pt x="3306" y="712"/>
                  </a:lnTo>
                  <a:lnTo>
                    <a:pt x="3309" y="710"/>
                  </a:lnTo>
                  <a:lnTo>
                    <a:pt x="3311" y="710"/>
                  </a:lnTo>
                  <a:lnTo>
                    <a:pt x="3313" y="709"/>
                  </a:lnTo>
                  <a:lnTo>
                    <a:pt x="3313" y="708"/>
                  </a:lnTo>
                  <a:lnTo>
                    <a:pt x="3315" y="708"/>
                  </a:lnTo>
                  <a:lnTo>
                    <a:pt x="3316" y="707"/>
                  </a:lnTo>
                  <a:lnTo>
                    <a:pt x="3318" y="704"/>
                  </a:lnTo>
                  <a:lnTo>
                    <a:pt x="3318" y="703"/>
                  </a:lnTo>
                  <a:lnTo>
                    <a:pt x="3318" y="700"/>
                  </a:lnTo>
                  <a:lnTo>
                    <a:pt x="3319" y="682"/>
                  </a:lnTo>
                  <a:lnTo>
                    <a:pt x="3320" y="666"/>
                  </a:lnTo>
                  <a:lnTo>
                    <a:pt x="3320" y="663"/>
                  </a:lnTo>
                  <a:lnTo>
                    <a:pt x="3320" y="661"/>
                  </a:lnTo>
                  <a:lnTo>
                    <a:pt x="3319" y="658"/>
                  </a:lnTo>
                  <a:lnTo>
                    <a:pt x="3319" y="656"/>
                  </a:lnTo>
                  <a:lnTo>
                    <a:pt x="3318" y="656"/>
                  </a:lnTo>
                  <a:lnTo>
                    <a:pt x="3316" y="654"/>
                  </a:lnTo>
                  <a:lnTo>
                    <a:pt x="3315" y="653"/>
                  </a:lnTo>
                  <a:lnTo>
                    <a:pt x="3315" y="651"/>
                  </a:lnTo>
                  <a:lnTo>
                    <a:pt x="3315" y="648"/>
                  </a:lnTo>
                  <a:lnTo>
                    <a:pt x="3315" y="646"/>
                  </a:lnTo>
                  <a:lnTo>
                    <a:pt x="3315" y="644"/>
                  </a:lnTo>
                  <a:lnTo>
                    <a:pt x="3316" y="644"/>
                  </a:lnTo>
                  <a:lnTo>
                    <a:pt x="3316" y="644"/>
                  </a:lnTo>
                  <a:lnTo>
                    <a:pt x="3318" y="644"/>
                  </a:lnTo>
                  <a:lnTo>
                    <a:pt x="3318" y="644"/>
                  </a:lnTo>
                  <a:lnTo>
                    <a:pt x="3319" y="646"/>
                  </a:lnTo>
                  <a:lnTo>
                    <a:pt x="3321" y="646"/>
                  </a:lnTo>
                  <a:lnTo>
                    <a:pt x="3324" y="646"/>
                  </a:lnTo>
                  <a:lnTo>
                    <a:pt x="3325" y="644"/>
                  </a:lnTo>
                  <a:lnTo>
                    <a:pt x="3326" y="643"/>
                  </a:lnTo>
                  <a:lnTo>
                    <a:pt x="3326" y="641"/>
                  </a:lnTo>
                  <a:lnTo>
                    <a:pt x="3326" y="638"/>
                  </a:lnTo>
                  <a:lnTo>
                    <a:pt x="3326" y="636"/>
                  </a:lnTo>
                  <a:lnTo>
                    <a:pt x="3325" y="633"/>
                  </a:lnTo>
                  <a:lnTo>
                    <a:pt x="3325" y="632"/>
                  </a:lnTo>
                  <a:lnTo>
                    <a:pt x="3324" y="629"/>
                  </a:lnTo>
                  <a:lnTo>
                    <a:pt x="3323" y="627"/>
                  </a:lnTo>
                  <a:lnTo>
                    <a:pt x="3323" y="626"/>
                  </a:lnTo>
                  <a:lnTo>
                    <a:pt x="3321" y="625"/>
                  </a:lnTo>
                  <a:lnTo>
                    <a:pt x="3320" y="623"/>
                  </a:lnTo>
                  <a:lnTo>
                    <a:pt x="3318" y="625"/>
                  </a:lnTo>
                  <a:lnTo>
                    <a:pt x="3316" y="623"/>
                  </a:lnTo>
                  <a:lnTo>
                    <a:pt x="3316" y="622"/>
                  </a:lnTo>
                  <a:lnTo>
                    <a:pt x="3316" y="620"/>
                  </a:lnTo>
                  <a:lnTo>
                    <a:pt x="3316" y="617"/>
                  </a:lnTo>
                  <a:lnTo>
                    <a:pt x="3316" y="613"/>
                  </a:lnTo>
                  <a:lnTo>
                    <a:pt x="3318" y="611"/>
                  </a:lnTo>
                  <a:lnTo>
                    <a:pt x="3318" y="608"/>
                  </a:lnTo>
                  <a:lnTo>
                    <a:pt x="3316" y="606"/>
                  </a:lnTo>
                  <a:lnTo>
                    <a:pt x="3316" y="605"/>
                  </a:lnTo>
                  <a:lnTo>
                    <a:pt x="3315" y="603"/>
                  </a:lnTo>
                  <a:lnTo>
                    <a:pt x="3314" y="602"/>
                  </a:lnTo>
                  <a:lnTo>
                    <a:pt x="3313" y="601"/>
                  </a:lnTo>
                  <a:lnTo>
                    <a:pt x="3313" y="598"/>
                  </a:lnTo>
                  <a:lnTo>
                    <a:pt x="3313" y="585"/>
                  </a:lnTo>
                  <a:lnTo>
                    <a:pt x="3311" y="582"/>
                  </a:lnTo>
                  <a:lnTo>
                    <a:pt x="3310" y="580"/>
                  </a:lnTo>
                  <a:lnTo>
                    <a:pt x="3309" y="577"/>
                  </a:lnTo>
                  <a:lnTo>
                    <a:pt x="3310" y="572"/>
                  </a:lnTo>
                  <a:lnTo>
                    <a:pt x="3311" y="567"/>
                  </a:lnTo>
                  <a:lnTo>
                    <a:pt x="3313" y="562"/>
                  </a:lnTo>
                  <a:lnTo>
                    <a:pt x="3315" y="559"/>
                  </a:lnTo>
                  <a:lnTo>
                    <a:pt x="3316" y="556"/>
                  </a:lnTo>
                  <a:lnTo>
                    <a:pt x="3318" y="555"/>
                  </a:lnTo>
                  <a:lnTo>
                    <a:pt x="3319" y="554"/>
                  </a:lnTo>
                  <a:lnTo>
                    <a:pt x="3321" y="554"/>
                  </a:lnTo>
                  <a:lnTo>
                    <a:pt x="3323" y="555"/>
                  </a:lnTo>
                  <a:lnTo>
                    <a:pt x="3325" y="556"/>
                  </a:lnTo>
                  <a:lnTo>
                    <a:pt x="3325" y="556"/>
                  </a:lnTo>
                  <a:lnTo>
                    <a:pt x="3326" y="557"/>
                  </a:lnTo>
                  <a:lnTo>
                    <a:pt x="3328" y="559"/>
                  </a:lnTo>
                  <a:lnTo>
                    <a:pt x="3329" y="559"/>
                  </a:lnTo>
                  <a:lnTo>
                    <a:pt x="3329" y="559"/>
                  </a:lnTo>
                  <a:lnTo>
                    <a:pt x="3330" y="559"/>
                  </a:lnTo>
                  <a:lnTo>
                    <a:pt x="3330" y="556"/>
                  </a:lnTo>
                  <a:lnTo>
                    <a:pt x="3330" y="551"/>
                  </a:lnTo>
                  <a:lnTo>
                    <a:pt x="3330" y="546"/>
                  </a:lnTo>
                  <a:lnTo>
                    <a:pt x="3328" y="541"/>
                  </a:lnTo>
                  <a:lnTo>
                    <a:pt x="3325" y="531"/>
                  </a:lnTo>
                  <a:lnTo>
                    <a:pt x="3323" y="523"/>
                  </a:lnTo>
                  <a:lnTo>
                    <a:pt x="3320" y="518"/>
                  </a:lnTo>
                  <a:close/>
                  <a:moveTo>
                    <a:pt x="3455" y="515"/>
                  </a:moveTo>
                  <a:lnTo>
                    <a:pt x="3452" y="515"/>
                  </a:lnTo>
                  <a:lnTo>
                    <a:pt x="3448" y="515"/>
                  </a:lnTo>
                  <a:lnTo>
                    <a:pt x="3446" y="518"/>
                  </a:lnTo>
                  <a:lnTo>
                    <a:pt x="3445" y="521"/>
                  </a:lnTo>
                  <a:lnTo>
                    <a:pt x="3442" y="525"/>
                  </a:lnTo>
                  <a:lnTo>
                    <a:pt x="3441" y="528"/>
                  </a:lnTo>
                  <a:lnTo>
                    <a:pt x="3441" y="530"/>
                  </a:lnTo>
                  <a:lnTo>
                    <a:pt x="3440" y="534"/>
                  </a:lnTo>
                  <a:lnTo>
                    <a:pt x="3440" y="539"/>
                  </a:lnTo>
                  <a:lnTo>
                    <a:pt x="3441" y="542"/>
                  </a:lnTo>
                  <a:lnTo>
                    <a:pt x="3441" y="546"/>
                  </a:lnTo>
                  <a:lnTo>
                    <a:pt x="3441" y="545"/>
                  </a:lnTo>
                  <a:lnTo>
                    <a:pt x="3442" y="544"/>
                  </a:lnTo>
                  <a:lnTo>
                    <a:pt x="3442" y="540"/>
                  </a:lnTo>
                  <a:lnTo>
                    <a:pt x="3444" y="537"/>
                  </a:lnTo>
                  <a:lnTo>
                    <a:pt x="3444" y="535"/>
                  </a:lnTo>
                  <a:lnTo>
                    <a:pt x="3444" y="532"/>
                  </a:lnTo>
                  <a:lnTo>
                    <a:pt x="3445" y="531"/>
                  </a:lnTo>
                  <a:lnTo>
                    <a:pt x="3446" y="529"/>
                  </a:lnTo>
                  <a:lnTo>
                    <a:pt x="3447" y="528"/>
                  </a:lnTo>
                  <a:lnTo>
                    <a:pt x="3447" y="526"/>
                  </a:lnTo>
                  <a:lnTo>
                    <a:pt x="3448" y="525"/>
                  </a:lnTo>
                  <a:lnTo>
                    <a:pt x="3451" y="524"/>
                  </a:lnTo>
                  <a:lnTo>
                    <a:pt x="3455" y="523"/>
                  </a:lnTo>
                  <a:lnTo>
                    <a:pt x="3457" y="521"/>
                  </a:lnTo>
                  <a:lnTo>
                    <a:pt x="3460" y="520"/>
                  </a:lnTo>
                  <a:lnTo>
                    <a:pt x="3460" y="520"/>
                  </a:lnTo>
                  <a:lnTo>
                    <a:pt x="3461" y="520"/>
                  </a:lnTo>
                  <a:lnTo>
                    <a:pt x="3462" y="519"/>
                  </a:lnTo>
                  <a:lnTo>
                    <a:pt x="3462" y="518"/>
                  </a:lnTo>
                  <a:lnTo>
                    <a:pt x="3461" y="518"/>
                  </a:lnTo>
                  <a:lnTo>
                    <a:pt x="3458" y="518"/>
                  </a:lnTo>
                  <a:lnTo>
                    <a:pt x="3457" y="516"/>
                  </a:lnTo>
                  <a:lnTo>
                    <a:pt x="3456" y="515"/>
                  </a:lnTo>
                  <a:lnTo>
                    <a:pt x="3455" y="515"/>
                  </a:lnTo>
                  <a:close/>
                  <a:moveTo>
                    <a:pt x="1798" y="457"/>
                  </a:moveTo>
                  <a:lnTo>
                    <a:pt x="2522" y="658"/>
                  </a:lnTo>
                  <a:lnTo>
                    <a:pt x="3339" y="851"/>
                  </a:lnTo>
                  <a:lnTo>
                    <a:pt x="3360" y="852"/>
                  </a:lnTo>
                  <a:lnTo>
                    <a:pt x="3394" y="862"/>
                  </a:lnTo>
                  <a:lnTo>
                    <a:pt x="3405" y="863"/>
                  </a:lnTo>
                  <a:lnTo>
                    <a:pt x="3054" y="1207"/>
                  </a:lnTo>
                  <a:lnTo>
                    <a:pt x="3095" y="1290"/>
                  </a:lnTo>
                  <a:lnTo>
                    <a:pt x="3750" y="1944"/>
                  </a:lnTo>
                  <a:lnTo>
                    <a:pt x="3306" y="2387"/>
                  </a:lnTo>
                  <a:lnTo>
                    <a:pt x="2601" y="1684"/>
                  </a:lnTo>
                  <a:lnTo>
                    <a:pt x="2250" y="2035"/>
                  </a:lnTo>
                  <a:lnTo>
                    <a:pt x="2172" y="1780"/>
                  </a:lnTo>
                  <a:lnTo>
                    <a:pt x="2055" y="1362"/>
                  </a:lnTo>
                  <a:lnTo>
                    <a:pt x="1798" y="457"/>
                  </a:lnTo>
                  <a:close/>
                  <a:moveTo>
                    <a:pt x="1016" y="419"/>
                  </a:moveTo>
                  <a:lnTo>
                    <a:pt x="1011" y="419"/>
                  </a:lnTo>
                  <a:lnTo>
                    <a:pt x="1007" y="422"/>
                  </a:lnTo>
                  <a:lnTo>
                    <a:pt x="1007" y="427"/>
                  </a:lnTo>
                  <a:lnTo>
                    <a:pt x="1008" y="431"/>
                  </a:lnTo>
                  <a:lnTo>
                    <a:pt x="1009" y="432"/>
                  </a:lnTo>
                  <a:lnTo>
                    <a:pt x="1011" y="434"/>
                  </a:lnTo>
                  <a:lnTo>
                    <a:pt x="1013" y="435"/>
                  </a:lnTo>
                  <a:lnTo>
                    <a:pt x="1017" y="437"/>
                  </a:lnTo>
                  <a:lnTo>
                    <a:pt x="1019" y="438"/>
                  </a:lnTo>
                  <a:lnTo>
                    <a:pt x="1023" y="440"/>
                  </a:lnTo>
                  <a:lnTo>
                    <a:pt x="1024" y="443"/>
                  </a:lnTo>
                  <a:lnTo>
                    <a:pt x="1026" y="445"/>
                  </a:lnTo>
                  <a:lnTo>
                    <a:pt x="1026" y="449"/>
                  </a:lnTo>
                  <a:lnTo>
                    <a:pt x="1027" y="453"/>
                  </a:lnTo>
                  <a:lnTo>
                    <a:pt x="1028" y="455"/>
                  </a:lnTo>
                  <a:lnTo>
                    <a:pt x="1029" y="459"/>
                  </a:lnTo>
                  <a:lnTo>
                    <a:pt x="1031" y="465"/>
                  </a:lnTo>
                  <a:lnTo>
                    <a:pt x="1032" y="473"/>
                  </a:lnTo>
                  <a:lnTo>
                    <a:pt x="1034" y="477"/>
                  </a:lnTo>
                  <a:lnTo>
                    <a:pt x="1036" y="477"/>
                  </a:lnTo>
                  <a:lnTo>
                    <a:pt x="1037" y="470"/>
                  </a:lnTo>
                  <a:lnTo>
                    <a:pt x="1037" y="463"/>
                  </a:lnTo>
                  <a:lnTo>
                    <a:pt x="1036" y="455"/>
                  </a:lnTo>
                  <a:lnTo>
                    <a:pt x="1037" y="444"/>
                  </a:lnTo>
                  <a:lnTo>
                    <a:pt x="1036" y="432"/>
                  </a:lnTo>
                  <a:lnTo>
                    <a:pt x="1033" y="428"/>
                  </a:lnTo>
                  <a:lnTo>
                    <a:pt x="1028" y="424"/>
                  </a:lnTo>
                  <a:lnTo>
                    <a:pt x="1022" y="421"/>
                  </a:lnTo>
                  <a:lnTo>
                    <a:pt x="1016" y="419"/>
                  </a:lnTo>
                  <a:close/>
                  <a:moveTo>
                    <a:pt x="1055" y="392"/>
                  </a:moveTo>
                  <a:lnTo>
                    <a:pt x="1049" y="393"/>
                  </a:lnTo>
                  <a:lnTo>
                    <a:pt x="1045" y="397"/>
                  </a:lnTo>
                  <a:lnTo>
                    <a:pt x="1044" y="403"/>
                  </a:lnTo>
                  <a:lnTo>
                    <a:pt x="1044" y="407"/>
                  </a:lnTo>
                  <a:lnTo>
                    <a:pt x="1045" y="411"/>
                  </a:lnTo>
                  <a:lnTo>
                    <a:pt x="1048" y="414"/>
                  </a:lnTo>
                  <a:lnTo>
                    <a:pt x="1052" y="417"/>
                  </a:lnTo>
                  <a:lnTo>
                    <a:pt x="1054" y="418"/>
                  </a:lnTo>
                  <a:lnTo>
                    <a:pt x="1057" y="419"/>
                  </a:lnTo>
                  <a:lnTo>
                    <a:pt x="1058" y="421"/>
                  </a:lnTo>
                  <a:lnTo>
                    <a:pt x="1059" y="422"/>
                  </a:lnTo>
                  <a:lnTo>
                    <a:pt x="1059" y="423"/>
                  </a:lnTo>
                  <a:lnTo>
                    <a:pt x="1059" y="426"/>
                  </a:lnTo>
                  <a:lnTo>
                    <a:pt x="1059" y="429"/>
                  </a:lnTo>
                  <a:lnTo>
                    <a:pt x="1062" y="440"/>
                  </a:lnTo>
                  <a:lnTo>
                    <a:pt x="1068" y="450"/>
                  </a:lnTo>
                  <a:lnTo>
                    <a:pt x="1075" y="459"/>
                  </a:lnTo>
                  <a:lnTo>
                    <a:pt x="1078" y="462"/>
                  </a:lnTo>
                  <a:lnTo>
                    <a:pt x="1083" y="465"/>
                  </a:lnTo>
                  <a:lnTo>
                    <a:pt x="1088" y="472"/>
                  </a:lnTo>
                  <a:lnTo>
                    <a:pt x="1094" y="475"/>
                  </a:lnTo>
                  <a:lnTo>
                    <a:pt x="1099" y="479"/>
                  </a:lnTo>
                  <a:lnTo>
                    <a:pt x="1102" y="479"/>
                  </a:lnTo>
                  <a:lnTo>
                    <a:pt x="1103" y="475"/>
                  </a:lnTo>
                  <a:lnTo>
                    <a:pt x="1102" y="469"/>
                  </a:lnTo>
                  <a:lnTo>
                    <a:pt x="1099" y="462"/>
                  </a:lnTo>
                  <a:lnTo>
                    <a:pt x="1097" y="455"/>
                  </a:lnTo>
                  <a:lnTo>
                    <a:pt x="1094" y="450"/>
                  </a:lnTo>
                  <a:lnTo>
                    <a:pt x="1092" y="443"/>
                  </a:lnTo>
                  <a:lnTo>
                    <a:pt x="1092" y="433"/>
                  </a:lnTo>
                  <a:lnTo>
                    <a:pt x="1090" y="423"/>
                  </a:lnTo>
                  <a:lnTo>
                    <a:pt x="1090" y="413"/>
                  </a:lnTo>
                  <a:lnTo>
                    <a:pt x="1088" y="404"/>
                  </a:lnTo>
                  <a:lnTo>
                    <a:pt x="1083" y="397"/>
                  </a:lnTo>
                  <a:lnTo>
                    <a:pt x="1075" y="393"/>
                  </a:lnTo>
                  <a:lnTo>
                    <a:pt x="1070" y="393"/>
                  </a:lnTo>
                  <a:lnTo>
                    <a:pt x="1063" y="392"/>
                  </a:lnTo>
                  <a:lnTo>
                    <a:pt x="1055" y="392"/>
                  </a:lnTo>
                  <a:close/>
                  <a:moveTo>
                    <a:pt x="2853" y="335"/>
                  </a:moveTo>
                  <a:lnTo>
                    <a:pt x="2858" y="342"/>
                  </a:lnTo>
                  <a:lnTo>
                    <a:pt x="2862" y="352"/>
                  </a:lnTo>
                  <a:lnTo>
                    <a:pt x="2864" y="361"/>
                  </a:lnTo>
                  <a:lnTo>
                    <a:pt x="2867" y="368"/>
                  </a:lnTo>
                  <a:lnTo>
                    <a:pt x="2865" y="376"/>
                  </a:lnTo>
                  <a:lnTo>
                    <a:pt x="2862" y="382"/>
                  </a:lnTo>
                  <a:lnTo>
                    <a:pt x="2859" y="388"/>
                  </a:lnTo>
                  <a:lnTo>
                    <a:pt x="2859" y="413"/>
                  </a:lnTo>
                  <a:lnTo>
                    <a:pt x="2859" y="417"/>
                  </a:lnTo>
                  <a:lnTo>
                    <a:pt x="2859" y="419"/>
                  </a:lnTo>
                  <a:lnTo>
                    <a:pt x="2859" y="423"/>
                  </a:lnTo>
                  <a:lnTo>
                    <a:pt x="2858" y="426"/>
                  </a:lnTo>
                  <a:lnTo>
                    <a:pt x="2857" y="428"/>
                  </a:lnTo>
                  <a:lnTo>
                    <a:pt x="2854" y="434"/>
                  </a:lnTo>
                  <a:lnTo>
                    <a:pt x="2853" y="443"/>
                  </a:lnTo>
                  <a:lnTo>
                    <a:pt x="2851" y="450"/>
                  </a:lnTo>
                  <a:lnTo>
                    <a:pt x="2849" y="457"/>
                  </a:lnTo>
                  <a:lnTo>
                    <a:pt x="2846" y="458"/>
                  </a:lnTo>
                  <a:lnTo>
                    <a:pt x="2841" y="455"/>
                  </a:lnTo>
                  <a:lnTo>
                    <a:pt x="2841" y="454"/>
                  </a:lnTo>
                  <a:lnTo>
                    <a:pt x="2839" y="452"/>
                  </a:lnTo>
                  <a:lnTo>
                    <a:pt x="2839" y="450"/>
                  </a:lnTo>
                  <a:lnTo>
                    <a:pt x="2838" y="448"/>
                  </a:lnTo>
                  <a:lnTo>
                    <a:pt x="2838" y="448"/>
                  </a:lnTo>
                  <a:lnTo>
                    <a:pt x="2837" y="448"/>
                  </a:lnTo>
                  <a:lnTo>
                    <a:pt x="2833" y="452"/>
                  </a:lnTo>
                  <a:lnTo>
                    <a:pt x="2831" y="453"/>
                  </a:lnTo>
                  <a:lnTo>
                    <a:pt x="2829" y="454"/>
                  </a:lnTo>
                  <a:lnTo>
                    <a:pt x="2827" y="453"/>
                  </a:lnTo>
                  <a:lnTo>
                    <a:pt x="2823" y="448"/>
                  </a:lnTo>
                  <a:lnTo>
                    <a:pt x="2819" y="440"/>
                  </a:lnTo>
                  <a:lnTo>
                    <a:pt x="2819" y="432"/>
                  </a:lnTo>
                  <a:lnTo>
                    <a:pt x="2823" y="423"/>
                  </a:lnTo>
                  <a:lnTo>
                    <a:pt x="2824" y="421"/>
                  </a:lnTo>
                  <a:lnTo>
                    <a:pt x="2824" y="418"/>
                  </a:lnTo>
                  <a:lnTo>
                    <a:pt x="2824" y="414"/>
                  </a:lnTo>
                  <a:lnTo>
                    <a:pt x="2826" y="411"/>
                  </a:lnTo>
                  <a:lnTo>
                    <a:pt x="2827" y="407"/>
                  </a:lnTo>
                  <a:lnTo>
                    <a:pt x="2827" y="404"/>
                  </a:lnTo>
                  <a:lnTo>
                    <a:pt x="2828" y="402"/>
                  </a:lnTo>
                  <a:lnTo>
                    <a:pt x="2829" y="401"/>
                  </a:lnTo>
                  <a:lnTo>
                    <a:pt x="2829" y="397"/>
                  </a:lnTo>
                  <a:lnTo>
                    <a:pt x="2827" y="393"/>
                  </a:lnTo>
                  <a:lnTo>
                    <a:pt x="2824" y="389"/>
                  </a:lnTo>
                  <a:lnTo>
                    <a:pt x="2822" y="387"/>
                  </a:lnTo>
                  <a:lnTo>
                    <a:pt x="2821" y="383"/>
                  </a:lnTo>
                  <a:lnTo>
                    <a:pt x="2819" y="381"/>
                  </a:lnTo>
                  <a:lnTo>
                    <a:pt x="2821" y="377"/>
                  </a:lnTo>
                  <a:lnTo>
                    <a:pt x="2821" y="373"/>
                  </a:lnTo>
                  <a:lnTo>
                    <a:pt x="2822" y="370"/>
                  </a:lnTo>
                  <a:lnTo>
                    <a:pt x="2823" y="367"/>
                  </a:lnTo>
                  <a:lnTo>
                    <a:pt x="2826" y="366"/>
                  </a:lnTo>
                  <a:lnTo>
                    <a:pt x="2827" y="365"/>
                  </a:lnTo>
                  <a:lnTo>
                    <a:pt x="2829" y="363"/>
                  </a:lnTo>
                  <a:lnTo>
                    <a:pt x="2832" y="362"/>
                  </a:lnTo>
                  <a:lnTo>
                    <a:pt x="2833" y="362"/>
                  </a:lnTo>
                  <a:lnTo>
                    <a:pt x="2836" y="362"/>
                  </a:lnTo>
                  <a:lnTo>
                    <a:pt x="2837" y="363"/>
                  </a:lnTo>
                  <a:lnTo>
                    <a:pt x="2838" y="366"/>
                  </a:lnTo>
                  <a:lnTo>
                    <a:pt x="2839" y="368"/>
                  </a:lnTo>
                  <a:lnTo>
                    <a:pt x="2841" y="372"/>
                  </a:lnTo>
                  <a:lnTo>
                    <a:pt x="2842" y="375"/>
                  </a:lnTo>
                  <a:lnTo>
                    <a:pt x="2843" y="376"/>
                  </a:lnTo>
                  <a:lnTo>
                    <a:pt x="2844" y="376"/>
                  </a:lnTo>
                  <a:lnTo>
                    <a:pt x="2844" y="376"/>
                  </a:lnTo>
                  <a:lnTo>
                    <a:pt x="2844" y="373"/>
                  </a:lnTo>
                  <a:lnTo>
                    <a:pt x="2844" y="372"/>
                  </a:lnTo>
                  <a:lnTo>
                    <a:pt x="2844" y="370"/>
                  </a:lnTo>
                  <a:lnTo>
                    <a:pt x="2843" y="368"/>
                  </a:lnTo>
                  <a:lnTo>
                    <a:pt x="2843" y="368"/>
                  </a:lnTo>
                  <a:lnTo>
                    <a:pt x="2843" y="358"/>
                  </a:lnTo>
                  <a:lnTo>
                    <a:pt x="2844" y="356"/>
                  </a:lnTo>
                  <a:lnTo>
                    <a:pt x="2843" y="353"/>
                  </a:lnTo>
                  <a:lnTo>
                    <a:pt x="2842" y="352"/>
                  </a:lnTo>
                  <a:lnTo>
                    <a:pt x="2841" y="351"/>
                  </a:lnTo>
                  <a:lnTo>
                    <a:pt x="2839" y="351"/>
                  </a:lnTo>
                  <a:lnTo>
                    <a:pt x="2839" y="347"/>
                  </a:lnTo>
                  <a:lnTo>
                    <a:pt x="2841" y="345"/>
                  </a:lnTo>
                  <a:lnTo>
                    <a:pt x="2842" y="342"/>
                  </a:lnTo>
                  <a:lnTo>
                    <a:pt x="2843" y="341"/>
                  </a:lnTo>
                  <a:lnTo>
                    <a:pt x="2843" y="341"/>
                  </a:lnTo>
                  <a:lnTo>
                    <a:pt x="2846" y="341"/>
                  </a:lnTo>
                  <a:lnTo>
                    <a:pt x="2848" y="340"/>
                  </a:lnTo>
                  <a:lnTo>
                    <a:pt x="2851" y="338"/>
                  </a:lnTo>
                  <a:lnTo>
                    <a:pt x="2853" y="335"/>
                  </a:lnTo>
                  <a:close/>
                  <a:moveTo>
                    <a:pt x="372" y="283"/>
                  </a:moveTo>
                  <a:lnTo>
                    <a:pt x="374" y="284"/>
                  </a:lnTo>
                  <a:lnTo>
                    <a:pt x="374" y="284"/>
                  </a:lnTo>
                  <a:lnTo>
                    <a:pt x="375" y="285"/>
                  </a:lnTo>
                  <a:lnTo>
                    <a:pt x="375" y="286"/>
                  </a:lnTo>
                  <a:lnTo>
                    <a:pt x="374" y="287"/>
                  </a:lnTo>
                  <a:lnTo>
                    <a:pt x="374" y="289"/>
                  </a:lnTo>
                  <a:lnTo>
                    <a:pt x="372" y="289"/>
                  </a:lnTo>
                  <a:lnTo>
                    <a:pt x="369" y="289"/>
                  </a:lnTo>
                  <a:lnTo>
                    <a:pt x="368" y="287"/>
                  </a:lnTo>
                  <a:lnTo>
                    <a:pt x="368" y="286"/>
                  </a:lnTo>
                  <a:lnTo>
                    <a:pt x="368" y="284"/>
                  </a:lnTo>
                  <a:lnTo>
                    <a:pt x="369" y="284"/>
                  </a:lnTo>
                  <a:lnTo>
                    <a:pt x="372" y="283"/>
                  </a:lnTo>
                  <a:close/>
                  <a:moveTo>
                    <a:pt x="3588" y="270"/>
                  </a:moveTo>
                  <a:lnTo>
                    <a:pt x="3588" y="413"/>
                  </a:lnTo>
                  <a:lnTo>
                    <a:pt x="3582" y="506"/>
                  </a:lnTo>
                  <a:lnTo>
                    <a:pt x="3571" y="598"/>
                  </a:lnTo>
                  <a:lnTo>
                    <a:pt x="3554" y="689"/>
                  </a:lnTo>
                  <a:lnTo>
                    <a:pt x="3534" y="777"/>
                  </a:lnTo>
                  <a:lnTo>
                    <a:pt x="3528" y="774"/>
                  </a:lnTo>
                  <a:lnTo>
                    <a:pt x="3521" y="770"/>
                  </a:lnTo>
                  <a:lnTo>
                    <a:pt x="3515" y="768"/>
                  </a:lnTo>
                  <a:lnTo>
                    <a:pt x="3475" y="756"/>
                  </a:lnTo>
                  <a:lnTo>
                    <a:pt x="3434" y="749"/>
                  </a:lnTo>
                  <a:lnTo>
                    <a:pt x="3394" y="745"/>
                  </a:lnTo>
                  <a:lnTo>
                    <a:pt x="3391" y="746"/>
                  </a:lnTo>
                  <a:lnTo>
                    <a:pt x="3389" y="746"/>
                  </a:lnTo>
                  <a:lnTo>
                    <a:pt x="3384" y="743"/>
                  </a:lnTo>
                  <a:lnTo>
                    <a:pt x="3377" y="740"/>
                  </a:lnTo>
                  <a:lnTo>
                    <a:pt x="3370" y="738"/>
                  </a:lnTo>
                  <a:lnTo>
                    <a:pt x="3142" y="684"/>
                  </a:lnTo>
                  <a:lnTo>
                    <a:pt x="3145" y="682"/>
                  </a:lnTo>
                  <a:lnTo>
                    <a:pt x="3146" y="680"/>
                  </a:lnTo>
                  <a:lnTo>
                    <a:pt x="3148" y="680"/>
                  </a:lnTo>
                  <a:lnTo>
                    <a:pt x="3150" y="680"/>
                  </a:lnTo>
                  <a:lnTo>
                    <a:pt x="3152" y="682"/>
                  </a:lnTo>
                  <a:lnTo>
                    <a:pt x="3154" y="682"/>
                  </a:lnTo>
                  <a:lnTo>
                    <a:pt x="3159" y="682"/>
                  </a:lnTo>
                  <a:lnTo>
                    <a:pt x="3162" y="677"/>
                  </a:lnTo>
                  <a:lnTo>
                    <a:pt x="3164" y="674"/>
                  </a:lnTo>
                  <a:lnTo>
                    <a:pt x="3167" y="674"/>
                  </a:lnTo>
                  <a:lnTo>
                    <a:pt x="3169" y="673"/>
                  </a:lnTo>
                  <a:lnTo>
                    <a:pt x="3173" y="671"/>
                  </a:lnTo>
                  <a:lnTo>
                    <a:pt x="3176" y="668"/>
                  </a:lnTo>
                  <a:lnTo>
                    <a:pt x="3176" y="663"/>
                  </a:lnTo>
                  <a:lnTo>
                    <a:pt x="3178" y="659"/>
                  </a:lnTo>
                  <a:lnTo>
                    <a:pt x="3181" y="656"/>
                  </a:lnTo>
                  <a:lnTo>
                    <a:pt x="3181" y="654"/>
                  </a:lnTo>
                  <a:lnTo>
                    <a:pt x="3182" y="653"/>
                  </a:lnTo>
                  <a:lnTo>
                    <a:pt x="3184" y="652"/>
                  </a:lnTo>
                  <a:lnTo>
                    <a:pt x="3186" y="651"/>
                  </a:lnTo>
                  <a:lnTo>
                    <a:pt x="3188" y="649"/>
                  </a:lnTo>
                  <a:lnTo>
                    <a:pt x="3191" y="647"/>
                  </a:lnTo>
                  <a:lnTo>
                    <a:pt x="3193" y="644"/>
                  </a:lnTo>
                  <a:lnTo>
                    <a:pt x="3201" y="643"/>
                  </a:lnTo>
                  <a:lnTo>
                    <a:pt x="3208" y="647"/>
                  </a:lnTo>
                  <a:lnTo>
                    <a:pt x="3214" y="652"/>
                  </a:lnTo>
                  <a:lnTo>
                    <a:pt x="3221" y="658"/>
                  </a:lnTo>
                  <a:lnTo>
                    <a:pt x="3222" y="661"/>
                  </a:lnTo>
                  <a:lnTo>
                    <a:pt x="3224" y="661"/>
                  </a:lnTo>
                  <a:lnTo>
                    <a:pt x="3227" y="661"/>
                  </a:lnTo>
                  <a:lnTo>
                    <a:pt x="3230" y="659"/>
                  </a:lnTo>
                  <a:lnTo>
                    <a:pt x="3233" y="658"/>
                  </a:lnTo>
                  <a:lnTo>
                    <a:pt x="3235" y="656"/>
                  </a:lnTo>
                  <a:lnTo>
                    <a:pt x="3237" y="654"/>
                  </a:lnTo>
                  <a:lnTo>
                    <a:pt x="3239" y="653"/>
                  </a:lnTo>
                  <a:lnTo>
                    <a:pt x="3240" y="652"/>
                  </a:lnTo>
                  <a:lnTo>
                    <a:pt x="3243" y="651"/>
                  </a:lnTo>
                  <a:lnTo>
                    <a:pt x="3244" y="648"/>
                  </a:lnTo>
                  <a:lnTo>
                    <a:pt x="3247" y="644"/>
                  </a:lnTo>
                  <a:lnTo>
                    <a:pt x="3247" y="634"/>
                  </a:lnTo>
                  <a:lnTo>
                    <a:pt x="3244" y="633"/>
                  </a:lnTo>
                  <a:lnTo>
                    <a:pt x="3243" y="632"/>
                  </a:lnTo>
                  <a:lnTo>
                    <a:pt x="3243" y="632"/>
                  </a:lnTo>
                  <a:lnTo>
                    <a:pt x="3243" y="631"/>
                  </a:lnTo>
                  <a:lnTo>
                    <a:pt x="3244" y="629"/>
                  </a:lnTo>
                  <a:lnTo>
                    <a:pt x="3244" y="627"/>
                  </a:lnTo>
                  <a:lnTo>
                    <a:pt x="3245" y="625"/>
                  </a:lnTo>
                  <a:lnTo>
                    <a:pt x="3247" y="622"/>
                  </a:lnTo>
                  <a:lnTo>
                    <a:pt x="3245" y="620"/>
                  </a:lnTo>
                  <a:lnTo>
                    <a:pt x="3245" y="620"/>
                  </a:lnTo>
                  <a:lnTo>
                    <a:pt x="3244" y="618"/>
                  </a:lnTo>
                  <a:lnTo>
                    <a:pt x="3244" y="616"/>
                  </a:lnTo>
                  <a:lnTo>
                    <a:pt x="3240" y="613"/>
                  </a:lnTo>
                  <a:lnTo>
                    <a:pt x="3238" y="610"/>
                  </a:lnTo>
                  <a:lnTo>
                    <a:pt x="3235" y="606"/>
                  </a:lnTo>
                  <a:lnTo>
                    <a:pt x="3235" y="603"/>
                  </a:lnTo>
                  <a:lnTo>
                    <a:pt x="3233" y="598"/>
                  </a:lnTo>
                  <a:lnTo>
                    <a:pt x="3233" y="596"/>
                  </a:lnTo>
                  <a:lnTo>
                    <a:pt x="3232" y="593"/>
                  </a:lnTo>
                  <a:lnTo>
                    <a:pt x="3229" y="590"/>
                  </a:lnTo>
                  <a:lnTo>
                    <a:pt x="3228" y="587"/>
                  </a:lnTo>
                  <a:lnTo>
                    <a:pt x="3227" y="587"/>
                  </a:lnTo>
                  <a:lnTo>
                    <a:pt x="3226" y="587"/>
                  </a:lnTo>
                  <a:lnTo>
                    <a:pt x="3224" y="586"/>
                  </a:lnTo>
                  <a:lnTo>
                    <a:pt x="3223" y="585"/>
                  </a:lnTo>
                  <a:lnTo>
                    <a:pt x="3223" y="582"/>
                  </a:lnTo>
                  <a:lnTo>
                    <a:pt x="3222" y="581"/>
                  </a:lnTo>
                  <a:lnTo>
                    <a:pt x="3222" y="579"/>
                  </a:lnTo>
                  <a:lnTo>
                    <a:pt x="3223" y="576"/>
                  </a:lnTo>
                  <a:lnTo>
                    <a:pt x="3224" y="574"/>
                  </a:lnTo>
                  <a:lnTo>
                    <a:pt x="3226" y="572"/>
                  </a:lnTo>
                  <a:lnTo>
                    <a:pt x="3228" y="567"/>
                  </a:lnTo>
                  <a:lnTo>
                    <a:pt x="3230" y="564"/>
                  </a:lnTo>
                  <a:lnTo>
                    <a:pt x="3233" y="559"/>
                  </a:lnTo>
                  <a:lnTo>
                    <a:pt x="3233" y="556"/>
                  </a:lnTo>
                  <a:lnTo>
                    <a:pt x="3232" y="554"/>
                  </a:lnTo>
                  <a:lnTo>
                    <a:pt x="3230" y="551"/>
                  </a:lnTo>
                  <a:lnTo>
                    <a:pt x="3229" y="550"/>
                  </a:lnTo>
                  <a:lnTo>
                    <a:pt x="3228" y="549"/>
                  </a:lnTo>
                  <a:lnTo>
                    <a:pt x="3228" y="546"/>
                  </a:lnTo>
                  <a:lnTo>
                    <a:pt x="3299" y="489"/>
                  </a:lnTo>
                  <a:lnTo>
                    <a:pt x="3366" y="432"/>
                  </a:lnTo>
                  <a:lnTo>
                    <a:pt x="3431" y="380"/>
                  </a:lnTo>
                  <a:lnTo>
                    <a:pt x="3495" y="331"/>
                  </a:lnTo>
                  <a:lnTo>
                    <a:pt x="3557" y="287"/>
                  </a:lnTo>
                  <a:lnTo>
                    <a:pt x="3573" y="279"/>
                  </a:lnTo>
                  <a:lnTo>
                    <a:pt x="3588" y="270"/>
                  </a:lnTo>
                  <a:close/>
                  <a:moveTo>
                    <a:pt x="3230" y="240"/>
                  </a:moveTo>
                  <a:lnTo>
                    <a:pt x="3230" y="240"/>
                  </a:lnTo>
                  <a:lnTo>
                    <a:pt x="3230" y="241"/>
                  </a:lnTo>
                  <a:lnTo>
                    <a:pt x="3230" y="244"/>
                  </a:lnTo>
                  <a:lnTo>
                    <a:pt x="3232" y="246"/>
                  </a:lnTo>
                  <a:lnTo>
                    <a:pt x="3232" y="248"/>
                  </a:lnTo>
                  <a:lnTo>
                    <a:pt x="3233" y="249"/>
                  </a:lnTo>
                  <a:lnTo>
                    <a:pt x="3233" y="250"/>
                  </a:lnTo>
                  <a:lnTo>
                    <a:pt x="3233" y="251"/>
                  </a:lnTo>
                  <a:lnTo>
                    <a:pt x="3235" y="254"/>
                  </a:lnTo>
                  <a:lnTo>
                    <a:pt x="3235" y="256"/>
                  </a:lnTo>
                  <a:lnTo>
                    <a:pt x="3237" y="259"/>
                  </a:lnTo>
                  <a:lnTo>
                    <a:pt x="3237" y="261"/>
                  </a:lnTo>
                  <a:lnTo>
                    <a:pt x="3238" y="263"/>
                  </a:lnTo>
                  <a:lnTo>
                    <a:pt x="3239" y="263"/>
                  </a:lnTo>
                  <a:lnTo>
                    <a:pt x="3240" y="263"/>
                  </a:lnTo>
                  <a:lnTo>
                    <a:pt x="3240" y="261"/>
                  </a:lnTo>
                  <a:lnTo>
                    <a:pt x="3242" y="259"/>
                  </a:lnTo>
                  <a:lnTo>
                    <a:pt x="3242" y="256"/>
                  </a:lnTo>
                  <a:lnTo>
                    <a:pt x="3242" y="255"/>
                  </a:lnTo>
                  <a:lnTo>
                    <a:pt x="3242" y="253"/>
                  </a:lnTo>
                  <a:lnTo>
                    <a:pt x="3240" y="251"/>
                  </a:lnTo>
                  <a:lnTo>
                    <a:pt x="3239" y="249"/>
                  </a:lnTo>
                  <a:lnTo>
                    <a:pt x="3239" y="248"/>
                  </a:lnTo>
                  <a:lnTo>
                    <a:pt x="3238" y="246"/>
                  </a:lnTo>
                  <a:lnTo>
                    <a:pt x="3238" y="245"/>
                  </a:lnTo>
                  <a:lnTo>
                    <a:pt x="3237" y="244"/>
                  </a:lnTo>
                  <a:lnTo>
                    <a:pt x="3235" y="243"/>
                  </a:lnTo>
                  <a:lnTo>
                    <a:pt x="3234" y="243"/>
                  </a:lnTo>
                  <a:lnTo>
                    <a:pt x="3233" y="241"/>
                  </a:lnTo>
                  <a:lnTo>
                    <a:pt x="3232" y="240"/>
                  </a:lnTo>
                  <a:lnTo>
                    <a:pt x="3230" y="240"/>
                  </a:lnTo>
                  <a:close/>
                  <a:moveTo>
                    <a:pt x="2887" y="224"/>
                  </a:moveTo>
                  <a:lnTo>
                    <a:pt x="2888" y="225"/>
                  </a:lnTo>
                  <a:lnTo>
                    <a:pt x="2890" y="228"/>
                  </a:lnTo>
                  <a:lnTo>
                    <a:pt x="2889" y="234"/>
                  </a:lnTo>
                  <a:lnTo>
                    <a:pt x="2887" y="241"/>
                  </a:lnTo>
                  <a:lnTo>
                    <a:pt x="2883" y="249"/>
                  </a:lnTo>
                  <a:lnTo>
                    <a:pt x="2882" y="256"/>
                  </a:lnTo>
                  <a:lnTo>
                    <a:pt x="2885" y="263"/>
                  </a:lnTo>
                  <a:lnTo>
                    <a:pt x="2887" y="264"/>
                  </a:lnTo>
                  <a:lnTo>
                    <a:pt x="2889" y="264"/>
                  </a:lnTo>
                  <a:lnTo>
                    <a:pt x="2890" y="263"/>
                  </a:lnTo>
                  <a:lnTo>
                    <a:pt x="2893" y="263"/>
                  </a:lnTo>
                  <a:lnTo>
                    <a:pt x="2895" y="263"/>
                  </a:lnTo>
                  <a:lnTo>
                    <a:pt x="2898" y="263"/>
                  </a:lnTo>
                  <a:lnTo>
                    <a:pt x="2900" y="265"/>
                  </a:lnTo>
                  <a:lnTo>
                    <a:pt x="2902" y="265"/>
                  </a:lnTo>
                  <a:lnTo>
                    <a:pt x="2903" y="266"/>
                  </a:lnTo>
                  <a:lnTo>
                    <a:pt x="2903" y="269"/>
                  </a:lnTo>
                  <a:lnTo>
                    <a:pt x="2904" y="273"/>
                  </a:lnTo>
                  <a:lnTo>
                    <a:pt x="2904" y="276"/>
                  </a:lnTo>
                  <a:lnTo>
                    <a:pt x="2903" y="280"/>
                  </a:lnTo>
                  <a:lnTo>
                    <a:pt x="2902" y="283"/>
                  </a:lnTo>
                  <a:lnTo>
                    <a:pt x="2900" y="286"/>
                  </a:lnTo>
                  <a:lnTo>
                    <a:pt x="2899" y="290"/>
                  </a:lnTo>
                  <a:lnTo>
                    <a:pt x="2898" y="295"/>
                  </a:lnTo>
                  <a:lnTo>
                    <a:pt x="2897" y="300"/>
                  </a:lnTo>
                  <a:lnTo>
                    <a:pt x="2895" y="305"/>
                  </a:lnTo>
                  <a:lnTo>
                    <a:pt x="2894" y="309"/>
                  </a:lnTo>
                  <a:lnTo>
                    <a:pt x="2894" y="311"/>
                  </a:lnTo>
                  <a:lnTo>
                    <a:pt x="2894" y="314"/>
                  </a:lnTo>
                  <a:lnTo>
                    <a:pt x="2895" y="315"/>
                  </a:lnTo>
                  <a:lnTo>
                    <a:pt x="2898" y="317"/>
                  </a:lnTo>
                  <a:lnTo>
                    <a:pt x="2900" y="319"/>
                  </a:lnTo>
                  <a:lnTo>
                    <a:pt x="2903" y="321"/>
                  </a:lnTo>
                  <a:lnTo>
                    <a:pt x="2903" y="322"/>
                  </a:lnTo>
                  <a:lnTo>
                    <a:pt x="2903" y="324"/>
                  </a:lnTo>
                  <a:lnTo>
                    <a:pt x="2904" y="326"/>
                  </a:lnTo>
                  <a:lnTo>
                    <a:pt x="2904" y="330"/>
                  </a:lnTo>
                  <a:lnTo>
                    <a:pt x="2904" y="334"/>
                  </a:lnTo>
                  <a:lnTo>
                    <a:pt x="2905" y="336"/>
                  </a:lnTo>
                  <a:lnTo>
                    <a:pt x="2905" y="338"/>
                  </a:lnTo>
                  <a:lnTo>
                    <a:pt x="2907" y="340"/>
                  </a:lnTo>
                  <a:lnTo>
                    <a:pt x="2907" y="342"/>
                  </a:lnTo>
                  <a:lnTo>
                    <a:pt x="2908" y="345"/>
                  </a:lnTo>
                  <a:lnTo>
                    <a:pt x="2908" y="347"/>
                  </a:lnTo>
                  <a:lnTo>
                    <a:pt x="2909" y="351"/>
                  </a:lnTo>
                  <a:lnTo>
                    <a:pt x="2909" y="353"/>
                  </a:lnTo>
                  <a:lnTo>
                    <a:pt x="2909" y="356"/>
                  </a:lnTo>
                  <a:lnTo>
                    <a:pt x="2910" y="357"/>
                  </a:lnTo>
                  <a:lnTo>
                    <a:pt x="2910" y="361"/>
                  </a:lnTo>
                  <a:lnTo>
                    <a:pt x="2912" y="363"/>
                  </a:lnTo>
                  <a:lnTo>
                    <a:pt x="2913" y="365"/>
                  </a:lnTo>
                  <a:lnTo>
                    <a:pt x="2914" y="367"/>
                  </a:lnTo>
                  <a:lnTo>
                    <a:pt x="2915" y="368"/>
                  </a:lnTo>
                  <a:lnTo>
                    <a:pt x="2917" y="373"/>
                  </a:lnTo>
                  <a:lnTo>
                    <a:pt x="2918" y="380"/>
                  </a:lnTo>
                  <a:lnTo>
                    <a:pt x="2920" y="385"/>
                  </a:lnTo>
                  <a:lnTo>
                    <a:pt x="2923" y="394"/>
                  </a:lnTo>
                  <a:lnTo>
                    <a:pt x="2925" y="406"/>
                  </a:lnTo>
                  <a:lnTo>
                    <a:pt x="2928" y="411"/>
                  </a:lnTo>
                  <a:lnTo>
                    <a:pt x="2930" y="414"/>
                  </a:lnTo>
                  <a:lnTo>
                    <a:pt x="2933" y="419"/>
                  </a:lnTo>
                  <a:lnTo>
                    <a:pt x="2935" y="427"/>
                  </a:lnTo>
                  <a:lnTo>
                    <a:pt x="2936" y="437"/>
                  </a:lnTo>
                  <a:lnTo>
                    <a:pt x="2935" y="448"/>
                  </a:lnTo>
                  <a:lnTo>
                    <a:pt x="2932" y="454"/>
                  </a:lnTo>
                  <a:lnTo>
                    <a:pt x="2932" y="462"/>
                  </a:lnTo>
                  <a:lnTo>
                    <a:pt x="2930" y="469"/>
                  </a:lnTo>
                  <a:lnTo>
                    <a:pt x="2929" y="473"/>
                  </a:lnTo>
                  <a:lnTo>
                    <a:pt x="2929" y="475"/>
                  </a:lnTo>
                  <a:lnTo>
                    <a:pt x="2928" y="477"/>
                  </a:lnTo>
                  <a:lnTo>
                    <a:pt x="2927" y="478"/>
                  </a:lnTo>
                  <a:lnTo>
                    <a:pt x="2927" y="479"/>
                  </a:lnTo>
                  <a:lnTo>
                    <a:pt x="2925" y="480"/>
                  </a:lnTo>
                  <a:lnTo>
                    <a:pt x="2924" y="482"/>
                  </a:lnTo>
                  <a:lnTo>
                    <a:pt x="2923" y="482"/>
                  </a:lnTo>
                  <a:lnTo>
                    <a:pt x="2922" y="482"/>
                  </a:lnTo>
                  <a:lnTo>
                    <a:pt x="2920" y="480"/>
                  </a:lnTo>
                  <a:lnTo>
                    <a:pt x="2919" y="479"/>
                  </a:lnTo>
                  <a:lnTo>
                    <a:pt x="2918" y="478"/>
                  </a:lnTo>
                  <a:lnTo>
                    <a:pt x="2913" y="478"/>
                  </a:lnTo>
                  <a:lnTo>
                    <a:pt x="2913" y="478"/>
                  </a:lnTo>
                  <a:lnTo>
                    <a:pt x="2912" y="479"/>
                  </a:lnTo>
                  <a:lnTo>
                    <a:pt x="2912" y="479"/>
                  </a:lnTo>
                  <a:lnTo>
                    <a:pt x="2910" y="480"/>
                  </a:lnTo>
                  <a:lnTo>
                    <a:pt x="2908" y="482"/>
                  </a:lnTo>
                  <a:lnTo>
                    <a:pt x="2905" y="483"/>
                  </a:lnTo>
                  <a:lnTo>
                    <a:pt x="2902" y="483"/>
                  </a:lnTo>
                  <a:lnTo>
                    <a:pt x="2900" y="483"/>
                  </a:lnTo>
                  <a:lnTo>
                    <a:pt x="2897" y="483"/>
                  </a:lnTo>
                  <a:lnTo>
                    <a:pt x="2894" y="484"/>
                  </a:lnTo>
                  <a:lnTo>
                    <a:pt x="2892" y="486"/>
                  </a:lnTo>
                  <a:lnTo>
                    <a:pt x="2890" y="490"/>
                  </a:lnTo>
                  <a:lnTo>
                    <a:pt x="2888" y="491"/>
                  </a:lnTo>
                  <a:lnTo>
                    <a:pt x="2885" y="494"/>
                  </a:lnTo>
                  <a:lnTo>
                    <a:pt x="2883" y="495"/>
                  </a:lnTo>
                  <a:lnTo>
                    <a:pt x="2879" y="496"/>
                  </a:lnTo>
                  <a:lnTo>
                    <a:pt x="2877" y="498"/>
                  </a:lnTo>
                  <a:lnTo>
                    <a:pt x="2874" y="498"/>
                  </a:lnTo>
                  <a:lnTo>
                    <a:pt x="2873" y="495"/>
                  </a:lnTo>
                  <a:lnTo>
                    <a:pt x="2870" y="490"/>
                  </a:lnTo>
                  <a:lnTo>
                    <a:pt x="2873" y="485"/>
                  </a:lnTo>
                  <a:lnTo>
                    <a:pt x="2877" y="479"/>
                  </a:lnTo>
                  <a:lnTo>
                    <a:pt x="2882" y="474"/>
                  </a:lnTo>
                  <a:lnTo>
                    <a:pt x="2885" y="472"/>
                  </a:lnTo>
                  <a:lnTo>
                    <a:pt x="2888" y="467"/>
                  </a:lnTo>
                  <a:lnTo>
                    <a:pt x="2892" y="460"/>
                  </a:lnTo>
                  <a:lnTo>
                    <a:pt x="2893" y="454"/>
                  </a:lnTo>
                  <a:lnTo>
                    <a:pt x="2890" y="448"/>
                  </a:lnTo>
                  <a:lnTo>
                    <a:pt x="2889" y="448"/>
                  </a:lnTo>
                  <a:lnTo>
                    <a:pt x="2888" y="449"/>
                  </a:lnTo>
                  <a:lnTo>
                    <a:pt x="2887" y="449"/>
                  </a:lnTo>
                  <a:lnTo>
                    <a:pt x="2885" y="449"/>
                  </a:lnTo>
                  <a:lnTo>
                    <a:pt x="2885" y="448"/>
                  </a:lnTo>
                  <a:lnTo>
                    <a:pt x="2885" y="440"/>
                  </a:lnTo>
                  <a:lnTo>
                    <a:pt x="2883" y="438"/>
                  </a:lnTo>
                  <a:lnTo>
                    <a:pt x="2882" y="435"/>
                  </a:lnTo>
                  <a:lnTo>
                    <a:pt x="2882" y="434"/>
                  </a:lnTo>
                  <a:lnTo>
                    <a:pt x="2883" y="432"/>
                  </a:lnTo>
                  <a:lnTo>
                    <a:pt x="2883" y="428"/>
                  </a:lnTo>
                  <a:lnTo>
                    <a:pt x="2882" y="424"/>
                  </a:lnTo>
                  <a:lnTo>
                    <a:pt x="2882" y="421"/>
                  </a:lnTo>
                  <a:lnTo>
                    <a:pt x="2882" y="418"/>
                  </a:lnTo>
                  <a:lnTo>
                    <a:pt x="2880" y="413"/>
                  </a:lnTo>
                  <a:lnTo>
                    <a:pt x="2878" y="408"/>
                  </a:lnTo>
                  <a:lnTo>
                    <a:pt x="2878" y="403"/>
                  </a:lnTo>
                  <a:lnTo>
                    <a:pt x="2878" y="397"/>
                  </a:lnTo>
                  <a:lnTo>
                    <a:pt x="2878" y="397"/>
                  </a:lnTo>
                  <a:lnTo>
                    <a:pt x="2879" y="399"/>
                  </a:lnTo>
                  <a:lnTo>
                    <a:pt x="2882" y="401"/>
                  </a:lnTo>
                  <a:lnTo>
                    <a:pt x="2883" y="404"/>
                  </a:lnTo>
                  <a:lnTo>
                    <a:pt x="2884" y="407"/>
                  </a:lnTo>
                  <a:lnTo>
                    <a:pt x="2887" y="408"/>
                  </a:lnTo>
                  <a:lnTo>
                    <a:pt x="2888" y="409"/>
                  </a:lnTo>
                  <a:lnTo>
                    <a:pt x="2890" y="408"/>
                  </a:lnTo>
                  <a:lnTo>
                    <a:pt x="2890" y="404"/>
                  </a:lnTo>
                  <a:lnTo>
                    <a:pt x="2890" y="401"/>
                  </a:lnTo>
                  <a:lnTo>
                    <a:pt x="2890" y="397"/>
                  </a:lnTo>
                  <a:lnTo>
                    <a:pt x="2890" y="393"/>
                  </a:lnTo>
                  <a:lnTo>
                    <a:pt x="2890" y="389"/>
                  </a:lnTo>
                  <a:lnTo>
                    <a:pt x="2892" y="387"/>
                  </a:lnTo>
                  <a:lnTo>
                    <a:pt x="2892" y="385"/>
                  </a:lnTo>
                  <a:lnTo>
                    <a:pt x="2892" y="383"/>
                  </a:lnTo>
                  <a:lnTo>
                    <a:pt x="2892" y="382"/>
                  </a:lnTo>
                  <a:lnTo>
                    <a:pt x="2890" y="380"/>
                  </a:lnTo>
                  <a:lnTo>
                    <a:pt x="2890" y="377"/>
                  </a:lnTo>
                  <a:lnTo>
                    <a:pt x="2889" y="375"/>
                  </a:lnTo>
                  <a:lnTo>
                    <a:pt x="2889" y="372"/>
                  </a:lnTo>
                  <a:lnTo>
                    <a:pt x="2888" y="368"/>
                  </a:lnTo>
                  <a:lnTo>
                    <a:pt x="2888" y="366"/>
                  </a:lnTo>
                  <a:lnTo>
                    <a:pt x="2888" y="363"/>
                  </a:lnTo>
                  <a:lnTo>
                    <a:pt x="2888" y="361"/>
                  </a:lnTo>
                  <a:lnTo>
                    <a:pt x="2888" y="358"/>
                  </a:lnTo>
                  <a:lnTo>
                    <a:pt x="2887" y="357"/>
                  </a:lnTo>
                  <a:lnTo>
                    <a:pt x="2887" y="356"/>
                  </a:lnTo>
                  <a:lnTo>
                    <a:pt x="2884" y="355"/>
                  </a:lnTo>
                  <a:lnTo>
                    <a:pt x="2883" y="355"/>
                  </a:lnTo>
                  <a:lnTo>
                    <a:pt x="2882" y="356"/>
                  </a:lnTo>
                  <a:lnTo>
                    <a:pt x="2880" y="356"/>
                  </a:lnTo>
                  <a:lnTo>
                    <a:pt x="2879" y="357"/>
                  </a:lnTo>
                  <a:lnTo>
                    <a:pt x="2878" y="358"/>
                  </a:lnTo>
                  <a:lnTo>
                    <a:pt x="2877" y="358"/>
                  </a:lnTo>
                  <a:lnTo>
                    <a:pt x="2875" y="357"/>
                  </a:lnTo>
                  <a:lnTo>
                    <a:pt x="2873" y="355"/>
                  </a:lnTo>
                  <a:lnTo>
                    <a:pt x="2873" y="352"/>
                  </a:lnTo>
                  <a:lnTo>
                    <a:pt x="2873" y="350"/>
                  </a:lnTo>
                  <a:lnTo>
                    <a:pt x="2874" y="347"/>
                  </a:lnTo>
                  <a:lnTo>
                    <a:pt x="2875" y="346"/>
                  </a:lnTo>
                  <a:lnTo>
                    <a:pt x="2875" y="342"/>
                  </a:lnTo>
                  <a:lnTo>
                    <a:pt x="2878" y="340"/>
                  </a:lnTo>
                  <a:lnTo>
                    <a:pt x="2877" y="337"/>
                  </a:lnTo>
                  <a:lnTo>
                    <a:pt x="2877" y="335"/>
                  </a:lnTo>
                  <a:lnTo>
                    <a:pt x="2875" y="332"/>
                  </a:lnTo>
                  <a:lnTo>
                    <a:pt x="2875" y="329"/>
                  </a:lnTo>
                  <a:lnTo>
                    <a:pt x="2874" y="326"/>
                  </a:lnTo>
                  <a:lnTo>
                    <a:pt x="2874" y="324"/>
                  </a:lnTo>
                  <a:lnTo>
                    <a:pt x="2873" y="324"/>
                  </a:lnTo>
                  <a:lnTo>
                    <a:pt x="2872" y="324"/>
                  </a:lnTo>
                  <a:lnTo>
                    <a:pt x="2870" y="322"/>
                  </a:lnTo>
                  <a:lnTo>
                    <a:pt x="2869" y="322"/>
                  </a:lnTo>
                  <a:lnTo>
                    <a:pt x="2868" y="321"/>
                  </a:lnTo>
                  <a:lnTo>
                    <a:pt x="2868" y="319"/>
                  </a:lnTo>
                  <a:lnTo>
                    <a:pt x="2868" y="315"/>
                  </a:lnTo>
                  <a:lnTo>
                    <a:pt x="2868" y="312"/>
                  </a:lnTo>
                  <a:lnTo>
                    <a:pt x="2869" y="309"/>
                  </a:lnTo>
                  <a:lnTo>
                    <a:pt x="2869" y="306"/>
                  </a:lnTo>
                  <a:lnTo>
                    <a:pt x="2870" y="305"/>
                  </a:lnTo>
                  <a:lnTo>
                    <a:pt x="2868" y="302"/>
                  </a:lnTo>
                  <a:lnTo>
                    <a:pt x="2865" y="302"/>
                  </a:lnTo>
                  <a:lnTo>
                    <a:pt x="2865" y="302"/>
                  </a:lnTo>
                  <a:lnTo>
                    <a:pt x="2863" y="300"/>
                  </a:lnTo>
                  <a:lnTo>
                    <a:pt x="2862" y="299"/>
                  </a:lnTo>
                  <a:lnTo>
                    <a:pt x="2862" y="295"/>
                  </a:lnTo>
                  <a:lnTo>
                    <a:pt x="2862" y="292"/>
                  </a:lnTo>
                  <a:lnTo>
                    <a:pt x="2863" y="290"/>
                  </a:lnTo>
                  <a:lnTo>
                    <a:pt x="2864" y="287"/>
                  </a:lnTo>
                  <a:lnTo>
                    <a:pt x="2865" y="286"/>
                  </a:lnTo>
                  <a:lnTo>
                    <a:pt x="2865" y="283"/>
                  </a:lnTo>
                  <a:lnTo>
                    <a:pt x="2864" y="281"/>
                  </a:lnTo>
                  <a:lnTo>
                    <a:pt x="2864" y="280"/>
                  </a:lnTo>
                  <a:lnTo>
                    <a:pt x="2863" y="278"/>
                  </a:lnTo>
                  <a:lnTo>
                    <a:pt x="2863" y="276"/>
                  </a:lnTo>
                  <a:lnTo>
                    <a:pt x="2863" y="273"/>
                  </a:lnTo>
                  <a:lnTo>
                    <a:pt x="2864" y="270"/>
                  </a:lnTo>
                  <a:lnTo>
                    <a:pt x="2864" y="268"/>
                  </a:lnTo>
                  <a:lnTo>
                    <a:pt x="2865" y="265"/>
                  </a:lnTo>
                  <a:lnTo>
                    <a:pt x="2865" y="261"/>
                  </a:lnTo>
                  <a:lnTo>
                    <a:pt x="2867" y="256"/>
                  </a:lnTo>
                  <a:lnTo>
                    <a:pt x="2867" y="251"/>
                  </a:lnTo>
                  <a:lnTo>
                    <a:pt x="2868" y="246"/>
                  </a:lnTo>
                  <a:lnTo>
                    <a:pt x="2868" y="240"/>
                  </a:lnTo>
                  <a:lnTo>
                    <a:pt x="2870" y="232"/>
                  </a:lnTo>
                  <a:lnTo>
                    <a:pt x="2873" y="225"/>
                  </a:lnTo>
                  <a:lnTo>
                    <a:pt x="2874" y="228"/>
                  </a:lnTo>
                  <a:lnTo>
                    <a:pt x="2877" y="230"/>
                  </a:lnTo>
                  <a:lnTo>
                    <a:pt x="2878" y="230"/>
                  </a:lnTo>
                  <a:lnTo>
                    <a:pt x="2879" y="229"/>
                  </a:lnTo>
                  <a:lnTo>
                    <a:pt x="2882" y="228"/>
                  </a:lnTo>
                  <a:lnTo>
                    <a:pt x="2883" y="227"/>
                  </a:lnTo>
                  <a:lnTo>
                    <a:pt x="2884" y="225"/>
                  </a:lnTo>
                  <a:lnTo>
                    <a:pt x="2885" y="224"/>
                  </a:lnTo>
                  <a:lnTo>
                    <a:pt x="2887" y="224"/>
                  </a:lnTo>
                  <a:close/>
                  <a:moveTo>
                    <a:pt x="3178" y="149"/>
                  </a:moveTo>
                  <a:lnTo>
                    <a:pt x="3176" y="151"/>
                  </a:lnTo>
                  <a:lnTo>
                    <a:pt x="3176" y="154"/>
                  </a:lnTo>
                  <a:lnTo>
                    <a:pt x="3177" y="161"/>
                  </a:lnTo>
                  <a:lnTo>
                    <a:pt x="3178" y="167"/>
                  </a:lnTo>
                  <a:lnTo>
                    <a:pt x="3178" y="173"/>
                  </a:lnTo>
                  <a:lnTo>
                    <a:pt x="3181" y="178"/>
                  </a:lnTo>
                  <a:lnTo>
                    <a:pt x="3183" y="183"/>
                  </a:lnTo>
                  <a:lnTo>
                    <a:pt x="3184" y="189"/>
                  </a:lnTo>
                  <a:lnTo>
                    <a:pt x="3186" y="193"/>
                  </a:lnTo>
                  <a:lnTo>
                    <a:pt x="3186" y="197"/>
                  </a:lnTo>
                  <a:lnTo>
                    <a:pt x="3186" y="200"/>
                  </a:lnTo>
                  <a:lnTo>
                    <a:pt x="3187" y="204"/>
                  </a:lnTo>
                  <a:lnTo>
                    <a:pt x="3188" y="207"/>
                  </a:lnTo>
                  <a:lnTo>
                    <a:pt x="3189" y="207"/>
                  </a:lnTo>
                  <a:lnTo>
                    <a:pt x="3192" y="207"/>
                  </a:lnTo>
                  <a:lnTo>
                    <a:pt x="3193" y="205"/>
                  </a:lnTo>
                  <a:lnTo>
                    <a:pt x="3194" y="203"/>
                  </a:lnTo>
                  <a:lnTo>
                    <a:pt x="3194" y="202"/>
                  </a:lnTo>
                  <a:lnTo>
                    <a:pt x="3194" y="199"/>
                  </a:lnTo>
                  <a:lnTo>
                    <a:pt x="3194" y="197"/>
                  </a:lnTo>
                  <a:lnTo>
                    <a:pt x="3196" y="194"/>
                  </a:lnTo>
                  <a:lnTo>
                    <a:pt x="3197" y="192"/>
                  </a:lnTo>
                  <a:lnTo>
                    <a:pt x="3197" y="183"/>
                  </a:lnTo>
                  <a:lnTo>
                    <a:pt x="3198" y="182"/>
                  </a:lnTo>
                  <a:lnTo>
                    <a:pt x="3198" y="179"/>
                  </a:lnTo>
                  <a:lnTo>
                    <a:pt x="3198" y="177"/>
                  </a:lnTo>
                  <a:lnTo>
                    <a:pt x="3198" y="174"/>
                  </a:lnTo>
                  <a:lnTo>
                    <a:pt x="3197" y="172"/>
                  </a:lnTo>
                  <a:lnTo>
                    <a:pt x="3197" y="171"/>
                  </a:lnTo>
                  <a:lnTo>
                    <a:pt x="3194" y="169"/>
                  </a:lnTo>
                  <a:lnTo>
                    <a:pt x="3193" y="168"/>
                  </a:lnTo>
                  <a:lnTo>
                    <a:pt x="3191" y="166"/>
                  </a:lnTo>
                  <a:lnTo>
                    <a:pt x="3189" y="163"/>
                  </a:lnTo>
                  <a:lnTo>
                    <a:pt x="3189" y="161"/>
                  </a:lnTo>
                  <a:lnTo>
                    <a:pt x="3189" y="158"/>
                  </a:lnTo>
                  <a:lnTo>
                    <a:pt x="3188" y="154"/>
                  </a:lnTo>
                  <a:lnTo>
                    <a:pt x="3187" y="152"/>
                  </a:lnTo>
                  <a:lnTo>
                    <a:pt x="3184" y="152"/>
                  </a:lnTo>
                  <a:lnTo>
                    <a:pt x="3182" y="151"/>
                  </a:lnTo>
                  <a:lnTo>
                    <a:pt x="3178" y="149"/>
                  </a:lnTo>
                  <a:close/>
                  <a:moveTo>
                    <a:pt x="829" y="135"/>
                  </a:moveTo>
                  <a:lnTo>
                    <a:pt x="826" y="136"/>
                  </a:lnTo>
                  <a:lnTo>
                    <a:pt x="824" y="137"/>
                  </a:lnTo>
                  <a:lnTo>
                    <a:pt x="821" y="142"/>
                  </a:lnTo>
                  <a:lnTo>
                    <a:pt x="815" y="152"/>
                  </a:lnTo>
                  <a:lnTo>
                    <a:pt x="806" y="159"/>
                  </a:lnTo>
                  <a:lnTo>
                    <a:pt x="800" y="168"/>
                  </a:lnTo>
                  <a:lnTo>
                    <a:pt x="795" y="178"/>
                  </a:lnTo>
                  <a:lnTo>
                    <a:pt x="795" y="182"/>
                  </a:lnTo>
                  <a:lnTo>
                    <a:pt x="795" y="184"/>
                  </a:lnTo>
                  <a:lnTo>
                    <a:pt x="796" y="186"/>
                  </a:lnTo>
                  <a:lnTo>
                    <a:pt x="796" y="186"/>
                  </a:lnTo>
                  <a:lnTo>
                    <a:pt x="798" y="184"/>
                  </a:lnTo>
                  <a:lnTo>
                    <a:pt x="800" y="183"/>
                  </a:lnTo>
                  <a:lnTo>
                    <a:pt x="801" y="181"/>
                  </a:lnTo>
                  <a:lnTo>
                    <a:pt x="803" y="179"/>
                  </a:lnTo>
                  <a:lnTo>
                    <a:pt x="804" y="177"/>
                  </a:lnTo>
                  <a:lnTo>
                    <a:pt x="805" y="174"/>
                  </a:lnTo>
                  <a:lnTo>
                    <a:pt x="806" y="173"/>
                  </a:lnTo>
                  <a:lnTo>
                    <a:pt x="811" y="168"/>
                  </a:lnTo>
                  <a:lnTo>
                    <a:pt x="818" y="167"/>
                  </a:lnTo>
                  <a:lnTo>
                    <a:pt x="825" y="166"/>
                  </a:lnTo>
                  <a:lnTo>
                    <a:pt x="830" y="164"/>
                  </a:lnTo>
                  <a:lnTo>
                    <a:pt x="835" y="159"/>
                  </a:lnTo>
                  <a:lnTo>
                    <a:pt x="836" y="156"/>
                  </a:lnTo>
                  <a:lnTo>
                    <a:pt x="837" y="152"/>
                  </a:lnTo>
                  <a:lnTo>
                    <a:pt x="837" y="148"/>
                  </a:lnTo>
                  <a:lnTo>
                    <a:pt x="836" y="144"/>
                  </a:lnTo>
                  <a:lnTo>
                    <a:pt x="835" y="141"/>
                  </a:lnTo>
                  <a:lnTo>
                    <a:pt x="834" y="137"/>
                  </a:lnTo>
                  <a:lnTo>
                    <a:pt x="831" y="136"/>
                  </a:lnTo>
                  <a:lnTo>
                    <a:pt x="829" y="135"/>
                  </a:lnTo>
                  <a:close/>
                  <a:moveTo>
                    <a:pt x="3207" y="123"/>
                  </a:moveTo>
                  <a:lnTo>
                    <a:pt x="3206" y="125"/>
                  </a:lnTo>
                  <a:lnTo>
                    <a:pt x="3204" y="126"/>
                  </a:lnTo>
                  <a:lnTo>
                    <a:pt x="3204" y="142"/>
                  </a:lnTo>
                  <a:lnTo>
                    <a:pt x="3204" y="144"/>
                  </a:lnTo>
                  <a:lnTo>
                    <a:pt x="3206" y="147"/>
                  </a:lnTo>
                  <a:lnTo>
                    <a:pt x="3206" y="149"/>
                  </a:lnTo>
                  <a:lnTo>
                    <a:pt x="3207" y="152"/>
                  </a:lnTo>
                  <a:lnTo>
                    <a:pt x="3208" y="156"/>
                  </a:lnTo>
                  <a:lnTo>
                    <a:pt x="3209" y="159"/>
                  </a:lnTo>
                  <a:lnTo>
                    <a:pt x="3211" y="162"/>
                  </a:lnTo>
                  <a:lnTo>
                    <a:pt x="3213" y="166"/>
                  </a:lnTo>
                  <a:lnTo>
                    <a:pt x="3214" y="169"/>
                  </a:lnTo>
                  <a:lnTo>
                    <a:pt x="3216" y="172"/>
                  </a:lnTo>
                  <a:lnTo>
                    <a:pt x="3217" y="174"/>
                  </a:lnTo>
                  <a:lnTo>
                    <a:pt x="3218" y="178"/>
                  </a:lnTo>
                  <a:lnTo>
                    <a:pt x="3218" y="178"/>
                  </a:lnTo>
                  <a:lnTo>
                    <a:pt x="3218" y="177"/>
                  </a:lnTo>
                  <a:lnTo>
                    <a:pt x="3219" y="177"/>
                  </a:lnTo>
                  <a:lnTo>
                    <a:pt x="3221" y="176"/>
                  </a:lnTo>
                  <a:lnTo>
                    <a:pt x="3219" y="171"/>
                  </a:lnTo>
                  <a:lnTo>
                    <a:pt x="3218" y="166"/>
                  </a:lnTo>
                  <a:lnTo>
                    <a:pt x="3218" y="161"/>
                  </a:lnTo>
                  <a:lnTo>
                    <a:pt x="3216" y="154"/>
                  </a:lnTo>
                  <a:lnTo>
                    <a:pt x="3216" y="149"/>
                  </a:lnTo>
                  <a:lnTo>
                    <a:pt x="3216" y="144"/>
                  </a:lnTo>
                  <a:lnTo>
                    <a:pt x="3214" y="142"/>
                  </a:lnTo>
                  <a:lnTo>
                    <a:pt x="3213" y="140"/>
                  </a:lnTo>
                  <a:lnTo>
                    <a:pt x="3212" y="136"/>
                  </a:lnTo>
                  <a:lnTo>
                    <a:pt x="3212" y="133"/>
                  </a:lnTo>
                  <a:lnTo>
                    <a:pt x="3211" y="130"/>
                  </a:lnTo>
                  <a:lnTo>
                    <a:pt x="3209" y="127"/>
                  </a:lnTo>
                  <a:lnTo>
                    <a:pt x="3208" y="125"/>
                  </a:lnTo>
                  <a:lnTo>
                    <a:pt x="3207" y="123"/>
                  </a:lnTo>
                  <a:close/>
                  <a:moveTo>
                    <a:pt x="69" y="0"/>
                  </a:moveTo>
                  <a:lnTo>
                    <a:pt x="71" y="0"/>
                  </a:lnTo>
                  <a:lnTo>
                    <a:pt x="71" y="3"/>
                  </a:lnTo>
                  <a:lnTo>
                    <a:pt x="90" y="3"/>
                  </a:lnTo>
                  <a:lnTo>
                    <a:pt x="142" y="9"/>
                  </a:lnTo>
                  <a:lnTo>
                    <a:pt x="197" y="23"/>
                  </a:lnTo>
                  <a:lnTo>
                    <a:pt x="252" y="43"/>
                  </a:lnTo>
                  <a:lnTo>
                    <a:pt x="310" y="69"/>
                  </a:lnTo>
                  <a:lnTo>
                    <a:pt x="370" y="100"/>
                  </a:lnTo>
                  <a:lnTo>
                    <a:pt x="434" y="137"/>
                  </a:lnTo>
                  <a:lnTo>
                    <a:pt x="500" y="178"/>
                  </a:lnTo>
                  <a:lnTo>
                    <a:pt x="572" y="224"/>
                  </a:lnTo>
                  <a:lnTo>
                    <a:pt x="647" y="274"/>
                  </a:lnTo>
                  <a:lnTo>
                    <a:pt x="727" y="327"/>
                  </a:lnTo>
                  <a:lnTo>
                    <a:pt x="811" y="381"/>
                  </a:lnTo>
                  <a:lnTo>
                    <a:pt x="898" y="437"/>
                  </a:lnTo>
                  <a:lnTo>
                    <a:pt x="991" y="491"/>
                  </a:lnTo>
                  <a:lnTo>
                    <a:pt x="1085" y="545"/>
                  </a:lnTo>
                  <a:lnTo>
                    <a:pt x="1171" y="590"/>
                  </a:lnTo>
                  <a:lnTo>
                    <a:pt x="1258" y="632"/>
                  </a:lnTo>
                  <a:lnTo>
                    <a:pt x="1255" y="633"/>
                  </a:lnTo>
                  <a:lnTo>
                    <a:pt x="1250" y="636"/>
                  </a:lnTo>
                  <a:lnTo>
                    <a:pt x="1246" y="637"/>
                  </a:lnTo>
                  <a:lnTo>
                    <a:pt x="1244" y="641"/>
                  </a:lnTo>
                  <a:lnTo>
                    <a:pt x="1240" y="643"/>
                  </a:lnTo>
                  <a:lnTo>
                    <a:pt x="1236" y="646"/>
                  </a:lnTo>
                  <a:lnTo>
                    <a:pt x="1231" y="649"/>
                  </a:lnTo>
                  <a:lnTo>
                    <a:pt x="1225" y="651"/>
                  </a:lnTo>
                  <a:lnTo>
                    <a:pt x="1220" y="654"/>
                  </a:lnTo>
                  <a:lnTo>
                    <a:pt x="1216" y="658"/>
                  </a:lnTo>
                  <a:lnTo>
                    <a:pt x="1216" y="661"/>
                  </a:lnTo>
                  <a:lnTo>
                    <a:pt x="1217" y="661"/>
                  </a:lnTo>
                  <a:lnTo>
                    <a:pt x="1220" y="662"/>
                  </a:lnTo>
                  <a:lnTo>
                    <a:pt x="1222" y="662"/>
                  </a:lnTo>
                  <a:lnTo>
                    <a:pt x="1226" y="662"/>
                  </a:lnTo>
                  <a:lnTo>
                    <a:pt x="1229" y="662"/>
                  </a:lnTo>
                  <a:lnTo>
                    <a:pt x="1231" y="662"/>
                  </a:lnTo>
                  <a:lnTo>
                    <a:pt x="1234" y="662"/>
                  </a:lnTo>
                  <a:lnTo>
                    <a:pt x="1234" y="662"/>
                  </a:lnTo>
                  <a:lnTo>
                    <a:pt x="1237" y="661"/>
                  </a:lnTo>
                  <a:lnTo>
                    <a:pt x="1241" y="661"/>
                  </a:lnTo>
                  <a:lnTo>
                    <a:pt x="1244" y="659"/>
                  </a:lnTo>
                  <a:lnTo>
                    <a:pt x="1247" y="658"/>
                  </a:lnTo>
                  <a:lnTo>
                    <a:pt x="1250" y="659"/>
                  </a:lnTo>
                  <a:lnTo>
                    <a:pt x="1251" y="661"/>
                  </a:lnTo>
                  <a:lnTo>
                    <a:pt x="1252" y="662"/>
                  </a:lnTo>
                  <a:lnTo>
                    <a:pt x="1254" y="663"/>
                  </a:lnTo>
                  <a:lnTo>
                    <a:pt x="1254" y="663"/>
                  </a:lnTo>
                  <a:lnTo>
                    <a:pt x="1255" y="664"/>
                  </a:lnTo>
                  <a:lnTo>
                    <a:pt x="1266" y="662"/>
                  </a:lnTo>
                  <a:lnTo>
                    <a:pt x="1277" y="657"/>
                  </a:lnTo>
                  <a:lnTo>
                    <a:pt x="1286" y="651"/>
                  </a:lnTo>
                  <a:lnTo>
                    <a:pt x="1288" y="651"/>
                  </a:lnTo>
                  <a:lnTo>
                    <a:pt x="1291" y="649"/>
                  </a:lnTo>
                  <a:lnTo>
                    <a:pt x="1293" y="648"/>
                  </a:lnTo>
                  <a:lnTo>
                    <a:pt x="1303" y="652"/>
                  </a:lnTo>
                  <a:lnTo>
                    <a:pt x="1315" y="656"/>
                  </a:lnTo>
                  <a:lnTo>
                    <a:pt x="1313" y="654"/>
                  </a:lnTo>
                  <a:lnTo>
                    <a:pt x="1313" y="654"/>
                  </a:lnTo>
                  <a:lnTo>
                    <a:pt x="1313" y="652"/>
                  </a:lnTo>
                  <a:lnTo>
                    <a:pt x="1318" y="653"/>
                  </a:lnTo>
                  <a:lnTo>
                    <a:pt x="1318" y="656"/>
                  </a:lnTo>
                  <a:lnTo>
                    <a:pt x="1320" y="656"/>
                  </a:lnTo>
                  <a:lnTo>
                    <a:pt x="1321" y="657"/>
                  </a:lnTo>
                  <a:lnTo>
                    <a:pt x="1323" y="658"/>
                  </a:lnTo>
                  <a:lnTo>
                    <a:pt x="1326" y="661"/>
                  </a:lnTo>
                  <a:lnTo>
                    <a:pt x="1328" y="663"/>
                  </a:lnTo>
                  <a:lnTo>
                    <a:pt x="1331" y="664"/>
                  </a:lnTo>
                  <a:lnTo>
                    <a:pt x="1333" y="666"/>
                  </a:lnTo>
                  <a:lnTo>
                    <a:pt x="1336" y="667"/>
                  </a:lnTo>
                  <a:lnTo>
                    <a:pt x="1344" y="667"/>
                  </a:lnTo>
                  <a:lnTo>
                    <a:pt x="1348" y="668"/>
                  </a:lnTo>
                  <a:lnTo>
                    <a:pt x="1344" y="671"/>
                  </a:lnTo>
                  <a:lnTo>
                    <a:pt x="1388" y="690"/>
                  </a:lnTo>
                  <a:lnTo>
                    <a:pt x="1383" y="690"/>
                  </a:lnTo>
                  <a:lnTo>
                    <a:pt x="1382" y="690"/>
                  </a:lnTo>
                  <a:lnTo>
                    <a:pt x="1379" y="689"/>
                  </a:lnTo>
                  <a:lnTo>
                    <a:pt x="1377" y="689"/>
                  </a:lnTo>
                  <a:lnTo>
                    <a:pt x="1374" y="689"/>
                  </a:lnTo>
                  <a:lnTo>
                    <a:pt x="1372" y="690"/>
                  </a:lnTo>
                  <a:lnTo>
                    <a:pt x="1369" y="690"/>
                  </a:lnTo>
                  <a:lnTo>
                    <a:pt x="1368" y="693"/>
                  </a:lnTo>
                  <a:lnTo>
                    <a:pt x="1364" y="692"/>
                  </a:lnTo>
                  <a:lnTo>
                    <a:pt x="1359" y="694"/>
                  </a:lnTo>
                  <a:lnTo>
                    <a:pt x="1352" y="699"/>
                  </a:lnTo>
                  <a:lnTo>
                    <a:pt x="1346" y="704"/>
                  </a:lnTo>
                  <a:lnTo>
                    <a:pt x="1339" y="710"/>
                  </a:lnTo>
                  <a:lnTo>
                    <a:pt x="1336" y="714"/>
                  </a:lnTo>
                  <a:lnTo>
                    <a:pt x="1334" y="719"/>
                  </a:lnTo>
                  <a:lnTo>
                    <a:pt x="1334" y="727"/>
                  </a:lnTo>
                  <a:lnTo>
                    <a:pt x="1333" y="734"/>
                  </a:lnTo>
                  <a:lnTo>
                    <a:pt x="1333" y="738"/>
                  </a:lnTo>
                  <a:lnTo>
                    <a:pt x="1332" y="740"/>
                  </a:lnTo>
                  <a:lnTo>
                    <a:pt x="1331" y="743"/>
                  </a:lnTo>
                  <a:lnTo>
                    <a:pt x="1330" y="745"/>
                  </a:lnTo>
                  <a:lnTo>
                    <a:pt x="1327" y="748"/>
                  </a:lnTo>
                  <a:lnTo>
                    <a:pt x="1326" y="750"/>
                  </a:lnTo>
                  <a:lnTo>
                    <a:pt x="1318" y="768"/>
                  </a:lnTo>
                  <a:lnTo>
                    <a:pt x="1316" y="785"/>
                  </a:lnTo>
                  <a:lnTo>
                    <a:pt x="1318" y="802"/>
                  </a:lnTo>
                  <a:lnTo>
                    <a:pt x="1320" y="806"/>
                  </a:lnTo>
                  <a:lnTo>
                    <a:pt x="1321" y="814"/>
                  </a:lnTo>
                  <a:lnTo>
                    <a:pt x="1323" y="822"/>
                  </a:lnTo>
                  <a:lnTo>
                    <a:pt x="1326" y="830"/>
                  </a:lnTo>
                  <a:lnTo>
                    <a:pt x="1330" y="835"/>
                  </a:lnTo>
                  <a:lnTo>
                    <a:pt x="1333" y="833"/>
                  </a:lnTo>
                  <a:lnTo>
                    <a:pt x="1336" y="831"/>
                  </a:lnTo>
                  <a:lnTo>
                    <a:pt x="1338" y="827"/>
                  </a:lnTo>
                  <a:lnTo>
                    <a:pt x="1339" y="822"/>
                  </a:lnTo>
                  <a:lnTo>
                    <a:pt x="1342" y="819"/>
                  </a:lnTo>
                  <a:lnTo>
                    <a:pt x="1343" y="816"/>
                  </a:lnTo>
                  <a:lnTo>
                    <a:pt x="1346" y="815"/>
                  </a:lnTo>
                  <a:lnTo>
                    <a:pt x="1348" y="814"/>
                  </a:lnTo>
                  <a:lnTo>
                    <a:pt x="1349" y="812"/>
                  </a:lnTo>
                  <a:lnTo>
                    <a:pt x="1352" y="810"/>
                  </a:lnTo>
                  <a:lnTo>
                    <a:pt x="1352" y="807"/>
                  </a:lnTo>
                  <a:lnTo>
                    <a:pt x="1353" y="796"/>
                  </a:lnTo>
                  <a:lnTo>
                    <a:pt x="1349" y="784"/>
                  </a:lnTo>
                  <a:lnTo>
                    <a:pt x="1348" y="769"/>
                  </a:lnTo>
                  <a:lnTo>
                    <a:pt x="1349" y="755"/>
                  </a:lnTo>
                  <a:lnTo>
                    <a:pt x="1351" y="748"/>
                  </a:lnTo>
                  <a:lnTo>
                    <a:pt x="1353" y="740"/>
                  </a:lnTo>
                  <a:lnTo>
                    <a:pt x="1356" y="733"/>
                  </a:lnTo>
                  <a:lnTo>
                    <a:pt x="1359" y="727"/>
                  </a:lnTo>
                  <a:lnTo>
                    <a:pt x="1363" y="725"/>
                  </a:lnTo>
                  <a:lnTo>
                    <a:pt x="1367" y="725"/>
                  </a:lnTo>
                  <a:lnTo>
                    <a:pt x="1371" y="725"/>
                  </a:lnTo>
                  <a:lnTo>
                    <a:pt x="1374" y="725"/>
                  </a:lnTo>
                  <a:lnTo>
                    <a:pt x="1378" y="724"/>
                  </a:lnTo>
                  <a:lnTo>
                    <a:pt x="1381" y="719"/>
                  </a:lnTo>
                  <a:lnTo>
                    <a:pt x="1384" y="712"/>
                  </a:lnTo>
                  <a:lnTo>
                    <a:pt x="1388" y="704"/>
                  </a:lnTo>
                  <a:lnTo>
                    <a:pt x="1392" y="699"/>
                  </a:lnTo>
                  <a:lnTo>
                    <a:pt x="1398" y="695"/>
                  </a:lnTo>
                  <a:lnTo>
                    <a:pt x="1404" y="695"/>
                  </a:lnTo>
                  <a:lnTo>
                    <a:pt x="1409" y="699"/>
                  </a:lnTo>
                  <a:lnTo>
                    <a:pt x="1414" y="704"/>
                  </a:lnTo>
                  <a:lnTo>
                    <a:pt x="1418" y="712"/>
                  </a:lnTo>
                  <a:lnTo>
                    <a:pt x="1423" y="717"/>
                  </a:lnTo>
                  <a:lnTo>
                    <a:pt x="1425" y="718"/>
                  </a:lnTo>
                  <a:lnTo>
                    <a:pt x="1428" y="719"/>
                  </a:lnTo>
                  <a:lnTo>
                    <a:pt x="1430" y="722"/>
                  </a:lnTo>
                  <a:lnTo>
                    <a:pt x="1433" y="723"/>
                  </a:lnTo>
                  <a:lnTo>
                    <a:pt x="1434" y="724"/>
                  </a:lnTo>
                  <a:lnTo>
                    <a:pt x="1435" y="727"/>
                  </a:lnTo>
                  <a:lnTo>
                    <a:pt x="1437" y="729"/>
                  </a:lnTo>
                  <a:lnTo>
                    <a:pt x="1435" y="738"/>
                  </a:lnTo>
                  <a:lnTo>
                    <a:pt x="1433" y="746"/>
                  </a:lnTo>
                  <a:lnTo>
                    <a:pt x="1433" y="754"/>
                  </a:lnTo>
                  <a:lnTo>
                    <a:pt x="1437" y="760"/>
                  </a:lnTo>
                  <a:lnTo>
                    <a:pt x="1438" y="763"/>
                  </a:lnTo>
                  <a:lnTo>
                    <a:pt x="1442" y="763"/>
                  </a:lnTo>
                  <a:lnTo>
                    <a:pt x="1444" y="764"/>
                  </a:lnTo>
                  <a:lnTo>
                    <a:pt x="1447" y="764"/>
                  </a:lnTo>
                  <a:lnTo>
                    <a:pt x="1449" y="764"/>
                  </a:lnTo>
                  <a:lnTo>
                    <a:pt x="1450" y="766"/>
                  </a:lnTo>
                  <a:lnTo>
                    <a:pt x="1452" y="769"/>
                  </a:lnTo>
                  <a:lnTo>
                    <a:pt x="1454" y="771"/>
                  </a:lnTo>
                  <a:lnTo>
                    <a:pt x="1455" y="774"/>
                  </a:lnTo>
                  <a:lnTo>
                    <a:pt x="1457" y="776"/>
                  </a:lnTo>
                  <a:lnTo>
                    <a:pt x="1458" y="780"/>
                  </a:lnTo>
                  <a:lnTo>
                    <a:pt x="1460" y="782"/>
                  </a:lnTo>
                  <a:lnTo>
                    <a:pt x="1462" y="784"/>
                  </a:lnTo>
                  <a:lnTo>
                    <a:pt x="1465" y="784"/>
                  </a:lnTo>
                  <a:lnTo>
                    <a:pt x="1468" y="784"/>
                  </a:lnTo>
                  <a:lnTo>
                    <a:pt x="1469" y="779"/>
                  </a:lnTo>
                  <a:lnTo>
                    <a:pt x="1469" y="770"/>
                  </a:lnTo>
                  <a:lnTo>
                    <a:pt x="1469" y="761"/>
                  </a:lnTo>
                  <a:lnTo>
                    <a:pt x="1469" y="751"/>
                  </a:lnTo>
                  <a:lnTo>
                    <a:pt x="1468" y="744"/>
                  </a:lnTo>
                  <a:lnTo>
                    <a:pt x="1468" y="740"/>
                  </a:lnTo>
                  <a:lnTo>
                    <a:pt x="1468" y="738"/>
                  </a:lnTo>
                  <a:lnTo>
                    <a:pt x="1469" y="735"/>
                  </a:lnTo>
                  <a:lnTo>
                    <a:pt x="1469" y="733"/>
                  </a:lnTo>
                  <a:lnTo>
                    <a:pt x="1470" y="729"/>
                  </a:lnTo>
                  <a:lnTo>
                    <a:pt x="1472" y="727"/>
                  </a:lnTo>
                  <a:lnTo>
                    <a:pt x="1472" y="723"/>
                  </a:lnTo>
                  <a:lnTo>
                    <a:pt x="1473" y="722"/>
                  </a:lnTo>
                  <a:lnTo>
                    <a:pt x="1474" y="720"/>
                  </a:lnTo>
                  <a:lnTo>
                    <a:pt x="1475" y="722"/>
                  </a:lnTo>
                  <a:lnTo>
                    <a:pt x="1478" y="725"/>
                  </a:lnTo>
                  <a:lnTo>
                    <a:pt x="1480" y="729"/>
                  </a:lnTo>
                  <a:lnTo>
                    <a:pt x="1483" y="731"/>
                  </a:lnTo>
                  <a:lnTo>
                    <a:pt x="1488" y="734"/>
                  </a:lnTo>
                  <a:lnTo>
                    <a:pt x="1494" y="738"/>
                  </a:lnTo>
                  <a:lnTo>
                    <a:pt x="1500" y="741"/>
                  </a:lnTo>
                  <a:lnTo>
                    <a:pt x="1505" y="743"/>
                  </a:lnTo>
                  <a:lnTo>
                    <a:pt x="1510" y="740"/>
                  </a:lnTo>
                  <a:lnTo>
                    <a:pt x="1511" y="738"/>
                  </a:lnTo>
                  <a:lnTo>
                    <a:pt x="1513" y="735"/>
                  </a:lnTo>
                  <a:lnTo>
                    <a:pt x="1513" y="734"/>
                  </a:lnTo>
                  <a:lnTo>
                    <a:pt x="1513" y="735"/>
                  </a:lnTo>
                  <a:lnTo>
                    <a:pt x="1513" y="736"/>
                  </a:lnTo>
                  <a:lnTo>
                    <a:pt x="1513" y="739"/>
                  </a:lnTo>
                  <a:lnTo>
                    <a:pt x="1536" y="749"/>
                  </a:lnTo>
                  <a:lnTo>
                    <a:pt x="1562" y="758"/>
                  </a:lnTo>
                  <a:lnTo>
                    <a:pt x="1552" y="763"/>
                  </a:lnTo>
                  <a:lnTo>
                    <a:pt x="1541" y="766"/>
                  </a:lnTo>
                  <a:lnTo>
                    <a:pt x="1533" y="769"/>
                  </a:lnTo>
                  <a:lnTo>
                    <a:pt x="1528" y="775"/>
                  </a:lnTo>
                  <a:lnTo>
                    <a:pt x="1525" y="781"/>
                  </a:lnTo>
                  <a:lnTo>
                    <a:pt x="1520" y="789"/>
                  </a:lnTo>
                  <a:lnTo>
                    <a:pt x="1514" y="794"/>
                  </a:lnTo>
                  <a:lnTo>
                    <a:pt x="1505" y="796"/>
                  </a:lnTo>
                  <a:lnTo>
                    <a:pt x="1496" y="800"/>
                  </a:lnTo>
                  <a:lnTo>
                    <a:pt x="1496" y="800"/>
                  </a:lnTo>
                  <a:lnTo>
                    <a:pt x="1494" y="799"/>
                  </a:lnTo>
                  <a:lnTo>
                    <a:pt x="1493" y="799"/>
                  </a:lnTo>
                  <a:lnTo>
                    <a:pt x="1490" y="797"/>
                  </a:lnTo>
                  <a:lnTo>
                    <a:pt x="1488" y="797"/>
                  </a:lnTo>
                  <a:lnTo>
                    <a:pt x="1486" y="797"/>
                  </a:lnTo>
                  <a:lnTo>
                    <a:pt x="1481" y="800"/>
                  </a:lnTo>
                  <a:lnTo>
                    <a:pt x="1478" y="802"/>
                  </a:lnTo>
                  <a:lnTo>
                    <a:pt x="1475" y="805"/>
                  </a:lnTo>
                  <a:lnTo>
                    <a:pt x="1468" y="811"/>
                  </a:lnTo>
                  <a:lnTo>
                    <a:pt x="1460" y="814"/>
                  </a:lnTo>
                  <a:lnTo>
                    <a:pt x="1452" y="819"/>
                  </a:lnTo>
                  <a:lnTo>
                    <a:pt x="1450" y="820"/>
                  </a:lnTo>
                  <a:lnTo>
                    <a:pt x="1448" y="821"/>
                  </a:lnTo>
                  <a:lnTo>
                    <a:pt x="1447" y="824"/>
                  </a:lnTo>
                  <a:lnTo>
                    <a:pt x="1445" y="826"/>
                  </a:lnTo>
                  <a:lnTo>
                    <a:pt x="1445" y="827"/>
                  </a:lnTo>
                  <a:lnTo>
                    <a:pt x="1447" y="830"/>
                  </a:lnTo>
                  <a:lnTo>
                    <a:pt x="1449" y="831"/>
                  </a:lnTo>
                  <a:lnTo>
                    <a:pt x="1452" y="831"/>
                  </a:lnTo>
                  <a:lnTo>
                    <a:pt x="1468" y="830"/>
                  </a:lnTo>
                  <a:lnTo>
                    <a:pt x="1485" y="826"/>
                  </a:lnTo>
                  <a:lnTo>
                    <a:pt x="1501" y="821"/>
                  </a:lnTo>
                  <a:lnTo>
                    <a:pt x="1510" y="819"/>
                  </a:lnTo>
                  <a:lnTo>
                    <a:pt x="1519" y="815"/>
                  </a:lnTo>
                  <a:lnTo>
                    <a:pt x="1528" y="809"/>
                  </a:lnTo>
                  <a:lnTo>
                    <a:pt x="1533" y="801"/>
                  </a:lnTo>
                  <a:lnTo>
                    <a:pt x="1534" y="792"/>
                  </a:lnTo>
                  <a:lnTo>
                    <a:pt x="1535" y="784"/>
                  </a:lnTo>
                  <a:lnTo>
                    <a:pt x="1541" y="780"/>
                  </a:lnTo>
                  <a:lnTo>
                    <a:pt x="1551" y="779"/>
                  </a:lnTo>
                  <a:lnTo>
                    <a:pt x="1561" y="777"/>
                  </a:lnTo>
                  <a:lnTo>
                    <a:pt x="1574" y="779"/>
                  </a:lnTo>
                  <a:lnTo>
                    <a:pt x="1585" y="779"/>
                  </a:lnTo>
                  <a:lnTo>
                    <a:pt x="1596" y="777"/>
                  </a:lnTo>
                  <a:lnTo>
                    <a:pt x="1604" y="775"/>
                  </a:lnTo>
                  <a:lnTo>
                    <a:pt x="1609" y="769"/>
                  </a:lnTo>
                  <a:lnTo>
                    <a:pt x="1609" y="773"/>
                  </a:lnTo>
                  <a:lnTo>
                    <a:pt x="1670" y="792"/>
                  </a:lnTo>
                  <a:lnTo>
                    <a:pt x="1729" y="810"/>
                  </a:lnTo>
                  <a:lnTo>
                    <a:pt x="1728" y="809"/>
                  </a:lnTo>
                  <a:lnTo>
                    <a:pt x="1728" y="806"/>
                  </a:lnTo>
                  <a:lnTo>
                    <a:pt x="1729" y="805"/>
                  </a:lnTo>
                  <a:lnTo>
                    <a:pt x="1731" y="805"/>
                  </a:lnTo>
                  <a:lnTo>
                    <a:pt x="1731" y="806"/>
                  </a:lnTo>
                  <a:lnTo>
                    <a:pt x="1732" y="807"/>
                  </a:lnTo>
                  <a:lnTo>
                    <a:pt x="1733" y="807"/>
                  </a:lnTo>
                  <a:lnTo>
                    <a:pt x="1736" y="807"/>
                  </a:lnTo>
                  <a:lnTo>
                    <a:pt x="1737" y="809"/>
                  </a:lnTo>
                  <a:lnTo>
                    <a:pt x="1738" y="810"/>
                  </a:lnTo>
                  <a:lnTo>
                    <a:pt x="1739" y="810"/>
                  </a:lnTo>
                  <a:lnTo>
                    <a:pt x="1741" y="810"/>
                  </a:lnTo>
                  <a:lnTo>
                    <a:pt x="1744" y="811"/>
                  </a:lnTo>
                  <a:lnTo>
                    <a:pt x="1748" y="811"/>
                  </a:lnTo>
                  <a:lnTo>
                    <a:pt x="1752" y="812"/>
                  </a:lnTo>
                  <a:lnTo>
                    <a:pt x="1753" y="812"/>
                  </a:lnTo>
                  <a:lnTo>
                    <a:pt x="1756" y="819"/>
                  </a:lnTo>
                  <a:lnTo>
                    <a:pt x="1754" y="822"/>
                  </a:lnTo>
                  <a:lnTo>
                    <a:pt x="1749" y="825"/>
                  </a:lnTo>
                  <a:lnTo>
                    <a:pt x="1742" y="826"/>
                  </a:lnTo>
                  <a:lnTo>
                    <a:pt x="1736" y="826"/>
                  </a:lnTo>
                  <a:lnTo>
                    <a:pt x="1731" y="828"/>
                  </a:lnTo>
                  <a:lnTo>
                    <a:pt x="1727" y="828"/>
                  </a:lnTo>
                  <a:lnTo>
                    <a:pt x="1724" y="831"/>
                  </a:lnTo>
                  <a:lnTo>
                    <a:pt x="1723" y="832"/>
                  </a:lnTo>
                  <a:lnTo>
                    <a:pt x="1721" y="835"/>
                  </a:lnTo>
                  <a:lnTo>
                    <a:pt x="1719" y="836"/>
                  </a:lnTo>
                  <a:lnTo>
                    <a:pt x="1703" y="836"/>
                  </a:lnTo>
                  <a:lnTo>
                    <a:pt x="1688" y="837"/>
                  </a:lnTo>
                  <a:lnTo>
                    <a:pt x="1672" y="836"/>
                  </a:lnTo>
                  <a:lnTo>
                    <a:pt x="1670" y="837"/>
                  </a:lnTo>
                  <a:lnTo>
                    <a:pt x="1667" y="840"/>
                  </a:lnTo>
                  <a:lnTo>
                    <a:pt x="1666" y="842"/>
                  </a:lnTo>
                  <a:lnTo>
                    <a:pt x="1666" y="845"/>
                  </a:lnTo>
                  <a:lnTo>
                    <a:pt x="1667" y="847"/>
                  </a:lnTo>
                  <a:lnTo>
                    <a:pt x="1670" y="850"/>
                  </a:lnTo>
                  <a:lnTo>
                    <a:pt x="1673" y="850"/>
                  </a:lnTo>
                  <a:lnTo>
                    <a:pt x="1680" y="848"/>
                  </a:lnTo>
                  <a:lnTo>
                    <a:pt x="1687" y="846"/>
                  </a:lnTo>
                  <a:lnTo>
                    <a:pt x="1691" y="845"/>
                  </a:lnTo>
                  <a:lnTo>
                    <a:pt x="1692" y="843"/>
                  </a:lnTo>
                  <a:lnTo>
                    <a:pt x="1695" y="843"/>
                  </a:lnTo>
                  <a:lnTo>
                    <a:pt x="1697" y="843"/>
                  </a:lnTo>
                  <a:lnTo>
                    <a:pt x="1699" y="843"/>
                  </a:lnTo>
                  <a:lnTo>
                    <a:pt x="1702" y="843"/>
                  </a:lnTo>
                  <a:lnTo>
                    <a:pt x="1703" y="845"/>
                  </a:lnTo>
                  <a:lnTo>
                    <a:pt x="1704" y="845"/>
                  </a:lnTo>
                  <a:lnTo>
                    <a:pt x="1702" y="846"/>
                  </a:lnTo>
                  <a:lnTo>
                    <a:pt x="1699" y="847"/>
                  </a:lnTo>
                  <a:lnTo>
                    <a:pt x="1697" y="848"/>
                  </a:lnTo>
                  <a:lnTo>
                    <a:pt x="1693" y="850"/>
                  </a:lnTo>
                  <a:lnTo>
                    <a:pt x="1692" y="851"/>
                  </a:lnTo>
                  <a:lnTo>
                    <a:pt x="1691" y="852"/>
                  </a:lnTo>
                  <a:lnTo>
                    <a:pt x="1681" y="855"/>
                  </a:lnTo>
                  <a:lnTo>
                    <a:pt x="1671" y="857"/>
                  </a:lnTo>
                  <a:lnTo>
                    <a:pt x="1662" y="861"/>
                  </a:lnTo>
                  <a:lnTo>
                    <a:pt x="1657" y="865"/>
                  </a:lnTo>
                  <a:lnTo>
                    <a:pt x="1650" y="882"/>
                  </a:lnTo>
                  <a:lnTo>
                    <a:pt x="1640" y="898"/>
                  </a:lnTo>
                  <a:lnTo>
                    <a:pt x="1633" y="914"/>
                  </a:lnTo>
                  <a:lnTo>
                    <a:pt x="1631" y="919"/>
                  </a:lnTo>
                  <a:lnTo>
                    <a:pt x="1627" y="929"/>
                  </a:lnTo>
                  <a:lnTo>
                    <a:pt x="1623" y="937"/>
                  </a:lnTo>
                  <a:lnTo>
                    <a:pt x="1620" y="940"/>
                  </a:lnTo>
                  <a:lnTo>
                    <a:pt x="1615" y="939"/>
                  </a:lnTo>
                  <a:lnTo>
                    <a:pt x="1611" y="934"/>
                  </a:lnTo>
                  <a:lnTo>
                    <a:pt x="1610" y="928"/>
                  </a:lnTo>
                  <a:lnTo>
                    <a:pt x="1609" y="922"/>
                  </a:lnTo>
                  <a:lnTo>
                    <a:pt x="1607" y="917"/>
                  </a:lnTo>
                  <a:lnTo>
                    <a:pt x="1604" y="914"/>
                  </a:lnTo>
                  <a:lnTo>
                    <a:pt x="1601" y="917"/>
                  </a:lnTo>
                  <a:lnTo>
                    <a:pt x="1601" y="922"/>
                  </a:lnTo>
                  <a:lnTo>
                    <a:pt x="1602" y="927"/>
                  </a:lnTo>
                  <a:lnTo>
                    <a:pt x="1604" y="932"/>
                  </a:lnTo>
                  <a:lnTo>
                    <a:pt x="1604" y="935"/>
                  </a:lnTo>
                  <a:lnTo>
                    <a:pt x="1605" y="942"/>
                  </a:lnTo>
                  <a:lnTo>
                    <a:pt x="1605" y="949"/>
                  </a:lnTo>
                  <a:lnTo>
                    <a:pt x="1604" y="957"/>
                  </a:lnTo>
                  <a:lnTo>
                    <a:pt x="1606" y="964"/>
                  </a:lnTo>
                  <a:lnTo>
                    <a:pt x="1610" y="969"/>
                  </a:lnTo>
                  <a:lnTo>
                    <a:pt x="1615" y="975"/>
                  </a:lnTo>
                  <a:lnTo>
                    <a:pt x="1616" y="981"/>
                  </a:lnTo>
                  <a:lnTo>
                    <a:pt x="1615" y="990"/>
                  </a:lnTo>
                  <a:lnTo>
                    <a:pt x="1611" y="995"/>
                  </a:lnTo>
                  <a:lnTo>
                    <a:pt x="1606" y="999"/>
                  </a:lnTo>
                  <a:lnTo>
                    <a:pt x="1601" y="1001"/>
                  </a:lnTo>
                  <a:lnTo>
                    <a:pt x="1597" y="1004"/>
                  </a:lnTo>
                  <a:lnTo>
                    <a:pt x="1595" y="1008"/>
                  </a:lnTo>
                  <a:lnTo>
                    <a:pt x="1596" y="1014"/>
                  </a:lnTo>
                  <a:lnTo>
                    <a:pt x="1596" y="1016"/>
                  </a:lnTo>
                  <a:lnTo>
                    <a:pt x="1596" y="1019"/>
                  </a:lnTo>
                  <a:lnTo>
                    <a:pt x="1595" y="1020"/>
                  </a:lnTo>
                  <a:lnTo>
                    <a:pt x="1592" y="1021"/>
                  </a:lnTo>
                  <a:lnTo>
                    <a:pt x="1591" y="1022"/>
                  </a:lnTo>
                  <a:lnTo>
                    <a:pt x="1589" y="1022"/>
                  </a:lnTo>
                  <a:lnTo>
                    <a:pt x="1587" y="1024"/>
                  </a:lnTo>
                  <a:lnTo>
                    <a:pt x="1586" y="1024"/>
                  </a:lnTo>
                  <a:lnTo>
                    <a:pt x="1574" y="1030"/>
                  </a:lnTo>
                  <a:lnTo>
                    <a:pt x="1565" y="1035"/>
                  </a:lnTo>
                  <a:lnTo>
                    <a:pt x="1554" y="1041"/>
                  </a:lnTo>
                  <a:lnTo>
                    <a:pt x="1543" y="1047"/>
                  </a:lnTo>
                  <a:lnTo>
                    <a:pt x="1531" y="1052"/>
                  </a:lnTo>
                  <a:lnTo>
                    <a:pt x="1523" y="1061"/>
                  </a:lnTo>
                  <a:lnTo>
                    <a:pt x="1515" y="1065"/>
                  </a:lnTo>
                  <a:lnTo>
                    <a:pt x="1506" y="1069"/>
                  </a:lnTo>
                  <a:lnTo>
                    <a:pt x="1499" y="1071"/>
                  </a:lnTo>
                  <a:lnTo>
                    <a:pt x="1495" y="1073"/>
                  </a:lnTo>
                  <a:lnTo>
                    <a:pt x="1491" y="1076"/>
                  </a:lnTo>
                  <a:lnTo>
                    <a:pt x="1488" y="1078"/>
                  </a:lnTo>
                  <a:lnTo>
                    <a:pt x="1485" y="1081"/>
                  </a:lnTo>
                  <a:lnTo>
                    <a:pt x="1483" y="1083"/>
                  </a:lnTo>
                  <a:lnTo>
                    <a:pt x="1480" y="1087"/>
                  </a:lnTo>
                  <a:lnTo>
                    <a:pt x="1480" y="1095"/>
                  </a:lnTo>
                  <a:lnTo>
                    <a:pt x="1479" y="1101"/>
                  </a:lnTo>
                  <a:lnTo>
                    <a:pt x="1475" y="1108"/>
                  </a:lnTo>
                  <a:lnTo>
                    <a:pt x="1474" y="1113"/>
                  </a:lnTo>
                  <a:lnTo>
                    <a:pt x="1475" y="1121"/>
                  </a:lnTo>
                  <a:lnTo>
                    <a:pt x="1478" y="1128"/>
                  </a:lnTo>
                  <a:lnTo>
                    <a:pt x="1481" y="1138"/>
                  </a:lnTo>
                  <a:lnTo>
                    <a:pt x="1488" y="1146"/>
                  </a:lnTo>
                  <a:lnTo>
                    <a:pt x="1491" y="1154"/>
                  </a:lnTo>
                  <a:lnTo>
                    <a:pt x="1493" y="1158"/>
                  </a:lnTo>
                  <a:lnTo>
                    <a:pt x="1493" y="1161"/>
                  </a:lnTo>
                  <a:lnTo>
                    <a:pt x="1493" y="1164"/>
                  </a:lnTo>
                  <a:lnTo>
                    <a:pt x="1494" y="1167"/>
                  </a:lnTo>
                  <a:lnTo>
                    <a:pt x="1494" y="1169"/>
                  </a:lnTo>
                  <a:lnTo>
                    <a:pt x="1496" y="1170"/>
                  </a:lnTo>
                  <a:lnTo>
                    <a:pt x="1501" y="1184"/>
                  </a:lnTo>
                  <a:lnTo>
                    <a:pt x="1504" y="1198"/>
                  </a:lnTo>
                  <a:lnTo>
                    <a:pt x="1504" y="1213"/>
                  </a:lnTo>
                  <a:lnTo>
                    <a:pt x="1504" y="1215"/>
                  </a:lnTo>
                  <a:lnTo>
                    <a:pt x="1505" y="1218"/>
                  </a:lnTo>
                  <a:lnTo>
                    <a:pt x="1505" y="1220"/>
                  </a:lnTo>
                  <a:lnTo>
                    <a:pt x="1504" y="1223"/>
                  </a:lnTo>
                  <a:lnTo>
                    <a:pt x="1503" y="1225"/>
                  </a:lnTo>
                  <a:lnTo>
                    <a:pt x="1499" y="1228"/>
                  </a:lnTo>
                  <a:lnTo>
                    <a:pt x="1498" y="1231"/>
                  </a:lnTo>
                  <a:lnTo>
                    <a:pt x="1495" y="1234"/>
                  </a:lnTo>
                  <a:lnTo>
                    <a:pt x="1493" y="1235"/>
                  </a:lnTo>
                  <a:lnTo>
                    <a:pt x="1489" y="1236"/>
                  </a:lnTo>
                  <a:lnTo>
                    <a:pt x="1486" y="1236"/>
                  </a:lnTo>
                  <a:lnTo>
                    <a:pt x="1480" y="1229"/>
                  </a:lnTo>
                  <a:lnTo>
                    <a:pt x="1475" y="1220"/>
                  </a:lnTo>
                  <a:lnTo>
                    <a:pt x="1473" y="1213"/>
                  </a:lnTo>
                  <a:lnTo>
                    <a:pt x="1469" y="1208"/>
                  </a:lnTo>
                  <a:lnTo>
                    <a:pt x="1465" y="1203"/>
                  </a:lnTo>
                  <a:lnTo>
                    <a:pt x="1460" y="1199"/>
                  </a:lnTo>
                  <a:lnTo>
                    <a:pt x="1455" y="1198"/>
                  </a:lnTo>
                  <a:lnTo>
                    <a:pt x="1453" y="1195"/>
                  </a:lnTo>
                  <a:lnTo>
                    <a:pt x="1450" y="1192"/>
                  </a:lnTo>
                  <a:lnTo>
                    <a:pt x="1449" y="1188"/>
                  </a:lnTo>
                  <a:lnTo>
                    <a:pt x="1449" y="1183"/>
                  </a:lnTo>
                  <a:lnTo>
                    <a:pt x="1448" y="1178"/>
                  </a:lnTo>
                  <a:lnTo>
                    <a:pt x="1445" y="1174"/>
                  </a:lnTo>
                  <a:lnTo>
                    <a:pt x="1443" y="1170"/>
                  </a:lnTo>
                  <a:lnTo>
                    <a:pt x="1442" y="1166"/>
                  </a:lnTo>
                  <a:lnTo>
                    <a:pt x="1440" y="1163"/>
                  </a:lnTo>
                  <a:lnTo>
                    <a:pt x="1440" y="1159"/>
                  </a:lnTo>
                  <a:lnTo>
                    <a:pt x="1442" y="1156"/>
                  </a:lnTo>
                  <a:lnTo>
                    <a:pt x="1442" y="1153"/>
                  </a:lnTo>
                  <a:lnTo>
                    <a:pt x="1440" y="1149"/>
                  </a:lnTo>
                  <a:lnTo>
                    <a:pt x="1439" y="1147"/>
                  </a:lnTo>
                  <a:lnTo>
                    <a:pt x="1434" y="1141"/>
                  </a:lnTo>
                  <a:lnTo>
                    <a:pt x="1429" y="1134"/>
                  </a:lnTo>
                  <a:lnTo>
                    <a:pt x="1424" y="1129"/>
                  </a:lnTo>
                  <a:lnTo>
                    <a:pt x="1418" y="1129"/>
                  </a:lnTo>
                  <a:lnTo>
                    <a:pt x="1413" y="1134"/>
                  </a:lnTo>
                  <a:lnTo>
                    <a:pt x="1403" y="1138"/>
                  </a:lnTo>
                  <a:lnTo>
                    <a:pt x="1393" y="1138"/>
                  </a:lnTo>
                  <a:lnTo>
                    <a:pt x="1382" y="1136"/>
                  </a:lnTo>
                  <a:lnTo>
                    <a:pt x="1373" y="1132"/>
                  </a:lnTo>
                  <a:lnTo>
                    <a:pt x="1361" y="1124"/>
                  </a:lnTo>
                  <a:lnTo>
                    <a:pt x="1348" y="1122"/>
                  </a:lnTo>
                  <a:lnTo>
                    <a:pt x="1334" y="1123"/>
                  </a:lnTo>
                  <a:lnTo>
                    <a:pt x="1321" y="1123"/>
                  </a:lnTo>
                  <a:lnTo>
                    <a:pt x="1316" y="1122"/>
                  </a:lnTo>
                  <a:lnTo>
                    <a:pt x="1307" y="1119"/>
                  </a:lnTo>
                  <a:lnTo>
                    <a:pt x="1297" y="1118"/>
                  </a:lnTo>
                  <a:lnTo>
                    <a:pt x="1288" y="1117"/>
                  </a:lnTo>
                  <a:lnTo>
                    <a:pt x="1283" y="1118"/>
                  </a:lnTo>
                  <a:lnTo>
                    <a:pt x="1285" y="1119"/>
                  </a:lnTo>
                  <a:lnTo>
                    <a:pt x="1286" y="1121"/>
                  </a:lnTo>
                  <a:lnTo>
                    <a:pt x="1287" y="1123"/>
                  </a:lnTo>
                  <a:lnTo>
                    <a:pt x="1288" y="1126"/>
                  </a:lnTo>
                  <a:lnTo>
                    <a:pt x="1291" y="1127"/>
                  </a:lnTo>
                  <a:lnTo>
                    <a:pt x="1292" y="1129"/>
                  </a:lnTo>
                  <a:lnTo>
                    <a:pt x="1295" y="1132"/>
                  </a:lnTo>
                  <a:lnTo>
                    <a:pt x="1296" y="1133"/>
                  </a:lnTo>
                  <a:lnTo>
                    <a:pt x="1296" y="1134"/>
                  </a:lnTo>
                  <a:lnTo>
                    <a:pt x="1296" y="1136"/>
                  </a:lnTo>
                  <a:lnTo>
                    <a:pt x="1295" y="1137"/>
                  </a:lnTo>
                  <a:lnTo>
                    <a:pt x="1292" y="1137"/>
                  </a:lnTo>
                  <a:lnTo>
                    <a:pt x="1290" y="1137"/>
                  </a:lnTo>
                  <a:lnTo>
                    <a:pt x="1283" y="1138"/>
                  </a:lnTo>
                  <a:lnTo>
                    <a:pt x="1280" y="1142"/>
                  </a:lnTo>
                  <a:lnTo>
                    <a:pt x="1277" y="1146"/>
                  </a:lnTo>
                  <a:lnTo>
                    <a:pt x="1275" y="1148"/>
                  </a:lnTo>
                  <a:lnTo>
                    <a:pt x="1268" y="1147"/>
                  </a:lnTo>
                  <a:lnTo>
                    <a:pt x="1260" y="1143"/>
                  </a:lnTo>
                  <a:lnTo>
                    <a:pt x="1254" y="1138"/>
                  </a:lnTo>
                  <a:lnTo>
                    <a:pt x="1247" y="1133"/>
                  </a:lnTo>
                  <a:lnTo>
                    <a:pt x="1241" y="1132"/>
                  </a:lnTo>
                  <a:lnTo>
                    <a:pt x="1231" y="1134"/>
                  </a:lnTo>
                  <a:lnTo>
                    <a:pt x="1222" y="1136"/>
                  </a:lnTo>
                  <a:lnTo>
                    <a:pt x="1212" y="1133"/>
                  </a:lnTo>
                  <a:lnTo>
                    <a:pt x="1201" y="1132"/>
                  </a:lnTo>
                  <a:lnTo>
                    <a:pt x="1190" y="1131"/>
                  </a:lnTo>
                  <a:lnTo>
                    <a:pt x="1181" y="1132"/>
                  </a:lnTo>
                  <a:lnTo>
                    <a:pt x="1180" y="1134"/>
                  </a:lnTo>
                  <a:lnTo>
                    <a:pt x="1179" y="1137"/>
                  </a:lnTo>
                  <a:lnTo>
                    <a:pt x="1176" y="1139"/>
                  </a:lnTo>
                  <a:lnTo>
                    <a:pt x="1174" y="1139"/>
                  </a:lnTo>
                  <a:lnTo>
                    <a:pt x="1171" y="1139"/>
                  </a:lnTo>
                  <a:lnTo>
                    <a:pt x="1169" y="1142"/>
                  </a:lnTo>
                  <a:lnTo>
                    <a:pt x="1156" y="1144"/>
                  </a:lnTo>
                  <a:lnTo>
                    <a:pt x="1145" y="1149"/>
                  </a:lnTo>
                  <a:lnTo>
                    <a:pt x="1134" y="1153"/>
                  </a:lnTo>
                  <a:lnTo>
                    <a:pt x="1126" y="1158"/>
                  </a:lnTo>
                  <a:lnTo>
                    <a:pt x="1121" y="1163"/>
                  </a:lnTo>
                  <a:lnTo>
                    <a:pt x="1119" y="1173"/>
                  </a:lnTo>
                  <a:lnTo>
                    <a:pt x="1118" y="1177"/>
                  </a:lnTo>
                  <a:lnTo>
                    <a:pt x="1118" y="1180"/>
                  </a:lnTo>
                  <a:lnTo>
                    <a:pt x="1118" y="1184"/>
                  </a:lnTo>
                  <a:lnTo>
                    <a:pt x="1118" y="1188"/>
                  </a:lnTo>
                  <a:lnTo>
                    <a:pt x="1119" y="1192"/>
                  </a:lnTo>
                  <a:lnTo>
                    <a:pt x="1120" y="1195"/>
                  </a:lnTo>
                  <a:lnTo>
                    <a:pt x="1123" y="1199"/>
                  </a:lnTo>
                  <a:lnTo>
                    <a:pt x="1125" y="1202"/>
                  </a:lnTo>
                  <a:lnTo>
                    <a:pt x="1128" y="1205"/>
                  </a:lnTo>
                  <a:lnTo>
                    <a:pt x="1129" y="1210"/>
                  </a:lnTo>
                  <a:lnTo>
                    <a:pt x="1129" y="1221"/>
                  </a:lnTo>
                  <a:lnTo>
                    <a:pt x="1126" y="1231"/>
                  </a:lnTo>
                  <a:lnTo>
                    <a:pt x="1123" y="1243"/>
                  </a:lnTo>
                  <a:lnTo>
                    <a:pt x="1121" y="1254"/>
                  </a:lnTo>
                  <a:lnTo>
                    <a:pt x="1123" y="1263"/>
                  </a:lnTo>
                  <a:lnTo>
                    <a:pt x="1125" y="1270"/>
                  </a:lnTo>
                  <a:lnTo>
                    <a:pt x="1126" y="1280"/>
                  </a:lnTo>
                  <a:lnTo>
                    <a:pt x="1128" y="1282"/>
                  </a:lnTo>
                  <a:lnTo>
                    <a:pt x="1130" y="1285"/>
                  </a:lnTo>
                  <a:lnTo>
                    <a:pt x="1133" y="1286"/>
                  </a:lnTo>
                  <a:lnTo>
                    <a:pt x="1135" y="1289"/>
                  </a:lnTo>
                  <a:lnTo>
                    <a:pt x="1136" y="1291"/>
                  </a:lnTo>
                  <a:lnTo>
                    <a:pt x="1140" y="1295"/>
                  </a:lnTo>
                  <a:lnTo>
                    <a:pt x="1141" y="1299"/>
                  </a:lnTo>
                  <a:lnTo>
                    <a:pt x="1143" y="1302"/>
                  </a:lnTo>
                  <a:lnTo>
                    <a:pt x="1145" y="1306"/>
                  </a:lnTo>
                  <a:lnTo>
                    <a:pt x="1150" y="1313"/>
                  </a:lnTo>
                  <a:lnTo>
                    <a:pt x="1155" y="1320"/>
                  </a:lnTo>
                  <a:lnTo>
                    <a:pt x="1160" y="1325"/>
                  </a:lnTo>
                  <a:lnTo>
                    <a:pt x="1163" y="1328"/>
                  </a:lnTo>
                  <a:lnTo>
                    <a:pt x="1165" y="1332"/>
                  </a:lnTo>
                  <a:lnTo>
                    <a:pt x="1166" y="1336"/>
                  </a:lnTo>
                  <a:lnTo>
                    <a:pt x="1169" y="1340"/>
                  </a:lnTo>
                  <a:lnTo>
                    <a:pt x="1171" y="1343"/>
                  </a:lnTo>
                  <a:lnTo>
                    <a:pt x="1179" y="1346"/>
                  </a:lnTo>
                  <a:lnTo>
                    <a:pt x="1185" y="1347"/>
                  </a:lnTo>
                  <a:lnTo>
                    <a:pt x="1192" y="1348"/>
                  </a:lnTo>
                  <a:lnTo>
                    <a:pt x="1194" y="1350"/>
                  </a:lnTo>
                  <a:lnTo>
                    <a:pt x="1196" y="1351"/>
                  </a:lnTo>
                  <a:lnTo>
                    <a:pt x="1199" y="1352"/>
                  </a:lnTo>
                  <a:lnTo>
                    <a:pt x="1201" y="1353"/>
                  </a:lnTo>
                  <a:lnTo>
                    <a:pt x="1204" y="1353"/>
                  </a:lnTo>
                  <a:lnTo>
                    <a:pt x="1206" y="1355"/>
                  </a:lnTo>
                  <a:lnTo>
                    <a:pt x="1207" y="1353"/>
                  </a:lnTo>
                  <a:lnTo>
                    <a:pt x="1210" y="1352"/>
                  </a:lnTo>
                  <a:lnTo>
                    <a:pt x="1212" y="1351"/>
                  </a:lnTo>
                  <a:lnTo>
                    <a:pt x="1215" y="1350"/>
                  </a:lnTo>
                  <a:lnTo>
                    <a:pt x="1217" y="1350"/>
                  </a:lnTo>
                  <a:lnTo>
                    <a:pt x="1220" y="1350"/>
                  </a:lnTo>
                  <a:lnTo>
                    <a:pt x="1224" y="1351"/>
                  </a:lnTo>
                  <a:lnTo>
                    <a:pt x="1240" y="1351"/>
                  </a:lnTo>
                  <a:lnTo>
                    <a:pt x="1242" y="1350"/>
                  </a:lnTo>
                  <a:lnTo>
                    <a:pt x="1245" y="1348"/>
                  </a:lnTo>
                  <a:lnTo>
                    <a:pt x="1247" y="1348"/>
                  </a:lnTo>
                  <a:lnTo>
                    <a:pt x="1250" y="1350"/>
                  </a:lnTo>
                  <a:lnTo>
                    <a:pt x="1252" y="1351"/>
                  </a:lnTo>
                  <a:lnTo>
                    <a:pt x="1255" y="1352"/>
                  </a:lnTo>
                  <a:lnTo>
                    <a:pt x="1256" y="1353"/>
                  </a:lnTo>
                  <a:lnTo>
                    <a:pt x="1257" y="1353"/>
                  </a:lnTo>
                  <a:lnTo>
                    <a:pt x="1260" y="1355"/>
                  </a:lnTo>
                  <a:lnTo>
                    <a:pt x="1263" y="1353"/>
                  </a:lnTo>
                  <a:lnTo>
                    <a:pt x="1266" y="1353"/>
                  </a:lnTo>
                  <a:lnTo>
                    <a:pt x="1268" y="1352"/>
                  </a:lnTo>
                  <a:lnTo>
                    <a:pt x="1270" y="1351"/>
                  </a:lnTo>
                  <a:lnTo>
                    <a:pt x="1270" y="1348"/>
                  </a:lnTo>
                  <a:lnTo>
                    <a:pt x="1270" y="1347"/>
                  </a:lnTo>
                  <a:lnTo>
                    <a:pt x="1268" y="1346"/>
                  </a:lnTo>
                  <a:lnTo>
                    <a:pt x="1268" y="1343"/>
                  </a:lnTo>
                  <a:lnTo>
                    <a:pt x="1270" y="1341"/>
                  </a:lnTo>
                  <a:lnTo>
                    <a:pt x="1271" y="1340"/>
                  </a:lnTo>
                  <a:lnTo>
                    <a:pt x="1273" y="1337"/>
                  </a:lnTo>
                  <a:lnTo>
                    <a:pt x="1276" y="1335"/>
                  </a:lnTo>
                  <a:lnTo>
                    <a:pt x="1280" y="1330"/>
                  </a:lnTo>
                  <a:lnTo>
                    <a:pt x="1281" y="1322"/>
                  </a:lnTo>
                  <a:lnTo>
                    <a:pt x="1281" y="1315"/>
                  </a:lnTo>
                  <a:lnTo>
                    <a:pt x="1285" y="1310"/>
                  </a:lnTo>
                  <a:lnTo>
                    <a:pt x="1292" y="1307"/>
                  </a:lnTo>
                  <a:lnTo>
                    <a:pt x="1301" y="1307"/>
                  </a:lnTo>
                  <a:lnTo>
                    <a:pt x="1311" y="1307"/>
                  </a:lnTo>
                  <a:lnTo>
                    <a:pt x="1318" y="1306"/>
                  </a:lnTo>
                  <a:lnTo>
                    <a:pt x="1325" y="1305"/>
                  </a:lnTo>
                  <a:lnTo>
                    <a:pt x="1334" y="1305"/>
                  </a:lnTo>
                  <a:lnTo>
                    <a:pt x="1344" y="1305"/>
                  </a:lnTo>
                  <a:lnTo>
                    <a:pt x="1353" y="1306"/>
                  </a:lnTo>
                  <a:lnTo>
                    <a:pt x="1358" y="1309"/>
                  </a:lnTo>
                  <a:lnTo>
                    <a:pt x="1359" y="1315"/>
                  </a:lnTo>
                  <a:lnTo>
                    <a:pt x="1357" y="1318"/>
                  </a:lnTo>
                  <a:lnTo>
                    <a:pt x="1354" y="1322"/>
                  </a:lnTo>
                  <a:lnTo>
                    <a:pt x="1352" y="1325"/>
                  </a:lnTo>
                  <a:lnTo>
                    <a:pt x="1349" y="1328"/>
                  </a:lnTo>
                  <a:lnTo>
                    <a:pt x="1347" y="1332"/>
                  </a:lnTo>
                  <a:lnTo>
                    <a:pt x="1347" y="1336"/>
                  </a:lnTo>
                  <a:lnTo>
                    <a:pt x="1347" y="1340"/>
                  </a:lnTo>
                  <a:lnTo>
                    <a:pt x="1346" y="1350"/>
                  </a:lnTo>
                  <a:lnTo>
                    <a:pt x="1343" y="1357"/>
                  </a:lnTo>
                  <a:lnTo>
                    <a:pt x="1337" y="1363"/>
                  </a:lnTo>
                  <a:lnTo>
                    <a:pt x="1328" y="1367"/>
                  </a:lnTo>
                  <a:lnTo>
                    <a:pt x="1325" y="1367"/>
                  </a:lnTo>
                  <a:lnTo>
                    <a:pt x="1322" y="1367"/>
                  </a:lnTo>
                  <a:lnTo>
                    <a:pt x="1318" y="1368"/>
                  </a:lnTo>
                  <a:lnTo>
                    <a:pt x="1316" y="1369"/>
                  </a:lnTo>
                  <a:lnTo>
                    <a:pt x="1316" y="1372"/>
                  </a:lnTo>
                  <a:lnTo>
                    <a:pt x="1317" y="1374"/>
                  </a:lnTo>
                  <a:lnTo>
                    <a:pt x="1320" y="1377"/>
                  </a:lnTo>
                  <a:lnTo>
                    <a:pt x="1322" y="1378"/>
                  </a:lnTo>
                  <a:lnTo>
                    <a:pt x="1326" y="1379"/>
                  </a:lnTo>
                  <a:lnTo>
                    <a:pt x="1328" y="1384"/>
                  </a:lnTo>
                  <a:lnTo>
                    <a:pt x="1331" y="1391"/>
                  </a:lnTo>
                  <a:lnTo>
                    <a:pt x="1333" y="1396"/>
                  </a:lnTo>
                  <a:lnTo>
                    <a:pt x="1338" y="1401"/>
                  </a:lnTo>
                  <a:lnTo>
                    <a:pt x="1344" y="1403"/>
                  </a:lnTo>
                  <a:lnTo>
                    <a:pt x="1352" y="1403"/>
                  </a:lnTo>
                  <a:lnTo>
                    <a:pt x="1359" y="1402"/>
                  </a:lnTo>
                  <a:lnTo>
                    <a:pt x="1367" y="1401"/>
                  </a:lnTo>
                  <a:lnTo>
                    <a:pt x="1373" y="1403"/>
                  </a:lnTo>
                  <a:lnTo>
                    <a:pt x="1383" y="1403"/>
                  </a:lnTo>
                  <a:lnTo>
                    <a:pt x="1392" y="1402"/>
                  </a:lnTo>
                  <a:lnTo>
                    <a:pt x="1402" y="1401"/>
                  </a:lnTo>
                  <a:lnTo>
                    <a:pt x="1405" y="1401"/>
                  </a:lnTo>
                  <a:lnTo>
                    <a:pt x="1410" y="1401"/>
                  </a:lnTo>
                  <a:lnTo>
                    <a:pt x="1414" y="1401"/>
                  </a:lnTo>
                  <a:lnTo>
                    <a:pt x="1418" y="1402"/>
                  </a:lnTo>
                  <a:lnTo>
                    <a:pt x="1420" y="1403"/>
                  </a:lnTo>
                  <a:lnTo>
                    <a:pt x="1422" y="1406"/>
                  </a:lnTo>
                  <a:lnTo>
                    <a:pt x="1424" y="1408"/>
                  </a:lnTo>
                  <a:lnTo>
                    <a:pt x="1425" y="1411"/>
                  </a:lnTo>
                  <a:lnTo>
                    <a:pt x="1428" y="1412"/>
                  </a:lnTo>
                  <a:lnTo>
                    <a:pt x="1430" y="1412"/>
                  </a:lnTo>
                  <a:lnTo>
                    <a:pt x="1433" y="1412"/>
                  </a:lnTo>
                  <a:lnTo>
                    <a:pt x="1435" y="1411"/>
                  </a:lnTo>
                  <a:lnTo>
                    <a:pt x="1439" y="1411"/>
                  </a:lnTo>
                  <a:lnTo>
                    <a:pt x="1444" y="1413"/>
                  </a:lnTo>
                  <a:lnTo>
                    <a:pt x="1447" y="1418"/>
                  </a:lnTo>
                  <a:lnTo>
                    <a:pt x="1448" y="1425"/>
                  </a:lnTo>
                  <a:lnTo>
                    <a:pt x="1447" y="1432"/>
                  </a:lnTo>
                  <a:lnTo>
                    <a:pt x="1447" y="1437"/>
                  </a:lnTo>
                  <a:lnTo>
                    <a:pt x="1445" y="1442"/>
                  </a:lnTo>
                  <a:lnTo>
                    <a:pt x="1444" y="1447"/>
                  </a:lnTo>
                  <a:lnTo>
                    <a:pt x="1443" y="1450"/>
                  </a:lnTo>
                  <a:lnTo>
                    <a:pt x="1442" y="1455"/>
                  </a:lnTo>
                  <a:lnTo>
                    <a:pt x="1440" y="1459"/>
                  </a:lnTo>
                  <a:lnTo>
                    <a:pt x="1439" y="1464"/>
                  </a:lnTo>
                  <a:lnTo>
                    <a:pt x="1438" y="1466"/>
                  </a:lnTo>
                  <a:lnTo>
                    <a:pt x="1437" y="1470"/>
                  </a:lnTo>
                  <a:lnTo>
                    <a:pt x="1437" y="1474"/>
                  </a:lnTo>
                  <a:lnTo>
                    <a:pt x="1437" y="1491"/>
                  </a:lnTo>
                  <a:lnTo>
                    <a:pt x="1438" y="1495"/>
                  </a:lnTo>
                  <a:lnTo>
                    <a:pt x="1442" y="1496"/>
                  </a:lnTo>
                  <a:lnTo>
                    <a:pt x="1445" y="1499"/>
                  </a:lnTo>
                  <a:lnTo>
                    <a:pt x="1448" y="1500"/>
                  </a:lnTo>
                  <a:lnTo>
                    <a:pt x="1452" y="1503"/>
                  </a:lnTo>
                  <a:lnTo>
                    <a:pt x="1453" y="1504"/>
                  </a:lnTo>
                  <a:lnTo>
                    <a:pt x="1454" y="1505"/>
                  </a:lnTo>
                  <a:lnTo>
                    <a:pt x="1457" y="1506"/>
                  </a:lnTo>
                  <a:lnTo>
                    <a:pt x="1459" y="1509"/>
                  </a:lnTo>
                  <a:lnTo>
                    <a:pt x="1463" y="1510"/>
                  </a:lnTo>
                  <a:lnTo>
                    <a:pt x="1468" y="1512"/>
                  </a:lnTo>
                  <a:lnTo>
                    <a:pt x="1473" y="1512"/>
                  </a:lnTo>
                  <a:lnTo>
                    <a:pt x="1478" y="1512"/>
                  </a:lnTo>
                  <a:lnTo>
                    <a:pt x="1491" y="1511"/>
                  </a:lnTo>
                  <a:lnTo>
                    <a:pt x="1503" y="1508"/>
                  </a:lnTo>
                  <a:lnTo>
                    <a:pt x="1513" y="1505"/>
                  </a:lnTo>
                  <a:lnTo>
                    <a:pt x="1523" y="1503"/>
                  </a:lnTo>
                  <a:lnTo>
                    <a:pt x="1533" y="1505"/>
                  </a:lnTo>
                  <a:lnTo>
                    <a:pt x="1543" y="1508"/>
                  </a:lnTo>
                  <a:lnTo>
                    <a:pt x="1551" y="1510"/>
                  </a:lnTo>
                  <a:lnTo>
                    <a:pt x="1552" y="1510"/>
                  </a:lnTo>
                  <a:lnTo>
                    <a:pt x="1554" y="1511"/>
                  </a:lnTo>
                  <a:lnTo>
                    <a:pt x="1556" y="1514"/>
                  </a:lnTo>
                  <a:lnTo>
                    <a:pt x="1560" y="1515"/>
                  </a:lnTo>
                  <a:lnTo>
                    <a:pt x="1562" y="1516"/>
                  </a:lnTo>
                  <a:lnTo>
                    <a:pt x="1566" y="1517"/>
                  </a:lnTo>
                  <a:lnTo>
                    <a:pt x="1569" y="1519"/>
                  </a:lnTo>
                  <a:lnTo>
                    <a:pt x="1570" y="1517"/>
                  </a:lnTo>
                  <a:lnTo>
                    <a:pt x="1574" y="1516"/>
                  </a:lnTo>
                  <a:lnTo>
                    <a:pt x="1577" y="1514"/>
                  </a:lnTo>
                  <a:lnTo>
                    <a:pt x="1581" y="1511"/>
                  </a:lnTo>
                  <a:lnTo>
                    <a:pt x="1584" y="1508"/>
                  </a:lnTo>
                  <a:lnTo>
                    <a:pt x="1589" y="1505"/>
                  </a:lnTo>
                  <a:lnTo>
                    <a:pt x="1595" y="1501"/>
                  </a:lnTo>
                  <a:lnTo>
                    <a:pt x="1599" y="1495"/>
                  </a:lnTo>
                  <a:lnTo>
                    <a:pt x="1601" y="1490"/>
                  </a:lnTo>
                  <a:lnTo>
                    <a:pt x="1604" y="1484"/>
                  </a:lnTo>
                  <a:lnTo>
                    <a:pt x="1610" y="1479"/>
                  </a:lnTo>
                  <a:lnTo>
                    <a:pt x="1611" y="1478"/>
                  </a:lnTo>
                  <a:lnTo>
                    <a:pt x="1614" y="1476"/>
                  </a:lnTo>
                  <a:lnTo>
                    <a:pt x="1615" y="1474"/>
                  </a:lnTo>
                  <a:lnTo>
                    <a:pt x="1617" y="1474"/>
                  </a:lnTo>
                  <a:lnTo>
                    <a:pt x="1620" y="1474"/>
                  </a:lnTo>
                  <a:lnTo>
                    <a:pt x="1621" y="1474"/>
                  </a:lnTo>
                  <a:lnTo>
                    <a:pt x="1622" y="1475"/>
                  </a:lnTo>
                  <a:lnTo>
                    <a:pt x="1623" y="1475"/>
                  </a:lnTo>
                  <a:lnTo>
                    <a:pt x="1625" y="1476"/>
                  </a:lnTo>
                  <a:lnTo>
                    <a:pt x="1627" y="1476"/>
                  </a:lnTo>
                  <a:lnTo>
                    <a:pt x="1628" y="1476"/>
                  </a:lnTo>
                  <a:lnTo>
                    <a:pt x="1630" y="1475"/>
                  </a:lnTo>
                  <a:lnTo>
                    <a:pt x="1631" y="1473"/>
                  </a:lnTo>
                  <a:lnTo>
                    <a:pt x="1632" y="1471"/>
                  </a:lnTo>
                  <a:lnTo>
                    <a:pt x="1633" y="1470"/>
                  </a:lnTo>
                  <a:lnTo>
                    <a:pt x="1636" y="1468"/>
                  </a:lnTo>
                  <a:lnTo>
                    <a:pt x="1661" y="1463"/>
                  </a:lnTo>
                  <a:lnTo>
                    <a:pt x="1683" y="1453"/>
                  </a:lnTo>
                  <a:lnTo>
                    <a:pt x="1685" y="1452"/>
                  </a:lnTo>
                  <a:lnTo>
                    <a:pt x="1687" y="1449"/>
                  </a:lnTo>
                  <a:lnTo>
                    <a:pt x="1691" y="1449"/>
                  </a:lnTo>
                  <a:lnTo>
                    <a:pt x="1693" y="1448"/>
                  </a:lnTo>
                  <a:lnTo>
                    <a:pt x="1696" y="1448"/>
                  </a:lnTo>
                  <a:lnTo>
                    <a:pt x="1698" y="1448"/>
                  </a:lnTo>
                  <a:lnTo>
                    <a:pt x="1701" y="1449"/>
                  </a:lnTo>
                  <a:lnTo>
                    <a:pt x="1702" y="1450"/>
                  </a:lnTo>
                  <a:lnTo>
                    <a:pt x="1701" y="1453"/>
                  </a:lnTo>
                  <a:lnTo>
                    <a:pt x="1699" y="1455"/>
                  </a:lnTo>
                  <a:lnTo>
                    <a:pt x="1697" y="1457"/>
                  </a:lnTo>
                  <a:lnTo>
                    <a:pt x="1695" y="1458"/>
                  </a:lnTo>
                  <a:lnTo>
                    <a:pt x="1692" y="1459"/>
                  </a:lnTo>
                  <a:lnTo>
                    <a:pt x="1690" y="1459"/>
                  </a:lnTo>
                  <a:lnTo>
                    <a:pt x="1686" y="1460"/>
                  </a:lnTo>
                  <a:lnTo>
                    <a:pt x="1685" y="1461"/>
                  </a:lnTo>
                  <a:lnTo>
                    <a:pt x="1683" y="1463"/>
                  </a:lnTo>
                  <a:lnTo>
                    <a:pt x="1682" y="1465"/>
                  </a:lnTo>
                  <a:lnTo>
                    <a:pt x="1682" y="1468"/>
                  </a:lnTo>
                  <a:lnTo>
                    <a:pt x="1682" y="1470"/>
                  </a:lnTo>
                  <a:lnTo>
                    <a:pt x="1683" y="1474"/>
                  </a:lnTo>
                  <a:lnTo>
                    <a:pt x="1685" y="1476"/>
                  </a:lnTo>
                  <a:lnTo>
                    <a:pt x="1686" y="1479"/>
                  </a:lnTo>
                  <a:lnTo>
                    <a:pt x="1686" y="1481"/>
                  </a:lnTo>
                  <a:lnTo>
                    <a:pt x="1683" y="1484"/>
                  </a:lnTo>
                  <a:lnTo>
                    <a:pt x="1681" y="1485"/>
                  </a:lnTo>
                  <a:lnTo>
                    <a:pt x="1678" y="1488"/>
                  </a:lnTo>
                  <a:lnTo>
                    <a:pt x="1675" y="1489"/>
                  </a:lnTo>
                  <a:lnTo>
                    <a:pt x="1672" y="1490"/>
                  </a:lnTo>
                  <a:lnTo>
                    <a:pt x="1671" y="1493"/>
                  </a:lnTo>
                  <a:lnTo>
                    <a:pt x="1670" y="1494"/>
                  </a:lnTo>
                  <a:lnTo>
                    <a:pt x="1671" y="1495"/>
                  </a:lnTo>
                  <a:lnTo>
                    <a:pt x="1672" y="1496"/>
                  </a:lnTo>
                  <a:lnTo>
                    <a:pt x="1673" y="1498"/>
                  </a:lnTo>
                  <a:lnTo>
                    <a:pt x="1676" y="1499"/>
                  </a:lnTo>
                  <a:lnTo>
                    <a:pt x="1677" y="1500"/>
                  </a:lnTo>
                  <a:lnTo>
                    <a:pt x="1680" y="1500"/>
                  </a:lnTo>
                  <a:lnTo>
                    <a:pt x="1680" y="1501"/>
                  </a:lnTo>
                  <a:lnTo>
                    <a:pt x="1681" y="1503"/>
                  </a:lnTo>
                  <a:lnTo>
                    <a:pt x="1683" y="1505"/>
                  </a:lnTo>
                  <a:lnTo>
                    <a:pt x="1685" y="1505"/>
                  </a:lnTo>
                  <a:lnTo>
                    <a:pt x="1686" y="1505"/>
                  </a:lnTo>
                  <a:lnTo>
                    <a:pt x="1688" y="1503"/>
                  </a:lnTo>
                  <a:lnTo>
                    <a:pt x="1690" y="1501"/>
                  </a:lnTo>
                  <a:lnTo>
                    <a:pt x="1692" y="1499"/>
                  </a:lnTo>
                  <a:lnTo>
                    <a:pt x="1693" y="1496"/>
                  </a:lnTo>
                  <a:lnTo>
                    <a:pt x="1695" y="1494"/>
                  </a:lnTo>
                  <a:lnTo>
                    <a:pt x="1695" y="1491"/>
                  </a:lnTo>
                  <a:lnTo>
                    <a:pt x="1693" y="1489"/>
                  </a:lnTo>
                  <a:lnTo>
                    <a:pt x="1692" y="1486"/>
                  </a:lnTo>
                  <a:lnTo>
                    <a:pt x="1691" y="1484"/>
                  </a:lnTo>
                  <a:lnTo>
                    <a:pt x="1690" y="1481"/>
                  </a:lnTo>
                  <a:lnTo>
                    <a:pt x="1690" y="1479"/>
                  </a:lnTo>
                  <a:lnTo>
                    <a:pt x="1690" y="1476"/>
                  </a:lnTo>
                  <a:lnTo>
                    <a:pt x="1691" y="1473"/>
                  </a:lnTo>
                  <a:lnTo>
                    <a:pt x="1693" y="1471"/>
                  </a:lnTo>
                  <a:lnTo>
                    <a:pt x="1703" y="1468"/>
                  </a:lnTo>
                  <a:lnTo>
                    <a:pt x="1713" y="1465"/>
                  </a:lnTo>
                  <a:lnTo>
                    <a:pt x="1724" y="1463"/>
                  </a:lnTo>
                  <a:lnTo>
                    <a:pt x="1723" y="1460"/>
                  </a:lnTo>
                  <a:lnTo>
                    <a:pt x="1722" y="1459"/>
                  </a:lnTo>
                  <a:lnTo>
                    <a:pt x="1719" y="1458"/>
                  </a:lnTo>
                  <a:lnTo>
                    <a:pt x="1718" y="1457"/>
                  </a:lnTo>
                  <a:lnTo>
                    <a:pt x="1717" y="1455"/>
                  </a:lnTo>
                  <a:lnTo>
                    <a:pt x="1717" y="1453"/>
                  </a:lnTo>
                  <a:lnTo>
                    <a:pt x="1718" y="1452"/>
                  </a:lnTo>
                  <a:lnTo>
                    <a:pt x="1721" y="1450"/>
                  </a:lnTo>
                  <a:lnTo>
                    <a:pt x="1722" y="1450"/>
                  </a:lnTo>
                  <a:lnTo>
                    <a:pt x="1724" y="1452"/>
                  </a:lnTo>
                  <a:lnTo>
                    <a:pt x="1727" y="1453"/>
                  </a:lnTo>
                  <a:lnTo>
                    <a:pt x="1728" y="1454"/>
                  </a:lnTo>
                  <a:lnTo>
                    <a:pt x="1731" y="1455"/>
                  </a:lnTo>
                  <a:lnTo>
                    <a:pt x="1729" y="1457"/>
                  </a:lnTo>
                  <a:lnTo>
                    <a:pt x="1729" y="1458"/>
                  </a:lnTo>
                  <a:lnTo>
                    <a:pt x="1728" y="1459"/>
                  </a:lnTo>
                  <a:lnTo>
                    <a:pt x="1728" y="1459"/>
                  </a:lnTo>
                  <a:lnTo>
                    <a:pt x="1728" y="1460"/>
                  </a:lnTo>
                  <a:lnTo>
                    <a:pt x="1731" y="1460"/>
                  </a:lnTo>
                  <a:lnTo>
                    <a:pt x="1743" y="1460"/>
                  </a:lnTo>
                  <a:lnTo>
                    <a:pt x="1747" y="1460"/>
                  </a:lnTo>
                  <a:lnTo>
                    <a:pt x="1751" y="1461"/>
                  </a:lnTo>
                  <a:lnTo>
                    <a:pt x="1752" y="1463"/>
                  </a:lnTo>
                  <a:lnTo>
                    <a:pt x="1753" y="1464"/>
                  </a:lnTo>
                  <a:lnTo>
                    <a:pt x="1753" y="1465"/>
                  </a:lnTo>
                  <a:lnTo>
                    <a:pt x="1754" y="1468"/>
                  </a:lnTo>
                  <a:lnTo>
                    <a:pt x="1754" y="1470"/>
                  </a:lnTo>
                  <a:lnTo>
                    <a:pt x="1754" y="1473"/>
                  </a:lnTo>
                  <a:lnTo>
                    <a:pt x="1756" y="1474"/>
                  </a:lnTo>
                  <a:lnTo>
                    <a:pt x="1758" y="1475"/>
                  </a:lnTo>
                  <a:lnTo>
                    <a:pt x="1762" y="1476"/>
                  </a:lnTo>
                  <a:lnTo>
                    <a:pt x="1770" y="1474"/>
                  </a:lnTo>
                  <a:lnTo>
                    <a:pt x="1780" y="1471"/>
                  </a:lnTo>
                  <a:lnTo>
                    <a:pt x="1790" y="1471"/>
                  </a:lnTo>
                  <a:lnTo>
                    <a:pt x="1798" y="1474"/>
                  </a:lnTo>
                  <a:lnTo>
                    <a:pt x="1799" y="1474"/>
                  </a:lnTo>
                  <a:lnTo>
                    <a:pt x="1800" y="1474"/>
                  </a:lnTo>
                  <a:lnTo>
                    <a:pt x="1800" y="1475"/>
                  </a:lnTo>
                  <a:lnTo>
                    <a:pt x="1800" y="1476"/>
                  </a:lnTo>
                  <a:lnTo>
                    <a:pt x="1802" y="1478"/>
                  </a:lnTo>
                  <a:lnTo>
                    <a:pt x="1803" y="1478"/>
                  </a:lnTo>
                  <a:lnTo>
                    <a:pt x="1805" y="1478"/>
                  </a:lnTo>
                  <a:lnTo>
                    <a:pt x="1807" y="1479"/>
                  </a:lnTo>
                  <a:lnTo>
                    <a:pt x="1809" y="1479"/>
                  </a:lnTo>
                  <a:lnTo>
                    <a:pt x="1820" y="1478"/>
                  </a:lnTo>
                  <a:lnTo>
                    <a:pt x="1830" y="1474"/>
                  </a:lnTo>
                  <a:lnTo>
                    <a:pt x="1834" y="1470"/>
                  </a:lnTo>
                  <a:lnTo>
                    <a:pt x="1839" y="1468"/>
                  </a:lnTo>
                  <a:lnTo>
                    <a:pt x="1845" y="1466"/>
                  </a:lnTo>
                  <a:lnTo>
                    <a:pt x="1850" y="1463"/>
                  </a:lnTo>
                  <a:lnTo>
                    <a:pt x="1854" y="1461"/>
                  </a:lnTo>
                  <a:lnTo>
                    <a:pt x="1856" y="1460"/>
                  </a:lnTo>
                  <a:lnTo>
                    <a:pt x="1859" y="1460"/>
                  </a:lnTo>
                  <a:lnTo>
                    <a:pt x="1860" y="1461"/>
                  </a:lnTo>
                  <a:lnTo>
                    <a:pt x="1861" y="1463"/>
                  </a:lnTo>
                  <a:lnTo>
                    <a:pt x="1863" y="1464"/>
                  </a:lnTo>
                  <a:lnTo>
                    <a:pt x="1863" y="1465"/>
                  </a:lnTo>
                  <a:lnTo>
                    <a:pt x="1864" y="1466"/>
                  </a:lnTo>
                  <a:lnTo>
                    <a:pt x="1865" y="1468"/>
                  </a:lnTo>
                  <a:lnTo>
                    <a:pt x="1866" y="1468"/>
                  </a:lnTo>
                  <a:lnTo>
                    <a:pt x="1868" y="1469"/>
                  </a:lnTo>
                  <a:lnTo>
                    <a:pt x="1869" y="1470"/>
                  </a:lnTo>
                  <a:lnTo>
                    <a:pt x="1868" y="1471"/>
                  </a:lnTo>
                  <a:lnTo>
                    <a:pt x="1868" y="1473"/>
                  </a:lnTo>
                  <a:lnTo>
                    <a:pt x="1868" y="1474"/>
                  </a:lnTo>
                  <a:lnTo>
                    <a:pt x="1869" y="1475"/>
                  </a:lnTo>
                  <a:lnTo>
                    <a:pt x="1871" y="1476"/>
                  </a:lnTo>
                  <a:lnTo>
                    <a:pt x="1875" y="1476"/>
                  </a:lnTo>
                  <a:lnTo>
                    <a:pt x="1879" y="1478"/>
                  </a:lnTo>
                  <a:lnTo>
                    <a:pt x="1881" y="1479"/>
                  </a:lnTo>
                  <a:lnTo>
                    <a:pt x="1885" y="1481"/>
                  </a:lnTo>
                  <a:lnTo>
                    <a:pt x="1885" y="1479"/>
                  </a:lnTo>
                  <a:lnTo>
                    <a:pt x="1886" y="1478"/>
                  </a:lnTo>
                  <a:lnTo>
                    <a:pt x="1888" y="1476"/>
                  </a:lnTo>
                  <a:lnTo>
                    <a:pt x="1890" y="1478"/>
                  </a:lnTo>
                  <a:lnTo>
                    <a:pt x="1893" y="1479"/>
                  </a:lnTo>
                  <a:lnTo>
                    <a:pt x="1895" y="1480"/>
                  </a:lnTo>
                  <a:lnTo>
                    <a:pt x="1896" y="1481"/>
                  </a:lnTo>
                  <a:lnTo>
                    <a:pt x="1899" y="1481"/>
                  </a:lnTo>
                  <a:lnTo>
                    <a:pt x="1900" y="1483"/>
                  </a:lnTo>
                  <a:lnTo>
                    <a:pt x="1900" y="1484"/>
                  </a:lnTo>
                  <a:lnTo>
                    <a:pt x="1901" y="1485"/>
                  </a:lnTo>
                  <a:lnTo>
                    <a:pt x="1901" y="1488"/>
                  </a:lnTo>
                  <a:lnTo>
                    <a:pt x="1900" y="1489"/>
                  </a:lnTo>
                  <a:lnTo>
                    <a:pt x="1899" y="1490"/>
                  </a:lnTo>
                  <a:lnTo>
                    <a:pt x="1896" y="1491"/>
                  </a:lnTo>
                  <a:lnTo>
                    <a:pt x="1894" y="1493"/>
                  </a:lnTo>
                  <a:lnTo>
                    <a:pt x="1891" y="1494"/>
                  </a:lnTo>
                  <a:lnTo>
                    <a:pt x="1890" y="1494"/>
                  </a:lnTo>
                  <a:lnTo>
                    <a:pt x="1889" y="1496"/>
                  </a:lnTo>
                  <a:lnTo>
                    <a:pt x="1889" y="1496"/>
                  </a:lnTo>
                  <a:lnTo>
                    <a:pt x="1890" y="1496"/>
                  </a:lnTo>
                  <a:lnTo>
                    <a:pt x="1891" y="1496"/>
                  </a:lnTo>
                  <a:lnTo>
                    <a:pt x="1894" y="1496"/>
                  </a:lnTo>
                  <a:lnTo>
                    <a:pt x="1895" y="1495"/>
                  </a:lnTo>
                  <a:lnTo>
                    <a:pt x="1898" y="1495"/>
                  </a:lnTo>
                  <a:lnTo>
                    <a:pt x="1899" y="1495"/>
                  </a:lnTo>
                  <a:lnTo>
                    <a:pt x="1900" y="1494"/>
                  </a:lnTo>
                  <a:lnTo>
                    <a:pt x="1914" y="1493"/>
                  </a:lnTo>
                  <a:lnTo>
                    <a:pt x="1925" y="1495"/>
                  </a:lnTo>
                  <a:lnTo>
                    <a:pt x="1932" y="1503"/>
                  </a:lnTo>
                  <a:lnTo>
                    <a:pt x="1934" y="1504"/>
                  </a:lnTo>
                  <a:lnTo>
                    <a:pt x="1936" y="1506"/>
                  </a:lnTo>
                  <a:lnTo>
                    <a:pt x="1937" y="1509"/>
                  </a:lnTo>
                  <a:lnTo>
                    <a:pt x="1940" y="1511"/>
                  </a:lnTo>
                  <a:lnTo>
                    <a:pt x="1940" y="1512"/>
                  </a:lnTo>
                  <a:lnTo>
                    <a:pt x="1937" y="1520"/>
                  </a:lnTo>
                  <a:lnTo>
                    <a:pt x="1940" y="1517"/>
                  </a:lnTo>
                  <a:lnTo>
                    <a:pt x="1945" y="1517"/>
                  </a:lnTo>
                  <a:lnTo>
                    <a:pt x="1951" y="1519"/>
                  </a:lnTo>
                  <a:lnTo>
                    <a:pt x="1955" y="1521"/>
                  </a:lnTo>
                  <a:lnTo>
                    <a:pt x="1959" y="1522"/>
                  </a:lnTo>
                  <a:lnTo>
                    <a:pt x="1960" y="1524"/>
                  </a:lnTo>
                  <a:lnTo>
                    <a:pt x="1961" y="1525"/>
                  </a:lnTo>
                  <a:lnTo>
                    <a:pt x="1962" y="1526"/>
                  </a:lnTo>
                  <a:lnTo>
                    <a:pt x="1964" y="1529"/>
                  </a:lnTo>
                  <a:lnTo>
                    <a:pt x="1965" y="1529"/>
                  </a:lnTo>
                  <a:lnTo>
                    <a:pt x="1969" y="1530"/>
                  </a:lnTo>
                  <a:lnTo>
                    <a:pt x="1971" y="1530"/>
                  </a:lnTo>
                  <a:lnTo>
                    <a:pt x="1975" y="1529"/>
                  </a:lnTo>
                  <a:lnTo>
                    <a:pt x="1977" y="1529"/>
                  </a:lnTo>
                  <a:lnTo>
                    <a:pt x="1981" y="1529"/>
                  </a:lnTo>
                  <a:lnTo>
                    <a:pt x="2007" y="1619"/>
                  </a:lnTo>
                  <a:lnTo>
                    <a:pt x="2030" y="1713"/>
                  </a:lnTo>
                  <a:lnTo>
                    <a:pt x="2043" y="1767"/>
                  </a:lnTo>
                  <a:lnTo>
                    <a:pt x="2061" y="1821"/>
                  </a:lnTo>
                  <a:lnTo>
                    <a:pt x="2081" y="1873"/>
                  </a:lnTo>
                  <a:lnTo>
                    <a:pt x="2077" y="1873"/>
                  </a:lnTo>
                  <a:lnTo>
                    <a:pt x="2074" y="1873"/>
                  </a:lnTo>
                  <a:lnTo>
                    <a:pt x="2072" y="1874"/>
                  </a:lnTo>
                  <a:lnTo>
                    <a:pt x="2068" y="1876"/>
                  </a:lnTo>
                  <a:lnTo>
                    <a:pt x="2053" y="1883"/>
                  </a:lnTo>
                  <a:lnTo>
                    <a:pt x="2042" y="1892"/>
                  </a:lnTo>
                  <a:lnTo>
                    <a:pt x="2038" y="1894"/>
                  </a:lnTo>
                  <a:lnTo>
                    <a:pt x="2036" y="1897"/>
                  </a:lnTo>
                  <a:lnTo>
                    <a:pt x="2035" y="1899"/>
                  </a:lnTo>
                  <a:lnTo>
                    <a:pt x="2033" y="1903"/>
                  </a:lnTo>
                  <a:lnTo>
                    <a:pt x="2032" y="1905"/>
                  </a:lnTo>
                  <a:lnTo>
                    <a:pt x="2031" y="1908"/>
                  </a:lnTo>
                  <a:lnTo>
                    <a:pt x="2030" y="1909"/>
                  </a:lnTo>
                  <a:lnTo>
                    <a:pt x="2030" y="1915"/>
                  </a:lnTo>
                  <a:lnTo>
                    <a:pt x="2028" y="1920"/>
                  </a:lnTo>
                  <a:lnTo>
                    <a:pt x="2026" y="1925"/>
                  </a:lnTo>
                  <a:lnTo>
                    <a:pt x="2018" y="1930"/>
                  </a:lnTo>
                  <a:lnTo>
                    <a:pt x="2016" y="1932"/>
                  </a:lnTo>
                  <a:lnTo>
                    <a:pt x="2013" y="1933"/>
                  </a:lnTo>
                  <a:lnTo>
                    <a:pt x="2011" y="1935"/>
                  </a:lnTo>
                  <a:lnTo>
                    <a:pt x="2008" y="1938"/>
                  </a:lnTo>
                  <a:lnTo>
                    <a:pt x="2006" y="1939"/>
                  </a:lnTo>
                  <a:lnTo>
                    <a:pt x="2003" y="1942"/>
                  </a:lnTo>
                  <a:lnTo>
                    <a:pt x="2003" y="1944"/>
                  </a:lnTo>
                  <a:lnTo>
                    <a:pt x="2002" y="1945"/>
                  </a:lnTo>
                  <a:lnTo>
                    <a:pt x="2002" y="1947"/>
                  </a:lnTo>
                  <a:lnTo>
                    <a:pt x="2001" y="1947"/>
                  </a:lnTo>
                  <a:lnTo>
                    <a:pt x="2001" y="1948"/>
                  </a:lnTo>
                  <a:lnTo>
                    <a:pt x="2000" y="1949"/>
                  </a:lnTo>
                  <a:lnTo>
                    <a:pt x="1997" y="1949"/>
                  </a:lnTo>
                  <a:lnTo>
                    <a:pt x="1997" y="1950"/>
                  </a:lnTo>
                  <a:lnTo>
                    <a:pt x="1996" y="1950"/>
                  </a:lnTo>
                  <a:lnTo>
                    <a:pt x="1997" y="1949"/>
                  </a:lnTo>
                  <a:lnTo>
                    <a:pt x="1997" y="1948"/>
                  </a:lnTo>
                  <a:lnTo>
                    <a:pt x="1997" y="1947"/>
                  </a:lnTo>
                  <a:lnTo>
                    <a:pt x="1995" y="1947"/>
                  </a:lnTo>
                  <a:lnTo>
                    <a:pt x="1991" y="1948"/>
                  </a:lnTo>
                  <a:lnTo>
                    <a:pt x="1990" y="1949"/>
                  </a:lnTo>
                  <a:lnTo>
                    <a:pt x="1987" y="1951"/>
                  </a:lnTo>
                  <a:lnTo>
                    <a:pt x="1984" y="1954"/>
                  </a:lnTo>
                  <a:lnTo>
                    <a:pt x="1980" y="1956"/>
                  </a:lnTo>
                  <a:lnTo>
                    <a:pt x="1977" y="1959"/>
                  </a:lnTo>
                  <a:lnTo>
                    <a:pt x="1976" y="1960"/>
                  </a:lnTo>
                  <a:lnTo>
                    <a:pt x="1975" y="1963"/>
                  </a:lnTo>
                  <a:lnTo>
                    <a:pt x="1975" y="1964"/>
                  </a:lnTo>
                  <a:lnTo>
                    <a:pt x="1974" y="1965"/>
                  </a:lnTo>
                  <a:lnTo>
                    <a:pt x="1971" y="1968"/>
                  </a:lnTo>
                  <a:lnTo>
                    <a:pt x="1970" y="1969"/>
                  </a:lnTo>
                  <a:lnTo>
                    <a:pt x="1969" y="1973"/>
                  </a:lnTo>
                  <a:lnTo>
                    <a:pt x="1967" y="1975"/>
                  </a:lnTo>
                  <a:lnTo>
                    <a:pt x="1966" y="1978"/>
                  </a:lnTo>
                  <a:lnTo>
                    <a:pt x="1965" y="1979"/>
                  </a:lnTo>
                  <a:lnTo>
                    <a:pt x="1962" y="1981"/>
                  </a:lnTo>
                  <a:lnTo>
                    <a:pt x="1959" y="1983"/>
                  </a:lnTo>
                  <a:lnTo>
                    <a:pt x="1956" y="1983"/>
                  </a:lnTo>
                  <a:lnTo>
                    <a:pt x="1952" y="1985"/>
                  </a:lnTo>
                  <a:lnTo>
                    <a:pt x="1951" y="1986"/>
                  </a:lnTo>
                  <a:lnTo>
                    <a:pt x="1950" y="1989"/>
                  </a:lnTo>
                  <a:lnTo>
                    <a:pt x="1947" y="1990"/>
                  </a:lnTo>
                  <a:lnTo>
                    <a:pt x="1930" y="1996"/>
                  </a:lnTo>
                  <a:lnTo>
                    <a:pt x="1911" y="1999"/>
                  </a:lnTo>
                  <a:lnTo>
                    <a:pt x="1909" y="1997"/>
                  </a:lnTo>
                  <a:lnTo>
                    <a:pt x="1906" y="1997"/>
                  </a:lnTo>
                  <a:lnTo>
                    <a:pt x="1905" y="1996"/>
                  </a:lnTo>
                  <a:lnTo>
                    <a:pt x="1904" y="1996"/>
                  </a:lnTo>
                  <a:lnTo>
                    <a:pt x="1900" y="1996"/>
                  </a:lnTo>
                  <a:lnTo>
                    <a:pt x="1888" y="1996"/>
                  </a:lnTo>
                  <a:lnTo>
                    <a:pt x="1885" y="1995"/>
                  </a:lnTo>
                  <a:lnTo>
                    <a:pt x="1884" y="1995"/>
                  </a:lnTo>
                  <a:lnTo>
                    <a:pt x="1884" y="1996"/>
                  </a:lnTo>
                  <a:lnTo>
                    <a:pt x="1884" y="1997"/>
                  </a:lnTo>
                  <a:lnTo>
                    <a:pt x="1884" y="2000"/>
                  </a:lnTo>
                  <a:lnTo>
                    <a:pt x="1885" y="2000"/>
                  </a:lnTo>
                  <a:lnTo>
                    <a:pt x="1888" y="2001"/>
                  </a:lnTo>
                  <a:lnTo>
                    <a:pt x="1890" y="2001"/>
                  </a:lnTo>
                  <a:lnTo>
                    <a:pt x="1894" y="2002"/>
                  </a:lnTo>
                  <a:lnTo>
                    <a:pt x="1896" y="2002"/>
                  </a:lnTo>
                  <a:lnTo>
                    <a:pt x="1899" y="2002"/>
                  </a:lnTo>
                  <a:lnTo>
                    <a:pt x="1901" y="2004"/>
                  </a:lnTo>
                  <a:lnTo>
                    <a:pt x="1904" y="2006"/>
                  </a:lnTo>
                  <a:lnTo>
                    <a:pt x="1903" y="2006"/>
                  </a:lnTo>
                  <a:lnTo>
                    <a:pt x="1903" y="2007"/>
                  </a:lnTo>
                  <a:lnTo>
                    <a:pt x="1903" y="2010"/>
                  </a:lnTo>
                  <a:lnTo>
                    <a:pt x="1904" y="2011"/>
                  </a:lnTo>
                  <a:lnTo>
                    <a:pt x="1905" y="2011"/>
                  </a:lnTo>
                  <a:lnTo>
                    <a:pt x="1908" y="2011"/>
                  </a:lnTo>
                  <a:lnTo>
                    <a:pt x="1909" y="2012"/>
                  </a:lnTo>
                  <a:lnTo>
                    <a:pt x="1910" y="2012"/>
                  </a:lnTo>
                  <a:lnTo>
                    <a:pt x="1911" y="2014"/>
                  </a:lnTo>
                  <a:lnTo>
                    <a:pt x="1910" y="2017"/>
                  </a:lnTo>
                  <a:lnTo>
                    <a:pt x="1908" y="2020"/>
                  </a:lnTo>
                  <a:lnTo>
                    <a:pt x="1905" y="2022"/>
                  </a:lnTo>
                  <a:lnTo>
                    <a:pt x="1901" y="2025"/>
                  </a:lnTo>
                  <a:lnTo>
                    <a:pt x="1898" y="2027"/>
                  </a:lnTo>
                  <a:lnTo>
                    <a:pt x="1891" y="2031"/>
                  </a:lnTo>
                  <a:lnTo>
                    <a:pt x="1883" y="2035"/>
                  </a:lnTo>
                  <a:lnTo>
                    <a:pt x="1871" y="2037"/>
                  </a:lnTo>
                  <a:lnTo>
                    <a:pt x="1866" y="2039"/>
                  </a:lnTo>
                  <a:lnTo>
                    <a:pt x="1861" y="2040"/>
                  </a:lnTo>
                  <a:lnTo>
                    <a:pt x="1856" y="2040"/>
                  </a:lnTo>
                  <a:lnTo>
                    <a:pt x="1843" y="2040"/>
                  </a:lnTo>
                  <a:lnTo>
                    <a:pt x="1840" y="2042"/>
                  </a:lnTo>
                  <a:lnTo>
                    <a:pt x="1840" y="2044"/>
                  </a:lnTo>
                  <a:lnTo>
                    <a:pt x="1840" y="2045"/>
                  </a:lnTo>
                  <a:lnTo>
                    <a:pt x="1840" y="2046"/>
                  </a:lnTo>
                  <a:lnTo>
                    <a:pt x="1840" y="2048"/>
                  </a:lnTo>
                  <a:lnTo>
                    <a:pt x="1840" y="2048"/>
                  </a:lnTo>
                  <a:lnTo>
                    <a:pt x="1840" y="2050"/>
                  </a:lnTo>
                  <a:lnTo>
                    <a:pt x="1839" y="2050"/>
                  </a:lnTo>
                  <a:lnTo>
                    <a:pt x="1838" y="2051"/>
                  </a:lnTo>
                  <a:lnTo>
                    <a:pt x="1837" y="2052"/>
                  </a:lnTo>
                  <a:lnTo>
                    <a:pt x="1835" y="2053"/>
                  </a:lnTo>
                  <a:lnTo>
                    <a:pt x="1835" y="2053"/>
                  </a:lnTo>
                  <a:lnTo>
                    <a:pt x="1835" y="2053"/>
                  </a:lnTo>
                  <a:lnTo>
                    <a:pt x="1837" y="2055"/>
                  </a:lnTo>
                  <a:lnTo>
                    <a:pt x="1837" y="2057"/>
                  </a:lnTo>
                  <a:lnTo>
                    <a:pt x="1835" y="2058"/>
                  </a:lnTo>
                  <a:lnTo>
                    <a:pt x="1833" y="2060"/>
                  </a:lnTo>
                  <a:lnTo>
                    <a:pt x="1830" y="2060"/>
                  </a:lnTo>
                  <a:lnTo>
                    <a:pt x="1827" y="2061"/>
                  </a:lnTo>
                  <a:lnTo>
                    <a:pt x="1823" y="2061"/>
                  </a:lnTo>
                  <a:lnTo>
                    <a:pt x="1819" y="2061"/>
                  </a:lnTo>
                  <a:lnTo>
                    <a:pt x="1817" y="2061"/>
                  </a:lnTo>
                  <a:lnTo>
                    <a:pt x="1814" y="2061"/>
                  </a:lnTo>
                  <a:lnTo>
                    <a:pt x="1812" y="2060"/>
                  </a:lnTo>
                  <a:lnTo>
                    <a:pt x="1809" y="2058"/>
                  </a:lnTo>
                  <a:lnTo>
                    <a:pt x="1805" y="2058"/>
                  </a:lnTo>
                  <a:lnTo>
                    <a:pt x="1804" y="2060"/>
                  </a:lnTo>
                  <a:lnTo>
                    <a:pt x="1803" y="2061"/>
                  </a:lnTo>
                  <a:lnTo>
                    <a:pt x="1803" y="2062"/>
                  </a:lnTo>
                  <a:lnTo>
                    <a:pt x="1803" y="2062"/>
                  </a:lnTo>
                  <a:lnTo>
                    <a:pt x="1803" y="2063"/>
                  </a:lnTo>
                  <a:lnTo>
                    <a:pt x="1804" y="2063"/>
                  </a:lnTo>
                  <a:lnTo>
                    <a:pt x="1805" y="2066"/>
                  </a:lnTo>
                  <a:lnTo>
                    <a:pt x="1807" y="2067"/>
                  </a:lnTo>
                  <a:lnTo>
                    <a:pt x="1807" y="2068"/>
                  </a:lnTo>
                  <a:lnTo>
                    <a:pt x="1809" y="2068"/>
                  </a:lnTo>
                  <a:lnTo>
                    <a:pt x="1810" y="2070"/>
                  </a:lnTo>
                  <a:lnTo>
                    <a:pt x="1812" y="2071"/>
                  </a:lnTo>
                  <a:lnTo>
                    <a:pt x="1812" y="2071"/>
                  </a:lnTo>
                  <a:lnTo>
                    <a:pt x="1812" y="2072"/>
                  </a:lnTo>
                  <a:lnTo>
                    <a:pt x="1812" y="2073"/>
                  </a:lnTo>
                  <a:lnTo>
                    <a:pt x="1812" y="2075"/>
                  </a:lnTo>
                  <a:lnTo>
                    <a:pt x="1810" y="2075"/>
                  </a:lnTo>
                  <a:lnTo>
                    <a:pt x="1812" y="2076"/>
                  </a:lnTo>
                  <a:lnTo>
                    <a:pt x="1812" y="2076"/>
                  </a:lnTo>
                  <a:lnTo>
                    <a:pt x="1813" y="2076"/>
                  </a:lnTo>
                  <a:lnTo>
                    <a:pt x="1814" y="2076"/>
                  </a:lnTo>
                  <a:lnTo>
                    <a:pt x="1814" y="2076"/>
                  </a:lnTo>
                  <a:lnTo>
                    <a:pt x="1814" y="2077"/>
                  </a:lnTo>
                  <a:lnTo>
                    <a:pt x="1813" y="2078"/>
                  </a:lnTo>
                  <a:lnTo>
                    <a:pt x="1812" y="2080"/>
                  </a:lnTo>
                  <a:lnTo>
                    <a:pt x="1810" y="2080"/>
                  </a:lnTo>
                  <a:lnTo>
                    <a:pt x="1809" y="2081"/>
                  </a:lnTo>
                  <a:lnTo>
                    <a:pt x="1809" y="2082"/>
                  </a:lnTo>
                  <a:lnTo>
                    <a:pt x="1809" y="2083"/>
                  </a:lnTo>
                  <a:lnTo>
                    <a:pt x="1809" y="2086"/>
                  </a:lnTo>
                  <a:lnTo>
                    <a:pt x="1809" y="2087"/>
                  </a:lnTo>
                  <a:lnTo>
                    <a:pt x="1809" y="2090"/>
                  </a:lnTo>
                  <a:lnTo>
                    <a:pt x="1808" y="2091"/>
                  </a:lnTo>
                  <a:lnTo>
                    <a:pt x="1807" y="2092"/>
                  </a:lnTo>
                  <a:lnTo>
                    <a:pt x="1803" y="2092"/>
                  </a:lnTo>
                  <a:lnTo>
                    <a:pt x="1799" y="2092"/>
                  </a:lnTo>
                  <a:lnTo>
                    <a:pt x="1797" y="2093"/>
                  </a:lnTo>
                  <a:lnTo>
                    <a:pt x="1793" y="2095"/>
                  </a:lnTo>
                  <a:lnTo>
                    <a:pt x="1792" y="2096"/>
                  </a:lnTo>
                  <a:lnTo>
                    <a:pt x="1790" y="2096"/>
                  </a:lnTo>
                  <a:lnTo>
                    <a:pt x="1789" y="2097"/>
                  </a:lnTo>
                  <a:lnTo>
                    <a:pt x="1788" y="2097"/>
                  </a:lnTo>
                  <a:lnTo>
                    <a:pt x="1787" y="2099"/>
                  </a:lnTo>
                  <a:lnTo>
                    <a:pt x="1787" y="2102"/>
                  </a:lnTo>
                  <a:lnTo>
                    <a:pt x="1788" y="2103"/>
                  </a:lnTo>
                  <a:lnTo>
                    <a:pt x="1789" y="2104"/>
                  </a:lnTo>
                  <a:lnTo>
                    <a:pt x="1790" y="2106"/>
                  </a:lnTo>
                  <a:lnTo>
                    <a:pt x="1793" y="2107"/>
                  </a:lnTo>
                  <a:lnTo>
                    <a:pt x="1795" y="2107"/>
                  </a:lnTo>
                  <a:lnTo>
                    <a:pt x="1799" y="2108"/>
                  </a:lnTo>
                  <a:lnTo>
                    <a:pt x="1802" y="2108"/>
                  </a:lnTo>
                  <a:lnTo>
                    <a:pt x="1804" y="2108"/>
                  </a:lnTo>
                  <a:lnTo>
                    <a:pt x="1814" y="2108"/>
                  </a:lnTo>
                  <a:lnTo>
                    <a:pt x="1815" y="2109"/>
                  </a:lnTo>
                  <a:lnTo>
                    <a:pt x="1817" y="2112"/>
                  </a:lnTo>
                  <a:lnTo>
                    <a:pt x="1815" y="2113"/>
                  </a:lnTo>
                  <a:lnTo>
                    <a:pt x="1814" y="2113"/>
                  </a:lnTo>
                  <a:lnTo>
                    <a:pt x="1812" y="2116"/>
                  </a:lnTo>
                  <a:lnTo>
                    <a:pt x="1809" y="2117"/>
                  </a:lnTo>
                  <a:lnTo>
                    <a:pt x="1807" y="2118"/>
                  </a:lnTo>
                  <a:lnTo>
                    <a:pt x="1804" y="2118"/>
                  </a:lnTo>
                  <a:lnTo>
                    <a:pt x="1804" y="2119"/>
                  </a:lnTo>
                  <a:lnTo>
                    <a:pt x="1803" y="2119"/>
                  </a:lnTo>
                  <a:lnTo>
                    <a:pt x="1800" y="2121"/>
                  </a:lnTo>
                  <a:lnTo>
                    <a:pt x="1798" y="2121"/>
                  </a:lnTo>
                  <a:lnTo>
                    <a:pt x="1798" y="2129"/>
                  </a:lnTo>
                  <a:lnTo>
                    <a:pt x="1795" y="2131"/>
                  </a:lnTo>
                  <a:lnTo>
                    <a:pt x="1793" y="2132"/>
                  </a:lnTo>
                  <a:lnTo>
                    <a:pt x="1790" y="2132"/>
                  </a:lnTo>
                  <a:lnTo>
                    <a:pt x="1788" y="2133"/>
                  </a:lnTo>
                  <a:lnTo>
                    <a:pt x="1787" y="2134"/>
                  </a:lnTo>
                  <a:lnTo>
                    <a:pt x="1787" y="2136"/>
                  </a:lnTo>
                  <a:lnTo>
                    <a:pt x="1788" y="2137"/>
                  </a:lnTo>
                  <a:lnTo>
                    <a:pt x="1789" y="2138"/>
                  </a:lnTo>
                  <a:lnTo>
                    <a:pt x="1790" y="2139"/>
                  </a:lnTo>
                  <a:lnTo>
                    <a:pt x="1793" y="2142"/>
                  </a:lnTo>
                  <a:lnTo>
                    <a:pt x="1795" y="2142"/>
                  </a:lnTo>
                  <a:lnTo>
                    <a:pt x="1797" y="2143"/>
                  </a:lnTo>
                  <a:lnTo>
                    <a:pt x="1799" y="2144"/>
                  </a:lnTo>
                  <a:lnTo>
                    <a:pt x="1800" y="2144"/>
                  </a:lnTo>
                  <a:lnTo>
                    <a:pt x="1800" y="2144"/>
                  </a:lnTo>
                  <a:lnTo>
                    <a:pt x="1800" y="2144"/>
                  </a:lnTo>
                  <a:lnTo>
                    <a:pt x="1798" y="2144"/>
                  </a:lnTo>
                  <a:lnTo>
                    <a:pt x="1795" y="2145"/>
                  </a:lnTo>
                  <a:lnTo>
                    <a:pt x="1794" y="2145"/>
                  </a:lnTo>
                  <a:lnTo>
                    <a:pt x="1793" y="2147"/>
                  </a:lnTo>
                  <a:lnTo>
                    <a:pt x="1804" y="2147"/>
                  </a:lnTo>
                  <a:lnTo>
                    <a:pt x="1783" y="2148"/>
                  </a:lnTo>
                  <a:lnTo>
                    <a:pt x="1762" y="2149"/>
                  </a:lnTo>
                  <a:lnTo>
                    <a:pt x="1752" y="2148"/>
                  </a:lnTo>
                  <a:lnTo>
                    <a:pt x="1741" y="2147"/>
                  </a:lnTo>
                  <a:lnTo>
                    <a:pt x="1742" y="2147"/>
                  </a:lnTo>
                  <a:lnTo>
                    <a:pt x="1744" y="2147"/>
                  </a:lnTo>
                  <a:lnTo>
                    <a:pt x="1746" y="2147"/>
                  </a:lnTo>
                  <a:lnTo>
                    <a:pt x="1747" y="2145"/>
                  </a:lnTo>
                  <a:lnTo>
                    <a:pt x="1746" y="2144"/>
                  </a:lnTo>
                  <a:lnTo>
                    <a:pt x="1727" y="2144"/>
                  </a:lnTo>
                  <a:lnTo>
                    <a:pt x="1727" y="2143"/>
                  </a:lnTo>
                  <a:lnTo>
                    <a:pt x="1726" y="2142"/>
                  </a:lnTo>
                  <a:lnTo>
                    <a:pt x="1724" y="2141"/>
                  </a:lnTo>
                  <a:lnTo>
                    <a:pt x="1722" y="2139"/>
                  </a:lnTo>
                  <a:lnTo>
                    <a:pt x="1722" y="2137"/>
                  </a:lnTo>
                  <a:lnTo>
                    <a:pt x="1721" y="2136"/>
                  </a:lnTo>
                  <a:lnTo>
                    <a:pt x="1719" y="2136"/>
                  </a:lnTo>
                  <a:lnTo>
                    <a:pt x="1718" y="2136"/>
                  </a:lnTo>
                  <a:lnTo>
                    <a:pt x="1717" y="2136"/>
                  </a:lnTo>
                  <a:lnTo>
                    <a:pt x="1717" y="2134"/>
                  </a:lnTo>
                  <a:lnTo>
                    <a:pt x="1717" y="2132"/>
                  </a:lnTo>
                  <a:lnTo>
                    <a:pt x="1714" y="2132"/>
                  </a:lnTo>
                  <a:lnTo>
                    <a:pt x="1713" y="2134"/>
                  </a:lnTo>
                  <a:lnTo>
                    <a:pt x="1711" y="2136"/>
                  </a:lnTo>
                  <a:lnTo>
                    <a:pt x="1709" y="2137"/>
                  </a:lnTo>
                  <a:lnTo>
                    <a:pt x="1707" y="2137"/>
                  </a:lnTo>
                  <a:lnTo>
                    <a:pt x="1704" y="2136"/>
                  </a:lnTo>
                  <a:lnTo>
                    <a:pt x="1704" y="2134"/>
                  </a:lnTo>
                  <a:lnTo>
                    <a:pt x="1703" y="2133"/>
                  </a:lnTo>
                  <a:lnTo>
                    <a:pt x="1703" y="2132"/>
                  </a:lnTo>
                  <a:lnTo>
                    <a:pt x="1702" y="2133"/>
                  </a:lnTo>
                  <a:lnTo>
                    <a:pt x="1701" y="2132"/>
                  </a:lnTo>
                  <a:lnTo>
                    <a:pt x="1699" y="2131"/>
                  </a:lnTo>
                  <a:lnTo>
                    <a:pt x="1698" y="2129"/>
                  </a:lnTo>
                  <a:lnTo>
                    <a:pt x="1707" y="2129"/>
                  </a:lnTo>
                  <a:lnTo>
                    <a:pt x="1709" y="2127"/>
                  </a:lnTo>
                  <a:lnTo>
                    <a:pt x="1711" y="2126"/>
                  </a:lnTo>
                  <a:lnTo>
                    <a:pt x="1711" y="2123"/>
                  </a:lnTo>
                  <a:lnTo>
                    <a:pt x="1709" y="2121"/>
                  </a:lnTo>
                  <a:lnTo>
                    <a:pt x="1703" y="2121"/>
                  </a:lnTo>
                  <a:lnTo>
                    <a:pt x="1703" y="2121"/>
                  </a:lnTo>
                  <a:lnTo>
                    <a:pt x="1703" y="2121"/>
                  </a:lnTo>
                  <a:lnTo>
                    <a:pt x="1703" y="2121"/>
                  </a:lnTo>
                  <a:lnTo>
                    <a:pt x="1703" y="2118"/>
                  </a:lnTo>
                  <a:lnTo>
                    <a:pt x="1698" y="2116"/>
                  </a:lnTo>
                  <a:lnTo>
                    <a:pt x="1691" y="2116"/>
                  </a:lnTo>
                  <a:lnTo>
                    <a:pt x="1688" y="2114"/>
                  </a:lnTo>
                  <a:lnTo>
                    <a:pt x="1687" y="2113"/>
                  </a:lnTo>
                  <a:lnTo>
                    <a:pt x="1686" y="2113"/>
                  </a:lnTo>
                  <a:lnTo>
                    <a:pt x="1687" y="2112"/>
                  </a:lnTo>
                  <a:lnTo>
                    <a:pt x="1688" y="2111"/>
                  </a:lnTo>
                  <a:lnTo>
                    <a:pt x="1688" y="2111"/>
                  </a:lnTo>
                  <a:lnTo>
                    <a:pt x="1688" y="2109"/>
                  </a:lnTo>
                  <a:lnTo>
                    <a:pt x="1690" y="2109"/>
                  </a:lnTo>
                  <a:lnTo>
                    <a:pt x="1691" y="2108"/>
                  </a:lnTo>
                  <a:lnTo>
                    <a:pt x="1692" y="2108"/>
                  </a:lnTo>
                  <a:lnTo>
                    <a:pt x="1692" y="2108"/>
                  </a:lnTo>
                  <a:lnTo>
                    <a:pt x="1693" y="2108"/>
                  </a:lnTo>
                  <a:lnTo>
                    <a:pt x="1696" y="2108"/>
                  </a:lnTo>
                  <a:lnTo>
                    <a:pt x="1697" y="2109"/>
                  </a:lnTo>
                  <a:lnTo>
                    <a:pt x="1697" y="2109"/>
                  </a:lnTo>
                  <a:lnTo>
                    <a:pt x="1697" y="2109"/>
                  </a:lnTo>
                  <a:lnTo>
                    <a:pt x="1699" y="2111"/>
                  </a:lnTo>
                  <a:lnTo>
                    <a:pt x="1701" y="2111"/>
                  </a:lnTo>
                  <a:lnTo>
                    <a:pt x="1703" y="2111"/>
                  </a:lnTo>
                  <a:lnTo>
                    <a:pt x="1701" y="2108"/>
                  </a:lnTo>
                  <a:lnTo>
                    <a:pt x="1707" y="2108"/>
                  </a:lnTo>
                  <a:lnTo>
                    <a:pt x="1707" y="2103"/>
                  </a:lnTo>
                  <a:lnTo>
                    <a:pt x="1707" y="2102"/>
                  </a:lnTo>
                  <a:lnTo>
                    <a:pt x="1707" y="2101"/>
                  </a:lnTo>
                  <a:lnTo>
                    <a:pt x="1706" y="2101"/>
                  </a:lnTo>
                  <a:lnTo>
                    <a:pt x="1704" y="2099"/>
                  </a:lnTo>
                  <a:lnTo>
                    <a:pt x="1704" y="2098"/>
                  </a:lnTo>
                  <a:lnTo>
                    <a:pt x="1703" y="2097"/>
                  </a:lnTo>
                  <a:lnTo>
                    <a:pt x="1703" y="2095"/>
                  </a:lnTo>
                  <a:lnTo>
                    <a:pt x="1703" y="2092"/>
                  </a:lnTo>
                  <a:lnTo>
                    <a:pt x="1703" y="2090"/>
                  </a:lnTo>
                  <a:lnTo>
                    <a:pt x="1703" y="2087"/>
                  </a:lnTo>
                  <a:lnTo>
                    <a:pt x="1703" y="2085"/>
                  </a:lnTo>
                  <a:lnTo>
                    <a:pt x="1704" y="2083"/>
                  </a:lnTo>
                  <a:lnTo>
                    <a:pt x="1704" y="2081"/>
                  </a:lnTo>
                  <a:lnTo>
                    <a:pt x="1704" y="2080"/>
                  </a:lnTo>
                  <a:lnTo>
                    <a:pt x="1704" y="2077"/>
                  </a:lnTo>
                  <a:lnTo>
                    <a:pt x="1703" y="2076"/>
                  </a:lnTo>
                  <a:lnTo>
                    <a:pt x="1701" y="2075"/>
                  </a:lnTo>
                  <a:lnTo>
                    <a:pt x="1698" y="2075"/>
                  </a:lnTo>
                  <a:lnTo>
                    <a:pt x="1696" y="2075"/>
                  </a:lnTo>
                  <a:lnTo>
                    <a:pt x="1695" y="2076"/>
                  </a:lnTo>
                  <a:lnTo>
                    <a:pt x="1692" y="2076"/>
                  </a:lnTo>
                  <a:lnTo>
                    <a:pt x="1690" y="2077"/>
                  </a:lnTo>
                  <a:lnTo>
                    <a:pt x="1688" y="2077"/>
                  </a:lnTo>
                  <a:lnTo>
                    <a:pt x="1686" y="2077"/>
                  </a:lnTo>
                  <a:lnTo>
                    <a:pt x="1683" y="2075"/>
                  </a:lnTo>
                  <a:lnTo>
                    <a:pt x="1681" y="2073"/>
                  </a:lnTo>
                  <a:lnTo>
                    <a:pt x="1678" y="2071"/>
                  </a:lnTo>
                  <a:lnTo>
                    <a:pt x="1677" y="2070"/>
                  </a:lnTo>
                  <a:lnTo>
                    <a:pt x="1677" y="2067"/>
                  </a:lnTo>
                  <a:lnTo>
                    <a:pt x="1677" y="2066"/>
                  </a:lnTo>
                  <a:lnTo>
                    <a:pt x="1678" y="2065"/>
                  </a:lnTo>
                  <a:lnTo>
                    <a:pt x="1680" y="2063"/>
                  </a:lnTo>
                  <a:lnTo>
                    <a:pt x="1681" y="2063"/>
                  </a:lnTo>
                  <a:lnTo>
                    <a:pt x="1683" y="2063"/>
                  </a:lnTo>
                  <a:lnTo>
                    <a:pt x="1683" y="2058"/>
                  </a:lnTo>
                  <a:lnTo>
                    <a:pt x="1681" y="2057"/>
                  </a:lnTo>
                  <a:lnTo>
                    <a:pt x="1678" y="2056"/>
                  </a:lnTo>
                  <a:lnTo>
                    <a:pt x="1677" y="2056"/>
                  </a:lnTo>
                  <a:lnTo>
                    <a:pt x="1676" y="2055"/>
                  </a:lnTo>
                  <a:lnTo>
                    <a:pt x="1675" y="2053"/>
                  </a:lnTo>
                  <a:lnTo>
                    <a:pt x="1673" y="2050"/>
                  </a:lnTo>
                  <a:lnTo>
                    <a:pt x="1671" y="2048"/>
                  </a:lnTo>
                  <a:lnTo>
                    <a:pt x="1670" y="2046"/>
                  </a:lnTo>
                  <a:lnTo>
                    <a:pt x="1668" y="2045"/>
                  </a:lnTo>
                  <a:lnTo>
                    <a:pt x="1670" y="2042"/>
                  </a:lnTo>
                  <a:lnTo>
                    <a:pt x="1671" y="2044"/>
                  </a:lnTo>
                  <a:lnTo>
                    <a:pt x="1672" y="2044"/>
                  </a:lnTo>
                  <a:lnTo>
                    <a:pt x="1672" y="2044"/>
                  </a:lnTo>
                  <a:lnTo>
                    <a:pt x="1673" y="2044"/>
                  </a:lnTo>
                  <a:lnTo>
                    <a:pt x="1675" y="2042"/>
                  </a:lnTo>
                  <a:lnTo>
                    <a:pt x="1676" y="2041"/>
                  </a:lnTo>
                  <a:lnTo>
                    <a:pt x="1676" y="2041"/>
                  </a:lnTo>
                  <a:lnTo>
                    <a:pt x="1676" y="2040"/>
                  </a:lnTo>
                  <a:lnTo>
                    <a:pt x="1676" y="2039"/>
                  </a:lnTo>
                  <a:lnTo>
                    <a:pt x="1675" y="2037"/>
                  </a:lnTo>
                  <a:lnTo>
                    <a:pt x="1677" y="2035"/>
                  </a:lnTo>
                  <a:lnTo>
                    <a:pt x="1677" y="2032"/>
                  </a:lnTo>
                  <a:lnTo>
                    <a:pt x="1677" y="2030"/>
                  </a:lnTo>
                  <a:lnTo>
                    <a:pt x="1680" y="2025"/>
                  </a:lnTo>
                  <a:lnTo>
                    <a:pt x="1682" y="2022"/>
                  </a:lnTo>
                  <a:lnTo>
                    <a:pt x="1683" y="2019"/>
                  </a:lnTo>
                  <a:lnTo>
                    <a:pt x="1685" y="2016"/>
                  </a:lnTo>
                  <a:lnTo>
                    <a:pt x="1685" y="2012"/>
                  </a:lnTo>
                  <a:lnTo>
                    <a:pt x="1686" y="2010"/>
                  </a:lnTo>
                  <a:lnTo>
                    <a:pt x="1686" y="2006"/>
                  </a:lnTo>
                  <a:lnTo>
                    <a:pt x="1686" y="2004"/>
                  </a:lnTo>
                  <a:lnTo>
                    <a:pt x="1685" y="2001"/>
                  </a:lnTo>
                  <a:lnTo>
                    <a:pt x="1682" y="1999"/>
                  </a:lnTo>
                  <a:lnTo>
                    <a:pt x="1680" y="1996"/>
                  </a:lnTo>
                  <a:lnTo>
                    <a:pt x="1677" y="1993"/>
                  </a:lnTo>
                  <a:lnTo>
                    <a:pt x="1675" y="1990"/>
                  </a:lnTo>
                  <a:lnTo>
                    <a:pt x="1676" y="1988"/>
                  </a:lnTo>
                  <a:lnTo>
                    <a:pt x="1677" y="1984"/>
                  </a:lnTo>
                  <a:lnTo>
                    <a:pt x="1678" y="1981"/>
                  </a:lnTo>
                  <a:lnTo>
                    <a:pt x="1680" y="1978"/>
                  </a:lnTo>
                  <a:lnTo>
                    <a:pt x="1680" y="1976"/>
                  </a:lnTo>
                  <a:lnTo>
                    <a:pt x="1678" y="1974"/>
                  </a:lnTo>
                  <a:lnTo>
                    <a:pt x="1677" y="1973"/>
                  </a:lnTo>
                  <a:lnTo>
                    <a:pt x="1677" y="1971"/>
                  </a:lnTo>
                  <a:lnTo>
                    <a:pt x="1677" y="1970"/>
                  </a:lnTo>
                  <a:lnTo>
                    <a:pt x="1678" y="1968"/>
                  </a:lnTo>
                  <a:lnTo>
                    <a:pt x="1678" y="1965"/>
                  </a:lnTo>
                  <a:lnTo>
                    <a:pt x="1680" y="1964"/>
                  </a:lnTo>
                  <a:lnTo>
                    <a:pt x="1680" y="1961"/>
                  </a:lnTo>
                  <a:lnTo>
                    <a:pt x="1681" y="1960"/>
                  </a:lnTo>
                  <a:lnTo>
                    <a:pt x="1682" y="1959"/>
                  </a:lnTo>
                  <a:lnTo>
                    <a:pt x="1682" y="1958"/>
                  </a:lnTo>
                  <a:lnTo>
                    <a:pt x="1683" y="1956"/>
                  </a:lnTo>
                  <a:lnTo>
                    <a:pt x="1683" y="1954"/>
                  </a:lnTo>
                  <a:lnTo>
                    <a:pt x="1683" y="1951"/>
                  </a:lnTo>
                  <a:lnTo>
                    <a:pt x="1685" y="1950"/>
                  </a:lnTo>
                  <a:lnTo>
                    <a:pt x="1685" y="1949"/>
                  </a:lnTo>
                  <a:lnTo>
                    <a:pt x="1686" y="1949"/>
                  </a:lnTo>
                  <a:lnTo>
                    <a:pt x="1686" y="1942"/>
                  </a:lnTo>
                  <a:lnTo>
                    <a:pt x="1686" y="1939"/>
                  </a:lnTo>
                  <a:lnTo>
                    <a:pt x="1687" y="1938"/>
                  </a:lnTo>
                  <a:lnTo>
                    <a:pt x="1688" y="1937"/>
                  </a:lnTo>
                  <a:lnTo>
                    <a:pt x="1688" y="1935"/>
                  </a:lnTo>
                  <a:lnTo>
                    <a:pt x="1687" y="1933"/>
                  </a:lnTo>
                  <a:lnTo>
                    <a:pt x="1686" y="1930"/>
                  </a:lnTo>
                  <a:lnTo>
                    <a:pt x="1686" y="1928"/>
                  </a:lnTo>
                  <a:lnTo>
                    <a:pt x="1685" y="1927"/>
                  </a:lnTo>
                  <a:lnTo>
                    <a:pt x="1685" y="1924"/>
                  </a:lnTo>
                  <a:lnTo>
                    <a:pt x="1686" y="1923"/>
                  </a:lnTo>
                  <a:lnTo>
                    <a:pt x="1686" y="1920"/>
                  </a:lnTo>
                  <a:lnTo>
                    <a:pt x="1686" y="1919"/>
                  </a:lnTo>
                  <a:lnTo>
                    <a:pt x="1686" y="1918"/>
                  </a:lnTo>
                  <a:lnTo>
                    <a:pt x="1683" y="1917"/>
                  </a:lnTo>
                  <a:lnTo>
                    <a:pt x="1683" y="1914"/>
                  </a:lnTo>
                  <a:lnTo>
                    <a:pt x="1685" y="1913"/>
                  </a:lnTo>
                  <a:lnTo>
                    <a:pt x="1686" y="1912"/>
                  </a:lnTo>
                  <a:lnTo>
                    <a:pt x="1687" y="1910"/>
                  </a:lnTo>
                  <a:lnTo>
                    <a:pt x="1688" y="1909"/>
                  </a:lnTo>
                  <a:lnTo>
                    <a:pt x="1688" y="1908"/>
                  </a:lnTo>
                  <a:lnTo>
                    <a:pt x="1687" y="1905"/>
                  </a:lnTo>
                  <a:lnTo>
                    <a:pt x="1687" y="1904"/>
                  </a:lnTo>
                  <a:lnTo>
                    <a:pt x="1688" y="1902"/>
                  </a:lnTo>
                  <a:lnTo>
                    <a:pt x="1691" y="1900"/>
                  </a:lnTo>
                  <a:lnTo>
                    <a:pt x="1692" y="1899"/>
                  </a:lnTo>
                  <a:lnTo>
                    <a:pt x="1692" y="1899"/>
                  </a:lnTo>
                  <a:lnTo>
                    <a:pt x="1692" y="1898"/>
                  </a:lnTo>
                  <a:lnTo>
                    <a:pt x="1691" y="1897"/>
                  </a:lnTo>
                  <a:lnTo>
                    <a:pt x="1691" y="1894"/>
                  </a:lnTo>
                  <a:lnTo>
                    <a:pt x="1691" y="1893"/>
                  </a:lnTo>
                  <a:lnTo>
                    <a:pt x="1691" y="1892"/>
                  </a:lnTo>
                  <a:lnTo>
                    <a:pt x="1691" y="1892"/>
                  </a:lnTo>
                  <a:lnTo>
                    <a:pt x="1690" y="1891"/>
                  </a:lnTo>
                  <a:lnTo>
                    <a:pt x="1688" y="1891"/>
                  </a:lnTo>
                  <a:lnTo>
                    <a:pt x="1688" y="1889"/>
                  </a:lnTo>
                  <a:lnTo>
                    <a:pt x="1688" y="1881"/>
                  </a:lnTo>
                  <a:lnTo>
                    <a:pt x="1687" y="1878"/>
                  </a:lnTo>
                  <a:lnTo>
                    <a:pt x="1685" y="1877"/>
                  </a:lnTo>
                  <a:lnTo>
                    <a:pt x="1683" y="1874"/>
                  </a:lnTo>
                  <a:lnTo>
                    <a:pt x="1683" y="1873"/>
                  </a:lnTo>
                  <a:lnTo>
                    <a:pt x="1683" y="1871"/>
                  </a:lnTo>
                  <a:lnTo>
                    <a:pt x="1685" y="1869"/>
                  </a:lnTo>
                  <a:lnTo>
                    <a:pt x="1685" y="1868"/>
                  </a:lnTo>
                  <a:lnTo>
                    <a:pt x="1685" y="1867"/>
                  </a:lnTo>
                  <a:lnTo>
                    <a:pt x="1683" y="1867"/>
                  </a:lnTo>
                  <a:lnTo>
                    <a:pt x="1680" y="1866"/>
                  </a:lnTo>
                  <a:lnTo>
                    <a:pt x="1671" y="1862"/>
                  </a:lnTo>
                  <a:lnTo>
                    <a:pt x="1663" y="1858"/>
                  </a:lnTo>
                  <a:lnTo>
                    <a:pt x="1657" y="1854"/>
                  </a:lnTo>
                  <a:lnTo>
                    <a:pt x="1651" y="1853"/>
                  </a:lnTo>
                  <a:lnTo>
                    <a:pt x="1646" y="1852"/>
                  </a:lnTo>
                  <a:lnTo>
                    <a:pt x="1641" y="1850"/>
                  </a:lnTo>
                  <a:lnTo>
                    <a:pt x="1638" y="1850"/>
                  </a:lnTo>
                  <a:lnTo>
                    <a:pt x="1636" y="1848"/>
                  </a:lnTo>
                  <a:lnTo>
                    <a:pt x="1635" y="1848"/>
                  </a:lnTo>
                  <a:lnTo>
                    <a:pt x="1633" y="1847"/>
                  </a:lnTo>
                  <a:lnTo>
                    <a:pt x="1630" y="1847"/>
                  </a:lnTo>
                  <a:lnTo>
                    <a:pt x="1616" y="1846"/>
                  </a:lnTo>
                  <a:lnTo>
                    <a:pt x="1604" y="1842"/>
                  </a:lnTo>
                  <a:lnTo>
                    <a:pt x="1601" y="1840"/>
                  </a:lnTo>
                  <a:lnTo>
                    <a:pt x="1599" y="1838"/>
                  </a:lnTo>
                  <a:lnTo>
                    <a:pt x="1596" y="1836"/>
                  </a:lnTo>
                  <a:lnTo>
                    <a:pt x="1594" y="1833"/>
                  </a:lnTo>
                  <a:lnTo>
                    <a:pt x="1590" y="1833"/>
                  </a:lnTo>
                  <a:lnTo>
                    <a:pt x="1587" y="1832"/>
                  </a:lnTo>
                  <a:lnTo>
                    <a:pt x="1585" y="1831"/>
                  </a:lnTo>
                  <a:lnTo>
                    <a:pt x="1584" y="1828"/>
                  </a:lnTo>
                  <a:lnTo>
                    <a:pt x="1579" y="1826"/>
                  </a:lnTo>
                  <a:lnTo>
                    <a:pt x="1576" y="1822"/>
                  </a:lnTo>
                  <a:lnTo>
                    <a:pt x="1575" y="1818"/>
                  </a:lnTo>
                  <a:lnTo>
                    <a:pt x="1572" y="1815"/>
                  </a:lnTo>
                  <a:lnTo>
                    <a:pt x="1570" y="1811"/>
                  </a:lnTo>
                  <a:lnTo>
                    <a:pt x="1569" y="1810"/>
                  </a:lnTo>
                  <a:lnTo>
                    <a:pt x="1567" y="1808"/>
                  </a:lnTo>
                  <a:lnTo>
                    <a:pt x="1566" y="1807"/>
                  </a:lnTo>
                  <a:lnTo>
                    <a:pt x="1565" y="1805"/>
                  </a:lnTo>
                  <a:lnTo>
                    <a:pt x="1562" y="1805"/>
                  </a:lnTo>
                  <a:lnTo>
                    <a:pt x="1561" y="1805"/>
                  </a:lnTo>
                  <a:lnTo>
                    <a:pt x="1560" y="1803"/>
                  </a:lnTo>
                  <a:lnTo>
                    <a:pt x="1560" y="1802"/>
                  </a:lnTo>
                  <a:lnTo>
                    <a:pt x="1559" y="1801"/>
                  </a:lnTo>
                  <a:lnTo>
                    <a:pt x="1559" y="1799"/>
                  </a:lnTo>
                  <a:lnTo>
                    <a:pt x="1557" y="1796"/>
                  </a:lnTo>
                  <a:lnTo>
                    <a:pt x="1556" y="1795"/>
                  </a:lnTo>
                  <a:lnTo>
                    <a:pt x="1552" y="1794"/>
                  </a:lnTo>
                  <a:lnTo>
                    <a:pt x="1549" y="1792"/>
                  </a:lnTo>
                  <a:lnTo>
                    <a:pt x="1546" y="1791"/>
                  </a:lnTo>
                  <a:lnTo>
                    <a:pt x="1544" y="1790"/>
                  </a:lnTo>
                  <a:lnTo>
                    <a:pt x="1541" y="1786"/>
                  </a:lnTo>
                  <a:lnTo>
                    <a:pt x="1539" y="1782"/>
                  </a:lnTo>
                  <a:lnTo>
                    <a:pt x="1536" y="1779"/>
                  </a:lnTo>
                  <a:lnTo>
                    <a:pt x="1534" y="1775"/>
                  </a:lnTo>
                  <a:lnTo>
                    <a:pt x="1530" y="1772"/>
                  </a:lnTo>
                  <a:lnTo>
                    <a:pt x="1528" y="1770"/>
                  </a:lnTo>
                  <a:lnTo>
                    <a:pt x="1525" y="1766"/>
                  </a:lnTo>
                  <a:lnTo>
                    <a:pt x="1523" y="1762"/>
                  </a:lnTo>
                  <a:lnTo>
                    <a:pt x="1520" y="1759"/>
                  </a:lnTo>
                  <a:lnTo>
                    <a:pt x="1518" y="1755"/>
                  </a:lnTo>
                  <a:lnTo>
                    <a:pt x="1510" y="1748"/>
                  </a:lnTo>
                  <a:lnTo>
                    <a:pt x="1504" y="1740"/>
                  </a:lnTo>
                  <a:lnTo>
                    <a:pt x="1494" y="1735"/>
                  </a:lnTo>
                  <a:lnTo>
                    <a:pt x="1490" y="1734"/>
                  </a:lnTo>
                  <a:lnTo>
                    <a:pt x="1486" y="1733"/>
                  </a:lnTo>
                  <a:lnTo>
                    <a:pt x="1483" y="1731"/>
                  </a:lnTo>
                  <a:lnTo>
                    <a:pt x="1480" y="1730"/>
                  </a:lnTo>
                  <a:lnTo>
                    <a:pt x="1478" y="1729"/>
                  </a:lnTo>
                  <a:lnTo>
                    <a:pt x="1478" y="1729"/>
                  </a:lnTo>
                  <a:lnTo>
                    <a:pt x="1478" y="1728"/>
                  </a:lnTo>
                  <a:lnTo>
                    <a:pt x="1479" y="1728"/>
                  </a:lnTo>
                  <a:lnTo>
                    <a:pt x="1479" y="1726"/>
                  </a:lnTo>
                  <a:lnTo>
                    <a:pt x="1480" y="1726"/>
                  </a:lnTo>
                  <a:lnTo>
                    <a:pt x="1480" y="1726"/>
                  </a:lnTo>
                  <a:lnTo>
                    <a:pt x="1481" y="1724"/>
                  </a:lnTo>
                  <a:lnTo>
                    <a:pt x="1480" y="1720"/>
                  </a:lnTo>
                  <a:lnTo>
                    <a:pt x="1479" y="1718"/>
                  </a:lnTo>
                  <a:lnTo>
                    <a:pt x="1476" y="1715"/>
                  </a:lnTo>
                  <a:lnTo>
                    <a:pt x="1473" y="1714"/>
                  </a:lnTo>
                  <a:lnTo>
                    <a:pt x="1472" y="1711"/>
                  </a:lnTo>
                  <a:lnTo>
                    <a:pt x="1472" y="1709"/>
                  </a:lnTo>
                  <a:lnTo>
                    <a:pt x="1474" y="1708"/>
                  </a:lnTo>
                  <a:lnTo>
                    <a:pt x="1475" y="1705"/>
                  </a:lnTo>
                  <a:lnTo>
                    <a:pt x="1479" y="1703"/>
                  </a:lnTo>
                  <a:lnTo>
                    <a:pt x="1481" y="1700"/>
                  </a:lnTo>
                  <a:lnTo>
                    <a:pt x="1485" y="1699"/>
                  </a:lnTo>
                  <a:lnTo>
                    <a:pt x="1489" y="1698"/>
                  </a:lnTo>
                  <a:lnTo>
                    <a:pt x="1491" y="1697"/>
                  </a:lnTo>
                  <a:lnTo>
                    <a:pt x="1495" y="1695"/>
                  </a:lnTo>
                  <a:lnTo>
                    <a:pt x="1498" y="1693"/>
                  </a:lnTo>
                  <a:lnTo>
                    <a:pt x="1500" y="1692"/>
                  </a:lnTo>
                  <a:lnTo>
                    <a:pt x="1501" y="1689"/>
                  </a:lnTo>
                  <a:lnTo>
                    <a:pt x="1501" y="1687"/>
                  </a:lnTo>
                  <a:lnTo>
                    <a:pt x="1501" y="1684"/>
                  </a:lnTo>
                  <a:lnTo>
                    <a:pt x="1499" y="1683"/>
                  </a:lnTo>
                  <a:lnTo>
                    <a:pt x="1499" y="1684"/>
                  </a:lnTo>
                  <a:lnTo>
                    <a:pt x="1498" y="1685"/>
                  </a:lnTo>
                  <a:lnTo>
                    <a:pt x="1496" y="1685"/>
                  </a:lnTo>
                  <a:lnTo>
                    <a:pt x="1494" y="1685"/>
                  </a:lnTo>
                  <a:lnTo>
                    <a:pt x="1491" y="1685"/>
                  </a:lnTo>
                  <a:lnTo>
                    <a:pt x="1490" y="1684"/>
                  </a:lnTo>
                  <a:lnTo>
                    <a:pt x="1488" y="1683"/>
                  </a:lnTo>
                  <a:lnTo>
                    <a:pt x="1486" y="1682"/>
                  </a:lnTo>
                  <a:lnTo>
                    <a:pt x="1483" y="1679"/>
                  </a:lnTo>
                  <a:lnTo>
                    <a:pt x="1481" y="1679"/>
                  </a:lnTo>
                  <a:lnTo>
                    <a:pt x="1480" y="1679"/>
                  </a:lnTo>
                  <a:lnTo>
                    <a:pt x="1480" y="1679"/>
                  </a:lnTo>
                  <a:lnTo>
                    <a:pt x="1481" y="1678"/>
                  </a:lnTo>
                  <a:lnTo>
                    <a:pt x="1481" y="1678"/>
                  </a:lnTo>
                  <a:lnTo>
                    <a:pt x="1483" y="1678"/>
                  </a:lnTo>
                  <a:lnTo>
                    <a:pt x="1483" y="1677"/>
                  </a:lnTo>
                  <a:lnTo>
                    <a:pt x="1484" y="1675"/>
                  </a:lnTo>
                  <a:lnTo>
                    <a:pt x="1484" y="1674"/>
                  </a:lnTo>
                  <a:lnTo>
                    <a:pt x="1483" y="1673"/>
                  </a:lnTo>
                  <a:lnTo>
                    <a:pt x="1480" y="1672"/>
                  </a:lnTo>
                  <a:lnTo>
                    <a:pt x="1480" y="1664"/>
                  </a:lnTo>
                  <a:lnTo>
                    <a:pt x="1480" y="1663"/>
                  </a:lnTo>
                  <a:lnTo>
                    <a:pt x="1480" y="1663"/>
                  </a:lnTo>
                  <a:lnTo>
                    <a:pt x="1481" y="1663"/>
                  </a:lnTo>
                  <a:lnTo>
                    <a:pt x="1483" y="1663"/>
                  </a:lnTo>
                  <a:lnTo>
                    <a:pt x="1484" y="1663"/>
                  </a:lnTo>
                  <a:lnTo>
                    <a:pt x="1486" y="1662"/>
                  </a:lnTo>
                  <a:lnTo>
                    <a:pt x="1486" y="1660"/>
                  </a:lnTo>
                  <a:lnTo>
                    <a:pt x="1488" y="1659"/>
                  </a:lnTo>
                  <a:lnTo>
                    <a:pt x="1488" y="1658"/>
                  </a:lnTo>
                  <a:lnTo>
                    <a:pt x="1489" y="1657"/>
                  </a:lnTo>
                  <a:lnTo>
                    <a:pt x="1489" y="1655"/>
                  </a:lnTo>
                  <a:lnTo>
                    <a:pt x="1490" y="1654"/>
                  </a:lnTo>
                  <a:lnTo>
                    <a:pt x="1493" y="1653"/>
                  </a:lnTo>
                  <a:lnTo>
                    <a:pt x="1495" y="1652"/>
                  </a:lnTo>
                  <a:lnTo>
                    <a:pt x="1496" y="1651"/>
                  </a:lnTo>
                  <a:lnTo>
                    <a:pt x="1498" y="1649"/>
                  </a:lnTo>
                  <a:lnTo>
                    <a:pt x="1498" y="1647"/>
                  </a:lnTo>
                  <a:lnTo>
                    <a:pt x="1496" y="1644"/>
                  </a:lnTo>
                  <a:lnTo>
                    <a:pt x="1496" y="1642"/>
                  </a:lnTo>
                  <a:lnTo>
                    <a:pt x="1495" y="1639"/>
                  </a:lnTo>
                  <a:lnTo>
                    <a:pt x="1495" y="1638"/>
                  </a:lnTo>
                  <a:lnTo>
                    <a:pt x="1496" y="1636"/>
                  </a:lnTo>
                  <a:lnTo>
                    <a:pt x="1504" y="1634"/>
                  </a:lnTo>
                  <a:lnTo>
                    <a:pt x="1511" y="1633"/>
                  </a:lnTo>
                  <a:lnTo>
                    <a:pt x="1518" y="1631"/>
                  </a:lnTo>
                  <a:lnTo>
                    <a:pt x="1519" y="1629"/>
                  </a:lnTo>
                  <a:lnTo>
                    <a:pt x="1519" y="1628"/>
                  </a:lnTo>
                  <a:lnTo>
                    <a:pt x="1519" y="1626"/>
                  </a:lnTo>
                  <a:lnTo>
                    <a:pt x="1519" y="1624"/>
                  </a:lnTo>
                  <a:lnTo>
                    <a:pt x="1519" y="1623"/>
                  </a:lnTo>
                  <a:lnTo>
                    <a:pt x="1520" y="1622"/>
                  </a:lnTo>
                  <a:lnTo>
                    <a:pt x="1523" y="1619"/>
                  </a:lnTo>
                  <a:lnTo>
                    <a:pt x="1525" y="1617"/>
                  </a:lnTo>
                  <a:lnTo>
                    <a:pt x="1525" y="1614"/>
                  </a:lnTo>
                  <a:lnTo>
                    <a:pt x="1528" y="1613"/>
                  </a:lnTo>
                  <a:lnTo>
                    <a:pt x="1530" y="1612"/>
                  </a:lnTo>
                  <a:lnTo>
                    <a:pt x="1533" y="1611"/>
                  </a:lnTo>
                  <a:lnTo>
                    <a:pt x="1536" y="1611"/>
                  </a:lnTo>
                  <a:lnTo>
                    <a:pt x="1539" y="1611"/>
                  </a:lnTo>
                  <a:lnTo>
                    <a:pt x="1543" y="1609"/>
                  </a:lnTo>
                  <a:lnTo>
                    <a:pt x="1544" y="1609"/>
                  </a:lnTo>
                  <a:lnTo>
                    <a:pt x="1546" y="1607"/>
                  </a:lnTo>
                  <a:lnTo>
                    <a:pt x="1548" y="1605"/>
                  </a:lnTo>
                  <a:lnTo>
                    <a:pt x="1548" y="1603"/>
                  </a:lnTo>
                  <a:lnTo>
                    <a:pt x="1549" y="1602"/>
                  </a:lnTo>
                  <a:lnTo>
                    <a:pt x="1551" y="1601"/>
                  </a:lnTo>
                  <a:lnTo>
                    <a:pt x="1554" y="1598"/>
                  </a:lnTo>
                  <a:lnTo>
                    <a:pt x="1556" y="1596"/>
                  </a:lnTo>
                  <a:lnTo>
                    <a:pt x="1557" y="1593"/>
                  </a:lnTo>
                  <a:lnTo>
                    <a:pt x="1557" y="1590"/>
                  </a:lnTo>
                  <a:lnTo>
                    <a:pt x="1556" y="1586"/>
                  </a:lnTo>
                  <a:lnTo>
                    <a:pt x="1555" y="1583"/>
                  </a:lnTo>
                  <a:lnTo>
                    <a:pt x="1554" y="1582"/>
                  </a:lnTo>
                  <a:lnTo>
                    <a:pt x="1554" y="1580"/>
                  </a:lnTo>
                  <a:lnTo>
                    <a:pt x="1554" y="1578"/>
                  </a:lnTo>
                  <a:lnTo>
                    <a:pt x="1555" y="1575"/>
                  </a:lnTo>
                  <a:lnTo>
                    <a:pt x="1556" y="1571"/>
                  </a:lnTo>
                  <a:lnTo>
                    <a:pt x="1557" y="1568"/>
                  </a:lnTo>
                  <a:lnTo>
                    <a:pt x="1560" y="1565"/>
                  </a:lnTo>
                  <a:lnTo>
                    <a:pt x="1559" y="1563"/>
                  </a:lnTo>
                  <a:lnTo>
                    <a:pt x="1559" y="1562"/>
                  </a:lnTo>
                  <a:lnTo>
                    <a:pt x="1557" y="1561"/>
                  </a:lnTo>
                  <a:lnTo>
                    <a:pt x="1556" y="1558"/>
                  </a:lnTo>
                  <a:lnTo>
                    <a:pt x="1556" y="1557"/>
                  </a:lnTo>
                  <a:lnTo>
                    <a:pt x="1556" y="1555"/>
                  </a:lnTo>
                  <a:lnTo>
                    <a:pt x="1557" y="1554"/>
                  </a:lnTo>
                  <a:lnTo>
                    <a:pt x="1559" y="1552"/>
                  </a:lnTo>
                  <a:lnTo>
                    <a:pt x="1559" y="1551"/>
                  </a:lnTo>
                  <a:lnTo>
                    <a:pt x="1557" y="1550"/>
                  </a:lnTo>
                  <a:lnTo>
                    <a:pt x="1556" y="1549"/>
                  </a:lnTo>
                  <a:lnTo>
                    <a:pt x="1554" y="1546"/>
                  </a:lnTo>
                  <a:lnTo>
                    <a:pt x="1552" y="1545"/>
                  </a:lnTo>
                  <a:lnTo>
                    <a:pt x="1550" y="1544"/>
                  </a:lnTo>
                  <a:lnTo>
                    <a:pt x="1549" y="1540"/>
                  </a:lnTo>
                  <a:lnTo>
                    <a:pt x="1548" y="1537"/>
                  </a:lnTo>
                  <a:lnTo>
                    <a:pt x="1545" y="1535"/>
                  </a:lnTo>
                  <a:lnTo>
                    <a:pt x="1543" y="1532"/>
                  </a:lnTo>
                  <a:lnTo>
                    <a:pt x="1540" y="1531"/>
                  </a:lnTo>
                  <a:lnTo>
                    <a:pt x="1536" y="1531"/>
                  </a:lnTo>
                  <a:lnTo>
                    <a:pt x="1530" y="1531"/>
                  </a:lnTo>
                  <a:lnTo>
                    <a:pt x="1525" y="1532"/>
                  </a:lnTo>
                  <a:lnTo>
                    <a:pt x="1521" y="1534"/>
                  </a:lnTo>
                  <a:lnTo>
                    <a:pt x="1518" y="1534"/>
                  </a:lnTo>
                  <a:lnTo>
                    <a:pt x="1516" y="1534"/>
                  </a:lnTo>
                  <a:lnTo>
                    <a:pt x="1515" y="1532"/>
                  </a:lnTo>
                  <a:lnTo>
                    <a:pt x="1513" y="1531"/>
                  </a:lnTo>
                  <a:lnTo>
                    <a:pt x="1511" y="1530"/>
                  </a:lnTo>
                  <a:lnTo>
                    <a:pt x="1509" y="1530"/>
                  </a:lnTo>
                  <a:lnTo>
                    <a:pt x="1506" y="1531"/>
                  </a:lnTo>
                  <a:lnTo>
                    <a:pt x="1494" y="1532"/>
                  </a:lnTo>
                  <a:lnTo>
                    <a:pt x="1480" y="1536"/>
                  </a:lnTo>
                  <a:lnTo>
                    <a:pt x="1468" y="1539"/>
                  </a:lnTo>
                  <a:lnTo>
                    <a:pt x="1459" y="1539"/>
                  </a:lnTo>
                  <a:lnTo>
                    <a:pt x="1452" y="1536"/>
                  </a:lnTo>
                  <a:lnTo>
                    <a:pt x="1444" y="1534"/>
                  </a:lnTo>
                  <a:lnTo>
                    <a:pt x="1430" y="1534"/>
                  </a:lnTo>
                  <a:lnTo>
                    <a:pt x="1418" y="1536"/>
                  </a:lnTo>
                  <a:lnTo>
                    <a:pt x="1409" y="1536"/>
                  </a:lnTo>
                  <a:lnTo>
                    <a:pt x="1399" y="1536"/>
                  </a:lnTo>
                  <a:lnTo>
                    <a:pt x="1388" y="1535"/>
                  </a:lnTo>
                  <a:lnTo>
                    <a:pt x="1381" y="1532"/>
                  </a:lnTo>
                  <a:lnTo>
                    <a:pt x="1376" y="1529"/>
                  </a:lnTo>
                  <a:lnTo>
                    <a:pt x="1376" y="1524"/>
                  </a:lnTo>
                  <a:lnTo>
                    <a:pt x="1377" y="1521"/>
                  </a:lnTo>
                  <a:lnTo>
                    <a:pt x="1378" y="1519"/>
                  </a:lnTo>
                  <a:lnTo>
                    <a:pt x="1381" y="1515"/>
                  </a:lnTo>
                  <a:lnTo>
                    <a:pt x="1383" y="1512"/>
                  </a:lnTo>
                  <a:lnTo>
                    <a:pt x="1384" y="1511"/>
                  </a:lnTo>
                  <a:lnTo>
                    <a:pt x="1384" y="1509"/>
                  </a:lnTo>
                  <a:lnTo>
                    <a:pt x="1384" y="1506"/>
                  </a:lnTo>
                  <a:lnTo>
                    <a:pt x="1384" y="1504"/>
                  </a:lnTo>
                  <a:lnTo>
                    <a:pt x="1384" y="1501"/>
                  </a:lnTo>
                  <a:lnTo>
                    <a:pt x="1383" y="1500"/>
                  </a:lnTo>
                  <a:lnTo>
                    <a:pt x="1383" y="1496"/>
                  </a:lnTo>
                  <a:lnTo>
                    <a:pt x="1383" y="1493"/>
                  </a:lnTo>
                  <a:lnTo>
                    <a:pt x="1383" y="1489"/>
                  </a:lnTo>
                  <a:lnTo>
                    <a:pt x="1383" y="1485"/>
                  </a:lnTo>
                  <a:lnTo>
                    <a:pt x="1383" y="1481"/>
                  </a:lnTo>
                  <a:lnTo>
                    <a:pt x="1383" y="1479"/>
                  </a:lnTo>
                  <a:lnTo>
                    <a:pt x="1381" y="1478"/>
                  </a:lnTo>
                  <a:lnTo>
                    <a:pt x="1377" y="1475"/>
                  </a:lnTo>
                  <a:lnTo>
                    <a:pt x="1373" y="1474"/>
                  </a:lnTo>
                  <a:lnTo>
                    <a:pt x="1359" y="1463"/>
                  </a:lnTo>
                  <a:lnTo>
                    <a:pt x="1347" y="1453"/>
                  </a:lnTo>
                  <a:lnTo>
                    <a:pt x="1341" y="1452"/>
                  </a:lnTo>
                  <a:lnTo>
                    <a:pt x="1332" y="1454"/>
                  </a:lnTo>
                  <a:lnTo>
                    <a:pt x="1323" y="1457"/>
                  </a:lnTo>
                  <a:lnTo>
                    <a:pt x="1316" y="1455"/>
                  </a:lnTo>
                  <a:lnTo>
                    <a:pt x="1305" y="1450"/>
                  </a:lnTo>
                  <a:lnTo>
                    <a:pt x="1293" y="1447"/>
                  </a:lnTo>
                  <a:lnTo>
                    <a:pt x="1281" y="1445"/>
                  </a:lnTo>
                  <a:lnTo>
                    <a:pt x="1275" y="1443"/>
                  </a:lnTo>
                  <a:lnTo>
                    <a:pt x="1266" y="1442"/>
                  </a:lnTo>
                  <a:lnTo>
                    <a:pt x="1260" y="1439"/>
                  </a:lnTo>
                  <a:lnTo>
                    <a:pt x="1257" y="1434"/>
                  </a:lnTo>
                  <a:lnTo>
                    <a:pt x="1258" y="1432"/>
                  </a:lnTo>
                  <a:lnTo>
                    <a:pt x="1258" y="1429"/>
                  </a:lnTo>
                  <a:lnTo>
                    <a:pt x="1260" y="1427"/>
                  </a:lnTo>
                  <a:lnTo>
                    <a:pt x="1260" y="1424"/>
                  </a:lnTo>
                  <a:lnTo>
                    <a:pt x="1258" y="1422"/>
                  </a:lnTo>
                  <a:lnTo>
                    <a:pt x="1255" y="1419"/>
                  </a:lnTo>
                  <a:lnTo>
                    <a:pt x="1250" y="1414"/>
                  </a:lnTo>
                  <a:lnTo>
                    <a:pt x="1245" y="1411"/>
                  </a:lnTo>
                  <a:lnTo>
                    <a:pt x="1240" y="1408"/>
                  </a:lnTo>
                  <a:lnTo>
                    <a:pt x="1227" y="1407"/>
                  </a:lnTo>
                  <a:lnTo>
                    <a:pt x="1215" y="1408"/>
                  </a:lnTo>
                  <a:lnTo>
                    <a:pt x="1202" y="1408"/>
                  </a:lnTo>
                  <a:lnTo>
                    <a:pt x="1200" y="1408"/>
                  </a:lnTo>
                  <a:lnTo>
                    <a:pt x="1199" y="1409"/>
                  </a:lnTo>
                  <a:lnTo>
                    <a:pt x="1197" y="1411"/>
                  </a:lnTo>
                  <a:lnTo>
                    <a:pt x="1197" y="1412"/>
                  </a:lnTo>
                  <a:lnTo>
                    <a:pt x="1197" y="1414"/>
                  </a:lnTo>
                  <a:lnTo>
                    <a:pt x="1197" y="1415"/>
                  </a:lnTo>
                  <a:lnTo>
                    <a:pt x="1199" y="1417"/>
                  </a:lnTo>
                  <a:lnTo>
                    <a:pt x="1199" y="1419"/>
                  </a:lnTo>
                  <a:lnTo>
                    <a:pt x="1199" y="1419"/>
                  </a:lnTo>
                  <a:lnTo>
                    <a:pt x="1199" y="1420"/>
                  </a:lnTo>
                  <a:lnTo>
                    <a:pt x="1197" y="1420"/>
                  </a:lnTo>
                  <a:lnTo>
                    <a:pt x="1195" y="1420"/>
                  </a:lnTo>
                  <a:lnTo>
                    <a:pt x="1192" y="1419"/>
                  </a:lnTo>
                  <a:lnTo>
                    <a:pt x="1181" y="1412"/>
                  </a:lnTo>
                  <a:lnTo>
                    <a:pt x="1169" y="1404"/>
                  </a:lnTo>
                  <a:lnTo>
                    <a:pt x="1158" y="1398"/>
                  </a:lnTo>
                  <a:lnTo>
                    <a:pt x="1140" y="1389"/>
                  </a:lnTo>
                  <a:lnTo>
                    <a:pt x="1123" y="1384"/>
                  </a:lnTo>
                  <a:lnTo>
                    <a:pt x="1105" y="1379"/>
                  </a:lnTo>
                  <a:lnTo>
                    <a:pt x="1082" y="1372"/>
                  </a:lnTo>
                  <a:lnTo>
                    <a:pt x="1060" y="1361"/>
                  </a:lnTo>
                  <a:lnTo>
                    <a:pt x="1048" y="1353"/>
                  </a:lnTo>
                  <a:lnTo>
                    <a:pt x="1037" y="1346"/>
                  </a:lnTo>
                  <a:lnTo>
                    <a:pt x="1026" y="1340"/>
                  </a:lnTo>
                  <a:lnTo>
                    <a:pt x="1013" y="1335"/>
                  </a:lnTo>
                  <a:lnTo>
                    <a:pt x="996" y="1323"/>
                  </a:lnTo>
                  <a:lnTo>
                    <a:pt x="977" y="1311"/>
                  </a:lnTo>
                  <a:lnTo>
                    <a:pt x="974" y="1309"/>
                  </a:lnTo>
                  <a:lnTo>
                    <a:pt x="971" y="1306"/>
                  </a:lnTo>
                  <a:lnTo>
                    <a:pt x="968" y="1304"/>
                  </a:lnTo>
                  <a:lnTo>
                    <a:pt x="966" y="1302"/>
                  </a:lnTo>
                  <a:lnTo>
                    <a:pt x="965" y="1300"/>
                  </a:lnTo>
                  <a:lnTo>
                    <a:pt x="963" y="1299"/>
                  </a:lnTo>
                  <a:lnTo>
                    <a:pt x="965" y="1295"/>
                  </a:lnTo>
                  <a:lnTo>
                    <a:pt x="965" y="1292"/>
                  </a:lnTo>
                  <a:lnTo>
                    <a:pt x="966" y="1290"/>
                  </a:lnTo>
                  <a:lnTo>
                    <a:pt x="967" y="1287"/>
                  </a:lnTo>
                  <a:lnTo>
                    <a:pt x="968" y="1285"/>
                  </a:lnTo>
                  <a:lnTo>
                    <a:pt x="969" y="1282"/>
                  </a:lnTo>
                  <a:lnTo>
                    <a:pt x="965" y="1270"/>
                  </a:lnTo>
                  <a:lnTo>
                    <a:pt x="956" y="1259"/>
                  </a:lnTo>
                  <a:lnTo>
                    <a:pt x="946" y="1249"/>
                  </a:lnTo>
                  <a:lnTo>
                    <a:pt x="940" y="1241"/>
                  </a:lnTo>
                  <a:lnTo>
                    <a:pt x="935" y="1236"/>
                  </a:lnTo>
                  <a:lnTo>
                    <a:pt x="930" y="1230"/>
                  </a:lnTo>
                  <a:lnTo>
                    <a:pt x="920" y="1223"/>
                  </a:lnTo>
                  <a:lnTo>
                    <a:pt x="908" y="1215"/>
                  </a:lnTo>
                  <a:lnTo>
                    <a:pt x="897" y="1202"/>
                  </a:lnTo>
                  <a:lnTo>
                    <a:pt x="885" y="1192"/>
                  </a:lnTo>
                  <a:lnTo>
                    <a:pt x="877" y="1185"/>
                  </a:lnTo>
                  <a:lnTo>
                    <a:pt x="871" y="1178"/>
                  </a:lnTo>
                  <a:lnTo>
                    <a:pt x="867" y="1169"/>
                  </a:lnTo>
                  <a:lnTo>
                    <a:pt x="864" y="1163"/>
                  </a:lnTo>
                  <a:lnTo>
                    <a:pt x="854" y="1151"/>
                  </a:lnTo>
                  <a:lnTo>
                    <a:pt x="841" y="1141"/>
                  </a:lnTo>
                  <a:lnTo>
                    <a:pt x="830" y="1132"/>
                  </a:lnTo>
                  <a:lnTo>
                    <a:pt x="820" y="1121"/>
                  </a:lnTo>
                  <a:lnTo>
                    <a:pt x="809" y="1113"/>
                  </a:lnTo>
                  <a:lnTo>
                    <a:pt x="804" y="1108"/>
                  </a:lnTo>
                  <a:lnTo>
                    <a:pt x="801" y="1102"/>
                  </a:lnTo>
                  <a:lnTo>
                    <a:pt x="799" y="1095"/>
                  </a:lnTo>
                  <a:lnTo>
                    <a:pt x="789" y="1076"/>
                  </a:lnTo>
                  <a:lnTo>
                    <a:pt x="775" y="1059"/>
                  </a:lnTo>
                  <a:lnTo>
                    <a:pt x="773" y="1056"/>
                  </a:lnTo>
                  <a:lnTo>
                    <a:pt x="771" y="1054"/>
                  </a:lnTo>
                  <a:lnTo>
                    <a:pt x="769" y="1051"/>
                  </a:lnTo>
                  <a:lnTo>
                    <a:pt x="766" y="1049"/>
                  </a:lnTo>
                  <a:lnTo>
                    <a:pt x="764" y="1046"/>
                  </a:lnTo>
                  <a:lnTo>
                    <a:pt x="761" y="1045"/>
                  </a:lnTo>
                  <a:lnTo>
                    <a:pt x="759" y="1045"/>
                  </a:lnTo>
                  <a:lnTo>
                    <a:pt x="758" y="1045"/>
                  </a:lnTo>
                  <a:lnTo>
                    <a:pt x="756" y="1047"/>
                  </a:lnTo>
                  <a:lnTo>
                    <a:pt x="756" y="1050"/>
                  </a:lnTo>
                  <a:lnTo>
                    <a:pt x="760" y="1065"/>
                  </a:lnTo>
                  <a:lnTo>
                    <a:pt x="759" y="1076"/>
                  </a:lnTo>
                  <a:lnTo>
                    <a:pt x="759" y="1080"/>
                  </a:lnTo>
                  <a:lnTo>
                    <a:pt x="759" y="1082"/>
                  </a:lnTo>
                  <a:lnTo>
                    <a:pt x="760" y="1086"/>
                  </a:lnTo>
                  <a:lnTo>
                    <a:pt x="763" y="1090"/>
                  </a:lnTo>
                  <a:lnTo>
                    <a:pt x="766" y="1092"/>
                  </a:lnTo>
                  <a:lnTo>
                    <a:pt x="776" y="1098"/>
                  </a:lnTo>
                  <a:lnTo>
                    <a:pt x="785" y="1105"/>
                  </a:lnTo>
                  <a:lnTo>
                    <a:pt x="791" y="1112"/>
                  </a:lnTo>
                  <a:lnTo>
                    <a:pt x="793" y="1121"/>
                  </a:lnTo>
                  <a:lnTo>
                    <a:pt x="796" y="1126"/>
                  </a:lnTo>
                  <a:lnTo>
                    <a:pt x="801" y="1132"/>
                  </a:lnTo>
                  <a:lnTo>
                    <a:pt x="806" y="1137"/>
                  </a:lnTo>
                  <a:lnTo>
                    <a:pt x="814" y="1146"/>
                  </a:lnTo>
                  <a:lnTo>
                    <a:pt x="822" y="1158"/>
                  </a:lnTo>
                  <a:lnTo>
                    <a:pt x="827" y="1164"/>
                  </a:lnTo>
                  <a:lnTo>
                    <a:pt x="832" y="1170"/>
                  </a:lnTo>
                  <a:lnTo>
                    <a:pt x="837" y="1175"/>
                  </a:lnTo>
                  <a:lnTo>
                    <a:pt x="840" y="1179"/>
                  </a:lnTo>
                  <a:lnTo>
                    <a:pt x="841" y="1182"/>
                  </a:lnTo>
                  <a:lnTo>
                    <a:pt x="842" y="1184"/>
                  </a:lnTo>
                  <a:lnTo>
                    <a:pt x="845" y="1187"/>
                  </a:lnTo>
                  <a:lnTo>
                    <a:pt x="846" y="1189"/>
                  </a:lnTo>
                  <a:lnTo>
                    <a:pt x="849" y="1192"/>
                  </a:lnTo>
                  <a:lnTo>
                    <a:pt x="851" y="1195"/>
                  </a:lnTo>
                  <a:lnTo>
                    <a:pt x="855" y="1200"/>
                  </a:lnTo>
                  <a:lnTo>
                    <a:pt x="856" y="1205"/>
                  </a:lnTo>
                  <a:lnTo>
                    <a:pt x="859" y="1210"/>
                  </a:lnTo>
                  <a:lnTo>
                    <a:pt x="860" y="1212"/>
                  </a:lnTo>
                  <a:lnTo>
                    <a:pt x="862" y="1214"/>
                  </a:lnTo>
                  <a:lnTo>
                    <a:pt x="865" y="1215"/>
                  </a:lnTo>
                  <a:lnTo>
                    <a:pt x="867" y="1216"/>
                  </a:lnTo>
                  <a:lnTo>
                    <a:pt x="870" y="1218"/>
                  </a:lnTo>
                  <a:lnTo>
                    <a:pt x="872" y="1220"/>
                  </a:lnTo>
                  <a:lnTo>
                    <a:pt x="876" y="1224"/>
                  </a:lnTo>
                  <a:lnTo>
                    <a:pt x="880" y="1229"/>
                  </a:lnTo>
                  <a:lnTo>
                    <a:pt x="882" y="1234"/>
                  </a:lnTo>
                  <a:lnTo>
                    <a:pt x="885" y="1239"/>
                  </a:lnTo>
                  <a:lnTo>
                    <a:pt x="885" y="1240"/>
                  </a:lnTo>
                  <a:lnTo>
                    <a:pt x="884" y="1241"/>
                  </a:lnTo>
                  <a:lnTo>
                    <a:pt x="882" y="1241"/>
                  </a:lnTo>
                  <a:lnTo>
                    <a:pt x="880" y="1241"/>
                  </a:lnTo>
                  <a:lnTo>
                    <a:pt x="879" y="1241"/>
                  </a:lnTo>
                  <a:lnTo>
                    <a:pt x="877" y="1241"/>
                  </a:lnTo>
                  <a:lnTo>
                    <a:pt x="874" y="1239"/>
                  </a:lnTo>
                  <a:lnTo>
                    <a:pt x="871" y="1238"/>
                  </a:lnTo>
                  <a:lnTo>
                    <a:pt x="869" y="1234"/>
                  </a:lnTo>
                  <a:lnTo>
                    <a:pt x="867" y="1231"/>
                  </a:lnTo>
                  <a:lnTo>
                    <a:pt x="865" y="1230"/>
                  </a:lnTo>
                  <a:lnTo>
                    <a:pt x="864" y="1228"/>
                  </a:lnTo>
                  <a:lnTo>
                    <a:pt x="861" y="1225"/>
                  </a:lnTo>
                  <a:lnTo>
                    <a:pt x="857" y="1223"/>
                  </a:lnTo>
                  <a:lnTo>
                    <a:pt x="854" y="1220"/>
                  </a:lnTo>
                  <a:lnTo>
                    <a:pt x="850" y="1218"/>
                  </a:lnTo>
                  <a:lnTo>
                    <a:pt x="849" y="1215"/>
                  </a:lnTo>
                  <a:lnTo>
                    <a:pt x="846" y="1213"/>
                  </a:lnTo>
                  <a:lnTo>
                    <a:pt x="842" y="1209"/>
                  </a:lnTo>
                  <a:lnTo>
                    <a:pt x="840" y="1207"/>
                  </a:lnTo>
                  <a:lnTo>
                    <a:pt x="837" y="1204"/>
                  </a:lnTo>
                  <a:lnTo>
                    <a:pt x="834" y="1203"/>
                  </a:lnTo>
                  <a:lnTo>
                    <a:pt x="830" y="1202"/>
                  </a:lnTo>
                  <a:lnTo>
                    <a:pt x="826" y="1202"/>
                  </a:lnTo>
                  <a:lnTo>
                    <a:pt x="824" y="1200"/>
                  </a:lnTo>
                  <a:lnTo>
                    <a:pt x="821" y="1198"/>
                  </a:lnTo>
                  <a:lnTo>
                    <a:pt x="820" y="1194"/>
                  </a:lnTo>
                  <a:lnTo>
                    <a:pt x="819" y="1184"/>
                  </a:lnTo>
                  <a:lnTo>
                    <a:pt x="818" y="1177"/>
                  </a:lnTo>
                  <a:lnTo>
                    <a:pt x="815" y="1169"/>
                  </a:lnTo>
                  <a:lnTo>
                    <a:pt x="806" y="1163"/>
                  </a:lnTo>
                  <a:lnTo>
                    <a:pt x="799" y="1158"/>
                  </a:lnTo>
                  <a:lnTo>
                    <a:pt x="791" y="1154"/>
                  </a:lnTo>
                  <a:lnTo>
                    <a:pt x="783" y="1151"/>
                  </a:lnTo>
                  <a:lnTo>
                    <a:pt x="778" y="1144"/>
                  </a:lnTo>
                  <a:lnTo>
                    <a:pt x="775" y="1137"/>
                  </a:lnTo>
                  <a:lnTo>
                    <a:pt x="775" y="1128"/>
                  </a:lnTo>
                  <a:lnTo>
                    <a:pt x="776" y="1121"/>
                  </a:lnTo>
                  <a:lnTo>
                    <a:pt x="773" y="1113"/>
                  </a:lnTo>
                  <a:lnTo>
                    <a:pt x="760" y="1103"/>
                  </a:lnTo>
                  <a:lnTo>
                    <a:pt x="751" y="1095"/>
                  </a:lnTo>
                  <a:lnTo>
                    <a:pt x="748" y="1092"/>
                  </a:lnTo>
                  <a:lnTo>
                    <a:pt x="747" y="1090"/>
                  </a:lnTo>
                  <a:lnTo>
                    <a:pt x="744" y="1086"/>
                  </a:lnTo>
                  <a:lnTo>
                    <a:pt x="743" y="1082"/>
                  </a:lnTo>
                  <a:lnTo>
                    <a:pt x="740" y="1080"/>
                  </a:lnTo>
                  <a:lnTo>
                    <a:pt x="733" y="1067"/>
                  </a:lnTo>
                  <a:lnTo>
                    <a:pt x="724" y="1055"/>
                  </a:lnTo>
                  <a:lnTo>
                    <a:pt x="714" y="1042"/>
                  </a:lnTo>
                  <a:lnTo>
                    <a:pt x="698" y="1019"/>
                  </a:lnTo>
                  <a:lnTo>
                    <a:pt x="683" y="995"/>
                  </a:lnTo>
                  <a:lnTo>
                    <a:pt x="673" y="985"/>
                  </a:lnTo>
                  <a:lnTo>
                    <a:pt x="663" y="976"/>
                  </a:lnTo>
                  <a:lnTo>
                    <a:pt x="652" y="969"/>
                  </a:lnTo>
                  <a:lnTo>
                    <a:pt x="636" y="958"/>
                  </a:lnTo>
                  <a:lnTo>
                    <a:pt x="621" y="943"/>
                  </a:lnTo>
                  <a:lnTo>
                    <a:pt x="608" y="924"/>
                  </a:lnTo>
                  <a:lnTo>
                    <a:pt x="598" y="906"/>
                  </a:lnTo>
                  <a:lnTo>
                    <a:pt x="591" y="886"/>
                  </a:lnTo>
                  <a:lnTo>
                    <a:pt x="586" y="874"/>
                  </a:lnTo>
                  <a:lnTo>
                    <a:pt x="581" y="862"/>
                  </a:lnTo>
                  <a:lnTo>
                    <a:pt x="578" y="858"/>
                  </a:lnTo>
                  <a:lnTo>
                    <a:pt x="576" y="855"/>
                  </a:lnTo>
                  <a:lnTo>
                    <a:pt x="573" y="852"/>
                  </a:lnTo>
                  <a:lnTo>
                    <a:pt x="571" y="848"/>
                  </a:lnTo>
                  <a:lnTo>
                    <a:pt x="567" y="845"/>
                  </a:lnTo>
                  <a:lnTo>
                    <a:pt x="563" y="835"/>
                  </a:lnTo>
                  <a:lnTo>
                    <a:pt x="560" y="824"/>
                  </a:lnTo>
                  <a:lnTo>
                    <a:pt x="557" y="820"/>
                  </a:lnTo>
                  <a:lnTo>
                    <a:pt x="556" y="817"/>
                  </a:lnTo>
                  <a:lnTo>
                    <a:pt x="553" y="814"/>
                  </a:lnTo>
                  <a:lnTo>
                    <a:pt x="552" y="810"/>
                  </a:lnTo>
                  <a:lnTo>
                    <a:pt x="552" y="805"/>
                  </a:lnTo>
                  <a:lnTo>
                    <a:pt x="551" y="795"/>
                  </a:lnTo>
                  <a:lnTo>
                    <a:pt x="551" y="786"/>
                  </a:lnTo>
                  <a:lnTo>
                    <a:pt x="552" y="779"/>
                  </a:lnTo>
                  <a:lnTo>
                    <a:pt x="551" y="768"/>
                  </a:lnTo>
                  <a:lnTo>
                    <a:pt x="550" y="755"/>
                  </a:lnTo>
                  <a:lnTo>
                    <a:pt x="541" y="731"/>
                  </a:lnTo>
                  <a:lnTo>
                    <a:pt x="541" y="722"/>
                  </a:lnTo>
                  <a:lnTo>
                    <a:pt x="542" y="714"/>
                  </a:lnTo>
                  <a:lnTo>
                    <a:pt x="543" y="705"/>
                  </a:lnTo>
                  <a:lnTo>
                    <a:pt x="545" y="684"/>
                  </a:lnTo>
                  <a:lnTo>
                    <a:pt x="543" y="662"/>
                  </a:lnTo>
                  <a:lnTo>
                    <a:pt x="541" y="641"/>
                  </a:lnTo>
                  <a:lnTo>
                    <a:pt x="541" y="615"/>
                  </a:lnTo>
                  <a:lnTo>
                    <a:pt x="540" y="610"/>
                  </a:lnTo>
                  <a:lnTo>
                    <a:pt x="537" y="606"/>
                  </a:lnTo>
                  <a:lnTo>
                    <a:pt x="535" y="602"/>
                  </a:lnTo>
                  <a:lnTo>
                    <a:pt x="533" y="598"/>
                  </a:lnTo>
                  <a:lnTo>
                    <a:pt x="532" y="595"/>
                  </a:lnTo>
                  <a:lnTo>
                    <a:pt x="530" y="588"/>
                  </a:lnTo>
                  <a:lnTo>
                    <a:pt x="528" y="581"/>
                  </a:lnTo>
                  <a:lnTo>
                    <a:pt x="527" y="575"/>
                  </a:lnTo>
                  <a:lnTo>
                    <a:pt x="528" y="570"/>
                  </a:lnTo>
                  <a:lnTo>
                    <a:pt x="531" y="567"/>
                  </a:lnTo>
                  <a:lnTo>
                    <a:pt x="538" y="570"/>
                  </a:lnTo>
                  <a:lnTo>
                    <a:pt x="546" y="576"/>
                  </a:lnTo>
                  <a:lnTo>
                    <a:pt x="555" y="580"/>
                  </a:lnTo>
                  <a:lnTo>
                    <a:pt x="561" y="580"/>
                  </a:lnTo>
                  <a:lnTo>
                    <a:pt x="565" y="576"/>
                  </a:lnTo>
                  <a:lnTo>
                    <a:pt x="565" y="569"/>
                  </a:lnTo>
                  <a:lnTo>
                    <a:pt x="562" y="560"/>
                  </a:lnTo>
                  <a:lnTo>
                    <a:pt x="558" y="555"/>
                  </a:lnTo>
                  <a:lnTo>
                    <a:pt x="551" y="554"/>
                  </a:lnTo>
                  <a:lnTo>
                    <a:pt x="545" y="554"/>
                  </a:lnTo>
                  <a:lnTo>
                    <a:pt x="538" y="554"/>
                  </a:lnTo>
                  <a:lnTo>
                    <a:pt x="532" y="556"/>
                  </a:lnTo>
                  <a:lnTo>
                    <a:pt x="526" y="559"/>
                  </a:lnTo>
                  <a:lnTo>
                    <a:pt x="520" y="560"/>
                  </a:lnTo>
                  <a:lnTo>
                    <a:pt x="515" y="559"/>
                  </a:lnTo>
                  <a:lnTo>
                    <a:pt x="510" y="551"/>
                  </a:lnTo>
                  <a:lnTo>
                    <a:pt x="496" y="534"/>
                  </a:lnTo>
                  <a:lnTo>
                    <a:pt x="484" y="520"/>
                  </a:lnTo>
                  <a:lnTo>
                    <a:pt x="476" y="511"/>
                  </a:lnTo>
                  <a:lnTo>
                    <a:pt x="471" y="500"/>
                  </a:lnTo>
                  <a:lnTo>
                    <a:pt x="470" y="488"/>
                  </a:lnTo>
                  <a:lnTo>
                    <a:pt x="472" y="475"/>
                  </a:lnTo>
                  <a:lnTo>
                    <a:pt x="474" y="469"/>
                  </a:lnTo>
                  <a:lnTo>
                    <a:pt x="472" y="462"/>
                  </a:lnTo>
                  <a:lnTo>
                    <a:pt x="470" y="455"/>
                  </a:lnTo>
                  <a:lnTo>
                    <a:pt x="470" y="444"/>
                  </a:lnTo>
                  <a:lnTo>
                    <a:pt x="471" y="443"/>
                  </a:lnTo>
                  <a:lnTo>
                    <a:pt x="471" y="442"/>
                  </a:lnTo>
                  <a:lnTo>
                    <a:pt x="472" y="440"/>
                  </a:lnTo>
                  <a:lnTo>
                    <a:pt x="472" y="439"/>
                  </a:lnTo>
                  <a:lnTo>
                    <a:pt x="475" y="437"/>
                  </a:lnTo>
                  <a:lnTo>
                    <a:pt x="474" y="435"/>
                  </a:lnTo>
                  <a:lnTo>
                    <a:pt x="472" y="433"/>
                  </a:lnTo>
                  <a:lnTo>
                    <a:pt x="471" y="431"/>
                  </a:lnTo>
                  <a:lnTo>
                    <a:pt x="469" y="429"/>
                  </a:lnTo>
                  <a:lnTo>
                    <a:pt x="466" y="428"/>
                  </a:lnTo>
                  <a:lnTo>
                    <a:pt x="465" y="427"/>
                  </a:lnTo>
                  <a:lnTo>
                    <a:pt x="464" y="422"/>
                  </a:lnTo>
                  <a:lnTo>
                    <a:pt x="461" y="417"/>
                  </a:lnTo>
                  <a:lnTo>
                    <a:pt x="459" y="413"/>
                  </a:lnTo>
                  <a:lnTo>
                    <a:pt x="457" y="408"/>
                  </a:lnTo>
                  <a:lnTo>
                    <a:pt x="457" y="403"/>
                  </a:lnTo>
                  <a:lnTo>
                    <a:pt x="457" y="396"/>
                  </a:lnTo>
                  <a:lnTo>
                    <a:pt x="456" y="387"/>
                  </a:lnTo>
                  <a:lnTo>
                    <a:pt x="456" y="380"/>
                  </a:lnTo>
                  <a:lnTo>
                    <a:pt x="455" y="377"/>
                  </a:lnTo>
                  <a:lnTo>
                    <a:pt x="454" y="378"/>
                  </a:lnTo>
                  <a:lnTo>
                    <a:pt x="453" y="381"/>
                  </a:lnTo>
                  <a:lnTo>
                    <a:pt x="453" y="383"/>
                  </a:lnTo>
                  <a:lnTo>
                    <a:pt x="451" y="386"/>
                  </a:lnTo>
                  <a:lnTo>
                    <a:pt x="450" y="387"/>
                  </a:lnTo>
                  <a:lnTo>
                    <a:pt x="449" y="389"/>
                  </a:lnTo>
                  <a:lnTo>
                    <a:pt x="446" y="389"/>
                  </a:lnTo>
                  <a:lnTo>
                    <a:pt x="445" y="389"/>
                  </a:lnTo>
                  <a:lnTo>
                    <a:pt x="443" y="391"/>
                  </a:lnTo>
                  <a:lnTo>
                    <a:pt x="440" y="391"/>
                  </a:lnTo>
                  <a:lnTo>
                    <a:pt x="438" y="389"/>
                  </a:lnTo>
                  <a:lnTo>
                    <a:pt x="435" y="389"/>
                  </a:lnTo>
                  <a:lnTo>
                    <a:pt x="434" y="387"/>
                  </a:lnTo>
                  <a:lnTo>
                    <a:pt x="431" y="391"/>
                  </a:lnTo>
                  <a:lnTo>
                    <a:pt x="430" y="393"/>
                  </a:lnTo>
                  <a:lnTo>
                    <a:pt x="429" y="393"/>
                  </a:lnTo>
                  <a:lnTo>
                    <a:pt x="429" y="393"/>
                  </a:lnTo>
                  <a:lnTo>
                    <a:pt x="429" y="392"/>
                  </a:lnTo>
                  <a:lnTo>
                    <a:pt x="428" y="389"/>
                  </a:lnTo>
                  <a:lnTo>
                    <a:pt x="428" y="386"/>
                  </a:lnTo>
                  <a:lnTo>
                    <a:pt x="428" y="383"/>
                  </a:lnTo>
                  <a:lnTo>
                    <a:pt x="428" y="380"/>
                  </a:lnTo>
                  <a:lnTo>
                    <a:pt x="428" y="377"/>
                  </a:lnTo>
                  <a:lnTo>
                    <a:pt x="429" y="373"/>
                  </a:lnTo>
                  <a:lnTo>
                    <a:pt x="429" y="372"/>
                  </a:lnTo>
                  <a:lnTo>
                    <a:pt x="426" y="368"/>
                  </a:lnTo>
                  <a:lnTo>
                    <a:pt x="425" y="366"/>
                  </a:lnTo>
                  <a:lnTo>
                    <a:pt x="423" y="363"/>
                  </a:lnTo>
                  <a:lnTo>
                    <a:pt x="421" y="362"/>
                  </a:lnTo>
                  <a:lnTo>
                    <a:pt x="419" y="360"/>
                  </a:lnTo>
                  <a:lnTo>
                    <a:pt x="418" y="356"/>
                  </a:lnTo>
                  <a:lnTo>
                    <a:pt x="419" y="352"/>
                  </a:lnTo>
                  <a:lnTo>
                    <a:pt x="421" y="348"/>
                  </a:lnTo>
                  <a:lnTo>
                    <a:pt x="424" y="343"/>
                  </a:lnTo>
                  <a:lnTo>
                    <a:pt x="425" y="340"/>
                  </a:lnTo>
                  <a:lnTo>
                    <a:pt x="426" y="338"/>
                  </a:lnTo>
                  <a:lnTo>
                    <a:pt x="426" y="335"/>
                  </a:lnTo>
                  <a:lnTo>
                    <a:pt x="426" y="334"/>
                  </a:lnTo>
                  <a:lnTo>
                    <a:pt x="425" y="330"/>
                  </a:lnTo>
                  <a:lnTo>
                    <a:pt x="423" y="327"/>
                  </a:lnTo>
                  <a:lnTo>
                    <a:pt x="420" y="321"/>
                  </a:lnTo>
                  <a:lnTo>
                    <a:pt x="418" y="315"/>
                  </a:lnTo>
                  <a:lnTo>
                    <a:pt x="415" y="309"/>
                  </a:lnTo>
                  <a:lnTo>
                    <a:pt x="413" y="305"/>
                  </a:lnTo>
                  <a:lnTo>
                    <a:pt x="410" y="301"/>
                  </a:lnTo>
                  <a:lnTo>
                    <a:pt x="410" y="299"/>
                  </a:lnTo>
                  <a:lnTo>
                    <a:pt x="409" y="295"/>
                  </a:lnTo>
                  <a:lnTo>
                    <a:pt x="409" y="292"/>
                  </a:lnTo>
                  <a:lnTo>
                    <a:pt x="409" y="290"/>
                  </a:lnTo>
                  <a:lnTo>
                    <a:pt x="409" y="287"/>
                  </a:lnTo>
                  <a:lnTo>
                    <a:pt x="408" y="285"/>
                  </a:lnTo>
                  <a:lnTo>
                    <a:pt x="406" y="283"/>
                  </a:lnTo>
                  <a:lnTo>
                    <a:pt x="405" y="281"/>
                  </a:lnTo>
                  <a:lnTo>
                    <a:pt x="403" y="280"/>
                  </a:lnTo>
                  <a:lnTo>
                    <a:pt x="401" y="278"/>
                  </a:lnTo>
                  <a:lnTo>
                    <a:pt x="400" y="275"/>
                  </a:lnTo>
                  <a:lnTo>
                    <a:pt x="398" y="274"/>
                  </a:lnTo>
                  <a:lnTo>
                    <a:pt x="396" y="271"/>
                  </a:lnTo>
                  <a:lnTo>
                    <a:pt x="395" y="270"/>
                  </a:lnTo>
                  <a:lnTo>
                    <a:pt x="394" y="270"/>
                  </a:lnTo>
                  <a:lnTo>
                    <a:pt x="393" y="271"/>
                  </a:lnTo>
                  <a:lnTo>
                    <a:pt x="391" y="275"/>
                  </a:lnTo>
                  <a:lnTo>
                    <a:pt x="391" y="276"/>
                  </a:lnTo>
                  <a:lnTo>
                    <a:pt x="390" y="279"/>
                  </a:lnTo>
                  <a:lnTo>
                    <a:pt x="390" y="281"/>
                  </a:lnTo>
                  <a:lnTo>
                    <a:pt x="389" y="285"/>
                  </a:lnTo>
                  <a:lnTo>
                    <a:pt x="388" y="287"/>
                  </a:lnTo>
                  <a:lnTo>
                    <a:pt x="386" y="290"/>
                  </a:lnTo>
                  <a:lnTo>
                    <a:pt x="385" y="291"/>
                  </a:lnTo>
                  <a:lnTo>
                    <a:pt x="384" y="290"/>
                  </a:lnTo>
                  <a:lnTo>
                    <a:pt x="380" y="286"/>
                  </a:lnTo>
                  <a:lnTo>
                    <a:pt x="379" y="279"/>
                  </a:lnTo>
                  <a:lnTo>
                    <a:pt x="379" y="270"/>
                  </a:lnTo>
                  <a:lnTo>
                    <a:pt x="379" y="264"/>
                  </a:lnTo>
                  <a:lnTo>
                    <a:pt x="380" y="261"/>
                  </a:lnTo>
                  <a:lnTo>
                    <a:pt x="382" y="260"/>
                  </a:lnTo>
                  <a:lnTo>
                    <a:pt x="383" y="258"/>
                  </a:lnTo>
                  <a:lnTo>
                    <a:pt x="384" y="255"/>
                  </a:lnTo>
                  <a:lnTo>
                    <a:pt x="384" y="253"/>
                  </a:lnTo>
                  <a:lnTo>
                    <a:pt x="384" y="249"/>
                  </a:lnTo>
                  <a:lnTo>
                    <a:pt x="383" y="244"/>
                  </a:lnTo>
                  <a:lnTo>
                    <a:pt x="382" y="239"/>
                  </a:lnTo>
                  <a:lnTo>
                    <a:pt x="380" y="235"/>
                  </a:lnTo>
                  <a:lnTo>
                    <a:pt x="379" y="230"/>
                  </a:lnTo>
                  <a:lnTo>
                    <a:pt x="377" y="228"/>
                  </a:lnTo>
                  <a:lnTo>
                    <a:pt x="374" y="225"/>
                  </a:lnTo>
                  <a:lnTo>
                    <a:pt x="373" y="223"/>
                  </a:lnTo>
                  <a:lnTo>
                    <a:pt x="370" y="220"/>
                  </a:lnTo>
                  <a:lnTo>
                    <a:pt x="370" y="218"/>
                  </a:lnTo>
                  <a:lnTo>
                    <a:pt x="372" y="217"/>
                  </a:lnTo>
                  <a:lnTo>
                    <a:pt x="372" y="214"/>
                  </a:lnTo>
                  <a:lnTo>
                    <a:pt x="372" y="213"/>
                  </a:lnTo>
                  <a:lnTo>
                    <a:pt x="370" y="209"/>
                  </a:lnTo>
                  <a:lnTo>
                    <a:pt x="369" y="209"/>
                  </a:lnTo>
                  <a:lnTo>
                    <a:pt x="368" y="209"/>
                  </a:lnTo>
                  <a:lnTo>
                    <a:pt x="365" y="210"/>
                  </a:lnTo>
                  <a:lnTo>
                    <a:pt x="363" y="210"/>
                  </a:lnTo>
                  <a:lnTo>
                    <a:pt x="362" y="212"/>
                  </a:lnTo>
                  <a:lnTo>
                    <a:pt x="360" y="212"/>
                  </a:lnTo>
                  <a:lnTo>
                    <a:pt x="355" y="212"/>
                  </a:lnTo>
                  <a:lnTo>
                    <a:pt x="354" y="212"/>
                  </a:lnTo>
                  <a:lnTo>
                    <a:pt x="353" y="210"/>
                  </a:lnTo>
                  <a:lnTo>
                    <a:pt x="353" y="209"/>
                  </a:lnTo>
                  <a:lnTo>
                    <a:pt x="353" y="208"/>
                  </a:lnTo>
                  <a:lnTo>
                    <a:pt x="353" y="207"/>
                  </a:lnTo>
                  <a:lnTo>
                    <a:pt x="349" y="209"/>
                  </a:lnTo>
                  <a:lnTo>
                    <a:pt x="347" y="212"/>
                  </a:lnTo>
                  <a:lnTo>
                    <a:pt x="345" y="213"/>
                  </a:lnTo>
                  <a:lnTo>
                    <a:pt x="343" y="212"/>
                  </a:lnTo>
                  <a:lnTo>
                    <a:pt x="342" y="209"/>
                  </a:lnTo>
                  <a:lnTo>
                    <a:pt x="339" y="205"/>
                  </a:lnTo>
                  <a:lnTo>
                    <a:pt x="337" y="202"/>
                  </a:lnTo>
                  <a:lnTo>
                    <a:pt x="337" y="197"/>
                  </a:lnTo>
                  <a:lnTo>
                    <a:pt x="337" y="192"/>
                  </a:lnTo>
                  <a:lnTo>
                    <a:pt x="337" y="189"/>
                  </a:lnTo>
                  <a:lnTo>
                    <a:pt x="335" y="188"/>
                  </a:lnTo>
                  <a:lnTo>
                    <a:pt x="333" y="187"/>
                  </a:lnTo>
                  <a:lnTo>
                    <a:pt x="332" y="186"/>
                  </a:lnTo>
                  <a:lnTo>
                    <a:pt x="330" y="184"/>
                  </a:lnTo>
                  <a:lnTo>
                    <a:pt x="329" y="183"/>
                  </a:lnTo>
                  <a:lnTo>
                    <a:pt x="324" y="177"/>
                  </a:lnTo>
                  <a:lnTo>
                    <a:pt x="320" y="168"/>
                  </a:lnTo>
                  <a:lnTo>
                    <a:pt x="318" y="161"/>
                  </a:lnTo>
                  <a:lnTo>
                    <a:pt x="313" y="154"/>
                  </a:lnTo>
                  <a:lnTo>
                    <a:pt x="312" y="154"/>
                  </a:lnTo>
                  <a:lnTo>
                    <a:pt x="312" y="152"/>
                  </a:lnTo>
                  <a:lnTo>
                    <a:pt x="312" y="151"/>
                  </a:lnTo>
                  <a:lnTo>
                    <a:pt x="312" y="147"/>
                  </a:lnTo>
                  <a:lnTo>
                    <a:pt x="310" y="144"/>
                  </a:lnTo>
                  <a:lnTo>
                    <a:pt x="310" y="142"/>
                  </a:lnTo>
                  <a:lnTo>
                    <a:pt x="310" y="141"/>
                  </a:lnTo>
                  <a:lnTo>
                    <a:pt x="310" y="138"/>
                  </a:lnTo>
                  <a:lnTo>
                    <a:pt x="309" y="137"/>
                  </a:lnTo>
                  <a:lnTo>
                    <a:pt x="309" y="136"/>
                  </a:lnTo>
                  <a:lnTo>
                    <a:pt x="308" y="137"/>
                  </a:lnTo>
                  <a:lnTo>
                    <a:pt x="303" y="140"/>
                  </a:lnTo>
                  <a:lnTo>
                    <a:pt x="299" y="147"/>
                  </a:lnTo>
                  <a:lnTo>
                    <a:pt x="297" y="156"/>
                  </a:lnTo>
                  <a:lnTo>
                    <a:pt x="294" y="163"/>
                  </a:lnTo>
                  <a:lnTo>
                    <a:pt x="292" y="169"/>
                  </a:lnTo>
                  <a:lnTo>
                    <a:pt x="288" y="171"/>
                  </a:lnTo>
                  <a:lnTo>
                    <a:pt x="284" y="169"/>
                  </a:lnTo>
                  <a:lnTo>
                    <a:pt x="281" y="166"/>
                  </a:lnTo>
                  <a:lnTo>
                    <a:pt x="277" y="162"/>
                  </a:lnTo>
                  <a:lnTo>
                    <a:pt x="273" y="159"/>
                  </a:lnTo>
                  <a:lnTo>
                    <a:pt x="267" y="157"/>
                  </a:lnTo>
                  <a:lnTo>
                    <a:pt x="259" y="154"/>
                  </a:lnTo>
                  <a:lnTo>
                    <a:pt x="252" y="156"/>
                  </a:lnTo>
                  <a:lnTo>
                    <a:pt x="244" y="159"/>
                  </a:lnTo>
                  <a:lnTo>
                    <a:pt x="242" y="162"/>
                  </a:lnTo>
                  <a:lnTo>
                    <a:pt x="241" y="162"/>
                  </a:lnTo>
                  <a:lnTo>
                    <a:pt x="239" y="159"/>
                  </a:lnTo>
                  <a:lnTo>
                    <a:pt x="238" y="158"/>
                  </a:lnTo>
                  <a:lnTo>
                    <a:pt x="237" y="154"/>
                  </a:lnTo>
                  <a:lnTo>
                    <a:pt x="236" y="152"/>
                  </a:lnTo>
                  <a:lnTo>
                    <a:pt x="235" y="148"/>
                  </a:lnTo>
                  <a:lnTo>
                    <a:pt x="233" y="146"/>
                  </a:lnTo>
                  <a:lnTo>
                    <a:pt x="231" y="143"/>
                  </a:lnTo>
                  <a:lnTo>
                    <a:pt x="230" y="142"/>
                  </a:lnTo>
                  <a:lnTo>
                    <a:pt x="227" y="142"/>
                  </a:lnTo>
                  <a:lnTo>
                    <a:pt x="225" y="143"/>
                  </a:lnTo>
                  <a:lnTo>
                    <a:pt x="223" y="143"/>
                  </a:lnTo>
                  <a:lnTo>
                    <a:pt x="221" y="142"/>
                  </a:lnTo>
                  <a:lnTo>
                    <a:pt x="220" y="141"/>
                  </a:lnTo>
                  <a:lnTo>
                    <a:pt x="220" y="140"/>
                  </a:lnTo>
                  <a:lnTo>
                    <a:pt x="218" y="137"/>
                  </a:lnTo>
                  <a:lnTo>
                    <a:pt x="218" y="135"/>
                  </a:lnTo>
                  <a:lnTo>
                    <a:pt x="217" y="133"/>
                  </a:lnTo>
                  <a:lnTo>
                    <a:pt x="216" y="131"/>
                  </a:lnTo>
                  <a:lnTo>
                    <a:pt x="211" y="130"/>
                  </a:lnTo>
                  <a:lnTo>
                    <a:pt x="205" y="130"/>
                  </a:lnTo>
                  <a:lnTo>
                    <a:pt x="198" y="132"/>
                  </a:lnTo>
                  <a:lnTo>
                    <a:pt x="195" y="137"/>
                  </a:lnTo>
                  <a:lnTo>
                    <a:pt x="193" y="143"/>
                  </a:lnTo>
                  <a:lnTo>
                    <a:pt x="196" y="148"/>
                  </a:lnTo>
                  <a:lnTo>
                    <a:pt x="198" y="152"/>
                  </a:lnTo>
                  <a:lnTo>
                    <a:pt x="197" y="157"/>
                  </a:lnTo>
                  <a:lnTo>
                    <a:pt x="197" y="161"/>
                  </a:lnTo>
                  <a:lnTo>
                    <a:pt x="196" y="162"/>
                  </a:lnTo>
                  <a:lnTo>
                    <a:pt x="193" y="164"/>
                  </a:lnTo>
                  <a:lnTo>
                    <a:pt x="191" y="164"/>
                  </a:lnTo>
                  <a:lnTo>
                    <a:pt x="190" y="166"/>
                  </a:lnTo>
                  <a:lnTo>
                    <a:pt x="186" y="168"/>
                  </a:lnTo>
                  <a:lnTo>
                    <a:pt x="183" y="171"/>
                  </a:lnTo>
                  <a:lnTo>
                    <a:pt x="181" y="173"/>
                  </a:lnTo>
                  <a:lnTo>
                    <a:pt x="178" y="176"/>
                  </a:lnTo>
                  <a:lnTo>
                    <a:pt x="177" y="179"/>
                  </a:lnTo>
                  <a:lnTo>
                    <a:pt x="173" y="182"/>
                  </a:lnTo>
                  <a:lnTo>
                    <a:pt x="171" y="184"/>
                  </a:lnTo>
                  <a:lnTo>
                    <a:pt x="168" y="186"/>
                  </a:lnTo>
                  <a:lnTo>
                    <a:pt x="166" y="188"/>
                  </a:lnTo>
                  <a:lnTo>
                    <a:pt x="163" y="190"/>
                  </a:lnTo>
                  <a:lnTo>
                    <a:pt x="161" y="192"/>
                  </a:lnTo>
                  <a:lnTo>
                    <a:pt x="159" y="193"/>
                  </a:lnTo>
                  <a:lnTo>
                    <a:pt x="156" y="194"/>
                  </a:lnTo>
                  <a:lnTo>
                    <a:pt x="155" y="193"/>
                  </a:lnTo>
                  <a:lnTo>
                    <a:pt x="155" y="188"/>
                  </a:lnTo>
                  <a:lnTo>
                    <a:pt x="155" y="182"/>
                  </a:lnTo>
                  <a:lnTo>
                    <a:pt x="155" y="177"/>
                  </a:lnTo>
                  <a:lnTo>
                    <a:pt x="156" y="173"/>
                  </a:lnTo>
                  <a:lnTo>
                    <a:pt x="155" y="171"/>
                  </a:lnTo>
                  <a:lnTo>
                    <a:pt x="155" y="169"/>
                  </a:lnTo>
                  <a:lnTo>
                    <a:pt x="154" y="168"/>
                  </a:lnTo>
                  <a:lnTo>
                    <a:pt x="152" y="167"/>
                  </a:lnTo>
                  <a:lnTo>
                    <a:pt x="152" y="166"/>
                  </a:lnTo>
                  <a:lnTo>
                    <a:pt x="152" y="163"/>
                  </a:lnTo>
                  <a:lnTo>
                    <a:pt x="152" y="159"/>
                  </a:lnTo>
                  <a:lnTo>
                    <a:pt x="156" y="154"/>
                  </a:lnTo>
                  <a:lnTo>
                    <a:pt x="159" y="148"/>
                  </a:lnTo>
                  <a:lnTo>
                    <a:pt x="161" y="142"/>
                  </a:lnTo>
                  <a:lnTo>
                    <a:pt x="161" y="138"/>
                  </a:lnTo>
                  <a:lnTo>
                    <a:pt x="161" y="136"/>
                  </a:lnTo>
                  <a:lnTo>
                    <a:pt x="162" y="135"/>
                  </a:lnTo>
                  <a:lnTo>
                    <a:pt x="165" y="135"/>
                  </a:lnTo>
                  <a:lnTo>
                    <a:pt x="166" y="133"/>
                  </a:lnTo>
                  <a:lnTo>
                    <a:pt x="168" y="133"/>
                  </a:lnTo>
                  <a:lnTo>
                    <a:pt x="171" y="132"/>
                  </a:lnTo>
                  <a:lnTo>
                    <a:pt x="172" y="130"/>
                  </a:lnTo>
                  <a:lnTo>
                    <a:pt x="173" y="127"/>
                  </a:lnTo>
                  <a:lnTo>
                    <a:pt x="173" y="123"/>
                  </a:lnTo>
                  <a:lnTo>
                    <a:pt x="173" y="120"/>
                  </a:lnTo>
                  <a:lnTo>
                    <a:pt x="173" y="117"/>
                  </a:lnTo>
                  <a:lnTo>
                    <a:pt x="172" y="116"/>
                  </a:lnTo>
                  <a:lnTo>
                    <a:pt x="171" y="116"/>
                  </a:lnTo>
                  <a:lnTo>
                    <a:pt x="168" y="117"/>
                  </a:lnTo>
                  <a:lnTo>
                    <a:pt x="167" y="118"/>
                  </a:lnTo>
                  <a:lnTo>
                    <a:pt x="165" y="120"/>
                  </a:lnTo>
                  <a:lnTo>
                    <a:pt x="162" y="122"/>
                  </a:lnTo>
                  <a:lnTo>
                    <a:pt x="161" y="125"/>
                  </a:lnTo>
                  <a:lnTo>
                    <a:pt x="159" y="126"/>
                  </a:lnTo>
                  <a:lnTo>
                    <a:pt x="159" y="128"/>
                  </a:lnTo>
                  <a:lnTo>
                    <a:pt x="150" y="144"/>
                  </a:lnTo>
                  <a:lnTo>
                    <a:pt x="147" y="146"/>
                  </a:lnTo>
                  <a:lnTo>
                    <a:pt x="146" y="148"/>
                  </a:lnTo>
                  <a:lnTo>
                    <a:pt x="145" y="151"/>
                  </a:lnTo>
                  <a:lnTo>
                    <a:pt x="145" y="154"/>
                  </a:lnTo>
                  <a:lnTo>
                    <a:pt x="145" y="162"/>
                  </a:lnTo>
                  <a:lnTo>
                    <a:pt x="144" y="168"/>
                  </a:lnTo>
                  <a:lnTo>
                    <a:pt x="142" y="173"/>
                  </a:lnTo>
                  <a:lnTo>
                    <a:pt x="141" y="176"/>
                  </a:lnTo>
                  <a:lnTo>
                    <a:pt x="139" y="176"/>
                  </a:lnTo>
                  <a:lnTo>
                    <a:pt x="137" y="177"/>
                  </a:lnTo>
                  <a:lnTo>
                    <a:pt x="135" y="178"/>
                  </a:lnTo>
                  <a:lnTo>
                    <a:pt x="134" y="179"/>
                  </a:lnTo>
                  <a:lnTo>
                    <a:pt x="132" y="181"/>
                  </a:lnTo>
                  <a:lnTo>
                    <a:pt x="130" y="184"/>
                  </a:lnTo>
                  <a:lnTo>
                    <a:pt x="130" y="187"/>
                  </a:lnTo>
                  <a:lnTo>
                    <a:pt x="130" y="189"/>
                  </a:lnTo>
                  <a:lnTo>
                    <a:pt x="130" y="190"/>
                  </a:lnTo>
                  <a:lnTo>
                    <a:pt x="130" y="192"/>
                  </a:lnTo>
                  <a:lnTo>
                    <a:pt x="131" y="193"/>
                  </a:lnTo>
                  <a:lnTo>
                    <a:pt x="131" y="194"/>
                  </a:lnTo>
                  <a:lnTo>
                    <a:pt x="132" y="197"/>
                  </a:lnTo>
                  <a:lnTo>
                    <a:pt x="131" y="200"/>
                  </a:lnTo>
                  <a:lnTo>
                    <a:pt x="130" y="203"/>
                  </a:lnTo>
                  <a:lnTo>
                    <a:pt x="129" y="204"/>
                  </a:lnTo>
                  <a:lnTo>
                    <a:pt x="126" y="204"/>
                  </a:lnTo>
                  <a:lnTo>
                    <a:pt x="124" y="204"/>
                  </a:lnTo>
                  <a:lnTo>
                    <a:pt x="121" y="203"/>
                  </a:lnTo>
                  <a:lnTo>
                    <a:pt x="119" y="202"/>
                  </a:lnTo>
                  <a:lnTo>
                    <a:pt x="117" y="203"/>
                  </a:lnTo>
                  <a:lnTo>
                    <a:pt x="117" y="205"/>
                  </a:lnTo>
                  <a:lnTo>
                    <a:pt x="117" y="208"/>
                  </a:lnTo>
                  <a:lnTo>
                    <a:pt x="119" y="210"/>
                  </a:lnTo>
                  <a:lnTo>
                    <a:pt x="120" y="212"/>
                  </a:lnTo>
                  <a:lnTo>
                    <a:pt x="121" y="212"/>
                  </a:lnTo>
                  <a:lnTo>
                    <a:pt x="125" y="215"/>
                  </a:lnTo>
                  <a:lnTo>
                    <a:pt x="127" y="219"/>
                  </a:lnTo>
                  <a:lnTo>
                    <a:pt x="127" y="225"/>
                  </a:lnTo>
                  <a:lnTo>
                    <a:pt x="124" y="233"/>
                  </a:lnTo>
                  <a:lnTo>
                    <a:pt x="121" y="241"/>
                  </a:lnTo>
                  <a:lnTo>
                    <a:pt x="116" y="246"/>
                  </a:lnTo>
                  <a:lnTo>
                    <a:pt x="110" y="250"/>
                  </a:lnTo>
                  <a:lnTo>
                    <a:pt x="105" y="254"/>
                  </a:lnTo>
                  <a:lnTo>
                    <a:pt x="99" y="261"/>
                  </a:lnTo>
                  <a:lnTo>
                    <a:pt x="92" y="271"/>
                  </a:lnTo>
                  <a:lnTo>
                    <a:pt x="88" y="283"/>
                  </a:lnTo>
                  <a:lnTo>
                    <a:pt x="86" y="286"/>
                  </a:lnTo>
                  <a:lnTo>
                    <a:pt x="85" y="289"/>
                  </a:lnTo>
                  <a:lnTo>
                    <a:pt x="85" y="291"/>
                  </a:lnTo>
                  <a:lnTo>
                    <a:pt x="85" y="292"/>
                  </a:lnTo>
                  <a:lnTo>
                    <a:pt x="81" y="295"/>
                  </a:lnTo>
                  <a:lnTo>
                    <a:pt x="79" y="296"/>
                  </a:lnTo>
                  <a:lnTo>
                    <a:pt x="76" y="297"/>
                  </a:lnTo>
                  <a:lnTo>
                    <a:pt x="74" y="301"/>
                  </a:lnTo>
                  <a:lnTo>
                    <a:pt x="69" y="315"/>
                  </a:lnTo>
                  <a:lnTo>
                    <a:pt x="61" y="322"/>
                  </a:lnTo>
                  <a:lnTo>
                    <a:pt x="59" y="324"/>
                  </a:lnTo>
                  <a:lnTo>
                    <a:pt x="56" y="325"/>
                  </a:lnTo>
                  <a:lnTo>
                    <a:pt x="54" y="324"/>
                  </a:lnTo>
                  <a:lnTo>
                    <a:pt x="51" y="322"/>
                  </a:lnTo>
                  <a:lnTo>
                    <a:pt x="51" y="319"/>
                  </a:lnTo>
                  <a:lnTo>
                    <a:pt x="50" y="314"/>
                  </a:lnTo>
                  <a:lnTo>
                    <a:pt x="50" y="310"/>
                  </a:lnTo>
                  <a:lnTo>
                    <a:pt x="50" y="306"/>
                  </a:lnTo>
                  <a:lnTo>
                    <a:pt x="51" y="304"/>
                  </a:lnTo>
                  <a:lnTo>
                    <a:pt x="53" y="301"/>
                  </a:lnTo>
                  <a:lnTo>
                    <a:pt x="55" y="300"/>
                  </a:lnTo>
                  <a:lnTo>
                    <a:pt x="56" y="300"/>
                  </a:lnTo>
                  <a:lnTo>
                    <a:pt x="58" y="299"/>
                  </a:lnTo>
                  <a:lnTo>
                    <a:pt x="59" y="297"/>
                  </a:lnTo>
                  <a:lnTo>
                    <a:pt x="61" y="296"/>
                  </a:lnTo>
                  <a:lnTo>
                    <a:pt x="63" y="294"/>
                  </a:lnTo>
                  <a:lnTo>
                    <a:pt x="63" y="291"/>
                  </a:lnTo>
                  <a:lnTo>
                    <a:pt x="64" y="290"/>
                  </a:lnTo>
                  <a:lnTo>
                    <a:pt x="65" y="287"/>
                  </a:lnTo>
                  <a:lnTo>
                    <a:pt x="66" y="285"/>
                  </a:lnTo>
                  <a:lnTo>
                    <a:pt x="69" y="284"/>
                  </a:lnTo>
                  <a:lnTo>
                    <a:pt x="69" y="281"/>
                  </a:lnTo>
                  <a:lnTo>
                    <a:pt x="70" y="280"/>
                  </a:lnTo>
                  <a:lnTo>
                    <a:pt x="70" y="278"/>
                  </a:lnTo>
                  <a:lnTo>
                    <a:pt x="70" y="275"/>
                  </a:lnTo>
                  <a:lnTo>
                    <a:pt x="71" y="273"/>
                  </a:lnTo>
                  <a:lnTo>
                    <a:pt x="71" y="270"/>
                  </a:lnTo>
                  <a:lnTo>
                    <a:pt x="73" y="269"/>
                  </a:lnTo>
                  <a:lnTo>
                    <a:pt x="74" y="268"/>
                  </a:lnTo>
                  <a:lnTo>
                    <a:pt x="76" y="266"/>
                  </a:lnTo>
                  <a:lnTo>
                    <a:pt x="78" y="265"/>
                  </a:lnTo>
                  <a:lnTo>
                    <a:pt x="79" y="264"/>
                  </a:lnTo>
                  <a:lnTo>
                    <a:pt x="80" y="260"/>
                  </a:lnTo>
                  <a:lnTo>
                    <a:pt x="80" y="256"/>
                  </a:lnTo>
                  <a:lnTo>
                    <a:pt x="81" y="254"/>
                  </a:lnTo>
                  <a:lnTo>
                    <a:pt x="83" y="251"/>
                  </a:lnTo>
                  <a:lnTo>
                    <a:pt x="83" y="243"/>
                  </a:lnTo>
                  <a:lnTo>
                    <a:pt x="85" y="235"/>
                  </a:lnTo>
                  <a:lnTo>
                    <a:pt x="88" y="228"/>
                  </a:lnTo>
                  <a:lnTo>
                    <a:pt x="88" y="225"/>
                  </a:lnTo>
                  <a:lnTo>
                    <a:pt x="88" y="223"/>
                  </a:lnTo>
                  <a:lnTo>
                    <a:pt x="89" y="220"/>
                  </a:lnTo>
                  <a:lnTo>
                    <a:pt x="90" y="217"/>
                  </a:lnTo>
                  <a:lnTo>
                    <a:pt x="90" y="215"/>
                  </a:lnTo>
                  <a:lnTo>
                    <a:pt x="88" y="214"/>
                  </a:lnTo>
                  <a:lnTo>
                    <a:pt x="86" y="214"/>
                  </a:lnTo>
                  <a:lnTo>
                    <a:pt x="85" y="214"/>
                  </a:lnTo>
                  <a:lnTo>
                    <a:pt x="85" y="215"/>
                  </a:lnTo>
                  <a:lnTo>
                    <a:pt x="84" y="217"/>
                  </a:lnTo>
                  <a:lnTo>
                    <a:pt x="83" y="219"/>
                  </a:lnTo>
                  <a:lnTo>
                    <a:pt x="81" y="222"/>
                  </a:lnTo>
                  <a:lnTo>
                    <a:pt x="80" y="223"/>
                  </a:lnTo>
                  <a:lnTo>
                    <a:pt x="79" y="223"/>
                  </a:lnTo>
                  <a:lnTo>
                    <a:pt x="78" y="223"/>
                  </a:lnTo>
                  <a:lnTo>
                    <a:pt x="76" y="220"/>
                  </a:lnTo>
                  <a:lnTo>
                    <a:pt x="76" y="219"/>
                  </a:lnTo>
                  <a:lnTo>
                    <a:pt x="76" y="218"/>
                  </a:lnTo>
                  <a:lnTo>
                    <a:pt x="76" y="217"/>
                  </a:lnTo>
                  <a:lnTo>
                    <a:pt x="76" y="214"/>
                  </a:lnTo>
                  <a:lnTo>
                    <a:pt x="76" y="213"/>
                  </a:lnTo>
                  <a:lnTo>
                    <a:pt x="75" y="212"/>
                  </a:lnTo>
                  <a:lnTo>
                    <a:pt x="74" y="212"/>
                  </a:lnTo>
                  <a:lnTo>
                    <a:pt x="74" y="214"/>
                  </a:lnTo>
                  <a:lnTo>
                    <a:pt x="73" y="215"/>
                  </a:lnTo>
                  <a:lnTo>
                    <a:pt x="70" y="218"/>
                  </a:lnTo>
                  <a:lnTo>
                    <a:pt x="69" y="220"/>
                  </a:lnTo>
                  <a:lnTo>
                    <a:pt x="69" y="223"/>
                  </a:lnTo>
                  <a:lnTo>
                    <a:pt x="68" y="224"/>
                  </a:lnTo>
                  <a:lnTo>
                    <a:pt x="68" y="227"/>
                  </a:lnTo>
                  <a:lnTo>
                    <a:pt x="68" y="229"/>
                  </a:lnTo>
                  <a:lnTo>
                    <a:pt x="68" y="232"/>
                  </a:lnTo>
                  <a:lnTo>
                    <a:pt x="66" y="233"/>
                  </a:lnTo>
                  <a:lnTo>
                    <a:pt x="66" y="234"/>
                  </a:lnTo>
                  <a:lnTo>
                    <a:pt x="65" y="235"/>
                  </a:lnTo>
                  <a:lnTo>
                    <a:pt x="64" y="234"/>
                  </a:lnTo>
                  <a:lnTo>
                    <a:pt x="63" y="233"/>
                  </a:lnTo>
                  <a:lnTo>
                    <a:pt x="63" y="232"/>
                  </a:lnTo>
                  <a:lnTo>
                    <a:pt x="61" y="229"/>
                  </a:lnTo>
                  <a:lnTo>
                    <a:pt x="61" y="228"/>
                  </a:lnTo>
                  <a:lnTo>
                    <a:pt x="60" y="225"/>
                  </a:lnTo>
                  <a:lnTo>
                    <a:pt x="58" y="222"/>
                  </a:lnTo>
                  <a:lnTo>
                    <a:pt x="56" y="219"/>
                  </a:lnTo>
                  <a:lnTo>
                    <a:pt x="54" y="218"/>
                  </a:lnTo>
                  <a:lnTo>
                    <a:pt x="51" y="217"/>
                  </a:lnTo>
                  <a:lnTo>
                    <a:pt x="49" y="217"/>
                  </a:lnTo>
                  <a:lnTo>
                    <a:pt x="48" y="219"/>
                  </a:lnTo>
                  <a:lnTo>
                    <a:pt x="45" y="223"/>
                  </a:lnTo>
                  <a:lnTo>
                    <a:pt x="43" y="227"/>
                  </a:lnTo>
                  <a:lnTo>
                    <a:pt x="41" y="229"/>
                  </a:lnTo>
                  <a:lnTo>
                    <a:pt x="40" y="230"/>
                  </a:lnTo>
                  <a:lnTo>
                    <a:pt x="40" y="230"/>
                  </a:lnTo>
                  <a:lnTo>
                    <a:pt x="38" y="232"/>
                  </a:lnTo>
                  <a:lnTo>
                    <a:pt x="38" y="230"/>
                  </a:lnTo>
                  <a:lnTo>
                    <a:pt x="36" y="229"/>
                  </a:lnTo>
                  <a:lnTo>
                    <a:pt x="36" y="228"/>
                  </a:lnTo>
                  <a:lnTo>
                    <a:pt x="36" y="225"/>
                  </a:lnTo>
                  <a:lnTo>
                    <a:pt x="38" y="224"/>
                  </a:lnTo>
                  <a:lnTo>
                    <a:pt x="38" y="223"/>
                  </a:lnTo>
                  <a:lnTo>
                    <a:pt x="38" y="219"/>
                  </a:lnTo>
                  <a:lnTo>
                    <a:pt x="38" y="217"/>
                  </a:lnTo>
                  <a:lnTo>
                    <a:pt x="38" y="213"/>
                  </a:lnTo>
                  <a:lnTo>
                    <a:pt x="36" y="210"/>
                  </a:lnTo>
                  <a:lnTo>
                    <a:pt x="36" y="208"/>
                  </a:lnTo>
                  <a:lnTo>
                    <a:pt x="38" y="204"/>
                  </a:lnTo>
                  <a:lnTo>
                    <a:pt x="39" y="200"/>
                  </a:lnTo>
                  <a:lnTo>
                    <a:pt x="39" y="197"/>
                  </a:lnTo>
                  <a:lnTo>
                    <a:pt x="39" y="194"/>
                  </a:lnTo>
                  <a:lnTo>
                    <a:pt x="39" y="192"/>
                  </a:lnTo>
                  <a:lnTo>
                    <a:pt x="38" y="189"/>
                  </a:lnTo>
                  <a:lnTo>
                    <a:pt x="38" y="186"/>
                  </a:lnTo>
                  <a:lnTo>
                    <a:pt x="36" y="183"/>
                  </a:lnTo>
                  <a:lnTo>
                    <a:pt x="35" y="181"/>
                  </a:lnTo>
                  <a:lnTo>
                    <a:pt x="35" y="179"/>
                  </a:lnTo>
                  <a:lnTo>
                    <a:pt x="34" y="179"/>
                  </a:lnTo>
                  <a:lnTo>
                    <a:pt x="31" y="181"/>
                  </a:lnTo>
                  <a:lnTo>
                    <a:pt x="31" y="183"/>
                  </a:lnTo>
                  <a:lnTo>
                    <a:pt x="30" y="184"/>
                  </a:lnTo>
                  <a:lnTo>
                    <a:pt x="29" y="187"/>
                  </a:lnTo>
                  <a:lnTo>
                    <a:pt x="29" y="189"/>
                  </a:lnTo>
                  <a:lnTo>
                    <a:pt x="28" y="190"/>
                  </a:lnTo>
                  <a:lnTo>
                    <a:pt x="26" y="192"/>
                  </a:lnTo>
                  <a:lnTo>
                    <a:pt x="24" y="190"/>
                  </a:lnTo>
                  <a:lnTo>
                    <a:pt x="21" y="188"/>
                  </a:lnTo>
                  <a:lnTo>
                    <a:pt x="19" y="183"/>
                  </a:lnTo>
                  <a:lnTo>
                    <a:pt x="17" y="181"/>
                  </a:lnTo>
                  <a:lnTo>
                    <a:pt x="14" y="177"/>
                  </a:lnTo>
                  <a:lnTo>
                    <a:pt x="12" y="173"/>
                  </a:lnTo>
                  <a:lnTo>
                    <a:pt x="10" y="172"/>
                  </a:lnTo>
                  <a:lnTo>
                    <a:pt x="9" y="171"/>
                  </a:lnTo>
                  <a:lnTo>
                    <a:pt x="8" y="168"/>
                  </a:lnTo>
                  <a:lnTo>
                    <a:pt x="7" y="167"/>
                  </a:lnTo>
                  <a:lnTo>
                    <a:pt x="5" y="164"/>
                  </a:lnTo>
                  <a:lnTo>
                    <a:pt x="5" y="163"/>
                  </a:lnTo>
                  <a:lnTo>
                    <a:pt x="5" y="162"/>
                  </a:lnTo>
                  <a:lnTo>
                    <a:pt x="7" y="162"/>
                  </a:lnTo>
                  <a:lnTo>
                    <a:pt x="9" y="163"/>
                  </a:lnTo>
                  <a:lnTo>
                    <a:pt x="14" y="164"/>
                  </a:lnTo>
                  <a:lnTo>
                    <a:pt x="19" y="164"/>
                  </a:lnTo>
                  <a:lnTo>
                    <a:pt x="24" y="163"/>
                  </a:lnTo>
                  <a:lnTo>
                    <a:pt x="26" y="161"/>
                  </a:lnTo>
                  <a:lnTo>
                    <a:pt x="26" y="159"/>
                  </a:lnTo>
                  <a:lnTo>
                    <a:pt x="26" y="158"/>
                  </a:lnTo>
                  <a:lnTo>
                    <a:pt x="25" y="157"/>
                  </a:lnTo>
                  <a:lnTo>
                    <a:pt x="23" y="157"/>
                  </a:lnTo>
                  <a:lnTo>
                    <a:pt x="21" y="157"/>
                  </a:lnTo>
                  <a:lnTo>
                    <a:pt x="19" y="157"/>
                  </a:lnTo>
                  <a:lnTo>
                    <a:pt x="18" y="157"/>
                  </a:lnTo>
                  <a:lnTo>
                    <a:pt x="17" y="157"/>
                  </a:lnTo>
                  <a:lnTo>
                    <a:pt x="17" y="157"/>
                  </a:lnTo>
                  <a:lnTo>
                    <a:pt x="14" y="157"/>
                  </a:lnTo>
                  <a:lnTo>
                    <a:pt x="13" y="154"/>
                  </a:lnTo>
                  <a:lnTo>
                    <a:pt x="10" y="152"/>
                  </a:lnTo>
                  <a:lnTo>
                    <a:pt x="9" y="149"/>
                  </a:lnTo>
                  <a:lnTo>
                    <a:pt x="8" y="148"/>
                  </a:lnTo>
                  <a:lnTo>
                    <a:pt x="7" y="148"/>
                  </a:lnTo>
                  <a:lnTo>
                    <a:pt x="5" y="148"/>
                  </a:lnTo>
                  <a:lnTo>
                    <a:pt x="5" y="147"/>
                  </a:lnTo>
                  <a:lnTo>
                    <a:pt x="4" y="146"/>
                  </a:lnTo>
                  <a:lnTo>
                    <a:pt x="3" y="144"/>
                  </a:lnTo>
                  <a:lnTo>
                    <a:pt x="3" y="143"/>
                  </a:lnTo>
                  <a:lnTo>
                    <a:pt x="3" y="140"/>
                  </a:lnTo>
                  <a:lnTo>
                    <a:pt x="3" y="137"/>
                  </a:lnTo>
                  <a:lnTo>
                    <a:pt x="3" y="133"/>
                  </a:lnTo>
                  <a:lnTo>
                    <a:pt x="3" y="130"/>
                  </a:lnTo>
                  <a:lnTo>
                    <a:pt x="2" y="127"/>
                  </a:lnTo>
                  <a:lnTo>
                    <a:pt x="2" y="126"/>
                  </a:lnTo>
                  <a:lnTo>
                    <a:pt x="0" y="126"/>
                  </a:lnTo>
                  <a:lnTo>
                    <a:pt x="5" y="117"/>
                  </a:lnTo>
                  <a:lnTo>
                    <a:pt x="12" y="105"/>
                  </a:lnTo>
                  <a:lnTo>
                    <a:pt x="12" y="103"/>
                  </a:lnTo>
                  <a:lnTo>
                    <a:pt x="12" y="101"/>
                  </a:lnTo>
                  <a:lnTo>
                    <a:pt x="12" y="100"/>
                  </a:lnTo>
                  <a:lnTo>
                    <a:pt x="13" y="97"/>
                  </a:lnTo>
                  <a:lnTo>
                    <a:pt x="14" y="97"/>
                  </a:lnTo>
                  <a:lnTo>
                    <a:pt x="17" y="96"/>
                  </a:lnTo>
                  <a:lnTo>
                    <a:pt x="18" y="93"/>
                  </a:lnTo>
                  <a:lnTo>
                    <a:pt x="19" y="90"/>
                  </a:lnTo>
                  <a:lnTo>
                    <a:pt x="19" y="87"/>
                  </a:lnTo>
                  <a:lnTo>
                    <a:pt x="19" y="85"/>
                  </a:lnTo>
                  <a:lnTo>
                    <a:pt x="19" y="79"/>
                  </a:lnTo>
                  <a:lnTo>
                    <a:pt x="20" y="74"/>
                  </a:lnTo>
                  <a:lnTo>
                    <a:pt x="21" y="69"/>
                  </a:lnTo>
                  <a:lnTo>
                    <a:pt x="24" y="66"/>
                  </a:lnTo>
                  <a:lnTo>
                    <a:pt x="25" y="65"/>
                  </a:lnTo>
                  <a:lnTo>
                    <a:pt x="26" y="65"/>
                  </a:lnTo>
                  <a:lnTo>
                    <a:pt x="26" y="65"/>
                  </a:lnTo>
                  <a:lnTo>
                    <a:pt x="28" y="67"/>
                  </a:lnTo>
                  <a:lnTo>
                    <a:pt x="28" y="69"/>
                  </a:lnTo>
                  <a:lnTo>
                    <a:pt x="29" y="71"/>
                  </a:lnTo>
                  <a:lnTo>
                    <a:pt x="29" y="72"/>
                  </a:lnTo>
                  <a:lnTo>
                    <a:pt x="30" y="72"/>
                  </a:lnTo>
                  <a:lnTo>
                    <a:pt x="30" y="72"/>
                  </a:lnTo>
                  <a:lnTo>
                    <a:pt x="31" y="71"/>
                  </a:lnTo>
                  <a:lnTo>
                    <a:pt x="34" y="70"/>
                  </a:lnTo>
                  <a:lnTo>
                    <a:pt x="36" y="66"/>
                  </a:lnTo>
                  <a:lnTo>
                    <a:pt x="39" y="64"/>
                  </a:lnTo>
                  <a:lnTo>
                    <a:pt x="40" y="61"/>
                  </a:lnTo>
                  <a:lnTo>
                    <a:pt x="41" y="59"/>
                  </a:lnTo>
                  <a:lnTo>
                    <a:pt x="43" y="59"/>
                  </a:lnTo>
                  <a:lnTo>
                    <a:pt x="44" y="59"/>
                  </a:lnTo>
                  <a:lnTo>
                    <a:pt x="46" y="59"/>
                  </a:lnTo>
                  <a:lnTo>
                    <a:pt x="49" y="59"/>
                  </a:lnTo>
                  <a:lnTo>
                    <a:pt x="51" y="59"/>
                  </a:lnTo>
                  <a:lnTo>
                    <a:pt x="53" y="59"/>
                  </a:lnTo>
                  <a:lnTo>
                    <a:pt x="56" y="52"/>
                  </a:lnTo>
                  <a:lnTo>
                    <a:pt x="60" y="44"/>
                  </a:lnTo>
                  <a:lnTo>
                    <a:pt x="61" y="38"/>
                  </a:lnTo>
                  <a:lnTo>
                    <a:pt x="61" y="21"/>
                  </a:lnTo>
                  <a:lnTo>
                    <a:pt x="61" y="20"/>
                  </a:lnTo>
                  <a:lnTo>
                    <a:pt x="63" y="16"/>
                  </a:lnTo>
                  <a:lnTo>
                    <a:pt x="64" y="14"/>
                  </a:lnTo>
                  <a:lnTo>
                    <a:pt x="65" y="10"/>
                  </a:lnTo>
                  <a:lnTo>
                    <a:pt x="66" y="5"/>
                  </a:lnTo>
                  <a:lnTo>
                    <a:pt x="65" y="5"/>
                  </a:lnTo>
                  <a:lnTo>
                    <a:pt x="66" y="3"/>
                  </a:lnTo>
                  <a:lnTo>
                    <a:pt x="66" y="3"/>
                  </a:lnTo>
                  <a:lnTo>
                    <a:pt x="66" y="3"/>
                  </a:lnTo>
                  <a:lnTo>
                    <a:pt x="68" y="1"/>
                  </a:lnTo>
                  <a:lnTo>
                    <a:pt x="69" y="0"/>
                  </a:lnTo>
                  <a:close/>
                </a:path>
              </a:pathLst>
            </a:custGeom>
            <a:grpFill/>
            <a:ln w="0">
              <a:solidFill>
                <a:sysClr val="window" lastClr="FFFFFF">
                  <a:lumMod val="95000"/>
                </a:sysClr>
              </a:solidFill>
              <a:prstDash val="solid"/>
              <a:round/>
            </a:ln>
          </p:spPr>
          <p:txBody>
            <a:bodyPr vert="horz" wrap="square" lIns="91399" tIns="45699" rIns="91399" bIns="45699" numCol="1" anchor="t" anchorCtr="0" compatLnSpc="1"/>
            <a:lstStyle/>
            <a:p>
              <a:pPr defTabSz="932180">
                <a:defRPr/>
              </a:pPr>
              <a:endParaRPr lang="en-GB" sz="1800" kern="0">
                <a:solidFill>
                  <a:srgbClr val="505050"/>
                </a:solidFill>
                <a:latin typeface="微软雅黑" panose="020B0503020204020204" pitchFamily="34" charset="-122"/>
                <a:ea typeface="微软雅黑" panose="020B0503020204020204" pitchFamily="34" charset="-122"/>
              </a:endParaRPr>
            </a:p>
          </p:txBody>
        </p:sp>
        <p:sp>
          <p:nvSpPr>
            <p:cNvPr id="72" name="Freeform 7"/>
            <p:cNvSpPr>
              <a:spLocks noEditPoints="1"/>
            </p:cNvSpPr>
            <p:nvPr/>
          </p:nvSpPr>
          <p:spPr bwMode="auto">
            <a:xfrm>
              <a:off x="5211" y="392"/>
              <a:ext cx="1012" cy="308"/>
            </a:xfrm>
            <a:custGeom>
              <a:avLst/>
              <a:gdLst>
                <a:gd name="T0" fmla="*/ 150 w 3036"/>
                <a:gd name="T1" fmla="*/ 332 h 923"/>
                <a:gd name="T2" fmla="*/ 226 w 3036"/>
                <a:gd name="T3" fmla="*/ 296 h 923"/>
                <a:gd name="T4" fmla="*/ 2110 w 3036"/>
                <a:gd name="T5" fmla="*/ 176 h 923"/>
                <a:gd name="T6" fmla="*/ 2158 w 3036"/>
                <a:gd name="T7" fmla="*/ 163 h 923"/>
                <a:gd name="T8" fmla="*/ 2208 w 3036"/>
                <a:gd name="T9" fmla="*/ 220 h 923"/>
                <a:gd name="T10" fmla="*/ 2104 w 3036"/>
                <a:gd name="T11" fmla="*/ 263 h 923"/>
                <a:gd name="T12" fmla="*/ 2091 w 3036"/>
                <a:gd name="T13" fmla="*/ 199 h 923"/>
                <a:gd name="T14" fmla="*/ 2073 w 3036"/>
                <a:gd name="T15" fmla="*/ 151 h 923"/>
                <a:gd name="T16" fmla="*/ 929 w 3036"/>
                <a:gd name="T17" fmla="*/ 155 h 923"/>
                <a:gd name="T18" fmla="*/ 814 w 3036"/>
                <a:gd name="T19" fmla="*/ 205 h 923"/>
                <a:gd name="T20" fmla="*/ 805 w 3036"/>
                <a:gd name="T21" fmla="*/ 94 h 923"/>
                <a:gd name="T22" fmla="*/ 44 w 3036"/>
                <a:gd name="T23" fmla="*/ 102 h 923"/>
                <a:gd name="T24" fmla="*/ 86 w 3036"/>
                <a:gd name="T25" fmla="*/ 145 h 923"/>
                <a:gd name="T26" fmla="*/ 90 w 3036"/>
                <a:gd name="T27" fmla="*/ 80 h 923"/>
                <a:gd name="T28" fmla="*/ 2678 w 3036"/>
                <a:gd name="T29" fmla="*/ 792 h 923"/>
                <a:gd name="T30" fmla="*/ 2528 w 3036"/>
                <a:gd name="T31" fmla="*/ 906 h 923"/>
                <a:gd name="T32" fmla="*/ 2489 w 3036"/>
                <a:gd name="T33" fmla="*/ 878 h 923"/>
                <a:gd name="T34" fmla="*/ 2363 w 3036"/>
                <a:gd name="T35" fmla="*/ 840 h 923"/>
                <a:gd name="T36" fmla="*/ 2367 w 3036"/>
                <a:gd name="T37" fmla="*/ 770 h 923"/>
                <a:gd name="T38" fmla="*/ 2407 w 3036"/>
                <a:gd name="T39" fmla="*/ 718 h 923"/>
                <a:gd name="T40" fmla="*/ 2451 w 3036"/>
                <a:gd name="T41" fmla="*/ 652 h 923"/>
                <a:gd name="T42" fmla="*/ 2475 w 3036"/>
                <a:gd name="T43" fmla="*/ 530 h 923"/>
                <a:gd name="T44" fmla="*/ 2503 w 3036"/>
                <a:gd name="T45" fmla="*/ 625 h 923"/>
                <a:gd name="T46" fmla="*/ 2534 w 3036"/>
                <a:gd name="T47" fmla="*/ 618 h 923"/>
                <a:gd name="T48" fmla="*/ 2569 w 3036"/>
                <a:gd name="T49" fmla="*/ 536 h 923"/>
                <a:gd name="T50" fmla="*/ 2574 w 3036"/>
                <a:gd name="T51" fmla="*/ 489 h 923"/>
                <a:gd name="T52" fmla="*/ 2626 w 3036"/>
                <a:gd name="T53" fmla="*/ 468 h 923"/>
                <a:gd name="T54" fmla="*/ 2578 w 3036"/>
                <a:gd name="T55" fmla="*/ 467 h 923"/>
                <a:gd name="T56" fmla="*/ 2565 w 3036"/>
                <a:gd name="T57" fmla="*/ 347 h 923"/>
                <a:gd name="T58" fmla="*/ 2550 w 3036"/>
                <a:gd name="T59" fmla="*/ 296 h 923"/>
                <a:gd name="T60" fmla="*/ 2543 w 3036"/>
                <a:gd name="T61" fmla="*/ 462 h 923"/>
                <a:gd name="T62" fmla="*/ 2505 w 3036"/>
                <a:gd name="T63" fmla="*/ 591 h 923"/>
                <a:gd name="T64" fmla="*/ 2492 w 3036"/>
                <a:gd name="T65" fmla="*/ 515 h 923"/>
                <a:gd name="T66" fmla="*/ 2478 w 3036"/>
                <a:gd name="T67" fmla="*/ 477 h 923"/>
                <a:gd name="T68" fmla="*/ 2422 w 3036"/>
                <a:gd name="T69" fmla="*/ 433 h 923"/>
                <a:gd name="T70" fmla="*/ 2454 w 3036"/>
                <a:gd name="T71" fmla="*/ 316 h 923"/>
                <a:gd name="T72" fmla="*/ 2482 w 3036"/>
                <a:gd name="T73" fmla="*/ 196 h 923"/>
                <a:gd name="T74" fmla="*/ 2494 w 3036"/>
                <a:gd name="T75" fmla="*/ 136 h 923"/>
                <a:gd name="T76" fmla="*/ 2502 w 3036"/>
                <a:gd name="T77" fmla="*/ 95 h 923"/>
                <a:gd name="T78" fmla="*/ 2527 w 3036"/>
                <a:gd name="T79" fmla="*/ 92 h 923"/>
                <a:gd name="T80" fmla="*/ 2548 w 3036"/>
                <a:gd name="T81" fmla="*/ 65 h 923"/>
                <a:gd name="T82" fmla="*/ 2584 w 3036"/>
                <a:gd name="T83" fmla="*/ 91 h 923"/>
                <a:gd name="T84" fmla="*/ 2612 w 3036"/>
                <a:gd name="T85" fmla="*/ 145 h 923"/>
                <a:gd name="T86" fmla="*/ 2677 w 3036"/>
                <a:gd name="T87" fmla="*/ 275 h 923"/>
                <a:gd name="T88" fmla="*/ 2637 w 3036"/>
                <a:gd name="T89" fmla="*/ 264 h 923"/>
                <a:gd name="T90" fmla="*/ 2659 w 3036"/>
                <a:gd name="T91" fmla="*/ 316 h 923"/>
                <a:gd name="T92" fmla="*/ 2690 w 3036"/>
                <a:gd name="T93" fmla="*/ 274 h 923"/>
                <a:gd name="T94" fmla="*/ 2703 w 3036"/>
                <a:gd name="T95" fmla="*/ 207 h 923"/>
                <a:gd name="T96" fmla="*/ 2745 w 3036"/>
                <a:gd name="T97" fmla="*/ 214 h 923"/>
                <a:gd name="T98" fmla="*/ 2782 w 3036"/>
                <a:gd name="T99" fmla="*/ 204 h 923"/>
                <a:gd name="T100" fmla="*/ 2777 w 3036"/>
                <a:gd name="T101" fmla="*/ 167 h 923"/>
                <a:gd name="T102" fmla="*/ 2842 w 3036"/>
                <a:gd name="T103" fmla="*/ 229 h 923"/>
                <a:gd name="T104" fmla="*/ 2819 w 3036"/>
                <a:gd name="T105" fmla="*/ 135 h 923"/>
                <a:gd name="T106" fmla="*/ 2857 w 3036"/>
                <a:gd name="T107" fmla="*/ 169 h 923"/>
                <a:gd name="T108" fmla="*/ 2863 w 3036"/>
                <a:gd name="T109" fmla="*/ 312 h 923"/>
                <a:gd name="T110" fmla="*/ 2900 w 3036"/>
                <a:gd name="T111" fmla="*/ 281 h 923"/>
                <a:gd name="T112" fmla="*/ 2864 w 3036"/>
                <a:gd name="T113" fmla="*/ 176 h 923"/>
                <a:gd name="T114" fmla="*/ 2864 w 3036"/>
                <a:gd name="T115" fmla="*/ 133 h 923"/>
                <a:gd name="T116" fmla="*/ 2878 w 3036"/>
                <a:gd name="T117" fmla="*/ 138 h 923"/>
                <a:gd name="T118" fmla="*/ 2910 w 3036"/>
                <a:gd name="T119" fmla="*/ 157 h 923"/>
                <a:gd name="T120" fmla="*/ 2892 w 3036"/>
                <a:gd name="T121" fmla="*/ 111 h 923"/>
                <a:gd name="T122" fmla="*/ 2923 w 3036"/>
                <a:gd name="T123" fmla="*/ 14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36" h="923">
                  <a:moveTo>
                    <a:pt x="283" y="248"/>
                  </a:moveTo>
                  <a:lnTo>
                    <a:pt x="277" y="248"/>
                  </a:lnTo>
                  <a:lnTo>
                    <a:pt x="269" y="249"/>
                  </a:lnTo>
                  <a:lnTo>
                    <a:pt x="262" y="253"/>
                  </a:lnTo>
                  <a:lnTo>
                    <a:pt x="254" y="255"/>
                  </a:lnTo>
                  <a:lnTo>
                    <a:pt x="252" y="258"/>
                  </a:lnTo>
                  <a:lnTo>
                    <a:pt x="242" y="261"/>
                  </a:lnTo>
                  <a:lnTo>
                    <a:pt x="234" y="266"/>
                  </a:lnTo>
                  <a:lnTo>
                    <a:pt x="228" y="275"/>
                  </a:lnTo>
                  <a:lnTo>
                    <a:pt x="223" y="281"/>
                  </a:lnTo>
                  <a:lnTo>
                    <a:pt x="216" y="288"/>
                  </a:lnTo>
                  <a:lnTo>
                    <a:pt x="208" y="293"/>
                  </a:lnTo>
                  <a:lnTo>
                    <a:pt x="202" y="294"/>
                  </a:lnTo>
                  <a:lnTo>
                    <a:pt x="198" y="293"/>
                  </a:lnTo>
                  <a:lnTo>
                    <a:pt x="196" y="289"/>
                  </a:lnTo>
                  <a:lnTo>
                    <a:pt x="193" y="286"/>
                  </a:lnTo>
                  <a:lnTo>
                    <a:pt x="191" y="283"/>
                  </a:lnTo>
                  <a:lnTo>
                    <a:pt x="188" y="279"/>
                  </a:lnTo>
                  <a:lnTo>
                    <a:pt x="186" y="275"/>
                  </a:lnTo>
                  <a:lnTo>
                    <a:pt x="183" y="274"/>
                  </a:lnTo>
                  <a:lnTo>
                    <a:pt x="182" y="274"/>
                  </a:lnTo>
                  <a:lnTo>
                    <a:pt x="180" y="274"/>
                  </a:lnTo>
                  <a:lnTo>
                    <a:pt x="177" y="275"/>
                  </a:lnTo>
                  <a:lnTo>
                    <a:pt x="176" y="276"/>
                  </a:lnTo>
                  <a:lnTo>
                    <a:pt x="175" y="279"/>
                  </a:lnTo>
                  <a:lnTo>
                    <a:pt x="175" y="283"/>
                  </a:lnTo>
                  <a:lnTo>
                    <a:pt x="176" y="286"/>
                  </a:lnTo>
                  <a:lnTo>
                    <a:pt x="177" y="290"/>
                  </a:lnTo>
                  <a:lnTo>
                    <a:pt x="178" y="293"/>
                  </a:lnTo>
                  <a:lnTo>
                    <a:pt x="178" y="295"/>
                  </a:lnTo>
                  <a:lnTo>
                    <a:pt x="176" y="298"/>
                  </a:lnTo>
                  <a:lnTo>
                    <a:pt x="173" y="301"/>
                  </a:lnTo>
                  <a:lnTo>
                    <a:pt x="171" y="305"/>
                  </a:lnTo>
                  <a:lnTo>
                    <a:pt x="167" y="310"/>
                  </a:lnTo>
                  <a:lnTo>
                    <a:pt x="162" y="315"/>
                  </a:lnTo>
                  <a:lnTo>
                    <a:pt x="157" y="320"/>
                  </a:lnTo>
                  <a:lnTo>
                    <a:pt x="155" y="324"/>
                  </a:lnTo>
                  <a:lnTo>
                    <a:pt x="152" y="329"/>
                  </a:lnTo>
                  <a:lnTo>
                    <a:pt x="150" y="332"/>
                  </a:lnTo>
                  <a:lnTo>
                    <a:pt x="147" y="336"/>
                  </a:lnTo>
                  <a:lnTo>
                    <a:pt x="137" y="339"/>
                  </a:lnTo>
                  <a:lnTo>
                    <a:pt x="127" y="336"/>
                  </a:lnTo>
                  <a:lnTo>
                    <a:pt x="119" y="331"/>
                  </a:lnTo>
                  <a:lnTo>
                    <a:pt x="110" y="329"/>
                  </a:lnTo>
                  <a:lnTo>
                    <a:pt x="109" y="329"/>
                  </a:lnTo>
                  <a:lnTo>
                    <a:pt x="107" y="329"/>
                  </a:lnTo>
                  <a:lnTo>
                    <a:pt x="105" y="327"/>
                  </a:lnTo>
                  <a:lnTo>
                    <a:pt x="101" y="327"/>
                  </a:lnTo>
                  <a:lnTo>
                    <a:pt x="99" y="327"/>
                  </a:lnTo>
                  <a:lnTo>
                    <a:pt x="96" y="327"/>
                  </a:lnTo>
                  <a:lnTo>
                    <a:pt x="94" y="329"/>
                  </a:lnTo>
                  <a:lnTo>
                    <a:pt x="92" y="329"/>
                  </a:lnTo>
                  <a:lnTo>
                    <a:pt x="92" y="330"/>
                  </a:lnTo>
                  <a:lnTo>
                    <a:pt x="92" y="331"/>
                  </a:lnTo>
                  <a:lnTo>
                    <a:pt x="95" y="334"/>
                  </a:lnTo>
                  <a:lnTo>
                    <a:pt x="97" y="335"/>
                  </a:lnTo>
                  <a:lnTo>
                    <a:pt x="100" y="336"/>
                  </a:lnTo>
                  <a:lnTo>
                    <a:pt x="102" y="335"/>
                  </a:lnTo>
                  <a:lnTo>
                    <a:pt x="105" y="335"/>
                  </a:lnTo>
                  <a:lnTo>
                    <a:pt x="107" y="334"/>
                  </a:lnTo>
                  <a:lnTo>
                    <a:pt x="110" y="334"/>
                  </a:lnTo>
                  <a:lnTo>
                    <a:pt x="114" y="334"/>
                  </a:lnTo>
                  <a:lnTo>
                    <a:pt x="117" y="334"/>
                  </a:lnTo>
                  <a:lnTo>
                    <a:pt x="120" y="335"/>
                  </a:lnTo>
                  <a:lnTo>
                    <a:pt x="123" y="336"/>
                  </a:lnTo>
                  <a:lnTo>
                    <a:pt x="133" y="342"/>
                  </a:lnTo>
                  <a:lnTo>
                    <a:pt x="143" y="346"/>
                  </a:lnTo>
                  <a:lnTo>
                    <a:pt x="155" y="346"/>
                  </a:lnTo>
                  <a:lnTo>
                    <a:pt x="166" y="345"/>
                  </a:lnTo>
                  <a:lnTo>
                    <a:pt x="176" y="339"/>
                  </a:lnTo>
                  <a:lnTo>
                    <a:pt x="186" y="334"/>
                  </a:lnTo>
                  <a:lnTo>
                    <a:pt x="202" y="322"/>
                  </a:lnTo>
                  <a:lnTo>
                    <a:pt x="217" y="310"/>
                  </a:lnTo>
                  <a:lnTo>
                    <a:pt x="221" y="309"/>
                  </a:lnTo>
                  <a:lnTo>
                    <a:pt x="222" y="306"/>
                  </a:lnTo>
                  <a:lnTo>
                    <a:pt x="224" y="304"/>
                  </a:lnTo>
                  <a:lnTo>
                    <a:pt x="224" y="301"/>
                  </a:lnTo>
                  <a:lnTo>
                    <a:pt x="226" y="296"/>
                  </a:lnTo>
                  <a:lnTo>
                    <a:pt x="226" y="295"/>
                  </a:lnTo>
                  <a:lnTo>
                    <a:pt x="227" y="293"/>
                  </a:lnTo>
                  <a:lnTo>
                    <a:pt x="229" y="291"/>
                  </a:lnTo>
                  <a:lnTo>
                    <a:pt x="232" y="291"/>
                  </a:lnTo>
                  <a:lnTo>
                    <a:pt x="234" y="290"/>
                  </a:lnTo>
                  <a:lnTo>
                    <a:pt x="236" y="289"/>
                  </a:lnTo>
                  <a:lnTo>
                    <a:pt x="241" y="284"/>
                  </a:lnTo>
                  <a:lnTo>
                    <a:pt x="244" y="279"/>
                  </a:lnTo>
                  <a:lnTo>
                    <a:pt x="249" y="273"/>
                  </a:lnTo>
                  <a:lnTo>
                    <a:pt x="264" y="265"/>
                  </a:lnTo>
                  <a:lnTo>
                    <a:pt x="273" y="263"/>
                  </a:lnTo>
                  <a:lnTo>
                    <a:pt x="282" y="258"/>
                  </a:lnTo>
                  <a:lnTo>
                    <a:pt x="285" y="249"/>
                  </a:lnTo>
                  <a:lnTo>
                    <a:pt x="283" y="248"/>
                  </a:lnTo>
                  <a:close/>
                  <a:moveTo>
                    <a:pt x="2079" y="137"/>
                  </a:moveTo>
                  <a:lnTo>
                    <a:pt x="2081" y="138"/>
                  </a:lnTo>
                  <a:lnTo>
                    <a:pt x="2083" y="140"/>
                  </a:lnTo>
                  <a:lnTo>
                    <a:pt x="2086" y="141"/>
                  </a:lnTo>
                  <a:lnTo>
                    <a:pt x="2089" y="143"/>
                  </a:lnTo>
                  <a:lnTo>
                    <a:pt x="2092" y="146"/>
                  </a:lnTo>
                  <a:lnTo>
                    <a:pt x="2094" y="148"/>
                  </a:lnTo>
                  <a:lnTo>
                    <a:pt x="2097" y="151"/>
                  </a:lnTo>
                  <a:lnTo>
                    <a:pt x="2098" y="153"/>
                  </a:lnTo>
                  <a:lnTo>
                    <a:pt x="2099" y="158"/>
                  </a:lnTo>
                  <a:lnTo>
                    <a:pt x="2100" y="161"/>
                  </a:lnTo>
                  <a:lnTo>
                    <a:pt x="2102" y="162"/>
                  </a:lnTo>
                  <a:lnTo>
                    <a:pt x="2104" y="164"/>
                  </a:lnTo>
                  <a:lnTo>
                    <a:pt x="2105" y="167"/>
                  </a:lnTo>
                  <a:lnTo>
                    <a:pt x="2105" y="168"/>
                  </a:lnTo>
                  <a:lnTo>
                    <a:pt x="2104" y="171"/>
                  </a:lnTo>
                  <a:lnTo>
                    <a:pt x="2104" y="173"/>
                  </a:lnTo>
                  <a:lnTo>
                    <a:pt x="2103" y="174"/>
                  </a:lnTo>
                  <a:lnTo>
                    <a:pt x="2103" y="174"/>
                  </a:lnTo>
                  <a:lnTo>
                    <a:pt x="2104" y="177"/>
                  </a:lnTo>
                  <a:lnTo>
                    <a:pt x="2105" y="178"/>
                  </a:lnTo>
                  <a:lnTo>
                    <a:pt x="2107" y="179"/>
                  </a:lnTo>
                  <a:lnTo>
                    <a:pt x="2109" y="178"/>
                  </a:lnTo>
                  <a:lnTo>
                    <a:pt x="2110" y="177"/>
                  </a:lnTo>
                  <a:lnTo>
                    <a:pt x="2110" y="176"/>
                  </a:lnTo>
                  <a:lnTo>
                    <a:pt x="2110" y="174"/>
                  </a:lnTo>
                  <a:lnTo>
                    <a:pt x="2110" y="173"/>
                  </a:lnTo>
                  <a:lnTo>
                    <a:pt x="2112" y="169"/>
                  </a:lnTo>
                  <a:lnTo>
                    <a:pt x="2112" y="167"/>
                  </a:lnTo>
                  <a:lnTo>
                    <a:pt x="2112" y="163"/>
                  </a:lnTo>
                  <a:lnTo>
                    <a:pt x="2113" y="161"/>
                  </a:lnTo>
                  <a:lnTo>
                    <a:pt x="2114" y="159"/>
                  </a:lnTo>
                  <a:lnTo>
                    <a:pt x="2114" y="159"/>
                  </a:lnTo>
                  <a:lnTo>
                    <a:pt x="2115" y="161"/>
                  </a:lnTo>
                  <a:lnTo>
                    <a:pt x="2117" y="163"/>
                  </a:lnTo>
                  <a:lnTo>
                    <a:pt x="2119" y="166"/>
                  </a:lnTo>
                  <a:lnTo>
                    <a:pt x="2120" y="168"/>
                  </a:lnTo>
                  <a:lnTo>
                    <a:pt x="2122" y="171"/>
                  </a:lnTo>
                  <a:lnTo>
                    <a:pt x="2123" y="172"/>
                  </a:lnTo>
                  <a:lnTo>
                    <a:pt x="2124" y="172"/>
                  </a:lnTo>
                  <a:lnTo>
                    <a:pt x="2124" y="172"/>
                  </a:lnTo>
                  <a:lnTo>
                    <a:pt x="2124" y="169"/>
                  </a:lnTo>
                  <a:lnTo>
                    <a:pt x="2124" y="167"/>
                  </a:lnTo>
                  <a:lnTo>
                    <a:pt x="2124" y="164"/>
                  </a:lnTo>
                  <a:lnTo>
                    <a:pt x="2124" y="162"/>
                  </a:lnTo>
                  <a:lnTo>
                    <a:pt x="2124" y="159"/>
                  </a:lnTo>
                  <a:lnTo>
                    <a:pt x="2124" y="158"/>
                  </a:lnTo>
                  <a:lnTo>
                    <a:pt x="2125" y="157"/>
                  </a:lnTo>
                  <a:lnTo>
                    <a:pt x="2128" y="156"/>
                  </a:lnTo>
                  <a:lnTo>
                    <a:pt x="2129" y="156"/>
                  </a:lnTo>
                  <a:lnTo>
                    <a:pt x="2132" y="157"/>
                  </a:lnTo>
                  <a:lnTo>
                    <a:pt x="2133" y="158"/>
                  </a:lnTo>
                  <a:lnTo>
                    <a:pt x="2134" y="161"/>
                  </a:lnTo>
                  <a:lnTo>
                    <a:pt x="2135" y="163"/>
                  </a:lnTo>
                  <a:lnTo>
                    <a:pt x="2137" y="166"/>
                  </a:lnTo>
                  <a:lnTo>
                    <a:pt x="2138" y="167"/>
                  </a:lnTo>
                  <a:lnTo>
                    <a:pt x="2142" y="166"/>
                  </a:lnTo>
                  <a:lnTo>
                    <a:pt x="2144" y="164"/>
                  </a:lnTo>
                  <a:lnTo>
                    <a:pt x="2145" y="163"/>
                  </a:lnTo>
                  <a:lnTo>
                    <a:pt x="2148" y="162"/>
                  </a:lnTo>
                  <a:lnTo>
                    <a:pt x="2149" y="162"/>
                  </a:lnTo>
                  <a:lnTo>
                    <a:pt x="2152" y="162"/>
                  </a:lnTo>
                  <a:lnTo>
                    <a:pt x="2154" y="163"/>
                  </a:lnTo>
                  <a:lnTo>
                    <a:pt x="2158" y="163"/>
                  </a:lnTo>
                  <a:lnTo>
                    <a:pt x="2160" y="164"/>
                  </a:lnTo>
                  <a:lnTo>
                    <a:pt x="2162" y="162"/>
                  </a:lnTo>
                  <a:lnTo>
                    <a:pt x="2162" y="159"/>
                  </a:lnTo>
                  <a:lnTo>
                    <a:pt x="2163" y="156"/>
                  </a:lnTo>
                  <a:lnTo>
                    <a:pt x="2164" y="153"/>
                  </a:lnTo>
                  <a:lnTo>
                    <a:pt x="2165" y="151"/>
                  </a:lnTo>
                  <a:lnTo>
                    <a:pt x="2168" y="152"/>
                  </a:lnTo>
                  <a:lnTo>
                    <a:pt x="2170" y="153"/>
                  </a:lnTo>
                  <a:lnTo>
                    <a:pt x="2173" y="156"/>
                  </a:lnTo>
                  <a:lnTo>
                    <a:pt x="2175" y="159"/>
                  </a:lnTo>
                  <a:lnTo>
                    <a:pt x="2176" y="162"/>
                  </a:lnTo>
                  <a:lnTo>
                    <a:pt x="2178" y="163"/>
                  </a:lnTo>
                  <a:lnTo>
                    <a:pt x="2179" y="164"/>
                  </a:lnTo>
                  <a:lnTo>
                    <a:pt x="2180" y="163"/>
                  </a:lnTo>
                  <a:lnTo>
                    <a:pt x="2183" y="163"/>
                  </a:lnTo>
                  <a:lnTo>
                    <a:pt x="2184" y="162"/>
                  </a:lnTo>
                  <a:lnTo>
                    <a:pt x="2186" y="161"/>
                  </a:lnTo>
                  <a:lnTo>
                    <a:pt x="2186" y="161"/>
                  </a:lnTo>
                  <a:lnTo>
                    <a:pt x="2188" y="161"/>
                  </a:lnTo>
                  <a:lnTo>
                    <a:pt x="2188" y="162"/>
                  </a:lnTo>
                  <a:lnTo>
                    <a:pt x="2188" y="164"/>
                  </a:lnTo>
                  <a:lnTo>
                    <a:pt x="2188" y="167"/>
                  </a:lnTo>
                  <a:lnTo>
                    <a:pt x="2186" y="168"/>
                  </a:lnTo>
                  <a:lnTo>
                    <a:pt x="2186" y="169"/>
                  </a:lnTo>
                  <a:lnTo>
                    <a:pt x="2185" y="169"/>
                  </a:lnTo>
                  <a:lnTo>
                    <a:pt x="2185" y="172"/>
                  </a:lnTo>
                  <a:lnTo>
                    <a:pt x="2185" y="174"/>
                  </a:lnTo>
                  <a:lnTo>
                    <a:pt x="2185" y="177"/>
                  </a:lnTo>
                  <a:lnTo>
                    <a:pt x="2186" y="179"/>
                  </a:lnTo>
                  <a:lnTo>
                    <a:pt x="2191" y="187"/>
                  </a:lnTo>
                  <a:lnTo>
                    <a:pt x="2196" y="193"/>
                  </a:lnTo>
                  <a:lnTo>
                    <a:pt x="2200" y="201"/>
                  </a:lnTo>
                  <a:lnTo>
                    <a:pt x="2203" y="203"/>
                  </a:lnTo>
                  <a:lnTo>
                    <a:pt x="2204" y="205"/>
                  </a:lnTo>
                  <a:lnTo>
                    <a:pt x="2205" y="208"/>
                  </a:lnTo>
                  <a:lnTo>
                    <a:pt x="2208" y="210"/>
                  </a:lnTo>
                  <a:lnTo>
                    <a:pt x="2208" y="213"/>
                  </a:lnTo>
                  <a:lnTo>
                    <a:pt x="2209" y="217"/>
                  </a:lnTo>
                  <a:lnTo>
                    <a:pt x="2208" y="220"/>
                  </a:lnTo>
                  <a:lnTo>
                    <a:pt x="2206" y="223"/>
                  </a:lnTo>
                  <a:lnTo>
                    <a:pt x="2205" y="227"/>
                  </a:lnTo>
                  <a:lnTo>
                    <a:pt x="2203" y="229"/>
                  </a:lnTo>
                  <a:lnTo>
                    <a:pt x="2203" y="232"/>
                  </a:lnTo>
                  <a:lnTo>
                    <a:pt x="2203" y="234"/>
                  </a:lnTo>
                  <a:lnTo>
                    <a:pt x="2203" y="238"/>
                  </a:lnTo>
                  <a:lnTo>
                    <a:pt x="2201" y="240"/>
                  </a:lnTo>
                  <a:lnTo>
                    <a:pt x="2200" y="243"/>
                  </a:lnTo>
                  <a:lnTo>
                    <a:pt x="2199" y="245"/>
                  </a:lnTo>
                  <a:lnTo>
                    <a:pt x="2196" y="247"/>
                  </a:lnTo>
                  <a:lnTo>
                    <a:pt x="2193" y="248"/>
                  </a:lnTo>
                  <a:lnTo>
                    <a:pt x="2190" y="248"/>
                  </a:lnTo>
                  <a:lnTo>
                    <a:pt x="2186" y="248"/>
                  </a:lnTo>
                  <a:lnTo>
                    <a:pt x="2185" y="250"/>
                  </a:lnTo>
                  <a:lnTo>
                    <a:pt x="2184" y="253"/>
                  </a:lnTo>
                  <a:lnTo>
                    <a:pt x="2181" y="255"/>
                  </a:lnTo>
                  <a:lnTo>
                    <a:pt x="2179" y="256"/>
                  </a:lnTo>
                  <a:lnTo>
                    <a:pt x="2176" y="259"/>
                  </a:lnTo>
                  <a:lnTo>
                    <a:pt x="2173" y="261"/>
                  </a:lnTo>
                  <a:lnTo>
                    <a:pt x="2170" y="263"/>
                  </a:lnTo>
                  <a:lnTo>
                    <a:pt x="2168" y="263"/>
                  </a:lnTo>
                  <a:lnTo>
                    <a:pt x="2164" y="264"/>
                  </a:lnTo>
                  <a:lnTo>
                    <a:pt x="2162" y="265"/>
                  </a:lnTo>
                  <a:lnTo>
                    <a:pt x="2159" y="268"/>
                  </a:lnTo>
                  <a:lnTo>
                    <a:pt x="2157" y="271"/>
                  </a:lnTo>
                  <a:lnTo>
                    <a:pt x="2155" y="279"/>
                  </a:lnTo>
                  <a:lnTo>
                    <a:pt x="2152" y="283"/>
                  </a:lnTo>
                  <a:lnTo>
                    <a:pt x="2147" y="284"/>
                  </a:lnTo>
                  <a:lnTo>
                    <a:pt x="2139" y="280"/>
                  </a:lnTo>
                  <a:lnTo>
                    <a:pt x="2133" y="274"/>
                  </a:lnTo>
                  <a:lnTo>
                    <a:pt x="2130" y="271"/>
                  </a:lnTo>
                  <a:lnTo>
                    <a:pt x="2128" y="268"/>
                  </a:lnTo>
                  <a:lnTo>
                    <a:pt x="2125" y="265"/>
                  </a:lnTo>
                  <a:lnTo>
                    <a:pt x="2123" y="263"/>
                  </a:lnTo>
                  <a:lnTo>
                    <a:pt x="2120" y="260"/>
                  </a:lnTo>
                  <a:lnTo>
                    <a:pt x="2117" y="258"/>
                  </a:lnTo>
                  <a:lnTo>
                    <a:pt x="2113" y="259"/>
                  </a:lnTo>
                  <a:lnTo>
                    <a:pt x="2108" y="261"/>
                  </a:lnTo>
                  <a:lnTo>
                    <a:pt x="2104" y="263"/>
                  </a:lnTo>
                  <a:lnTo>
                    <a:pt x="2100" y="264"/>
                  </a:lnTo>
                  <a:lnTo>
                    <a:pt x="2098" y="261"/>
                  </a:lnTo>
                  <a:lnTo>
                    <a:pt x="2095" y="260"/>
                  </a:lnTo>
                  <a:lnTo>
                    <a:pt x="2092" y="258"/>
                  </a:lnTo>
                  <a:lnTo>
                    <a:pt x="2089" y="255"/>
                  </a:lnTo>
                  <a:lnTo>
                    <a:pt x="2088" y="252"/>
                  </a:lnTo>
                  <a:lnTo>
                    <a:pt x="2087" y="248"/>
                  </a:lnTo>
                  <a:lnTo>
                    <a:pt x="2086" y="244"/>
                  </a:lnTo>
                  <a:lnTo>
                    <a:pt x="2086" y="240"/>
                  </a:lnTo>
                  <a:lnTo>
                    <a:pt x="2087" y="238"/>
                  </a:lnTo>
                  <a:lnTo>
                    <a:pt x="2089" y="238"/>
                  </a:lnTo>
                  <a:lnTo>
                    <a:pt x="2092" y="237"/>
                  </a:lnTo>
                  <a:lnTo>
                    <a:pt x="2093" y="237"/>
                  </a:lnTo>
                  <a:lnTo>
                    <a:pt x="2095" y="238"/>
                  </a:lnTo>
                  <a:lnTo>
                    <a:pt x="2097" y="238"/>
                  </a:lnTo>
                  <a:lnTo>
                    <a:pt x="2098" y="238"/>
                  </a:lnTo>
                  <a:lnTo>
                    <a:pt x="2099" y="238"/>
                  </a:lnTo>
                  <a:lnTo>
                    <a:pt x="2100" y="237"/>
                  </a:lnTo>
                  <a:lnTo>
                    <a:pt x="2100" y="235"/>
                  </a:lnTo>
                  <a:lnTo>
                    <a:pt x="2099" y="230"/>
                  </a:lnTo>
                  <a:lnTo>
                    <a:pt x="2098" y="227"/>
                  </a:lnTo>
                  <a:lnTo>
                    <a:pt x="2095" y="223"/>
                  </a:lnTo>
                  <a:lnTo>
                    <a:pt x="2093" y="220"/>
                  </a:lnTo>
                  <a:lnTo>
                    <a:pt x="2089" y="219"/>
                  </a:lnTo>
                  <a:lnTo>
                    <a:pt x="2084" y="217"/>
                  </a:lnTo>
                  <a:lnTo>
                    <a:pt x="2078" y="217"/>
                  </a:lnTo>
                  <a:lnTo>
                    <a:pt x="2073" y="217"/>
                  </a:lnTo>
                  <a:lnTo>
                    <a:pt x="2069" y="214"/>
                  </a:lnTo>
                  <a:lnTo>
                    <a:pt x="2067" y="210"/>
                  </a:lnTo>
                  <a:lnTo>
                    <a:pt x="2067" y="207"/>
                  </a:lnTo>
                  <a:lnTo>
                    <a:pt x="2068" y="203"/>
                  </a:lnTo>
                  <a:lnTo>
                    <a:pt x="2071" y="202"/>
                  </a:lnTo>
                  <a:lnTo>
                    <a:pt x="2072" y="201"/>
                  </a:lnTo>
                  <a:lnTo>
                    <a:pt x="2074" y="201"/>
                  </a:lnTo>
                  <a:lnTo>
                    <a:pt x="2077" y="201"/>
                  </a:lnTo>
                  <a:lnTo>
                    <a:pt x="2081" y="201"/>
                  </a:lnTo>
                  <a:lnTo>
                    <a:pt x="2084" y="201"/>
                  </a:lnTo>
                  <a:lnTo>
                    <a:pt x="2087" y="201"/>
                  </a:lnTo>
                  <a:lnTo>
                    <a:pt x="2091" y="199"/>
                  </a:lnTo>
                  <a:lnTo>
                    <a:pt x="2093" y="198"/>
                  </a:lnTo>
                  <a:lnTo>
                    <a:pt x="2094" y="196"/>
                  </a:lnTo>
                  <a:lnTo>
                    <a:pt x="2094" y="193"/>
                  </a:lnTo>
                  <a:lnTo>
                    <a:pt x="2094" y="189"/>
                  </a:lnTo>
                  <a:lnTo>
                    <a:pt x="2093" y="186"/>
                  </a:lnTo>
                  <a:lnTo>
                    <a:pt x="2092" y="183"/>
                  </a:lnTo>
                  <a:lnTo>
                    <a:pt x="2088" y="179"/>
                  </a:lnTo>
                  <a:lnTo>
                    <a:pt x="2084" y="178"/>
                  </a:lnTo>
                  <a:lnTo>
                    <a:pt x="2082" y="176"/>
                  </a:lnTo>
                  <a:lnTo>
                    <a:pt x="2078" y="174"/>
                  </a:lnTo>
                  <a:lnTo>
                    <a:pt x="2076" y="174"/>
                  </a:lnTo>
                  <a:lnTo>
                    <a:pt x="2074" y="176"/>
                  </a:lnTo>
                  <a:lnTo>
                    <a:pt x="2072" y="176"/>
                  </a:lnTo>
                  <a:lnTo>
                    <a:pt x="2071" y="178"/>
                  </a:lnTo>
                  <a:lnTo>
                    <a:pt x="2068" y="179"/>
                  </a:lnTo>
                  <a:lnTo>
                    <a:pt x="2067" y="181"/>
                  </a:lnTo>
                  <a:lnTo>
                    <a:pt x="2064" y="182"/>
                  </a:lnTo>
                  <a:lnTo>
                    <a:pt x="2062" y="182"/>
                  </a:lnTo>
                  <a:lnTo>
                    <a:pt x="2061" y="181"/>
                  </a:lnTo>
                  <a:lnTo>
                    <a:pt x="2058" y="178"/>
                  </a:lnTo>
                  <a:lnTo>
                    <a:pt x="2057" y="174"/>
                  </a:lnTo>
                  <a:lnTo>
                    <a:pt x="2056" y="173"/>
                  </a:lnTo>
                  <a:lnTo>
                    <a:pt x="2057" y="171"/>
                  </a:lnTo>
                  <a:lnTo>
                    <a:pt x="2058" y="171"/>
                  </a:lnTo>
                  <a:lnTo>
                    <a:pt x="2059" y="169"/>
                  </a:lnTo>
                  <a:lnTo>
                    <a:pt x="2061" y="168"/>
                  </a:lnTo>
                  <a:lnTo>
                    <a:pt x="2062" y="168"/>
                  </a:lnTo>
                  <a:lnTo>
                    <a:pt x="2062" y="167"/>
                  </a:lnTo>
                  <a:lnTo>
                    <a:pt x="2063" y="164"/>
                  </a:lnTo>
                  <a:lnTo>
                    <a:pt x="2064" y="162"/>
                  </a:lnTo>
                  <a:lnTo>
                    <a:pt x="2064" y="158"/>
                  </a:lnTo>
                  <a:lnTo>
                    <a:pt x="2064" y="155"/>
                  </a:lnTo>
                  <a:lnTo>
                    <a:pt x="2064" y="151"/>
                  </a:lnTo>
                  <a:lnTo>
                    <a:pt x="2066" y="148"/>
                  </a:lnTo>
                  <a:lnTo>
                    <a:pt x="2067" y="147"/>
                  </a:lnTo>
                  <a:lnTo>
                    <a:pt x="2068" y="146"/>
                  </a:lnTo>
                  <a:lnTo>
                    <a:pt x="2069" y="147"/>
                  </a:lnTo>
                  <a:lnTo>
                    <a:pt x="2072" y="148"/>
                  </a:lnTo>
                  <a:lnTo>
                    <a:pt x="2073" y="151"/>
                  </a:lnTo>
                  <a:lnTo>
                    <a:pt x="2074" y="152"/>
                  </a:lnTo>
                  <a:lnTo>
                    <a:pt x="2076" y="153"/>
                  </a:lnTo>
                  <a:lnTo>
                    <a:pt x="2077" y="155"/>
                  </a:lnTo>
                  <a:lnTo>
                    <a:pt x="2078" y="156"/>
                  </a:lnTo>
                  <a:lnTo>
                    <a:pt x="2079" y="156"/>
                  </a:lnTo>
                  <a:lnTo>
                    <a:pt x="2079" y="156"/>
                  </a:lnTo>
                  <a:lnTo>
                    <a:pt x="2078" y="153"/>
                  </a:lnTo>
                  <a:lnTo>
                    <a:pt x="2078" y="152"/>
                  </a:lnTo>
                  <a:lnTo>
                    <a:pt x="2078" y="150"/>
                  </a:lnTo>
                  <a:lnTo>
                    <a:pt x="2078" y="147"/>
                  </a:lnTo>
                  <a:lnTo>
                    <a:pt x="2077" y="145"/>
                  </a:lnTo>
                  <a:lnTo>
                    <a:pt x="2077" y="142"/>
                  </a:lnTo>
                  <a:lnTo>
                    <a:pt x="2077" y="140"/>
                  </a:lnTo>
                  <a:lnTo>
                    <a:pt x="2077" y="138"/>
                  </a:lnTo>
                  <a:lnTo>
                    <a:pt x="2078" y="137"/>
                  </a:lnTo>
                  <a:lnTo>
                    <a:pt x="2079" y="137"/>
                  </a:lnTo>
                  <a:close/>
                  <a:moveTo>
                    <a:pt x="825" y="69"/>
                  </a:moveTo>
                  <a:lnTo>
                    <a:pt x="829" y="72"/>
                  </a:lnTo>
                  <a:lnTo>
                    <a:pt x="831" y="77"/>
                  </a:lnTo>
                  <a:lnTo>
                    <a:pt x="832" y="82"/>
                  </a:lnTo>
                  <a:lnTo>
                    <a:pt x="834" y="89"/>
                  </a:lnTo>
                  <a:lnTo>
                    <a:pt x="837" y="92"/>
                  </a:lnTo>
                  <a:lnTo>
                    <a:pt x="842" y="95"/>
                  </a:lnTo>
                  <a:lnTo>
                    <a:pt x="852" y="95"/>
                  </a:lnTo>
                  <a:lnTo>
                    <a:pt x="857" y="97"/>
                  </a:lnTo>
                  <a:lnTo>
                    <a:pt x="860" y="100"/>
                  </a:lnTo>
                  <a:lnTo>
                    <a:pt x="861" y="102"/>
                  </a:lnTo>
                  <a:lnTo>
                    <a:pt x="862" y="105"/>
                  </a:lnTo>
                  <a:lnTo>
                    <a:pt x="862" y="107"/>
                  </a:lnTo>
                  <a:lnTo>
                    <a:pt x="865" y="113"/>
                  </a:lnTo>
                  <a:lnTo>
                    <a:pt x="870" y="116"/>
                  </a:lnTo>
                  <a:lnTo>
                    <a:pt x="877" y="118"/>
                  </a:lnTo>
                  <a:lnTo>
                    <a:pt x="885" y="120"/>
                  </a:lnTo>
                  <a:lnTo>
                    <a:pt x="891" y="121"/>
                  </a:lnTo>
                  <a:lnTo>
                    <a:pt x="898" y="123"/>
                  </a:lnTo>
                  <a:lnTo>
                    <a:pt x="906" y="130"/>
                  </a:lnTo>
                  <a:lnTo>
                    <a:pt x="912" y="137"/>
                  </a:lnTo>
                  <a:lnTo>
                    <a:pt x="918" y="143"/>
                  </a:lnTo>
                  <a:lnTo>
                    <a:pt x="929" y="155"/>
                  </a:lnTo>
                  <a:lnTo>
                    <a:pt x="936" y="167"/>
                  </a:lnTo>
                  <a:lnTo>
                    <a:pt x="937" y="182"/>
                  </a:lnTo>
                  <a:lnTo>
                    <a:pt x="933" y="187"/>
                  </a:lnTo>
                  <a:lnTo>
                    <a:pt x="928" y="188"/>
                  </a:lnTo>
                  <a:lnTo>
                    <a:pt x="921" y="187"/>
                  </a:lnTo>
                  <a:lnTo>
                    <a:pt x="916" y="184"/>
                  </a:lnTo>
                  <a:lnTo>
                    <a:pt x="911" y="182"/>
                  </a:lnTo>
                  <a:lnTo>
                    <a:pt x="910" y="181"/>
                  </a:lnTo>
                  <a:lnTo>
                    <a:pt x="906" y="177"/>
                  </a:lnTo>
                  <a:lnTo>
                    <a:pt x="903" y="177"/>
                  </a:lnTo>
                  <a:lnTo>
                    <a:pt x="900" y="177"/>
                  </a:lnTo>
                  <a:lnTo>
                    <a:pt x="897" y="178"/>
                  </a:lnTo>
                  <a:lnTo>
                    <a:pt x="895" y="178"/>
                  </a:lnTo>
                  <a:lnTo>
                    <a:pt x="893" y="177"/>
                  </a:lnTo>
                  <a:lnTo>
                    <a:pt x="891" y="173"/>
                  </a:lnTo>
                  <a:lnTo>
                    <a:pt x="888" y="169"/>
                  </a:lnTo>
                  <a:lnTo>
                    <a:pt x="887" y="167"/>
                  </a:lnTo>
                  <a:lnTo>
                    <a:pt x="886" y="163"/>
                  </a:lnTo>
                  <a:lnTo>
                    <a:pt x="883" y="162"/>
                  </a:lnTo>
                  <a:lnTo>
                    <a:pt x="881" y="158"/>
                  </a:lnTo>
                  <a:lnTo>
                    <a:pt x="877" y="158"/>
                  </a:lnTo>
                  <a:lnTo>
                    <a:pt x="875" y="158"/>
                  </a:lnTo>
                  <a:lnTo>
                    <a:pt x="872" y="159"/>
                  </a:lnTo>
                  <a:lnTo>
                    <a:pt x="871" y="162"/>
                  </a:lnTo>
                  <a:lnTo>
                    <a:pt x="868" y="166"/>
                  </a:lnTo>
                  <a:lnTo>
                    <a:pt x="867" y="168"/>
                  </a:lnTo>
                  <a:lnTo>
                    <a:pt x="867" y="172"/>
                  </a:lnTo>
                  <a:lnTo>
                    <a:pt x="867" y="174"/>
                  </a:lnTo>
                  <a:lnTo>
                    <a:pt x="867" y="179"/>
                  </a:lnTo>
                  <a:lnTo>
                    <a:pt x="863" y="183"/>
                  </a:lnTo>
                  <a:lnTo>
                    <a:pt x="857" y="184"/>
                  </a:lnTo>
                  <a:lnTo>
                    <a:pt x="851" y="184"/>
                  </a:lnTo>
                  <a:lnTo>
                    <a:pt x="847" y="187"/>
                  </a:lnTo>
                  <a:lnTo>
                    <a:pt x="842" y="193"/>
                  </a:lnTo>
                  <a:lnTo>
                    <a:pt x="837" y="199"/>
                  </a:lnTo>
                  <a:lnTo>
                    <a:pt x="832" y="204"/>
                  </a:lnTo>
                  <a:lnTo>
                    <a:pt x="826" y="207"/>
                  </a:lnTo>
                  <a:lnTo>
                    <a:pt x="816" y="208"/>
                  </a:lnTo>
                  <a:lnTo>
                    <a:pt x="814" y="205"/>
                  </a:lnTo>
                  <a:lnTo>
                    <a:pt x="812" y="203"/>
                  </a:lnTo>
                  <a:lnTo>
                    <a:pt x="812" y="201"/>
                  </a:lnTo>
                  <a:lnTo>
                    <a:pt x="811" y="198"/>
                  </a:lnTo>
                  <a:lnTo>
                    <a:pt x="811" y="194"/>
                  </a:lnTo>
                  <a:lnTo>
                    <a:pt x="811" y="192"/>
                  </a:lnTo>
                  <a:lnTo>
                    <a:pt x="810" y="189"/>
                  </a:lnTo>
                  <a:lnTo>
                    <a:pt x="807" y="188"/>
                  </a:lnTo>
                  <a:lnTo>
                    <a:pt x="805" y="187"/>
                  </a:lnTo>
                  <a:lnTo>
                    <a:pt x="801" y="187"/>
                  </a:lnTo>
                  <a:lnTo>
                    <a:pt x="796" y="186"/>
                  </a:lnTo>
                  <a:lnTo>
                    <a:pt x="789" y="184"/>
                  </a:lnTo>
                  <a:lnTo>
                    <a:pt x="782" y="182"/>
                  </a:lnTo>
                  <a:lnTo>
                    <a:pt x="780" y="178"/>
                  </a:lnTo>
                  <a:lnTo>
                    <a:pt x="781" y="172"/>
                  </a:lnTo>
                  <a:lnTo>
                    <a:pt x="782" y="169"/>
                  </a:lnTo>
                  <a:lnTo>
                    <a:pt x="785" y="168"/>
                  </a:lnTo>
                  <a:lnTo>
                    <a:pt x="789" y="167"/>
                  </a:lnTo>
                  <a:lnTo>
                    <a:pt x="791" y="166"/>
                  </a:lnTo>
                  <a:lnTo>
                    <a:pt x="795" y="163"/>
                  </a:lnTo>
                  <a:lnTo>
                    <a:pt x="796" y="162"/>
                  </a:lnTo>
                  <a:lnTo>
                    <a:pt x="801" y="156"/>
                  </a:lnTo>
                  <a:lnTo>
                    <a:pt x="805" y="151"/>
                  </a:lnTo>
                  <a:lnTo>
                    <a:pt x="809" y="146"/>
                  </a:lnTo>
                  <a:lnTo>
                    <a:pt x="816" y="141"/>
                  </a:lnTo>
                  <a:lnTo>
                    <a:pt x="820" y="136"/>
                  </a:lnTo>
                  <a:lnTo>
                    <a:pt x="819" y="131"/>
                  </a:lnTo>
                  <a:lnTo>
                    <a:pt x="811" y="126"/>
                  </a:lnTo>
                  <a:lnTo>
                    <a:pt x="810" y="125"/>
                  </a:lnTo>
                  <a:lnTo>
                    <a:pt x="807" y="123"/>
                  </a:lnTo>
                  <a:lnTo>
                    <a:pt x="805" y="123"/>
                  </a:lnTo>
                  <a:lnTo>
                    <a:pt x="802" y="122"/>
                  </a:lnTo>
                  <a:lnTo>
                    <a:pt x="801" y="120"/>
                  </a:lnTo>
                  <a:lnTo>
                    <a:pt x="801" y="118"/>
                  </a:lnTo>
                  <a:lnTo>
                    <a:pt x="801" y="115"/>
                  </a:lnTo>
                  <a:lnTo>
                    <a:pt x="801" y="112"/>
                  </a:lnTo>
                  <a:lnTo>
                    <a:pt x="801" y="108"/>
                  </a:lnTo>
                  <a:lnTo>
                    <a:pt x="802" y="104"/>
                  </a:lnTo>
                  <a:lnTo>
                    <a:pt x="804" y="100"/>
                  </a:lnTo>
                  <a:lnTo>
                    <a:pt x="805" y="94"/>
                  </a:lnTo>
                  <a:lnTo>
                    <a:pt x="806" y="87"/>
                  </a:lnTo>
                  <a:lnTo>
                    <a:pt x="809" y="80"/>
                  </a:lnTo>
                  <a:lnTo>
                    <a:pt x="811" y="74"/>
                  </a:lnTo>
                  <a:lnTo>
                    <a:pt x="817" y="70"/>
                  </a:lnTo>
                  <a:lnTo>
                    <a:pt x="825" y="69"/>
                  </a:lnTo>
                  <a:close/>
                  <a:moveTo>
                    <a:pt x="104" y="60"/>
                  </a:moveTo>
                  <a:lnTo>
                    <a:pt x="101" y="60"/>
                  </a:lnTo>
                  <a:lnTo>
                    <a:pt x="99" y="61"/>
                  </a:lnTo>
                  <a:lnTo>
                    <a:pt x="95" y="62"/>
                  </a:lnTo>
                  <a:lnTo>
                    <a:pt x="92" y="64"/>
                  </a:lnTo>
                  <a:lnTo>
                    <a:pt x="89" y="66"/>
                  </a:lnTo>
                  <a:lnTo>
                    <a:pt x="85" y="69"/>
                  </a:lnTo>
                  <a:lnTo>
                    <a:pt x="81" y="71"/>
                  </a:lnTo>
                  <a:lnTo>
                    <a:pt x="77" y="75"/>
                  </a:lnTo>
                  <a:lnTo>
                    <a:pt x="74" y="76"/>
                  </a:lnTo>
                  <a:lnTo>
                    <a:pt x="69" y="80"/>
                  </a:lnTo>
                  <a:lnTo>
                    <a:pt x="65" y="84"/>
                  </a:lnTo>
                  <a:lnTo>
                    <a:pt x="60" y="86"/>
                  </a:lnTo>
                  <a:lnTo>
                    <a:pt x="55" y="90"/>
                  </a:lnTo>
                  <a:lnTo>
                    <a:pt x="40" y="94"/>
                  </a:lnTo>
                  <a:lnTo>
                    <a:pt x="26" y="100"/>
                  </a:lnTo>
                  <a:lnTo>
                    <a:pt x="21" y="104"/>
                  </a:lnTo>
                  <a:lnTo>
                    <a:pt x="15" y="106"/>
                  </a:lnTo>
                  <a:lnTo>
                    <a:pt x="8" y="107"/>
                  </a:lnTo>
                  <a:lnTo>
                    <a:pt x="3" y="110"/>
                  </a:lnTo>
                  <a:lnTo>
                    <a:pt x="0" y="116"/>
                  </a:lnTo>
                  <a:lnTo>
                    <a:pt x="1" y="117"/>
                  </a:lnTo>
                  <a:lnTo>
                    <a:pt x="1" y="118"/>
                  </a:lnTo>
                  <a:lnTo>
                    <a:pt x="4" y="118"/>
                  </a:lnTo>
                  <a:lnTo>
                    <a:pt x="5" y="118"/>
                  </a:lnTo>
                  <a:lnTo>
                    <a:pt x="8" y="118"/>
                  </a:lnTo>
                  <a:lnTo>
                    <a:pt x="9" y="117"/>
                  </a:lnTo>
                  <a:lnTo>
                    <a:pt x="11" y="116"/>
                  </a:lnTo>
                  <a:lnTo>
                    <a:pt x="15" y="112"/>
                  </a:lnTo>
                  <a:lnTo>
                    <a:pt x="20" y="110"/>
                  </a:lnTo>
                  <a:lnTo>
                    <a:pt x="25" y="108"/>
                  </a:lnTo>
                  <a:lnTo>
                    <a:pt x="29" y="108"/>
                  </a:lnTo>
                  <a:lnTo>
                    <a:pt x="36" y="105"/>
                  </a:lnTo>
                  <a:lnTo>
                    <a:pt x="44" y="102"/>
                  </a:lnTo>
                  <a:lnTo>
                    <a:pt x="50" y="100"/>
                  </a:lnTo>
                  <a:lnTo>
                    <a:pt x="51" y="101"/>
                  </a:lnTo>
                  <a:lnTo>
                    <a:pt x="54" y="101"/>
                  </a:lnTo>
                  <a:lnTo>
                    <a:pt x="56" y="102"/>
                  </a:lnTo>
                  <a:lnTo>
                    <a:pt x="59" y="104"/>
                  </a:lnTo>
                  <a:lnTo>
                    <a:pt x="60" y="106"/>
                  </a:lnTo>
                  <a:lnTo>
                    <a:pt x="60" y="108"/>
                  </a:lnTo>
                  <a:lnTo>
                    <a:pt x="61" y="116"/>
                  </a:lnTo>
                  <a:lnTo>
                    <a:pt x="57" y="123"/>
                  </a:lnTo>
                  <a:lnTo>
                    <a:pt x="54" y="127"/>
                  </a:lnTo>
                  <a:lnTo>
                    <a:pt x="48" y="132"/>
                  </a:lnTo>
                  <a:lnTo>
                    <a:pt x="40" y="138"/>
                  </a:lnTo>
                  <a:lnTo>
                    <a:pt x="33" y="145"/>
                  </a:lnTo>
                  <a:lnTo>
                    <a:pt x="30" y="153"/>
                  </a:lnTo>
                  <a:lnTo>
                    <a:pt x="34" y="161"/>
                  </a:lnTo>
                  <a:lnTo>
                    <a:pt x="39" y="163"/>
                  </a:lnTo>
                  <a:lnTo>
                    <a:pt x="44" y="162"/>
                  </a:lnTo>
                  <a:lnTo>
                    <a:pt x="50" y="158"/>
                  </a:lnTo>
                  <a:lnTo>
                    <a:pt x="56" y="152"/>
                  </a:lnTo>
                  <a:lnTo>
                    <a:pt x="60" y="147"/>
                  </a:lnTo>
                  <a:lnTo>
                    <a:pt x="62" y="145"/>
                  </a:lnTo>
                  <a:lnTo>
                    <a:pt x="64" y="141"/>
                  </a:lnTo>
                  <a:lnTo>
                    <a:pt x="66" y="137"/>
                  </a:lnTo>
                  <a:lnTo>
                    <a:pt x="69" y="133"/>
                  </a:lnTo>
                  <a:lnTo>
                    <a:pt x="71" y="132"/>
                  </a:lnTo>
                  <a:lnTo>
                    <a:pt x="72" y="132"/>
                  </a:lnTo>
                  <a:lnTo>
                    <a:pt x="74" y="133"/>
                  </a:lnTo>
                  <a:lnTo>
                    <a:pt x="75" y="135"/>
                  </a:lnTo>
                  <a:lnTo>
                    <a:pt x="74" y="137"/>
                  </a:lnTo>
                  <a:lnTo>
                    <a:pt x="72" y="141"/>
                  </a:lnTo>
                  <a:lnTo>
                    <a:pt x="71" y="145"/>
                  </a:lnTo>
                  <a:lnTo>
                    <a:pt x="70" y="148"/>
                  </a:lnTo>
                  <a:lnTo>
                    <a:pt x="67" y="152"/>
                  </a:lnTo>
                  <a:lnTo>
                    <a:pt x="66" y="156"/>
                  </a:lnTo>
                  <a:lnTo>
                    <a:pt x="67" y="158"/>
                  </a:lnTo>
                  <a:lnTo>
                    <a:pt x="71" y="157"/>
                  </a:lnTo>
                  <a:lnTo>
                    <a:pt x="76" y="153"/>
                  </a:lnTo>
                  <a:lnTo>
                    <a:pt x="82" y="150"/>
                  </a:lnTo>
                  <a:lnTo>
                    <a:pt x="86" y="145"/>
                  </a:lnTo>
                  <a:lnTo>
                    <a:pt x="90" y="142"/>
                  </a:lnTo>
                  <a:lnTo>
                    <a:pt x="95" y="132"/>
                  </a:lnTo>
                  <a:lnTo>
                    <a:pt x="97" y="121"/>
                  </a:lnTo>
                  <a:lnTo>
                    <a:pt x="99" y="120"/>
                  </a:lnTo>
                  <a:lnTo>
                    <a:pt x="99" y="118"/>
                  </a:lnTo>
                  <a:lnTo>
                    <a:pt x="100" y="116"/>
                  </a:lnTo>
                  <a:lnTo>
                    <a:pt x="101" y="115"/>
                  </a:lnTo>
                  <a:lnTo>
                    <a:pt x="101" y="115"/>
                  </a:lnTo>
                  <a:lnTo>
                    <a:pt x="104" y="115"/>
                  </a:lnTo>
                  <a:lnTo>
                    <a:pt x="105" y="116"/>
                  </a:lnTo>
                  <a:lnTo>
                    <a:pt x="112" y="116"/>
                  </a:lnTo>
                  <a:lnTo>
                    <a:pt x="119" y="111"/>
                  </a:lnTo>
                  <a:lnTo>
                    <a:pt x="123" y="104"/>
                  </a:lnTo>
                  <a:lnTo>
                    <a:pt x="126" y="95"/>
                  </a:lnTo>
                  <a:lnTo>
                    <a:pt x="127" y="92"/>
                  </a:lnTo>
                  <a:lnTo>
                    <a:pt x="130" y="90"/>
                  </a:lnTo>
                  <a:lnTo>
                    <a:pt x="131" y="87"/>
                  </a:lnTo>
                  <a:lnTo>
                    <a:pt x="133" y="86"/>
                  </a:lnTo>
                  <a:lnTo>
                    <a:pt x="135" y="85"/>
                  </a:lnTo>
                  <a:lnTo>
                    <a:pt x="136" y="82"/>
                  </a:lnTo>
                  <a:lnTo>
                    <a:pt x="136" y="80"/>
                  </a:lnTo>
                  <a:lnTo>
                    <a:pt x="136" y="77"/>
                  </a:lnTo>
                  <a:lnTo>
                    <a:pt x="135" y="76"/>
                  </a:lnTo>
                  <a:lnTo>
                    <a:pt x="132" y="75"/>
                  </a:lnTo>
                  <a:lnTo>
                    <a:pt x="130" y="75"/>
                  </a:lnTo>
                  <a:lnTo>
                    <a:pt x="127" y="76"/>
                  </a:lnTo>
                  <a:lnTo>
                    <a:pt x="126" y="76"/>
                  </a:lnTo>
                  <a:lnTo>
                    <a:pt x="122" y="79"/>
                  </a:lnTo>
                  <a:lnTo>
                    <a:pt x="120" y="82"/>
                  </a:lnTo>
                  <a:lnTo>
                    <a:pt x="117" y="85"/>
                  </a:lnTo>
                  <a:lnTo>
                    <a:pt x="116" y="87"/>
                  </a:lnTo>
                  <a:lnTo>
                    <a:pt x="112" y="90"/>
                  </a:lnTo>
                  <a:lnTo>
                    <a:pt x="109" y="91"/>
                  </a:lnTo>
                  <a:lnTo>
                    <a:pt x="106" y="91"/>
                  </a:lnTo>
                  <a:lnTo>
                    <a:pt x="102" y="91"/>
                  </a:lnTo>
                  <a:lnTo>
                    <a:pt x="100" y="92"/>
                  </a:lnTo>
                  <a:lnTo>
                    <a:pt x="94" y="91"/>
                  </a:lnTo>
                  <a:lnTo>
                    <a:pt x="90" y="86"/>
                  </a:lnTo>
                  <a:lnTo>
                    <a:pt x="90" y="80"/>
                  </a:lnTo>
                  <a:lnTo>
                    <a:pt x="92" y="74"/>
                  </a:lnTo>
                  <a:lnTo>
                    <a:pt x="97" y="69"/>
                  </a:lnTo>
                  <a:lnTo>
                    <a:pt x="99" y="67"/>
                  </a:lnTo>
                  <a:lnTo>
                    <a:pt x="100" y="66"/>
                  </a:lnTo>
                  <a:lnTo>
                    <a:pt x="102" y="65"/>
                  </a:lnTo>
                  <a:lnTo>
                    <a:pt x="104" y="64"/>
                  </a:lnTo>
                  <a:lnTo>
                    <a:pt x="106" y="62"/>
                  </a:lnTo>
                  <a:lnTo>
                    <a:pt x="106" y="61"/>
                  </a:lnTo>
                  <a:lnTo>
                    <a:pt x="106" y="61"/>
                  </a:lnTo>
                  <a:lnTo>
                    <a:pt x="105" y="61"/>
                  </a:lnTo>
                  <a:lnTo>
                    <a:pt x="104" y="60"/>
                  </a:lnTo>
                  <a:close/>
                  <a:moveTo>
                    <a:pt x="2940" y="0"/>
                  </a:moveTo>
                  <a:lnTo>
                    <a:pt x="2970" y="101"/>
                  </a:lnTo>
                  <a:lnTo>
                    <a:pt x="2995" y="204"/>
                  </a:lnTo>
                  <a:lnTo>
                    <a:pt x="3015" y="310"/>
                  </a:lnTo>
                  <a:lnTo>
                    <a:pt x="3029" y="417"/>
                  </a:lnTo>
                  <a:lnTo>
                    <a:pt x="3036" y="526"/>
                  </a:lnTo>
                  <a:lnTo>
                    <a:pt x="3021" y="536"/>
                  </a:lnTo>
                  <a:lnTo>
                    <a:pt x="3005" y="545"/>
                  </a:lnTo>
                  <a:lnTo>
                    <a:pt x="2944" y="587"/>
                  </a:lnTo>
                  <a:lnTo>
                    <a:pt x="2882" y="636"/>
                  </a:lnTo>
                  <a:lnTo>
                    <a:pt x="2817" y="689"/>
                  </a:lnTo>
                  <a:lnTo>
                    <a:pt x="2749" y="745"/>
                  </a:lnTo>
                  <a:lnTo>
                    <a:pt x="2678" y="804"/>
                  </a:lnTo>
                  <a:lnTo>
                    <a:pt x="2680" y="801"/>
                  </a:lnTo>
                  <a:lnTo>
                    <a:pt x="2680" y="801"/>
                  </a:lnTo>
                  <a:lnTo>
                    <a:pt x="2681" y="800"/>
                  </a:lnTo>
                  <a:lnTo>
                    <a:pt x="2681" y="797"/>
                  </a:lnTo>
                  <a:lnTo>
                    <a:pt x="2682" y="797"/>
                  </a:lnTo>
                  <a:lnTo>
                    <a:pt x="2682" y="796"/>
                  </a:lnTo>
                  <a:lnTo>
                    <a:pt x="2683" y="795"/>
                  </a:lnTo>
                  <a:lnTo>
                    <a:pt x="2685" y="792"/>
                  </a:lnTo>
                  <a:lnTo>
                    <a:pt x="2683" y="791"/>
                  </a:lnTo>
                  <a:lnTo>
                    <a:pt x="2683" y="790"/>
                  </a:lnTo>
                  <a:lnTo>
                    <a:pt x="2682" y="790"/>
                  </a:lnTo>
                  <a:lnTo>
                    <a:pt x="2681" y="791"/>
                  </a:lnTo>
                  <a:lnTo>
                    <a:pt x="2680" y="792"/>
                  </a:lnTo>
                  <a:lnTo>
                    <a:pt x="2680" y="792"/>
                  </a:lnTo>
                  <a:lnTo>
                    <a:pt x="2678" y="792"/>
                  </a:lnTo>
                  <a:lnTo>
                    <a:pt x="2674" y="800"/>
                  </a:lnTo>
                  <a:lnTo>
                    <a:pt x="2669" y="806"/>
                  </a:lnTo>
                  <a:lnTo>
                    <a:pt x="2664" y="811"/>
                  </a:lnTo>
                  <a:lnTo>
                    <a:pt x="2664" y="811"/>
                  </a:lnTo>
                  <a:lnTo>
                    <a:pt x="2662" y="814"/>
                  </a:lnTo>
                  <a:lnTo>
                    <a:pt x="2661" y="815"/>
                  </a:lnTo>
                  <a:lnTo>
                    <a:pt x="2661" y="817"/>
                  </a:lnTo>
                  <a:lnTo>
                    <a:pt x="2661" y="819"/>
                  </a:lnTo>
                  <a:lnTo>
                    <a:pt x="2656" y="821"/>
                  </a:lnTo>
                  <a:lnTo>
                    <a:pt x="2652" y="824"/>
                  </a:lnTo>
                  <a:lnTo>
                    <a:pt x="2647" y="827"/>
                  </a:lnTo>
                  <a:lnTo>
                    <a:pt x="2647" y="827"/>
                  </a:lnTo>
                  <a:lnTo>
                    <a:pt x="2645" y="829"/>
                  </a:lnTo>
                  <a:lnTo>
                    <a:pt x="2642" y="830"/>
                  </a:lnTo>
                  <a:lnTo>
                    <a:pt x="2642" y="830"/>
                  </a:lnTo>
                  <a:lnTo>
                    <a:pt x="2644" y="827"/>
                  </a:lnTo>
                  <a:lnTo>
                    <a:pt x="2644" y="825"/>
                  </a:lnTo>
                  <a:lnTo>
                    <a:pt x="2642" y="824"/>
                  </a:lnTo>
                  <a:lnTo>
                    <a:pt x="2642" y="821"/>
                  </a:lnTo>
                  <a:lnTo>
                    <a:pt x="2641" y="819"/>
                  </a:lnTo>
                  <a:lnTo>
                    <a:pt x="2641" y="816"/>
                  </a:lnTo>
                  <a:lnTo>
                    <a:pt x="2640" y="815"/>
                  </a:lnTo>
                  <a:lnTo>
                    <a:pt x="2639" y="812"/>
                  </a:lnTo>
                  <a:lnTo>
                    <a:pt x="2637" y="811"/>
                  </a:lnTo>
                  <a:lnTo>
                    <a:pt x="2636" y="810"/>
                  </a:lnTo>
                  <a:lnTo>
                    <a:pt x="2635" y="811"/>
                  </a:lnTo>
                  <a:lnTo>
                    <a:pt x="2629" y="821"/>
                  </a:lnTo>
                  <a:lnTo>
                    <a:pt x="2624" y="832"/>
                  </a:lnTo>
                  <a:lnTo>
                    <a:pt x="2622" y="836"/>
                  </a:lnTo>
                  <a:lnTo>
                    <a:pt x="2621" y="841"/>
                  </a:lnTo>
                  <a:lnTo>
                    <a:pt x="2620" y="846"/>
                  </a:lnTo>
                  <a:lnTo>
                    <a:pt x="2619" y="850"/>
                  </a:lnTo>
                  <a:lnTo>
                    <a:pt x="2602" y="862"/>
                  </a:lnTo>
                  <a:lnTo>
                    <a:pt x="2604" y="860"/>
                  </a:lnTo>
                  <a:lnTo>
                    <a:pt x="2604" y="857"/>
                  </a:lnTo>
                  <a:lnTo>
                    <a:pt x="2605" y="855"/>
                  </a:lnTo>
                  <a:lnTo>
                    <a:pt x="2606" y="851"/>
                  </a:lnTo>
                  <a:lnTo>
                    <a:pt x="2606" y="850"/>
                  </a:lnTo>
                  <a:lnTo>
                    <a:pt x="2528" y="906"/>
                  </a:lnTo>
                  <a:lnTo>
                    <a:pt x="2528" y="904"/>
                  </a:lnTo>
                  <a:lnTo>
                    <a:pt x="2528" y="902"/>
                  </a:lnTo>
                  <a:lnTo>
                    <a:pt x="2528" y="899"/>
                  </a:lnTo>
                  <a:lnTo>
                    <a:pt x="2527" y="897"/>
                  </a:lnTo>
                  <a:lnTo>
                    <a:pt x="2525" y="894"/>
                  </a:lnTo>
                  <a:lnTo>
                    <a:pt x="2523" y="894"/>
                  </a:lnTo>
                  <a:lnTo>
                    <a:pt x="2522" y="894"/>
                  </a:lnTo>
                  <a:lnTo>
                    <a:pt x="2520" y="893"/>
                  </a:lnTo>
                  <a:lnTo>
                    <a:pt x="2519" y="892"/>
                  </a:lnTo>
                  <a:lnTo>
                    <a:pt x="2518" y="889"/>
                  </a:lnTo>
                  <a:lnTo>
                    <a:pt x="2517" y="887"/>
                  </a:lnTo>
                  <a:lnTo>
                    <a:pt x="2515" y="885"/>
                  </a:lnTo>
                  <a:lnTo>
                    <a:pt x="2515" y="881"/>
                  </a:lnTo>
                  <a:lnTo>
                    <a:pt x="2514" y="877"/>
                  </a:lnTo>
                  <a:lnTo>
                    <a:pt x="2514" y="873"/>
                  </a:lnTo>
                  <a:lnTo>
                    <a:pt x="2513" y="871"/>
                  </a:lnTo>
                  <a:lnTo>
                    <a:pt x="2512" y="868"/>
                  </a:lnTo>
                  <a:lnTo>
                    <a:pt x="2510" y="868"/>
                  </a:lnTo>
                  <a:lnTo>
                    <a:pt x="2509" y="868"/>
                  </a:lnTo>
                  <a:lnTo>
                    <a:pt x="2507" y="870"/>
                  </a:lnTo>
                  <a:lnTo>
                    <a:pt x="2505" y="870"/>
                  </a:lnTo>
                  <a:lnTo>
                    <a:pt x="2503" y="871"/>
                  </a:lnTo>
                  <a:lnTo>
                    <a:pt x="2502" y="871"/>
                  </a:lnTo>
                  <a:lnTo>
                    <a:pt x="2499" y="872"/>
                  </a:lnTo>
                  <a:lnTo>
                    <a:pt x="2498" y="872"/>
                  </a:lnTo>
                  <a:lnTo>
                    <a:pt x="2495" y="871"/>
                  </a:lnTo>
                  <a:lnTo>
                    <a:pt x="2494" y="868"/>
                  </a:lnTo>
                  <a:lnTo>
                    <a:pt x="2492" y="866"/>
                  </a:lnTo>
                  <a:lnTo>
                    <a:pt x="2490" y="865"/>
                  </a:lnTo>
                  <a:lnTo>
                    <a:pt x="2490" y="863"/>
                  </a:lnTo>
                  <a:lnTo>
                    <a:pt x="2488" y="863"/>
                  </a:lnTo>
                  <a:lnTo>
                    <a:pt x="2487" y="863"/>
                  </a:lnTo>
                  <a:lnTo>
                    <a:pt x="2487" y="866"/>
                  </a:lnTo>
                  <a:lnTo>
                    <a:pt x="2487" y="867"/>
                  </a:lnTo>
                  <a:lnTo>
                    <a:pt x="2485" y="870"/>
                  </a:lnTo>
                  <a:lnTo>
                    <a:pt x="2485" y="872"/>
                  </a:lnTo>
                  <a:lnTo>
                    <a:pt x="2485" y="873"/>
                  </a:lnTo>
                  <a:lnTo>
                    <a:pt x="2488" y="876"/>
                  </a:lnTo>
                  <a:lnTo>
                    <a:pt x="2489" y="878"/>
                  </a:lnTo>
                  <a:lnTo>
                    <a:pt x="2490" y="882"/>
                  </a:lnTo>
                  <a:lnTo>
                    <a:pt x="2495" y="897"/>
                  </a:lnTo>
                  <a:lnTo>
                    <a:pt x="2499" y="913"/>
                  </a:lnTo>
                  <a:lnTo>
                    <a:pt x="2499" y="917"/>
                  </a:lnTo>
                  <a:lnTo>
                    <a:pt x="2499" y="921"/>
                  </a:lnTo>
                  <a:lnTo>
                    <a:pt x="2500" y="923"/>
                  </a:lnTo>
                  <a:lnTo>
                    <a:pt x="2472" y="916"/>
                  </a:lnTo>
                  <a:lnTo>
                    <a:pt x="2472" y="902"/>
                  </a:lnTo>
                  <a:lnTo>
                    <a:pt x="2470" y="889"/>
                  </a:lnTo>
                  <a:lnTo>
                    <a:pt x="2468" y="887"/>
                  </a:lnTo>
                  <a:lnTo>
                    <a:pt x="2467" y="886"/>
                  </a:lnTo>
                  <a:lnTo>
                    <a:pt x="2464" y="885"/>
                  </a:lnTo>
                  <a:lnTo>
                    <a:pt x="2460" y="883"/>
                  </a:lnTo>
                  <a:lnTo>
                    <a:pt x="2458" y="885"/>
                  </a:lnTo>
                  <a:lnTo>
                    <a:pt x="2456" y="885"/>
                  </a:lnTo>
                  <a:lnTo>
                    <a:pt x="2454" y="887"/>
                  </a:lnTo>
                  <a:lnTo>
                    <a:pt x="2452" y="891"/>
                  </a:lnTo>
                  <a:lnTo>
                    <a:pt x="2449" y="896"/>
                  </a:lnTo>
                  <a:lnTo>
                    <a:pt x="2447" y="899"/>
                  </a:lnTo>
                  <a:lnTo>
                    <a:pt x="2444" y="903"/>
                  </a:lnTo>
                  <a:lnTo>
                    <a:pt x="2441" y="908"/>
                  </a:lnTo>
                  <a:lnTo>
                    <a:pt x="2368" y="891"/>
                  </a:lnTo>
                  <a:lnTo>
                    <a:pt x="2368" y="891"/>
                  </a:lnTo>
                  <a:lnTo>
                    <a:pt x="2368" y="889"/>
                  </a:lnTo>
                  <a:lnTo>
                    <a:pt x="2370" y="882"/>
                  </a:lnTo>
                  <a:lnTo>
                    <a:pt x="2371" y="877"/>
                  </a:lnTo>
                  <a:lnTo>
                    <a:pt x="2372" y="871"/>
                  </a:lnTo>
                  <a:lnTo>
                    <a:pt x="2371" y="863"/>
                  </a:lnTo>
                  <a:lnTo>
                    <a:pt x="2371" y="861"/>
                  </a:lnTo>
                  <a:lnTo>
                    <a:pt x="2371" y="857"/>
                  </a:lnTo>
                  <a:lnTo>
                    <a:pt x="2370" y="855"/>
                  </a:lnTo>
                  <a:lnTo>
                    <a:pt x="2370" y="852"/>
                  </a:lnTo>
                  <a:lnTo>
                    <a:pt x="2368" y="850"/>
                  </a:lnTo>
                  <a:lnTo>
                    <a:pt x="2366" y="847"/>
                  </a:lnTo>
                  <a:lnTo>
                    <a:pt x="2366" y="847"/>
                  </a:lnTo>
                  <a:lnTo>
                    <a:pt x="2365" y="846"/>
                  </a:lnTo>
                  <a:lnTo>
                    <a:pt x="2363" y="843"/>
                  </a:lnTo>
                  <a:lnTo>
                    <a:pt x="2363" y="841"/>
                  </a:lnTo>
                  <a:lnTo>
                    <a:pt x="2363" y="840"/>
                  </a:lnTo>
                  <a:lnTo>
                    <a:pt x="2363" y="837"/>
                  </a:lnTo>
                  <a:lnTo>
                    <a:pt x="2363" y="835"/>
                  </a:lnTo>
                  <a:lnTo>
                    <a:pt x="2365" y="832"/>
                  </a:lnTo>
                  <a:lnTo>
                    <a:pt x="2365" y="830"/>
                  </a:lnTo>
                  <a:lnTo>
                    <a:pt x="2363" y="827"/>
                  </a:lnTo>
                  <a:lnTo>
                    <a:pt x="2360" y="824"/>
                  </a:lnTo>
                  <a:lnTo>
                    <a:pt x="2356" y="821"/>
                  </a:lnTo>
                  <a:lnTo>
                    <a:pt x="2352" y="819"/>
                  </a:lnTo>
                  <a:lnTo>
                    <a:pt x="2351" y="817"/>
                  </a:lnTo>
                  <a:lnTo>
                    <a:pt x="2348" y="817"/>
                  </a:lnTo>
                  <a:lnTo>
                    <a:pt x="2346" y="816"/>
                  </a:lnTo>
                  <a:lnTo>
                    <a:pt x="2345" y="815"/>
                  </a:lnTo>
                  <a:lnTo>
                    <a:pt x="2342" y="814"/>
                  </a:lnTo>
                  <a:lnTo>
                    <a:pt x="2341" y="811"/>
                  </a:lnTo>
                  <a:lnTo>
                    <a:pt x="2340" y="807"/>
                  </a:lnTo>
                  <a:lnTo>
                    <a:pt x="2340" y="804"/>
                  </a:lnTo>
                  <a:lnTo>
                    <a:pt x="2338" y="800"/>
                  </a:lnTo>
                  <a:lnTo>
                    <a:pt x="2338" y="797"/>
                  </a:lnTo>
                  <a:lnTo>
                    <a:pt x="2340" y="796"/>
                  </a:lnTo>
                  <a:lnTo>
                    <a:pt x="2341" y="795"/>
                  </a:lnTo>
                  <a:lnTo>
                    <a:pt x="2342" y="792"/>
                  </a:lnTo>
                  <a:lnTo>
                    <a:pt x="2343" y="791"/>
                  </a:lnTo>
                  <a:lnTo>
                    <a:pt x="2345" y="790"/>
                  </a:lnTo>
                  <a:lnTo>
                    <a:pt x="2346" y="789"/>
                  </a:lnTo>
                  <a:lnTo>
                    <a:pt x="2348" y="788"/>
                  </a:lnTo>
                  <a:lnTo>
                    <a:pt x="2350" y="788"/>
                  </a:lnTo>
                  <a:lnTo>
                    <a:pt x="2352" y="788"/>
                  </a:lnTo>
                  <a:lnTo>
                    <a:pt x="2353" y="789"/>
                  </a:lnTo>
                  <a:lnTo>
                    <a:pt x="2356" y="790"/>
                  </a:lnTo>
                  <a:lnTo>
                    <a:pt x="2357" y="791"/>
                  </a:lnTo>
                  <a:lnTo>
                    <a:pt x="2360" y="792"/>
                  </a:lnTo>
                  <a:lnTo>
                    <a:pt x="2362" y="792"/>
                  </a:lnTo>
                  <a:lnTo>
                    <a:pt x="2365" y="792"/>
                  </a:lnTo>
                  <a:lnTo>
                    <a:pt x="2366" y="792"/>
                  </a:lnTo>
                  <a:lnTo>
                    <a:pt x="2368" y="790"/>
                  </a:lnTo>
                  <a:lnTo>
                    <a:pt x="2370" y="788"/>
                  </a:lnTo>
                  <a:lnTo>
                    <a:pt x="2371" y="783"/>
                  </a:lnTo>
                  <a:lnTo>
                    <a:pt x="2370" y="776"/>
                  </a:lnTo>
                  <a:lnTo>
                    <a:pt x="2367" y="770"/>
                  </a:lnTo>
                  <a:lnTo>
                    <a:pt x="2366" y="765"/>
                  </a:lnTo>
                  <a:lnTo>
                    <a:pt x="2368" y="759"/>
                  </a:lnTo>
                  <a:lnTo>
                    <a:pt x="2370" y="758"/>
                  </a:lnTo>
                  <a:lnTo>
                    <a:pt x="2371" y="759"/>
                  </a:lnTo>
                  <a:lnTo>
                    <a:pt x="2373" y="760"/>
                  </a:lnTo>
                  <a:lnTo>
                    <a:pt x="2375" y="761"/>
                  </a:lnTo>
                  <a:lnTo>
                    <a:pt x="2376" y="761"/>
                  </a:lnTo>
                  <a:lnTo>
                    <a:pt x="2378" y="761"/>
                  </a:lnTo>
                  <a:lnTo>
                    <a:pt x="2380" y="761"/>
                  </a:lnTo>
                  <a:lnTo>
                    <a:pt x="2381" y="763"/>
                  </a:lnTo>
                  <a:lnTo>
                    <a:pt x="2381" y="764"/>
                  </a:lnTo>
                  <a:lnTo>
                    <a:pt x="2382" y="766"/>
                  </a:lnTo>
                  <a:lnTo>
                    <a:pt x="2383" y="768"/>
                  </a:lnTo>
                  <a:lnTo>
                    <a:pt x="2384" y="769"/>
                  </a:lnTo>
                  <a:lnTo>
                    <a:pt x="2386" y="770"/>
                  </a:lnTo>
                  <a:lnTo>
                    <a:pt x="2387" y="769"/>
                  </a:lnTo>
                  <a:lnTo>
                    <a:pt x="2389" y="766"/>
                  </a:lnTo>
                  <a:lnTo>
                    <a:pt x="2389" y="764"/>
                  </a:lnTo>
                  <a:lnTo>
                    <a:pt x="2389" y="761"/>
                  </a:lnTo>
                  <a:lnTo>
                    <a:pt x="2391" y="761"/>
                  </a:lnTo>
                  <a:lnTo>
                    <a:pt x="2392" y="760"/>
                  </a:lnTo>
                  <a:lnTo>
                    <a:pt x="2393" y="760"/>
                  </a:lnTo>
                  <a:lnTo>
                    <a:pt x="2394" y="759"/>
                  </a:lnTo>
                  <a:lnTo>
                    <a:pt x="2396" y="756"/>
                  </a:lnTo>
                  <a:lnTo>
                    <a:pt x="2397" y="754"/>
                  </a:lnTo>
                  <a:lnTo>
                    <a:pt x="2398" y="751"/>
                  </a:lnTo>
                  <a:lnTo>
                    <a:pt x="2399" y="748"/>
                  </a:lnTo>
                  <a:lnTo>
                    <a:pt x="2399" y="746"/>
                  </a:lnTo>
                  <a:lnTo>
                    <a:pt x="2401" y="743"/>
                  </a:lnTo>
                  <a:lnTo>
                    <a:pt x="2401" y="740"/>
                  </a:lnTo>
                  <a:lnTo>
                    <a:pt x="2401" y="737"/>
                  </a:lnTo>
                  <a:lnTo>
                    <a:pt x="2401" y="735"/>
                  </a:lnTo>
                  <a:lnTo>
                    <a:pt x="2402" y="733"/>
                  </a:lnTo>
                  <a:lnTo>
                    <a:pt x="2403" y="729"/>
                  </a:lnTo>
                  <a:lnTo>
                    <a:pt x="2404" y="727"/>
                  </a:lnTo>
                  <a:lnTo>
                    <a:pt x="2404" y="723"/>
                  </a:lnTo>
                  <a:lnTo>
                    <a:pt x="2404" y="720"/>
                  </a:lnTo>
                  <a:lnTo>
                    <a:pt x="2406" y="718"/>
                  </a:lnTo>
                  <a:lnTo>
                    <a:pt x="2407" y="718"/>
                  </a:lnTo>
                  <a:lnTo>
                    <a:pt x="2407" y="719"/>
                  </a:lnTo>
                  <a:lnTo>
                    <a:pt x="2408" y="720"/>
                  </a:lnTo>
                  <a:lnTo>
                    <a:pt x="2408" y="720"/>
                  </a:lnTo>
                  <a:lnTo>
                    <a:pt x="2409" y="722"/>
                  </a:lnTo>
                  <a:lnTo>
                    <a:pt x="2409" y="723"/>
                  </a:lnTo>
                  <a:lnTo>
                    <a:pt x="2411" y="722"/>
                  </a:lnTo>
                  <a:lnTo>
                    <a:pt x="2411" y="720"/>
                  </a:lnTo>
                  <a:lnTo>
                    <a:pt x="2412" y="719"/>
                  </a:lnTo>
                  <a:lnTo>
                    <a:pt x="2413" y="718"/>
                  </a:lnTo>
                  <a:lnTo>
                    <a:pt x="2416" y="717"/>
                  </a:lnTo>
                  <a:lnTo>
                    <a:pt x="2416" y="717"/>
                  </a:lnTo>
                  <a:lnTo>
                    <a:pt x="2417" y="715"/>
                  </a:lnTo>
                  <a:lnTo>
                    <a:pt x="2418" y="715"/>
                  </a:lnTo>
                  <a:lnTo>
                    <a:pt x="2421" y="714"/>
                  </a:lnTo>
                  <a:lnTo>
                    <a:pt x="2421" y="710"/>
                  </a:lnTo>
                  <a:lnTo>
                    <a:pt x="2421" y="707"/>
                  </a:lnTo>
                  <a:lnTo>
                    <a:pt x="2423" y="704"/>
                  </a:lnTo>
                  <a:lnTo>
                    <a:pt x="2426" y="703"/>
                  </a:lnTo>
                  <a:lnTo>
                    <a:pt x="2426" y="700"/>
                  </a:lnTo>
                  <a:lnTo>
                    <a:pt x="2427" y="699"/>
                  </a:lnTo>
                  <a:lnTo>
                    <a:pt x="2426" y="697"/>
                  </a:lnTo>
                  <a:lnTo>
                    <a:pt x="2426" y="694"/>
                  </a:lnTo>
                  <a:lnTo>
                    <a:pt x="2426" y="692"/>
                  </a:lnTo>
                  <a:lnTo>
                    <a:pt x="2427" y="689"/>
                  </a:lnTo>
                  <a:lnTo>
                    <a:pt x="2428" y="686"/>
                  </a:lnTo>
                  <a:lnTo>
                    <a:pt x="2428" y="683"/>
                  </a:lnTo>
                  <a:lnTo>
                    <a:pt x="2429" y="679"/>
                  </a:lnTo>
                  <a:lnTo>
                    <a:pt x="2431" y="676"/>
                  </a:lnTo>
                  <a:lnTo>
                    <a:pt x="2432" y="671"/>
                  </a:lnTo>
                  <a:lnTo>
                    <a:pt x="2433" y="666"/>
                  </a:lnTo>
                  <a:lnTo>
                    <a:pt x="2433" y="659"/>
                  </a:lnTo>
                  <a:lnTo>
                    <a:pt x="2436" y="658"/>
                  </a:lnTo>
                  <a:lnTo>
                    <a:pt x="2439" y="657"/>
                  </a:lnTo>
                  <a:lnTo>
                    <a:pt x="2442" y="656"/>
                  </a:lnTo>
                  <a:lnTo>
                    <a:pt x="2444" y="654"/>
                  </a:lnTo>
                  <a:lnTo>
                    <a:pt x="2446" y="653"/>
                  </a:lnTo>
                  <a:lnTo>
                    <a:pt x="2447" y="653"/>
                  </a:lnTo>
                  <a:lnTo>
                    <a:pt x="2449" y="653"/>
                  </a:lnTo>
                  <a:lnTo>
                    <a:pt x="2451" y="652"/>
                  </a:lnTo>
                  <a:lnTo>
                    <a:pt x="2452" y="649"/>
                  </a:lnTo>
                  <a:lnTo>
                    <a:pt x="2453" y="647"/>
                  </a:lnTo>
                  <a:lnTo>
                    <a:pt x="2454" y="646"/>
                  </a:lnTo>
                  <a:lnTo>
                    <a:pt x="2456" y="645"/>
                  </a:lnTo>
                  <a:lnTo>
                    <a:pt x="2457" y="645"/>
                  </a:lnTo>
                  <a:lnTo>
                    <a:pt x="2459" y="645"/>
                  </a:lnTo>
                  <a:lnTo>
                    <a:pt x="2462" y="645"/>
                  </a:lnTo>
                  <a:lnTo>
                    <a:pt x="2463" y="645"/>
                  </a:lnTo>
                  <a:lnTo>
                    <a:pt x="2464" y="645"/>
                  </a:lnTo>
                  <a:lnTo>
                    <a:pt x="2464" y="645"/>
                  </a:lnTo>
                  <a:lnTo>
                    <a:pt x="2464" y="642"/>
                  </a:lnTo>
                  <a:lnTo>
                    <a:pt x="2467" y="637"/>
                  </a:lnTo>
                  <a:lnTo>
                    <a:pt x="2468" y="631"/>
                  </a:lnTo>
                  <a:lnTo>
                    <a:pt x="2468" y="626"/>
                  </a:lnTo>
                  <a:lnTo>
                    <a:pt x="2468" y="611"/>
                  </a:lnTo>
                  <a:lnTo>
                    <a:pt x="2467" y="608"/>
                  </a:lnTo>
                  <a:lnTo>
                    <a:pt x="2467" y="606"/>
                  </a:lnTo>
                  <a:lnTo>
                    <a:pt x="2465" y="602"/>
                  </a:lnTo>
                  <a:lnTo>
                    <a:pt x="2465" y="600"/>
                  </a:lnTo>
                  <a:lnTo>
                    <a:pt x="2464" y="597"/>
                  </a:lnTo>
                  <a:lnTo>
                    <a:pt x="2463" y="595"/>
                  </a:lnTo>
                  <a:lnTo>
                    <a:pt x="2463" y="592"/>
                  </a:lnTo>
                  <a:lnTo>
                    <a:pt x="2462" y="589"/>
                  </a:lnTo>
                  <a:lnTo>
                    <a:pt x="2462" y="585"/>
                  </a:lnTo>
                  <a:lnTo>
                    <a:pt x="2462" y="576"/>
                  </a:lnTo>
                  <a:lnTo>
                    <a:pt x="2460" y="574"/>
                  </a:lnTo>
                  <a:lnTo>
                    <a:pt x="2460" y="571"/>
                  </a:lnTo>
                  <a:lnTo>
                    <a:pt x="2459" y="567"/>
                  </a:lnTo>
                  <a:lnTo>
                    <a:pt x="2459" y="564"/>
                  </a:lnTo>
                  <a:lnTo>
                    <a:pt x="2459" y="555"/>
                  </a:lnTo>
                  <a:lnTo>
                    <a:pt x="2462" y="546"/>
                  </a:lnTo>
                  <a:lnTo>
                    <a:pt x="2464" y="538"/>
                  </a:lnTo>
                  <a:lnTo>
                    <a:pt x="2467" y="535"/>
                  </a:lnTo>
                  <a:lnTo>
                    <a:pt x="2468" y="534"/>
                  </a:lnTo>
                  <a:lnTo>
                    <a:pt x="2469" y="534"/>
                  </a:lnTo>
                  <a:lnTo>
                    <a:pt x="2470" y="535"/>
                  </a:lnTo>
                  <a:lnTo>
                    <a:pt x="2473" y="535"/>
                  </a:lnTo>
                  <a:lnTo>
                    <a:pt x="2474" y="533"/>
                  </a:lnTo>
                  <a:lnTo>
                    <a:pt x="2475" y="530"/>
                  </a:lnTo>
                  <a:lnTo>
                    <a:pt x="2478" y="526"/>
                  </a:lnTo>
                  <a:lnTo>
                    <a:pt x="2479" y="526"/>
                  </a:lnTo>
                  <a:lnTo>
                    <a:pt x="2479" y="528"/>
                  </a:lnTo>
                  <a:lnTo>
                    <a:pt x="2480" y="529"/>
                  </a:lnTo>
                  <a:lnTo>
                    <a:pt x="2480" y="531"/>
                  </a:lnTo>
                  <a:lnTo>
                    <a:pt x="2480" y="534"/>
                  </a:lnTo>
                  <a:lnTo>
                    <a:pt x="2480" y="536"/>
                  </a:lnTo>
                  <a:lnTo>
                    <a:pt x="2480" y="538"/>
                  </a:lnTo>
                  <a:lnTo>
                    <a:pt x="2480" y="569"/>
                  </a:lnTo>
                  <a:lnTo>
                    <a:pt x="2480" y="569"/>
                  </a:lnTo>
                  <a:lnTo>
                    <a:pt x="2479" y="570"/>
                  </a:lnTo>
                  <a:lnTo>
                    <a:pt x="2478" y="572"/>
                  </a:lnTo>
                  <a:lnTo>
                    <a:pt x="2478" y="574"/>
                  </a:lnTo>
                  <a:lnTo>
                    <a:pt x="2478" y="592"/>
                  </a:lnTo>
                  <a:lnTo>
                    <a:pt x="2478" y="596"/>
                  </a:lnTo>
                  <a:lnTo>
                    <a:pt x="2477" y="600"/>
                  </a:lnTo>
                  <a:lnTo>
                    <a:pt x="2477" y="603"/>
                  </a:lnTo>
                  <a:lnTo>
                    <a:pt x="2478" y="607"/>
                  </a:lnTo>
                  <a:lnTo>
                    <a:pt x="2478" y="613"/>
                  </a:lnTo>
                  <a:lnTo>
                    <a:pt x="2479" y="618"/>
                  </a:lnTo>
                  <a:lnTo>
                    <a:pt x="2480" y="623"/>
                  </a:lnTo>
                  <a:lnTo>
                    <a:pt x="2482" y="627"/>
                  </a:lnTo>
                  <a:lnTo>
                    <a:pt x="2483" y="632"/>
                  </a:lnTo>
                  <a:lnTo>
                    <a:pt x="2484" y="635"/>
                  </a:lnTo>
                  <a:lnTo>
                    <a:pt x="2485" y="637"/>
                  </a:lnTo>
                  <a:lnTo>
                    <a:pt x="2487" y="638"/>
                  </a:lnTo>
                  <a:lnTo>
                    <a:pt x="2489" y="638"/>
                  </a:lnTo>
                  <a:lnTo>
                    <a:pt x="2490" y="637"/>
                  </a:lnTo>
                  <a:lnTo>
                    <a:pt x="2493" y="636"/>
                  </a:lnTo>
                  <a:lnTo>
                    <a:pt x="2494" y="635"/>
                  </a:lnTo>
                  <a:lnTo>
                    <a:pt x="2495" y="633"/>
                  </a:lnTo>
                  <a:lnTo>
                    <a:pt x="2498" y="632"/>
                  </a:lnTo>
                  <a:lnTo>
                    <a:pt x="2498" y="631"/>
                  </a:lnTo>
                  <a:lnTo>
                    <a:pt x="2499" y="628"/>
                  </a:lnTo>
                  <a:lnTo>
                    <a:pt x="2499" y="627"/>
                  </a:lnTo>
                  <a:lnTo>
                    <a:pt x="2499" y="626"/>
                  </a:lnTo>
                  <a:lnTo>
                    <a:pt x="2500" y="625"/>
                  </a:lnTo>
                  <a:lnTo>
                    <a:pt x="2502" y="625"/>
                  </a:lnTo>
                  <a:lnTo>
                    <a:pt x="2503" y="625"/>
                  </a:lnTo>
                  <a:lnTo>
                    <a:pt x="2504" y="623"/>
                  </a:lnTo>
                  <a:lnTo>
                    <a:pt x="2504" y="622"/>
                  </a:lnTo>
                  <a:lnTo>
                    <a:pt x="2504" y="621"/>
                  </a:lnTo>
                  <a:lnTo>
                    <a:pt x="2505" y="620"/>
                  </a:lnTo>
                  <a:lnTo>
                    <a:pt x="2505" y="618"/>
                  </a:lnTo>
                  <a:lnTo>
                    <a:pt x="2507" y="618"/>
                  </a:lnTo>
                  <a:lnTo>
                    <a:pt x="2507" y="621"/>
                  </a:lnTo>
                  <a:lnTo>
                    <a:pt x="2507" y="623"/>
                  </a:lnTo>
                  <a:lnTo>
                    <a:pt x="2508" y="626"/>
                  </a:lnTo>
                  <a:lnTo>
                    <a:pt x="2509" y="628"/>
                  </a:lnTo>
                  <a:lnTo>
                    <a:pt x="2509" y="632"/>
                  </a:lnTo>
                  <a:lnTo>
                    <a:pt x="2509" y="636"/>
                  </a:lnTo>
                  <a:lnTo>
                    <a:pt x="2510" y="638"/>
                  </a:lnTo>
                  <a:lnTo>
                    <a:pt x="2512" y="642"/>
                  </a:lnTo>
                  <a:lnTo>
                    <a:pt x="2513" y="645"/>
                  </a:lnTo>
                  <a:lnTo>
                    <a:pt x="2514" y="645"/>
                  </a:lnTo>
                  <a:lnTo>
                    <a:pt x="2515" y="645"/>
                  </a:lnTo>
                  <a:lnTo>
                    <a:pt x="2515" y="645"/>
                  </a:lnTo>
                  <a:lnTo>
                    <a:pt x="2515" y="643"/>
                  </a:lnTo>
                  <a:lnTo>
                    <a:pt x="2515" y="641"/>
                  </a:lnTo>
                  <a:lnTo>
                    <a:pt x="2515" y="638"/>
                  </a:lnTo>
                  <a:lnTo>
                    <a:pt x="2517" y="637"/>
                  </a:lnTo>
                  <a:lnTo>
                    <a:pt x="2517" y="635"/>
                  </a:lnTo>
                  <a:lnTo>
                    <a:pt x="2517" y="633"/>
                  </a:lnTo>
                  <a:lnTo>
                    <a:pt x="2518" y="635"/>
                  </a:lnTo>
                  <a:lnTo>
                    <a:pt x="2519" y="635"/>
                  </a:lnTo>
                  <a:lnTo>
                    <a:pt x="2522" y="636"/>
                  </a:lnTo>
                  <a:lnTo>
                    <a:pt x="2523" y="636"/>
                  </a:lnTo>
                  <a:lnTo>
                    <a:pt x="2524" y="636"/>
                  </a:lnTo>
                  <a:lnTo>
                    <a:pt x="2525" y="633"/>
                  </a:lnTo>
                  <a:lnTo>
                    <a:pt x="2527" y="631"/>
                  </a:lnTo>
                  <a:lnTo>
                    <a:pt x="2527" y="630"/>
                  </a:lnTo>
                  <a:lnTo>
                    <a:pt x="2528" y="628"/>
                  </a:lnTo>
                  <a:lnTo>
                    <a:pt x="2529" y="627"/>
                  </a:lnTo>
                  <a:lnTo>
                    <a:pt x="2530" y="626"/>
                  </a:lnTo>
                  <a:lnTo>
                    <a:pt x="2531" y="623"/>
                  </a:lnTo>
                  <a:lnTo>
                    <a:pt x="2533" y="622"/>
                  </a:lnTo>
                  <a:lnTo>
                    <a:pt x="2533" y="620"/>
                  </a:lnTo>
                  <a:lnTo>
                    <a:pt x="2534" y="618"/>
                  </a:lnTo>
                  <a:lnTo>
                    <a:pt x="2535" y="616"/>
                  </a:lnTo>
                  <a:lnTo>
                    <a:pt x="2538" y="613"/>
                  </a:lnTo>
                  <a:lnTo>
                    <a:pt x="2539" y="611"/>
                  </a:lnTo>
                  <a:lnTo>
                    <a:pt x="2541" y="608"/>
                  </a:lnTo>
                  <a:lnTo>
                    <a:pt x="2543" y="607"/>
                  </a:lnTo>
                  <a:lnTo>
                    <a:pt x="2544" y="608"/>
                  </a:lnTo>
                  <a:lnTo>
                    <a:pt x="2544" y="608"/>
                  </a:lnTo>
                  <a:lnTo>
                    <a:pt x="2545" y="608"/>
                  </a:lnTo>
                  <a:lnTo>
                    <a:pt x="2545" y="611"/>
                  </a:lnTo>
                  <a:lnTo>
                    <a:pt x="2546" y="611"/>
                  </a:lnTo>
                  <a:lnTo>
                    <a:pt x="2548" y="612"/>
                  </a:lnTo>
                  <a:lnTo>
                    <a:pt x="2548" y="613"/>
                  </a:lnTo>
                  <a:lnTo>
                    <a:pt x="2549" y="616"/>
                  </a:lnTo>
                  <a:lnTo>
                    <a:pt x="2550" y="617"/>
                  </a:lnTo>
                  <a:lnTo>
                    <a:pt x="2550" y="620"/>
                  </a:lnTo>
                  <a:lnTo>
                    <a:pt x="2551" y="621"/>
                  </a:lnTo>
                  <a:lnTo>
                    <a:pt x="2553" y="623"/>
                  </a:lnTo>
                  <a:lnTo>
                    <a:pt x="2554" y="623"/>
                  </a:lnTo>
                  <a:lnTo>
                    <a:pt x="2555" y="623"/>
                  </a:lnTo>
                  <a:lnTo>
                    <a:pt x="2556" y="621"/>
                  </a:lnTo>
                  <a:lnTo>
                    <a:pt x="2556" y="620"/>
                  </a:lnTo>
                  <a:lnTo>
                    <a:pt x="2558" y="617"/>
                  </a:lnTo>
                  <a:lnTo>
                    <a:pt x="2558" y="615"/>
                  </a:lnTo>
                  <a:lnTo>
                    <a:pt x="2559" y="612"/>
                  </a:lnTo>
                  <a:lnTo>
                    <a:pt x="2560" y="611"/>
                  </a:lnTo>
                  <a:lnTo>
                    <a:pt x="2561" y="611"/>
                  </a:lnTo>
                  <a:lnTo>
                    <a:pt x="2565" y="606"/>
                  </a:lnTo>
                  <a:lnTo>
                    <a:pt x="2568" y="597"/>
                  </a:lnTo>
                  <a:lnTo>
                    <a:pt x="2566" y="590"/>
                  </a:lnTo>
                  <a:lnTo>
                    <a:pt x="2565" y="586"/>
                  </a:lnTo>
                  <a:lnTo>
                    <a:pt x="2565" y="582"/>
                  </a:lnTo>
                  <a:lnTo>
                    <a:pt x="2566" y="577"/>
                  </a:lnTo>
                  <a:lnTo>
                    <a:pt x="2566" y="574"/>
                  </a:lnTo>
                  <a:lnTo>
                    <a:pt x="2566" y="559"/>
                  </a:lnTo>
                  <a:lnTo>
                    <a:pt x="2568" y="552"/>
                  </a:lnTo>
                  <a:lnTo>
                    <a:pt x="2569" y="547"/>
                  </a:lnTo>
                  <a:lnTo>
                    <a:pt x="2569" y="543"/>
                  </a:lnTo>
                  <a:lnTo>
                    <a:pt x="2569" y="539"/>
                  </a:lnTo>
                  <a:lnTo>
                    <a:pt x="2569" y="536"/>
                  </a:lnTo>
                  <a:lnTo>
                    <a:pt x="2570" y="535"/>
                  </a:lnTo>
                  <a:lnTo>
                    <a:pt x="2570" y="534"/>
                  </a:lnTo>
                  <a:lnTo>
                    <a:pt x="2571" y="533"/>
                  </a:lnTo>
                  <a:lnTo>
                    <a:pt x="2574" y="531"/>
                  </a:lnTo>
                  <a:lnTo>
                    <a:pt x="2575" y="530"/>
                  </a:lnTo>
                  <a:lnTo>
                    <a:pt x="2576" y="531"/>
                  </a:lnTo>
                  <a:lnTo>
                    <a:pt x="2578" y="534"/>
                  </a:lnTo>
                  <a:lnTo>
                    <a:pt x="2579" y="536"/>
                  </a:lnTo>
                  <a:lnTo>
                    <a:pt x="2580" y="539"/>
                  </a:lnTo>
                  <a:lnTo>
                    <a:pt x="2583" y="543"/>
                  </a:lnTo>
                  <a:lnTo>
                    <a:pt x="2584" y="545"/>
                  </a:lnTo>
                  <a:lnTo>
                    <a:pt x="2585" y="547"/>
                  </a:lnTo>
                  <a:lnTo>
                    <a:pt x="2586" y="550"/>
                  </a:lnTo>
                  <a:lnTo>
                    <a:pt x="2588" y="550"/>
                  </a:lnTo>
                  <a:lnTo>
                    <a:pt x="2589" y="550"/>
                  </a:lnTo>
                  <a:lnTo>
                    <a:pt x="2589" y="549"/>
                  </a:lnTo>
                  <a:lnTo>
                    <a:pt x="2590" y="546"/>
                  </a:lnTo>
                  <a:lnTo>
                    <a:pt x="2590" y="543"/>
                  </a:lnTo>
                  <a:lnTo>
                    <a:pt x="2591" y="535"/>
                  </a:lnTo>
                  <a:lnTo>
                    <a:pt x="2591" y="526"/>
                  </a:lnTo>
                  <a:lnTo>
                    <a:pt x="2590" y="516"/>
                  </a:lnTo>
                  <a:lnTo>
                    <a:pt x="2589" y="515"/>
                  </a:lnTo>
                  <a:lnTo>
                    <a:pt x="2589" y="514"/>
                  </a:lnTo>
                  <a:lnTo>
                    <a:pt x="2588" y="515"/>
                  </a:lnTo>
                  <a:lnTo>
                    <a:pt x="2586" y="515"/>
                  </a:lnTo>
                  <a:lnTo>
                    <a:pt x="2586" y="516"/>
                  </a:lnTo>
                  <a:lnTo>
                    <a:pt x="2585" y="516"/>
                  </a:lnTo>
                  <a:lnTo>
                    <a:pt x="2583" y="518"/>
                  </a:lnTo>
                  <a:lnTo>
                    <a:pt x="2580" y="519"/>
                  </a:lnTo>
                  <a:lnTo>
                    <a:pt x="2576" y="518"/>
                  </a:lnTo>
                  <a:lnTo>
                    <a:pt x="2575" y="516"/>
                  </a:lnTo>
                  <a:lnTo>
                    <a:pt x="2573" y="514"/>
                  </a:lnTo>
                  <a:lnTo>
                    <a:pt x="2571" y="510"/>
                  </a:lnTo>
                  <a:lnTo>
                    <a:pt x="2571" y="506"/>
                  </a:lnTo>
                  <a:lnTo>
                    <a:pt x="2573" y="503"/>
                  </a:lnTo>
                  <a:lnTo>
                    <a:pt x="2575" y="498"/>
                  </a:lnTo>
                  <a:lnTo>
                    <a:pt x="2574" y="497"/>
                  </a:lnTo>
                  <a:lnTo>
                    <a:pt x="2574" y="493"/>
                  </a:lnTo>
                  <a:lnTo>
                    <a:pt x="2574" y="489"/>
                  </a:lnTo>
                  <a:lnTo>
                    <a:pt x="2575" y="485"/>
                  </a:lnTo>
                  <a:lnTo>
                    <a:pt x="2575" y="483"/>
                  </a:lnTo>
                  <a:lnTo>
                    <a:pt x="2575" y="483"/>
                  </a:lnTo>
                  <a:lnTo>
                    <a:pt x="2576" y="483"/>
                  </a:lnTo>
                  <a:lnTo>
                    <a:pt x="2578" y="483"/>
                  </a:lnTo>
                  <a:lnTo>
                    <a:pt x="2579" y="484"/>
                  </a:lnTo>
                  <a:lnTo>
                    <a:pt x="2580" y="485"/>
                  </a:lnTo>
                  <a:lnTo>
                    <a:pt x="2583" y="484"/>
                  </a:lnTo>
                  <a:lnTo>
                    <a:pt x="2584" y="483"/>
                  </a:lnTo>
                  <a:lnTo>
                    <a:pt x="2585" y="480"/>
                  </a:lnTo>
                  <a:lnTo>
                    <a:pt x="2586" y="478"/>
                  </a:lnTo>
                  <a:lnTo>
                    <a:pt x="2588" y="475"/>
                  </a:lnTo>
                  <a:lnTo>
                    <a:pt x="2589" y="475"/>
                  </a:lnTo>
                  <a:lnTo>
                    <a:pt x="2590" y="475"/>
                  </a:lnTo>
                  <a:lnTo>
                    <a:pt x="2593" y="475"/>
                  </a:lnTo>
                  <a:lnTo>
                    <a:pt x="2595" y="474"/>
                  </a:lnTo>
                  <a:lnTo>
                    <a:pt x="2598" y="473"/>
                  </a:lnTo>
                  <a:lnTo>
                    <a:pt x="2600" y="472"/>
                  </a:lnTo>
                  <a:lnTo>
                    <a:pt x="2602" y="474"/>
                  </a:lnTo>
                  <a:lnTo>
                    <a:pt x="2604" y="475"/>
                  </a:lnTo>
                  <a:lnTo>
                    <a:pt x="2605" y="477"/>
                  </a:lnTo>
                  <a:lnTo>
                    <a:pt x="2606" y="478"/>
                  </a:lnTo>
                  <a:lnTo>
                    <a:pt x="2607" y="479"/>
                  </a:lnTo>
                  <a:lnTo>
                    <a:pt x="2610" y="478"/>
                  </a:lnTo>
                  <a:lnTo>
                    <a:pt x="2610" y="477"/>
                  </a:lnTo>
                  <a:lnTo>
                    <a:pt x="2611" y="475"/>
                  </a:lnTo>
                  <a:lnTo>
                    <a:pt x="2612" y="473"/>
                  </a:lnTo>
                  <a:lnTo>
                    <a:pt x="2614" y="472"/>
                  </a:lnTo>
                  <a:lnTo>
                    <a:pt x="2615" y="472"/>
                  </a:lnTo>
                  <a:lnTo>
                    <a:pt x="2616" y="469"/>
                  </a:lnTo>
                  <a:lnTo>
                    <a:pt x="2617" y="468"/>
                  </a:lnTo>
                  <a:lnTo>
                    <a:pt x="2619" y="468"/>
                  </a:lnTo>
                  <a:lnTo>
                    <a:pt x="2620" y="468"/>
                  </a:lnTo>
                  <a:lnTo>
                    <a:pt x="2621" y="468"/>
                  </a:lnTo>
                  <a:lnTo>
                    <a:pt x="2622" y="469"/>
                  </a:lnTo>
                  <a:lnTo>
                    <a:pt x="2624" y="469"/>
                  </a:lnTo>
                  <a:lnTo>
                    <a:pt x="2625" y="469"/>
                  </a:lnTo>
                  <a:lnTo>
                    <a:pt x="2625" y="469"/>
                  </a:lnTo>
                  <a:lnTo>
                    <a:pt x="2626" y="468"/>
                  </a:lnTo>
                  <a:lnTo>
                    <a:pt x="2626" y="467"/>
                  </a:lnTo>
                  <a:lnTo>
                    <a:pt x="2626" y="464"/>
                  </a:lnTo>
                  <a:lnTo>
                    <a:pt x="2626" y="463"/>
                  </a:lnTo>
                  <a:lnTo>
                    <a:pt x="2625" y="462"/>
                  </a:lnTo>
                  <a:lnTo>
                    <a:pt x="2625" y="462"/>
                  </a:lnTo>
                  <a:lnTo>
                    <a:pt x="2624" y="462"/>
                  </a:lnTo>
                  <a:lnTo>
                    <a:pt x="2622" y="462"/>
                  </a:lnTo>
                  <a:lnTo>
                    <a:pt x="2622" y="460"/>
                  </a:lnTo>
                  <a:lnTo>
                    <a:pt x="2621" y="458"/>
                  </a:lnTo>
                  <a:lnTo>
                    <a:pt x="2620" y="457"/>
                  </a:lnTo>
                  <a:lnTo>
                    <a:pt x="2619" y="457"/>
                  </a:lnTo>
                  <a:lnTo>
                    <a:pt x="2617" y="454"/>
                  </a:lnTo>
                  <a:lnTo>
                    <a:pt x="2617" y="454"/>
                  </a:lnTo>
                  <a:lnTo>
                    <a:pt x="2616" y="454"/>
                  </a:lnTo>
                  <a:lnTo>
                    <a:pt x="2616" y="457"/>
                  </a:lnTo>
                  <a:lnTo>
                    <a:pt x="2616" y="459"/>
                  </a:lnTo>
                  <a:lnTo>
                    <a:pt x="2614" y="460"/>
                  </a:lnTo>
                  <a:lnTo>
                    <a:pt x="2611" y="462"/>
                  </a:lnTo>
                  <a:lnTo>
                    <a:pt x="2611" y="462"/>
                  </a:lnTo>
                  <a:lnTo>
                    <a:pt x="2609" y="462"/>
                  </a:lnTo>
                  <a:lnTo>
                    <a:pt x="2606" y="462"/>
                  </a:lnTo>
                  <a:lnTo>
                    <a:pt x="2602" y="460"/>
                  </a:lnTo>
                  <a:lnTo>
                    <a:pt x="2600" y="459"/>
                  </a:lnTo>
                  <a:lnTo>
                    <a:pt x="2598" y="460"/>
                  </a:lnTo>
                  <a:lnTo>
                    <a:pt x="2595" y="462"/>
                  </a:lnTo>
                  <a:lnTo>
                    <a:pt x="2593" y="462"/>
                  </a:lnTo>
                  <a:lnTo>
                    <a:pt x="2591" y="460"/>
                  </a:lnTo>
                  <a:lnTo>
                    <a:pt x="2591" y="459"/>
                  </a:lnTo>
                  <a:lnTo>
                    <a:pt x="2590" y="457"/>
                  </a:lnTo>
                  <a:lnTo>
                    <a:pt x="2590" y="457"/>
                  </a:lnTo>
                  <a:lnTo>
                    <a:pt x="2589" y="455"/>
                  </a:lnTo>
                  <a:lnTo>
                    <a:pt x="2588" y="457"/>
                  </a:lnTo>
                  <a:lnTo>
                    <a:pt x="2586" y="457"/>
                  </a:lnTo>
                  <a:lnTo>
                    <a:pt x="2585" y="459"/>
                  </a:lnTo>
                  <a:lnTo>
                    <a:pt x="2585" y="460"/>
                  </a:lnTo>
                  <a:lnTo>
                    <a:pt x="2584" y="463"/>
                  </a:lnTo>
                  <a:lnTo>
                    <a:pt x="2583" y="464"/>
                  </a:lnTo>
                  <a:lnTo>
                    <a:pt x="2580" y="467"/>
                  </a:lnTo>
                  <a:lnTo>
                    <a:pt x="2578" y="467"/>
                  </a:lnTo>
                  <a:lnTo>
                    <a:pt x="2575" y="467"/>
                  </a:lnTo>
                  <a:lnTo>
                    <a:pt x="2574" y="469"/>
                  </a:lnTo>
                  <a:lnTo>
                    <a:pt x="2571" y="472"/>
                  </a:lnTo>
                  <a:lnTo>
                    <a:pt x="2569" y="472"/>
                  </a:lnTo>
                  <a:lnTo>
                    <a:pt x="2569" y="467"/>
                  </a:lnTo>
                  <a:lnTo>
                    <a:pt x="2570" y="467"/>
                  </a:lnTo>
                  <a:lnTo>
                    <a:pt x="2570" y="467"/>
                  </a:lnTo>
                  <a:lnTo>
                    <a:pt x="2571" y="465"/>
                  </a:lnTo>
                  <a:lnTo>
                    <a:pt x="2571" y="464"/>
                  </a:lnTo>
                  <a:lnTo>
                    <a:pt x="2574" y="464"/>
                  </a:lnTo>
                  <a:lnTo>
                    <a:pt x="2574" y="463"/>
                  </a:lnTo>
                  <a:lnTo>
                    <a:pt x="2574" y="460"/>
                  </a:lnTo>
                  <a:lnTo>
                    <a:pt x="2571" y="457"/>
                  </a:lnTo>
                  <a:lnTo>
                    <a:pt x="2571" y="453"/>
                  </a:lnTo>
                  <a:lnTo>
                    <a:pt x="2570" y="450"/>
                  </a:lnTo>
                  <a:lnTo>
                    <a:pt x="2569" y="448"/>
                  </a:lnTo>
                  <a:lnTo>
                    <a:pt x="2568" y="446"/>
                  </a:lnTo>
                  <a:lnTo>
                    <a:pt x="2565" y="443"/>
                  </a:lnTo>
                  <a:lnTo>
                    <a:pt x="2564" y="441"/>
                  </a:lnTo>
                  <a:lnTo>
                    <a:pt x="2564" y="441"/>
                  </a:lnTo>
                  <a:lnTo>
                    <a:pt x="2563" y="439"/>
                  </a:lnTo>
                  <a:lnTo>
                    <a:pt x="2563" y="437"/>
                  </a:lnTo>
                  <a:lnTo>
                    <a:pt x="2561" y="436"/>
                  </a:lnTo>
                  <a:lnTo>
                    <a:pt x="2560" y="433"/>
                  </a:lnTo>
                  <a:lnTo>
                    <a:pt x="2559" y="433"/>
                  </a:lnTo>
                  <a:lnTo>
                    <a:pt x="2559" y="431"/>
                  </a:lnTo>
                  <a:lnTo>
                    <a:pt x="2558" y="428"/>
                  </a:lnTo>
                  <a:lnTo>
                    <a:pt x="2556" y="424"/>
                  </a:lnTo>
                  <a:lnTo>
                    <a:pt x="2556" y="421"/>
                  </a:lnTo>
                  <a:lnTo>
                    <a:pt x="2556" y="417"/>
                  </a:lnTo>
                  <a:lnTo>
                    <a:pt x="2558" y="414"/>
                  </a:lnTo>
                  <a:lnTo>
                    <a:pt x="2558" y="412"/>
                  </a:lnTo>
                  <a:lnTo>
                    <a:pt x="2559" y="408"/>
                  </a:lnTo>
                  <a:lnTo>
                    <a:pt x="2559" y="404"/>
                  </a:lnTo>
                  <a:lnTo>
                    <a:pt x="2558" y="393"/>
                  </a:lnTo>
                  <a:lnTo>
                    <a:pt x="2556" y="381"/>
                  </a:lnTo>
                  <a:lnTo>
                    <a:pt x="2556" y="357"/>
                  </a:lnTo>
                  <a:lnTo>
                    <a:pt x="2564" y="350"/>
                  </a:lnTo>
                  <a:lnTo>
                    <a:pt x="2565" y="347"/>
                  </a:lnTo>
                  <a:lnTo>
                    <a:pt x="2566" y="345"/>
                  </a:lnTo>
                  <a:lnTo>
                    <a:pt x="2566" y="341"/>
                  </a:lnTo>
                  <a:lnTo>
                    <a:pt x="2568" y="337"/>
                  </a:lnTo>
                  <a:lnTo>
                    <a:pt x="2569" y="334"/>
                  </a:lnTo>
                  <a:lnTo>
                    <a:pt x="2570" y="329"/>
                  </a:lnTo>
                  <a:lnTo>
                    <a:pt x="2571" y="324"/>
                  </a:lnTo>
                  <a:lnTo>
                    <a:pt x="2571" y="319"/>
                  </a:lnTo>
                  <a:lnTo>
                    <a:pt x="2574" y="314"/>
                  </a:lnTo>
                  <a:lnTo>
                    <a:pt x="2574" y="310"/>
                  </a:lnTo>
                  <a:lnTo>
                    <a:pt x="2574" y="306"/>
                  </a:lnTo>
                  <a:lnTo>
                    <a:pt x="2575" y="303"/>
                  </a:lnTo>
                  <a:lnTo>
                    <a:pt x="2578" y="300"/>
                  </a:lnTo>
                  <a:lnTo>
                    <a:pt x="2579" y="298"/>
                  </a:lnTo>
                  <a:lnTo>
                    <a:pt x="2580" y="295"/>
                  </a:lnTo>
                  <a:lnTo>
                    <a:pt x="2580" y="285"/>
                  </a:lnTo>
                  <a:lnTo>
                    <a:pt x="2576" y="275"/>
                  </a:lnTo>
                  <a:lnTo>
                    <a:pt x="2571" y="266"/>
                  </a:lnTo>
                  <a:lnTo>
                    <a:pt x="2569" y="264"/>
                  </a:lnTo>
                  <a:lnTo>
                    <a:pt x="2566" y="261"/>
                  </a:lnTo>
                  <a:lnTo>
                    <a:pt x="2564" y="261"/>
                  </a:lnTo>
                  <a:lnTo>
                    <a:pt x="2563" y="260"/>
                  </a:lnTo>
                  <a:lnTo>
                    <a:pt x="2560" y="260"/>
                  </a:lnTo>
                  <a:lnTo>
                    <a:pt x="2558" y="260"/>
                  </a:lnTo>
                  <a:lnTo>
                    <a:pt x="2556" y="261"/>
                  </a:lnTo>
                  <a:lnTo>
                    <a:pt x="2554" y="260"/>
                  </a:lnTo>
                  <a:lnTo>
                    <a:pt x="2554" y="260"/>
                  </a:lnTo>
                  <a:lnTo>
                    <a:pt x="2553" y="261"/>
                  </a:lnTo>
                  <a:lnTo>
                    <a:pt x="2553" y="263"/>
                  </a:lnTo>
                  <a:lnTo>
                    <a:pt x="2553" y="265"/>
                  </a:lnTo>
                  <a:lnTo>
                    <a:pt x="2554" y="266"/>
                  </a:lnTo>
                  <a:lnTo>
                    <a:pt x="2554" y="269"/>
                  </a:lnTo>
                  <a:lnTo>
                    <a:pt x="2553" y="270"/>
                  </a:lnTo>
                  <a:lnTo>
                    <a:pt x="2553" y="270"/>
                  </a:lnTo>
                  <a:lnTo>
                    <a:pt x="2551" y="270"/>
                  </a:lnTo>
                  <a:lnTo>
                    <a:pt x="2550" y="271"/>
                  </a:lnTo>
                  <a:lnTo>
                    <a:pt x="2549" y="273"/>
                  </a:lnTo>
                  <a:lnTo>
                    <a:pt x="2549" y="274"/>
                  </a:lnTo>
                  <a:lnTo>
                    <a:pt x="2548" y="285"/>
                  </a:lnTo>
                  <a:lnTo>
                    <a:pt x="2550" y="296"/>
                  </a:lnTo>
                  <a:lnTo>
                    <a:pt x="2551" y="307"/>
                  </a:lnTo>
                  <a:lnTo>
                    <a:pt x="2551" y="317"/>
                  </a:lnTo>
                  <a:lnTo>
                    <a:pt x="2549" y="324"/>
                  </a:lnTo>
                  <a:lnTo>
                    <a:pt x="2545" y="329"/>
                  </a:lnTo>
                  <a:lnTo>
                    <a:pt x="2545" y="334"/>
                  </a:lnTo>
                  <a:lnTo>
                    <a:pt x="2543" y="339"/>
                  </a:lnTo>
                  <a:lnTo>
                    <a:pt x="2540" y="342"/>
                  </a:lnTo>
                  <a:lnTo>
                    <a:pt x="2538" y="345"/>
                  </a:lnTo>
                  <a:lnTo>
                    <a:pt x="2535" y="349"/>
                  </a:lnTo>
                  <a:lnTo>
                    <a:pt x="2533" y="352"/>
                  </a:lnTo>
                  <a:lnTo>
                    <a:pt x="2529" y="360"/>
                  </a:lnTo>
                  <a:lnTo>
                    <a:pt x="2527" y="368"/>
                  </a:lnTo>
                  <a:lnTo>
                    <a:pt x="2528" y="378"/>
                  </a:lnTo>
                  <a:lnTo>
                    <a:pt x="2528" y="386"/>
                  </a:lnTo>
                  <a:lnTo>
                    <a:pt x="2529" y="392"/>
                  </a:lnTo>
                  <a:lnTo>
                    <a:pt x="2528" y="400"/>
                  </a:lnTo>
                  <a:lnTo>
                    <a:pt x="2528" y="402"/>
                  </a:lnTo>
                  <a:lnTo>
                    <a:pt x="2527" y="404"/>
                  </a:lnTo>
                  <a:lnTo>
                    <a:pt x="2527" y="408"/>
                  </a:lnTo>
                  <a:lnTo>
                    <a:pt x="2528" y="412"/>
                  </a:lnTo>
                  <a:lnTo>
                    <a:pt x="2528" y="418"/>
                  </a:lnTo>
                  <a:lnTo>
                    <a:pt x="2528" y="423"/>
                  </a:lnTo>
                  <a:lnTo>
                    <a:pt x="2530" y="428"/>
                  </a:lnTo>
                  <a:lnTo>
                    <a:pt x="2530" y="431"/>
                  </a:lnTo>
                  <a:lnTo>
                    <a:pt x="2531" y="432"/>
                  </a:lnTo>
                  <a:lnTo>
                    <a:pt x="2533" y="434"/>
                  </a:lnTo>
                  <a:lnTo>
                    <a:pt x="2534" y="436"/>
                  </a:lnTo>
                  <a:lnTo>
                    <a:pt x="2535" y="438"/>
                  </a:lnTo>
                  <a:lnTo>
                    <a:pt x="2535" y="441"/>
                  </a:lnTo>
                  <a:lnTo>
                    <a:pt x="2536" y="443"/>
                  </a:lnTo>
                  <a:lnTo>
                    <a:pt x="2538" y="447"/>
                  </a:lnTo>
                  <a:lnTo>
                    <a:pt x="2538" y="447"/>
                  </a:lnTo>
                  <a:lnTo>
                    <a:pt x="2538" y="447"/>
                  </a:lnTo>
                  <a:lnTo>
                    <a:pt x="2539" y="447"/>
                  </a:lnTo>
                  <a:lnTo>
                    <a:pt x="2540" y="449"/>
                  </a:lnTo>
                  <a:lnTo>
                    <a:pt x="2541" y="450"/>
                  </a:lnTo>
                  <a:lnTo>
                    <a:pt x="2543" y="454"/>
                  </a:lnTo>
                  <a:lnTo>
                    <a:pt x="2543" y="458"/>
                  </a:lnTo>
                  <a:lnTo>
                    <a:pt x="2543" y="462"/>
                  </a:lnTo>
                  <a:lnTo>
                    <a:pt x="2543" y="464"/>
                  </a:lnTo>
                  <a:lnTo>
                    <a:pt x="2543" y="472"/>
                  </a:lnTo>
                  <a:lnTo>
                    <a:pt x="2543" y="479"/>
                  </a:lnTo>
                  <a:lnTo>
                    <a:pt x="2541" y="487"/>
                  </a:lnTo>
                  <a:lnTo>
                    <a:pt x="2538" y="490"/>
                  </a:lnTo>
                  <a:lnTo>
                    <a:pt x="2534" y="495"/>
                  </a:lnTo>
                  <a:lnTo>
                    <a:pt x="2530" y="504"/>
                  </a:lnTo>
                  <a:lnTo>
                    <a:pt x="2530" y="514"/>
                  </a:lnTo>
                  <a:lnTo>
                    <a:pt x="2531" y="518"/>
                  </a:lnTo>
                  <a:lnTo>
                    <a:pt x="2531" y="521"/>
                  </a:lnTo>
                  <a:lnTo>
                    <a:pt x="2531" y="525"/>
                  </a:lnTo>
                  <a:lnTo>
                    <a:pt x="2530" y="529"/>
                  </a:lnTo>
                  <a:lnTo>
                    <a:pt x="2530" y="533"/>
                  </a:lnTo>
                  <a:lnTo>
                    <a:pt x="2530" y="535"/>
                  </a:lnTo>
                  <a:lnTo>
                    <a:pt x="2531" y="539"/>
                  </a:lnTo>
                  <a:lnTo>
                    <a:pt x="2533" y="540"/>
                  </a:lnTo>
                  <a:lnTo>
                    <a:pt x="2533" y="543"/>
                  </a:lnTo>
                  <a:lnTo>
                    <a:pt x="2534" y="546"/>
                  </a:lnTo>
                  <a:lnTo>
                    <a:pt x="2534" y="550"/>
                  </a:lnTo>
                  <a:lnTo>
                    <a:pt x="2533" y="555"/>
                  </a:lnTo>
                  <a:lnTo>
                    <a:pt x="2533" y="559"/>
                  </a:lnTo>
                  <a:lnTo>
                    <a:pt x="2530" y="564"/>
                  </a:lnTo>
                  <a:lnTo>
                    <a:pt x="2529" y="569"/>
                  </a:lnTo>
                  <a:lnTo>
                    <a:pt x="2528" y="574"/>
                  </a:lnTo>
                  <a:lnTo>
                    <a:pt x="2527" y="577"/>
                  </a:lnTo>
                  <a:lnTo>
                    <a:pt x="2525" y="577"/>
                  </a:lnTo>
                  <a:lnTo>
                    <a:pt x="2524" y="577"/>
                  </a:lnTo>
                  <a:lnTo>
                    <a:pt x="2523" y="577"/>
                  </a:lnTo>
                  <a:lnTo>
                    <a:pt x="2520" y="576"/>
                  </a:lnTo>
                  <a:lnTo>
                    <a:pt x="2519" y="575"/>
                  </a:lnTo>
                  <a:lnTo>
                    <a:pt x="2518" y="575"/>
                  </a:lnTo>
                  <a:lnTo>
                    <a:pt x="2517" y="576"/>
                  </a:lnTo>
                  <a:lnTo>
                    <a:pt x="2515" y="580"/>
                  </a:lnTo>
                  <a:lnTo>
                    <a:pt x="2514" y="584"/>
                  </a:lnTo>
                  <a:lnTo>
                    <a:pt x="2513" y="587"/>
                  </a:lnTo>
                  <a:lnTo>
                    <a:pt x="2512" y="590"/>
                  </a:lnTo>
                  <a:lnTo>
                    <a:pt x="2510" y="591"/>
                  </a:lnTo>
                  <a:lnTo>
                    <a:pt x="2508" y="591"/>
                  </a:lnTo>
                  <a:lnTo>
                    <a:pt x="2505" y="591"/>
                  </a:lnTo>
                  <a:lnTo>
                    <a:pt x="2504" y="592"/>
                  </a:lnTo>
                  <a:lnTo>
                    <a:pt x="2502" y="598"/>
                  </a:lnTo>
                  <a:lnTo>
                    <a:pt x="2500" y="606"/>
                  </a:lnTo>
                  <a:lnTo>
                    <a:pt x="2497" y="613"/>
                  </a:lnTo>
                  <a:lnTo>
                    <a:pt x="2495" y="613"/>
                  </a:lnTo>
                  <a:lnTo>
                    <a:pt x="2493" y="613"/>
                  </a:lnTo>
                  <a:lnTo>
                    <a:pt x="2492" y="612"/>
                  </a:lnTo>
                  <a:lnTo>
                    <a:pt x="2489" y="612"/>
                  </a:lnTo>
                  <a:lnTo>
                    <a:pt x="2487" y="611"/>
                  </a:lnTo>
                  <a:lnTo>
                    <a:pt x="2485" y="610"/>
                  </a:lnTo>
                  <a:lnTo>
                    <a:pt x="2484" y="608"/>
                  </a:lnTo>
                  <a:lnTo>
                    <a:pt x="2484" y="606"/>
                  </a:lnTo>
                  <a:lnTo>
                    <a:pt x="2485" y="602"/>
                  </a:lnTo>
                  <a:lnTo>
                    <a:pt x="2487" y="601"/>
                  </a:lnTo>
                  <a:lnTo>
                    <a:pt x="2487" y="598"/>
                  </a:lnTo>
                  <a:lnTo>
                    <a:pt x="2488" y="595"/>
                  </a:lnTo>
                  <a:lnTo>
                    <a:pt x="2488" y="592"/>
                  </a:lnTo>
                  <a:lnTo>
                    <a:pt x="2488" y="579"/>
                  </a:lnTo>
                  <a:lnTo>
                    <a:pt x="2488" y="576"/>
                  </a:lnTo>
                  <a:lnTo>
                    <a:pt x="2489" y="575"/>
                  </a:lnTo>
                  <a:lnTo>
                    <a:pt x="2489" y="575"/>
                  </a:lnTo>
                  <a:lnTo>
                    <a:pt x="2490" y="575"/>
                  </a:lnTo>
                  <a:lnTo>
                    <a:pt x="2492" y="575"/>
                  </a:lnTo>
                  <a:lnTo>
                    <a:pt x="2493" y="575"/>
                  </a:lnTo>
                  <a:lnTo>
                    <a:pt x="2494" y="574"/>
                  </a:lnTo>
                  <a:lnTo>
                    <a:pt x="2495" y="574"/>
                  </a:lnTo>
                  <a:lnTo>
                    <a:pt x="2497" y="571"/>
                  </a:lnTo>
                  <a:lnTo>
                    <a:pt x="2498" y="569"/>
                  </a:lnTo>
                  <a:lnTo>
                    <a:pt x="2499" y="566"/>
                  </a:lnTo>
                  <a:lnTo>
                    <a:pt x="2499" y="560"/>
                  </a:lnTo>
                  <a:lnTo>
                    <a:pt x="2498" y="551"/>
                  </a:lnTo>
                  <a:lnTo>
                    <a:pt x="2495" y="544"/>
                  </a:lnTo>
                  <a:lnTo>
                    <a:pt x="2494" y="538"/>
                  </a:lnTo>
                  <a:lnTo>
                    <a:pt x="2493" y="535"/>
                  </a:lnTo>
                  <a:lnTo>
                    <a:pt x="2492" y="531"/>
                  </a:lnTo>
                  <a:lnTo>
                    <a:pt x="2490" y="529"/>
                  </a:lnTo>
                  <a:lnTo>
                    <a:pt x="2488" y="524"/>
                  </a:lnTo>
                  <a:lnTo>
                    <a:pt x="2489" y="519"/>
                  </a:lnTo>
                  <a:lnTo>
                    <a:pt x="2492" y="515"/>
                  </a:lnTo>
                  <a:lnTo>
                    <a:pt x="2494" y="511"/>
                  </a:lnTo>
                  <a:lnTo>
                    <a:pt x="2495" y="508"/>
                  </a:lnTo>
                  <a:lnTo>
                    <a:pt x="2498" y="504"/>
                  </a:lnTo>
                  <a:lnTo>
                    <a:pt x="2500" y="500"/>
                  </a:lnTo>
                  <a:lnTo>
                    <a:pt x="2502" y="498"/>
                  </a:lnTo>
                  <a:lnTo>
                    <a:pt x="2504" y="493"/>
                  </a:lnTo>
                  <a:lnTo>
                    <a:pt x="2504" y="490"/>
                  </a:lnTo>
                  <a:lnTo>
                    <a:pt x="2503" y="488"/>
                  </a:lnTo>
                  <a:lnTo>
                    <a:pt x="2502" y="485"/>
                  </a:lnTo>
                  <a:lnTo>
                    <a:pt x="2500" y="485"/>
                  </a:lnTo>
                  <a:lnTo>
                    <a:pt x="2499" y="487"/>
                  </a:lnTo>
                  <a:lnTo>
                    <a:pt x="2499" y="489"/>
                  </a:lnTo>
                  <a:lnTo>
                    <a:pt x="2499" y="490"/>
                  </a:lnTo>
                  <a:lnTo>
                    <a:pt x="2497" y="495"/>
                  </a:lnTo>
                  <a:lnTo>
                    <a:pt x="2495" y="499"/>
                  </a:lnTo>
                  <a:lnTo>
                    <a:pt x="2493" y="503"/>
                  </a:lnTo>
                  <a:lnTo>
                    <a:pt x="2490" y="506"/>
                  </a:lnTo>
                  <a:lnTo>
                    <a:pt x="2489" y="508"/>
                  </a:lnTo>
                  <a:lnTo>
                    <a:pt x="2488" y="508"/>
                  </a:lnTo>
                  <a:lnTo>
                    <a:pt x="2487" y="508"/>
                  </a:lnTo>
                  <a:lnTo>
                    <a:pt x="2487" y="506"/>
                  </a:lnTo>
                  <a:lnTo>
                    <a:pt x="2485" y="504"/>
                  </a:lnTo>
                  <a:lnTo>
                    <a:pt x="2485" y="501"/>
                  </a:lnTo>
                  <a:lnTo>
                    <a:pt x="2484" y="498"/>
                  </a:lnTo>
                  <a:lnTo>
                    <a:pt x="2484" y="494"/>
                  </a:lnTo>
                  <a:lnTo>
                    <a:pt x="2483" y="490"/>
                  </a:lnTo>
                  <a:lnTo>
                    <a:pt x="2483" y="483"/>
                  </a:lnTo>
                  <a:lnTo>
                    <a:pt x="2483" y="474"/>
                  </a:lnTo>
                  <a:lnTo>
                    <a:pt x="2482" y="467"/>
                  </a:lnTo>
                  <a:lnTo>
                    <a:pt x="2478" y="462"/>
                  </a:lnTo>
                  <a:lnTo>
                    <a:pt x="2477" y="462"/>
                  </a:lnTo>
                  <a:lnTo>
                    <a:pt x="2477" y="462"/>
                  </a:lnTo>
                  <a:lnTo>
                    <a:pt x="2477" y="463"/>
                  </a:lnTo>
                  <a:lnTo>
                    <a:pt x="2477" y="465"/>
                  </a:lnTo>
                  <a:lnTo>
                    <a:pt x="2478" y="468"/>
                  </a:lnTo>
                  <a:lnTo>
                    <a:pt x="2478" y="470"/>
                  </a:lnTo>
                  <a:lnTo>
                    <a:pt x="2478" y="472"/>
                  </a:lnTo>
                  <a:lnTo>
                    <a:pt x="2478" y="475"/>
                  </a:lnTo>
                  <a:lnTo>
                    <a:pt x="2478" y="477"/>
                  </a:lnTo>
                  <a:lnTo>
                    <a:pt x="2477" y="478"/>
                  </a:lnTo>
                  <a:lnTo>
                    <a:pt x="2475" y="480"/>
                  </a:lnTo>
                  <a:lnTo>
                    <a:pt x="2474" y="482"/>
                  </a:lnTo>
                  <a:lnTo>
                    <a:pt x="2473" y="484"/>
                  </a:lnTo>
                  <a:lnTo>
                    <a:pt x="2472" y="487"/>
                  </a:lnTo>
                  <a:lnTo>
                    <a:pt x="2470" y="490"/>
                  </a:lnTo>
                  <a:lnTo>
                    <a:pt x="2469" y="495"/>
                  </a:lnTo>
                  <a:lnTo>
                    <a:pt x="2467" y="500"/>
                  </a:lnTo>
                  <a:lnTo>
                    <a:pt x="2464" y="504"/>
                  </a:lnTo>
                  <a:lnTo>
                    <a:pt x="2463" y="504"/>
                  </a:lnTo>
                  <a:lnTo>
                    <a:pt x="2462" y="504"/>
                  </a:lnTo>
                  <a:lnTo>
                    <a:pt x="2462" y="505"/>
                  </a:lnTo>
                  <a:lnTo>
                    <a:pt x="2459" y="506"/>
                  </a:lnTo>
                  <a:lnTo>
                    <a:pt x="2457" y="509"/>
                  </a:lnTo>
                  <a:lnTo>
                    <a:pt x="2456" y="510"/>
                  </a:lnTo>
                  <a:lnTo>
                    <a:pt x="2453" y="510"/>
                  </a:lnTo>
                  <a:lnTo>
                    <a:pt x="2451" y="510"/>
                  </a:lnTo>
                  <a:lnTo>
                    <a:pt x="2447" y="509"/>
                  </a:lnTo>
                  <a:lnTo>
                    <a:pt x="2444" y="506"/>
                  </a:lnTo>
                  <a:lnTo>
                    <a:pt x="2442" y="504"/>
                  </a:lnTo>
                  <a:lnTo>
                    <a:pt x="2438" y="504"/>
                  </a:lnTo>
                  <a:lnTo>
                    <a:pt x="2438" y="503"/>
                  </a:lnTo>
                  <a:lnTo>
                    <a:pt x="2437" y="501"/>
                  </a:lnTo>
                  <a:lnTo>
                    <a:pt x="2436" y="500"/>
                  </a:lnTo>
                  <a:lnTo>
                    <a:pt x="2433" y="498"/>
                  </a:lnTo>
                  <a:lnTo>
                    <a:pt x="2434" y="484"/>
                  </a:lnTo>
                  <a:lnTo>
                    <a:pt x="2436" y="472"/>
                  </a:lnTo>
                  <a:lnTo>
                    <a:pt x="2434" y="467"/>
                  </a:lnTo>
                  <a:lnTo>
                    <a:pt x="2433" y="463"/>
                  </a:lnTo>
                  <a:lnTo>
                    <a:pt x="2431" y="458"/>
                  </a:lnTo>
                  <a:lnTo>
                    <a:pt x="2431" y="452"/>
                  </a:lnTo>
                  <a:lnTo>
                    <a:pt x="2431" y="448"/>
                  </a:lnTo>
                  <a:lnTo>
                    <a:pt x="2431" y="443"/>
                  </a:lnTo>
                  <a:lnTo>
                    <a:pt x="2431" y="439"/>
                  </a:lnTo>
                  <a:lnTo>
                    <a:pt x="2429" y="436"/>
                  </a:lnTo>
                  <a:lnTo>
                    <a:pt x="2428" y="433"/>
                  </a:lnTo>
                  <a:lnTo>
                    <a:pt x="2427" y="432"/>
                  </a:lnTo>
                  <a:lnTo>
                    <a:pt x="2424" y="432"/>
                  </a:lnTo>
                  <a:lnTo>
                    <a:pt x="2422" y="433"/>
                  </a:lnTo>
                  <a:lnTo>
                    <a:pt x="2421" y="433"/>
                  </a:lnTo>
                  <a:lnTo>
                    <a:pt x="2418" y="432"/>
                  </a:lnTo>
                  <a:lnTo>
                    <a:pt x="2417" y="431"/>
                  </a:lnTo>
                  <a:lnTo>
                    <a:pt x="2414" y="428"/>
                  </a:lnTo>
                  <a:lnTo>
                    <a:pt x="2412" y="427"/>
                  </a:lnTo>
                  <a:lnTo>
                    <a:pt x="2411" y="423"/>
                  </a:lnTo>
                  <a:lnTo>
                    <a:pt x="2409" y="421"/>
                  </a:lnTo>
                  <a:lnTo>
                    <a:pt x="2413" y="421"/>
                  </a:lnTo>
                  <a:lnTo>
                    <a:pt x="2416" y="422"/>
                  </a:lnTo>
                  <a:lnTo>
                    <a:pt x="2418" y="423"/>
                  </a:lnTo>
                  <a:lnTo>
                    <a:pt x="2421" y="424"/>
                  </a:lnTo>
                  <a:lnTo>
                    <a:pt x="2423" y="424"/>
                  </a:lnTo>
                  <a:lnTo>
                    <a:pt x="2426" y="423"/>
                  </a:lnTo>
                  <a:lnTo>
                    <a:pt x="2427" y="419"/>
                  </a:lnTo>
                  <a:lnTo>
                    <a:pt x="2426" y="413"/>
                  </a:lnTo>
                  <a:lnTo>
                    <a:pt x="2424" y="407"/>
                  </a:lnTo>
                  <a:lnTo>
                    <a:pt x="2423" y="402"/>
                  </a:lnTo>
                  <a:lnTo>
                    <a:pt x="2423" y="368"/>
                  </a:lnTo>
                  <a:lnTo>
                    <a:pt x="2423" y="366"/>
                  </a:lnTo>
                  <a:lnTo>
                    <a:pt x="2423" y="365"/>
                  </a:lnTo>
                  <a:lnTo>
                    <a:pt x="2423" y="365"/>
                  </a:lnTo>
                  <a:lnTo>
                    <a:pt x="2424" y="365"/>
                  </a:lnTo>
                  <a:lnTo>
                    <a:pt x="2426" y="366"/>
                  </a:lnTo>
                  <a:lnTo>
                    <a:pt x="2427" y="365"/>
                  </a:lnTo>
                  <a:lnTo>
                    <a:pt x="2428" y="363"/>
                  </a:lnTo>
                  <a:lnTo>
                    <a:pt x="2428" y="361"/>
                  </a:lnTo>
                  <a:lnTo>
                    <a:pt x="2429" y="360"/>
                  </a:lnTo>
                  <a:lnTo>
                    <a:pt x="2431" y="357"/>
                  </a:lnTo>
                  <a:lnTo>
                    <a:pt x="2436" y="346"/>
                  </a:lnTo>
                  <a:lnTo>
                    <a:pt x="2442" y="336"/>
                  </a:lnTo>
                  <a:lnTo>
                    <a:pt x="2444" y="336"/>
                  </a:lnTo>
                  <a:lnTo>
                    <a:pt x="2447" y="336"/>
                  </a:lnTo>
                  <a:lnTo>
                    <a:pt x="2449" y="334"/>
                  </a:lnTo>
                  <a:lnTo>
                    <a:pt x="2449" y="334"/>
                  </a:lnTo>
                  <a:lnTo>
                    <a:pt x="2449" y="331"/>
                  </a:lnTo>
                  <a:lnTo>
                    <a:pt x="2451" y="327"/>
                  </a:lnTo>
                  <a:lnTo>
                    <a:pt x="2452" y="324"/>
                  </a:lnTo>
                  <a:lnTo>
                    <a:pt x="2453" y="320"/>
                  </a:lnTo>
                  <a:lnTo>
                    <a:pt x="2454" y="316"/>
                  </a:lnTo>
                  <a:lnTo>
                    <a:pt x="2457" y="311"/>
                  </a:lnTo>
                  <a:lnTo>
                    <a:pt x="2459" y="305"/>
                  </a:lnTo>
                  <a:lnTo>
                    <a:pt x="2459" y="303"/>
                  </a:lnTo>
                  <a:lnTo>
                    <a:pt x="2460" y="300"/>
                  </a:lnTo>
                  <a:lnTo>
                    <a:pt x="2460" y="298"/>
                  </a:lnTo>
                  <a:lnTo>
                    <a:pt x="2462" y="295"/>
                  </a:lnTo>
                  <a:lnTo>
                    <a:pt x="2463" y="293"/>
                  </a:lnTo>
                  <a:lnTo>
                    <a:pt x="2463" y="291"/>
                  </a:lnTo>
                  <a:lnTo>
                    <a:pt x="2464" y="290"/>
                  </a:lnTo>
                  <a:lnTo>
                    <a:pt x="2465" y="289"/>
                  </a:lnTo>
                  <a:lnTo>
                    <a:pt x="2468" y="288"/>
                  </a:lnTo>
                  <a:lnTo>
                    <a:pt x="2469" y="280"/>
                  </a:lnTo>
                  <a:lnTo>
                    <a:pt x="2470" y="273"/>
                  </a:lnTo>
                  <a:lnTo>
                    <a:pt x="2473" y="264"/>
                  </a:lnTo>
                  <a:lnTo>
                    <a:pt x="2473" y="250"/>
                  </a:lnTo>
                  <a:lnTo>
                    <a:pt x="2473" y="248"/>
                  </a:lnTo>
                  <a:lnTo>
                    <a:pt x="2474" y="244"/>
                  </a:lnTo>
                  <a:lnTo>
                    <a:pt x="2475" y="243"/>
                  </a:lnTo>
                  <a:lnTo>
                    <a:pt x="2475" y="240"/>
                  </a:lnTo>
                  <a:lnTo>
                    <a:pt x="2477" y="239"/>
                  </a:lnTo>
                  <a:lnTo>
                    <a:pt x="2477" y="237"/>
                  </a:lnTo>
                  <a:lnTo>
                    <a:pt x="2475" y="234"/>
                  </a:lnTo>
                  <a:lnTo>
                    <a:pt x="2475" y="232"/>
                  </a:lnTo>
                  <a:lnTo>
                    <a:pt x="2475" y="230"/>
                  </a:lnTo>
                  <a:lnTo>
                    <a:pt x="2474" y="227"/>
                  </a:lnTo>
                  <a:lnTo>
                    <a:pt x="2474" y="224"/>
                  </a:lnTo>
                  <a:lnTo>
                    <a:pt x="2474" y="223"/>
                  </a:lnTo>
                  <a:lnTo>
                    <a:pt x="2475" y="220"/>
                  </a:lnTo>
                  <a:lnTo>
                    <a:pt x="2475" y="219"/>
                  </a:lnTo>
                  <a:lnTo>
                    <a:pt x="2475" y="212"/>
                  </a:lnTo>
                  <a:lnTo>
                    <a:pt x="2475" y="210"/>
                  </a:lnTo>
                  <a:lnTo>
                    <a:pt x="2477" y="210"/>
                  </a:lnTo>
                  <a:lnTo>
                    <a:pt x="2477" y="210"/>
                  </a:lnTo>
                  <a:lnTo>
                    <a:pt x="2478" y="210"/>
                  </a:lnTo>
                  <a:lnTo>
                    <a:pt x="2478" y="209"/>
                  </a:lnTo>
                  <a:lnTo>
                    <a:pt x="2478" y="198"/>
                  </a:lnTo>
                  <a:lnTo>
                    <a:pt x="2479" y="197"/>
                  </a:lnTo>
                  <a:lnTo>
                    <a:pt x="2480" y="196"/>
                  </a:lnTo>
                  <a:lnTo>
                    <a:pt x="2482" y="196"/>
                  </a:lnTo>
                  <a:lnTo>
                    <a:pt x="2483" y="193"/>
                  </a:lnTo>
                  <a:lnTo>
                    <a:pt x="2483" y="173"/>
                  </a:lnTo>
                  <a:lnTo>
                    <a:pt x="2482" y="169"/>
                  </a:lnTo>
                  <a:lnTo>
                    <a:pt x="2482" y="168"/>
                  </a:lnTo>
                  <a:lnTo>
                    <a:pt x="2480" y="167"/>
                  </a:lnTo>
                  <a:lnTo>
                    <a:pt x="2480" y="166"/>
                  </a:lnTo>
                  <a:lnTo>
                    <a:pt x="2480" y="164"/>
                  </a:lnTo>
                  <a:lnTo>
                    <a:pt x="2479" y="163"/>
                  </a:lnTo>
                  <a:lnTo>
                    <a:pt x="2479" y="161"/>
                  </a:lnTo>
                  <a:lnTo>
                    <a:pt x="2480" y="159"/>
                  </a:lnTo>
                  <a:lnTo>
                    <a:pt x="2480" y="157"/>
                  </a:lnTo>
                  <a:lnTo>
                    <a:pt x="2482" y="151"/>
                  </a:lnTo>
                  <a:lnTo>
                    <a:pt x="2482" y="143"/>
                  </a:lnTo>
                  <a:lnTo>
                    <a:pt x="2480" y="136"/>
                  </a:lnTo>
                  <a:lnTo>
                    <a:pt x="2482" y="137"/>
                  </a:lnTo>
                  <a:lnTo>
                    <a:pt x="2483" y="138"/>
                  </a:lnTo>
                  <a:lnTo>
                    <a:pt x="2483" y="138"/>
                  </a:lnTo>
                  <a:lnTo>
                    <a:pt x="2483" y="138"/>
                  </a:lnTo>
                  <a:lnTo>
                    <a:pt x="2483" y="137"/>
                  </a:lnTo>
                  <a:lnTo>
                    <a:pt x="2483" y="133"/>
                  </a:lnTo>
                  <a:lnTo>
                    <a:pt x="2483" y="133"/>
                  </a:lnTo>
                  <a:lnTo>
                    <a:pt x="2484" y="133"/>
                  </a:lnTo>
                  <a:lnTo>
                    <a:pt x="2484" y="136"/>
                  </a:lnTo>
                  <a:lnTo>
                    <a:pt x="2485" y="137"/>
                  </a:lnTo>
                  <a:lnTo>
                    <a:pt x="2485" y="140"/>
                  </a:lnTo>
                  <a:lnTo>
                    <a:pt x="2485" y="141"/>
                  </a:lnTo>
                  <a:lnTo>
                    <a:pt x="2485" y="143"/>
                  </a:lnTo>
                  <a:lnTo>
                    <a:pt x="2487" y="145"/>
                  </a:lnTo>
                  <a:lnTo>
                    <a:pt x="2488" y="145"/>
                  </a:lnTo>
                  <a:lnTo>
                    <a:pt x="2488" y="145"/>
                  </a:lnTo>
                  <a:lnTo>
                    <a:pt x="2488" y="143"/>
                  </a:lnTo>
                  <a:lnTo>
                    <a:pt x="2488" y="136"/>
                  </a:lnTo>
                  <a:lnTo>
                    <a:pt x="2489" y="135"/>
                  </a:lnTo>
                  <a:lnTo>
                    <a:pt x="2489" y="135"/>
                  </a:lnTo>
                  <a:lnTo>
                    <a:pt x="2490" y="135"/>
                  </a:lnTo>
                  <a:lnTo>
                    <a:pt x="2492" y="136"/>
                  </a:lnTo>
                  <a:lnTo>
                    <a:pt x="2493" y="136"/>
                  </a:lnTo>
                  <a:lnTo>
                    <a:pt x="2493" y="137"/>
                  </a:lnTo>
                  <a:lnTo>
                    <a:pt x="2494" y="136"/>
                  </a:lnTo>
                  <a:lnTo>
                    <a:pt x="2493" y="135"/>
                  </a:lnTo>
                  <a:lnTo>
                    <a:pt x="2493" y="132"/>
                  </a:lnTo>
                  <a:lnTo>
                    <a:pt x="2493" y="128"/>
                  </a:lnTo>
                  <a:lnTo>
                    <a:pt x="2492" y="126"/>
                  </a:lnTo>
                  <a:lnTo>
                    <a:pt x="2492" y="123"/>
                  </a:lnTo>
                  <a:lnTo>
                    <a:pt x="2492" y="121"/>
                  </a:lnTo>
                  <a:lnTo>
                    <a:pt x="2490" y="121"/>
                  </a:lnTo>
                  <a:lnTo>
                    <a:pt x="2492" y="121"/>
                  </a:lnTo>
                  <a:lnTo>
                    <a:pt x="2493" y="122"/>
                  </a:lnTo>
                  <a:lnTo>
                    <a:pt x="2494" y="123"/>
                  </a:lnTo>
                  <a:lnTo>
                    <a:pt x="2495" y="123"/>
                  </a:lnTo>
                  <a:lnTo>
                    <a:pt x="2495" y="123"/>
                  </a:lnTo>
                  <a:lnTo>
                    <a:pt x="2495" y="123"/>
                  </a:lnTo>
                  <a:lnTo>
                    <a:pt x="2497" y="121"/>
                  </a:lnTo>
                  <a:lnTo>
                    <a:pt x="2497" y="118"/>
                  </a:lnTo>
                  <a:lnTo>
                    <a:pt x="2495" y="117"/>
                  </a:lnTo>
                  <a:lnTo>
                    <a:pt x="2495" y="115"/>
                  </a:lnTo>
                  <a:lnTo>
                    <a:pt x="2495" y="112"/>
                  </a:lnTo>
                  <a:lnTo>
                    <a:pt x="2495" y="111"/>
                  </a:lnTo>
                  <a:lnTo>
                    <a:pt x="2495" y="110"/>
                  </a:lnTo>
                  <a:lnTo>
                    <a:pt x="2497" y="110"/>
                  </a:lnTo>
                  <a:lnTo>
                    <a:pt x="2498" y="111"/>
                  </a:lnTo>
                  <a:lnTo>
                    <a:pt x="2498" y="111"/>
                  </a:lnTo>
                  <a:lnTo>
                    <a:pt x="2498" y="112"/>
                  </a:lnTo>
                  <a:lnTo>
                    <a:pt x="2499" y="112"/>
                  </a:lnTo>
                  <a:lnTo>
                    <a:pt x="2499" y="112"/>
                  </a:lnTo>
                  <a:lnTo>
                    <a:pt x="2499" y="110"/>
                  </a:lnTo>
                  <a:lnTo>
                    <a:pt x="2499" y="97"/>
                  </a:lnTo>
                  <a:lnTo>
                    <a:pt x="2498" y="95"/>
                  </a:lnTo>
                  <a:lnTo>
                    <a:pt x="2498" y="92"/>
                  </a:lnTo>
                  <a:lnTo>
                    <a:pt x="2497" y="89"/>
                  </a:lnTo>
                  <a:lnTo>
                    <a:pt x="2497" y="86"/>
                  </a:lnTo>
                  <a:lnTo>
                    <a:pt x="2497" y="86"/>
                  </a:lnTo>
                  <a:lnTo>
                    <a:pt x="2497" y="86"/>
                  </a:lnTo>
                  <a:lnTo>
                    <a:pt x="2498" y="87"/>
                  </a:lnTo>
                  <a:lnTo>
                    <a:pt x="2499" y="90"/>
                  </a:lnTo>
                  <a:lnTo>
                    <a:pt x="2500" y="91"/>
                  </a:lnTo>
                  <a:lnTo>
                    <a:pt x="2502" y="94"/>
                  </a:lnTo>
                  <a:lnTo>
                    <a:pt x="2502" y="95"/>
                  </a:lnTo>
                  <a:lnTo>
                    <a:pt x="2503" y="96"/>
                  </a:lnTo>
                  <a:lnTo>
                    <a:pt x="2504" y="97"/>
                  </a:lnTo>
                  <a:lnTo>
                    <a:pt x="2504" y="97"/>
                  </a:lnTo>
                  <a:lnTo>
                    <a:pt x="2504" y="96"/>
                  </a:lnTo>
                  <a:lnTo>
                    <a:pt x="2504" y="94"/>
                  </a:lnTo>
                  <a:lnTo>
                    <a:pt x="2504" y="92"/>
                  </a:lnTo>
                  <a:lnTo>
                    <a:pt x="2504" y="90"/>
                  </a:lnTo>
                  <a:lnTo>
                    <a:pt x="2504" y="89"/>
                  </a:lnTo>
                  <a:lnTo>
                    <a:pt x="2505" y="89"/>
                  </a:lnTo>
                  <a:lnTo>
                    <a:pt x="2507" y="89"/>
                  </a:lnTo>
                  <a:lnTo>
                    <a:pt x="2508" y="90"/>
                  </a:lnTo>
                  <a:lnTo>
                    <a:pt x="2509" y="91"/>
                  </a:lnTo>
                  <a:lnTo>
                    <a:pt x="2509" y="92"/>
                  </a:lnTo>
                  <a:lnTo>
                    <a:pt x="2510" y="94"/>
                  </a:lnTo>
                  <a:lnTo>
                    <a:pt x="2512" y="94"/>
                  </a:lnTo>
                  <a:lnTo>
                    <a:pt x="2512" y="94"/>
                  </a:lnTo>
                  <a:lnTo>
                    <a:pt x="2512" y="92"/>
                  </a:lnTo>
                  <a:lnTo>
                    <a:pt x="2512" y="91"/>
                  </a:lnTo>
                  <a:lnTo>
                    <a:pt x="2512" y="89"/>
                  </a:lnTo>
                  <a:lnTo>
                    <a:pt x="2512" y="87"/>
                  </a:lnTo>
                  <a:lnTo>
                    <a:pt x="2513" y="86"/>
                  </a:lnTo>
                  <a:lnTo>
                    <a:pt x="2513" y="85"/>
                  </a:lnTo>
                  <a:lnTo>
                    <a:pt x="2514" y="84"/>
                  </a:lnTo>
                  <a:lnTo>
                    <a:pt x="2515" y="85"/>
                  </a:lnTo>
                  <a:lnTo>
                    <a:pt x="2515" y="87"/>
                  </a:lnTo>
                  <a:lnTo>
                    <a:pt x="2517" y="89"/>
                  </a:lnTo>
                  <a:lnTo>
                    <a:pt x="2518" y="90"/>
                  </a:lnTo>
                  <a:lnTo>
                    <a:pt x="2519" y="91"/>
                  </a:lnTo>
                  <a:lnTo>
                    <a:pt x="2519" y="91"/>
                  </a:lnTo>
                  <a:lnTo>
                    <a:pt x="2519" y="89"/>
                  </a:lnTo>
                  <a:lnTo>
                    <a:pt x="2519" y="87"/>
                  </a:lnTo>
                  <a:lnTo>
                    <a:pt x="2520" y="86"/>
                  </a:lnTo>
                  <a:lnTo>
                    <a:pt x="2520" y="86"/>
                  </a:lnTo>
                  <a:lnTo>
                    <a:pt x="2522" y="86"/>
                  </a:lnTo>
                  <a:lnTo>
                    <a:pt x="2523" y="86"/>
                  </a:lnTo>
                  <a:lnTo>
                    <a:pt x="2524" y="89"/>
                  </a:lnTo>
                  <a:lnTo>
                    <a:pt x="2525" y="90"/>
                  </a:lnTo>
                  <a:lnTo>
                    <a:pt x="2525" y="91"/>
                  </a:lnTo>
                  <a:lnTo>
                    <a:pt x="2527" y="92"/>
                  </a:lnTo>
                  <a:lnTo>
                    <a:pt x="2528" y="92"/>
                  </a:lnTo>
                  <a:lnTo>
                    <a:pt x="2528" y="92"/>
                  </a:lnTo>
                  <a:lnTo>
                    <a:pt x="2529" y="90"/>
                  </a:lnTo>
                  <a:lnTo>
                    <a:pt x="2529" y="89"/>
                  </a:lnTo>
                  <a:lnTo>
                    <a:pt x="2529" y="87"/>
                  </a:lnTo>
                  <a:lnTo>
                    <a:pt x="2529" y="87"/>
                  </a:lnTo>
                  <a:lnTo>
                    <a:pt x="2530" y="86"/>
                  </a:lnTo>
                  <a:lnTo>
                    <a:pt x="2531" y="86"/>
                  </a:lnTo>
                  <a:lnTo>
                    <a:pt x="2533" y="85"/>
                  </a:lnTo>
                  <a:lnTo>
                    <a:pt x="2533" y="82"/>
                  </a:lnTo>
                  <a:lnTo>
                    <a:pt x="2533" y="79"/>
                  </a:lnTo>
                  <a:lnTo>
                    <a:pt x="2531" y="77"/>
                  </a:lnTo>
                  <a:lnTo>
                    <a:pt x="2531" y="76"/>
                  </a:lnTo>
                  <a:lnTo>
                    <a:pt x="2531" y="75"/>
                  </a:lnTo>
                  <a:lnTo>
                    <a:pt x="2533" y="75"/>
                  </a:lnTo>
                  <a:lnTo>
                    <a:pt x="2533" y="76"/>
                  </a:lnTo>
                  <a:lnTo>
                    <a:pt x="2534" y="79"/>
                  </a:lnTo>
                  <a:lnTo>
                    <a:pt x="2535" y="80"/>
                  </a:lnTo>
                  <a:lnTo>
                    <a:pt x="2536" y="80"/>
                  </a:lnTo>
                  <a:lnTo>
                    <a:pt x="2538" y="79"/>
                  </a:lnTo>
                  <a:lnTo>
                    <a:pt x="2538" y="76"/>
                  </a:lnTo>
                  <a:lnTo>
                    <a:pt x="2538" y="66"/>
                  </a:lnTo>
                  <a:lnTo>
                    <a:pt x="2539" y="65"/>
                  </a:lnTo>
                  <a:lnTo>
                    <a:pt x="2540" y="64"/>
                  </a:lnTo>
                  <a:lnTo>
                    <a:pt x="2540" y="62"/>
                  </a:lnTo>
                  <a:lnTo>
                    <a:pt x="2541" y="62"/>
                  </a:lnTo>
                  <a:lnTo>
                    <a:pt x="2541" y="64"/>
                  </a:lnTo>
                  <a:lnTo>
                    <a:pt x="2543" y="66"/>
                  </a:lnTo>
                  <a:lnTo>
                    <a:pt x="2543" y="67"/>
                  </a:lnTo>
                  <a:lnTo>
                    <a:pt x="2544" y="69"/>
                  </a:lnTo>
                  <a:lnTo>
                    <a:pt x="2544" y="70"/>
                  </a:lnTo>
                  <a:lnTo>
                    <a:pt x="2545" y="71"/>
                  </a:lnTo>
                  <a:lnTo>
                    <a:pt x="2545" y="71"/>
                  </a:lnTo>
                  <a:lnTo>
                    <a:pt x="2545" y="71"/>
                  </a:lnTo>
                  <a:lnTo>
                    <a:pt x="2545" y="70"/>
                  </a:lnTo>
                  <a:lnTo>
                    <a:pt x="2546" y="69"/>
                  </a:lnTo>
                  <a:lnTo>
                    <a:pt x="2546" y="67"/>
                  </a:lnTo>
                  <a:lnTo>
                    <a:pt x="2546" y="66"/>
                  </a:lnTo>
                  <a:lnTo>
                    <a:pt x="2548" y="65"/>
                  </a:lnTo>
                  <a:lnTo>
                    <a:pt x="2549" y="66"/>
                  </a:lnTo>
                  <a:lnTo>
                    <a:pt x="2549" y="66"/>
                  </a:lnTo>
                  <a:lnTo>
                    <a:pt x="2550" y="67"/>
                  </a:lnTo>
                  <a:lnTo>
                    <a:pt x="2551" y="67"/>
                  </a:lnTo>
                  <a:lnTo>
                    <a:pt x="2553" y="69"/>
                  </a:lnTo>
                  <a:lnTo>
                    <a:pt x="2553" y="69"/>
                  </a:lnTo>
                  <a:lnTo>
                    <a:pt x="2554" y="69"/>
                  </a:lnTo>
                  <a:lnTo>
                    <a:pt x="2554" y="66"/>
                  </a:lnTo>
                  <a:lnTo>
                    <a:pt x="2554" y="66"/>
                  </a:lnTo>
                  <a:lnTo>
                    <a:pt x="2555" y="66"/>
                  </a:lnTo>
                  <a:lnTo>
                    <a:pt x="2555" y="67"/>
                  </a:lnTo>
                  <a:lnTo>
                    <a:pt x="2556" y="67"/>
                  </a:lnTo>
                  <a:lnTo>
                    <a:pt x="2556" y="69"/>
                  </a:lnTo>
                  <a:lnTo>
                    <a:pt x="2561" y="69"/>
                  </a:lnTo>
                  <a:lnTo>
                    <a:pt x="2563" y="67"/>
                  </a:lnTo>
                  <a:lnTo>
                    <a:pt x="2563" y="66"/>
                  </a:lnTo>
                  <a:lnTo>
                    <a:pt x="2563" y="65"/>
                  </a:lnTo>
                  <a:lnTo>
                    <a:pt x="2561" y="64"/>
                  </a:lnTo>
                  <a:lnTo>
                    <a:pt x="2561" y="64"/>
                  </a:lnTo>
                  <a:lnTo>
                    <a:pt x="2564" y="64"/>
                  </a:lnTo>
                  <a:lnTo>
                    <a:pt x="2565" y="66"/>
                  </a:lnTo>
                  <a:lnTo>
                    <a:pt x="2566" y="69"/>
                  </a:lnTo>
                  <a:lnTo>
                    <a:pt x="2566" y="71"/>
                  </a:lnTo>
                  <a:lnTo>
                    <a:pt x="2569" y="72"/>
                  </a:lnTo>
                  <a:lnTo>
                    <a:pt x="2570" y="74"/>
                  </a:lnTo>
                  <a:lnTo>
                    <a:pt x="2571" y="75"/>
                  </a:lnTo>
                  <a:lnTo>
                    <a:pt x="2571" y="76"/>
                  </a:lnTo>
                  <a:lnTo>
                    <a:pt x="2574" y="76"/>
                  </a:lnTo>
                  <a:lnTo>
                    <a:pt x="2574" y="77"/>
                  </a:lnTo>
                  <a:lnTo>
                    <a:pt x="2574" y="80"/>
                  </a:lnTo>
                  <a:lnTo>
                    <a:pt x="2575" y="81"/>
                  </a:lnTo>
                  <a:lnTo>
                    <a:pt x="2576" y="82"/>
                  </a:lnTo>
                  <a:lnTo>
                    <a:pt x="2578" y="82"/>
                  </a:lnTo>
                  <a:lnTo>
                    <a:pt x="2579" y="82"/>
                  </a:lnTo>
                  <a:lnTo>
                    <a:pt x="2579" y="82"/>
                  </a:lnTo>
                  <a:lnTo>
                    <a:pt x="2580" y="84"/>
                  </a:lnTo>
                  <a:lnTo>
                    <a:pt x="2581" y="87"/>
                  </a:lnTo>
                  <a:lnTo>
                    <a:pt x="2583" y="90"/>
                  </a:lnTo>
                  <a:lnTo>
                    <a:pt x="2584" y="91"/>
                  </a:lnTo>
                  <a:lnTo>
                    <a:pt x="2585" y="92"/>
                  </a:lnTo>
                  <a:lnTo>
                    <a:pt x="2588" y="95"/>
                  </a:lnTo>
                  <a:lnTo>
                    <a:pt x="2589" y="97"/>
                  </a:lnTo>
                  <a:lnTo>
                    <a:pt x="2590" y="100"/>
                  </a:lnTo>
                  <a:lnTo>
                    <a:pt x="2591" y="101"/>
                  </a:lnTo>
                  <a:lnTo>
                    <a:pt x="2593" y="102"/>
                  </a:lnTo>
                  <a:lnTo>
                    <a:pt x="2594" y="105"/>
                  </a:lnTo>
                  <a:lnTo>
                    <a:pt x="2594" y="106"/>
                  </a:lnTo>
                  <a:lnTo>
                    <a:pt x="2594" y="107"/>
                  </a:lnTo>
                  <a:lnTo>
                    <a:pt x="2593" y="107"/>
                  </a:lnTo>
                  <a:lnTo>
                    <a:pt x="2593" y="108"/>
                  </a:lnTo>
                  <a:lnTo>
                    <a:pt x="2591" y="108"/>
                  </a:lnTo>
                  <a:lnTo>
                    <a:pt x="2590" y="108"/>
                  </a:lnTo>
                  <a:lnTo>
                    <a:pt x="2589" y="108"/>
                  </a:lnTo>
                  <a:lnTo>
                    <a:pt x="2588" y="110"/>
                  </a:lnTo>
                  <a:lnTo>
                    <a:pt x="2588" y="112"/>
                  </a:lnTo>
                  <a:lnTo>
                    <a:pt x="2589" y="115"/>
                  </a:lnTo>
                  <a:lnTo>
                    <a:pt x="2589" y="120"/>
                  </a:lnTo>
                  <a:lnTo>
                    <a:pt x="2590" y="123"/>
                  </a:lnTo>
                  <a:lnTo>
                    <a:pt x="2591" y="126"/>
                  </a:lnTo>
                  <a:lnTo>
                    <a:pt x="2593" y="128"/>
                  </a:lnTo>
                  <a:lnTo>
                    <a:pt x="2594" y="131"/>
                  </a:lnTo>
                  <a:lnTo>
                    <a:pt x="2595" y="132"/>
                  </a:lnTo>
                  <a:lnTo>
                    <a:pt x="2596" y="133"/>
                  </a:lnTo>
                  <a:lnTo>
                    <a:pt x="2598" y="135"/>
                  </a:lnTo>
                  <a:lnTo>
                    <a:pt x="2598" y="136"/>
                  </a:lnTo>
                  <a:lnTo>
                    <a:pt x="2600" y="138"/>
                  </a:lnTo>
                  <a:lnTo>
                    <a:pt x="2604" y="140"/>
                  </a:lnTo>
                  <a:lnTo>
                    <a:pt x="2606" y="141"/>
                  </a:lnTo>
                  <a:lnTo>
                    <a:pt x="2607" y="143"/>
                  </a:lnTo>
                  <a:lnTo>
                    <a:pt x="2610" y="146"/>
                  </a:lnTo>
                  <a:lnTo>
                    <a:pt x="2611" y="148"/>
                  </a:lnTo>
                  <a:lnTo>
                    <a:pt x="2612" y="148"/>
                  </a:lnTo>
                  <a:lnTo>
                    <a:pt x="2614" y="150"/>
                  </a:lnTo>
                  <a:lnTo>
                    <a:pt x="2614" y="150"/>
                  </a:lnTo>
                  <a:lnTo>
                    <a:pt x="2612" y="148"/>
                  </a:lnTo>
                  <a:lnTo>
                    <a:pt x="2612" y="147"/>
                  </a:lnTo>
                  <a:lnTo>
                    <a:pt x="2612" y="146"/>
                  </a:lnTo>
                  <a:lnTo>
                    <a:pt x="2612" y="145"/>
                  </a:lnTo>
                  <a:lnTo>
                    <a:pt x="2614" y="143"/>
                  </a:lnTo>
                  <a:lnTo>
                    <a:pt x="2615" y="146"/>
                  </a:lnTo>
                  <a:lnTo>
                    <a:pt x="2616" y="147"/>
                  </a:lnTo>
                  <a:lnTo>
                    <a:pt x="2617" y="147"/>
                  </a:lnTo>
                  <a:lnTo>
                    <a:pt x="2619" y="150"/>
                  </a:lnTo>
                  <a:lnTo>
                    <a:pt x="2619" y="151"/>
                  </a:lnTo>
                  <a:lnTo>
                    <a:pt x="2620" y="152"/>
                  </a:lnTo>
                  <a:lnTo>
                    <a:pt x="2621" y="152"/>
                  </a:lnTo>
                  <a:lnTo>
                    <a:pt x="2621" y="152"/>
                  </a:lnTo>
                  <a:lnTo>
                    <a:pt x="2624" y="152"/>
                  </a:lnTo>
                  <a:lnTo>
                    <a:pt x="2626" y="155"/>
                  </a:lnTo>
                  <a:lnTo>
                    <a:pt x="2630" y="157"/>
                  </a:lnTo>
                  <a:lnTo>
                    <a:pt x="2631" y="157"/>
                  </a:lnTo>
                  <a:lnTo>
                    <a:pt x="2634" y="156"/>
                  </a:lnTo>
                  <a:lnTo>
                    <a:pt x="2635" y="156"/>
                  </a:lnTo>
                  <a:lnTo>
                    <a:pt x="2637" y="157"/>
                  </a:lnTo>
                  <a:lnTo>
                    <a:pt x="2637" y="157"/>
                  </a:lnTo>
                  <a:lnTo>
                    <a:pt x="2639" y="159"/>
                  </a:lnTo>
                  <a:lnTo>
                    <a:pt x="2639" y="161"/>
                  </a:lnTo>
                  <a:lnTo>
                    <a:pt x="2640" y="163"/>
                  </a:lnTo>
                  <a:lnTo>
                    <a:pt x="2640" y="164"/>
                  </a:lnTo>
                  <a:lnTo>
                    <a:pt x="2646" y="176"/>
                  </a:lnTo>
                  <a:lnTo>
                    <a:pt x="2652" y="186"/>
                  </a:lnTo>
                  <a:lnTo>
                    <a:pt x="2655" y="189"/>
                  </a:lnTo>
                  <a:lnTo>
                    <a:pt x="2655" y="192"/>
                  </a:lnTo>
                  <a:lnTo>
                    <a:pt x="2656" y="196"/>
                  </a:lnTo>
                  <a:lnTo>
                    <a:pt x="2659" y="198"/>
                  </a:lnTo>
                  <a:lnTo>
                    <a:pt x="2661" y="203"/>
                  </a:lnTo>
                  <a:lnTo>
                    <a:pt x="2664" y="207"/>
                  </a:lnTo>
                  <a:lnTo>
                    <a:pt x="2666" y="209"/>
                  </a:lnTo>
                  <a:lnTo>
                    <a:pt x="2672" y="219"/>
                  </a:lnTo>
                  <a:lnTo>
                    <a:pt x="2678" y="233"/>
                  </a:lnTo>
                  <a:lnTo>
                    <a:pt x="2682" y="249"/>
                  </a:lnTo>
                  <a:lnTo>
                    <a:pt x="2681" y="264"/>
                  </a:lnTo>
                  <a:lnTo>
                    <a:pt x="2681" y="266"/>
                  </a:lnTo>
                  <a:lnTo>
                    <a:pt x="2680" y="269"/>
                  </a:lnTo>
                  <a:lnTo>
                    <a:pt x="2680" y="271"/>
                  </a:lnTo>
                  <a:lnTo>
                    <a:pt x="2678" y="274"/>
                  </a:lnTo>
                  <a:lnTo>
                    <a:pt x="2677" y="275"/>
                  </a:lnTo>
                  <a:lnTo>
                    <a:pt x="2675" y="275"/>
                  </a:lnTo>
                  <a:lnTo>
                    <a:pt x="2674" y="275"/>
                  </a:lnTo>
                  <a:lnTo>
                    <a:pt x="2671" y="274"/>
                  </a:lnTo>
                  <a:lnTo>
                    <a:pt x="2670" y="275"/>
                  </a:lnTo>
                  <a:lnTo>
                    <a:pt x="2669" y="275"/>
                  </a:lnTo>
                  <a:lnTo>
                    <a:pt x="2669" y="276"/>
                  </a:lnTo>
                  <a:lnTo>
                    <a:pt x="2667" y="278"/>
                  </a:lnTo>
                  <a:lnTo>
                    <a:pt x="2667" y="278"/>
                  </a:lnTo>
                  <a:lnTo>
                    <a:pt x="2666" y="276"/>
                  </a:lnTo>
                  <a:lnTo>
                    <a:pt x="2664" y="276"/>
                  </a:lnTo>
                  <a:lnTo>
                    <a:pt x="2661" y="274"/>
                  </a:lnTo>
                  <a:lnTo>
                    <a:pt x="2659" y="271"/>
                  </a:lnTo>
                  <a:lnTo>
                    <a:pt x="2654" y="269"/>
                  </a:lnTo>
                  <a:lnTo>
                    <a:pt x="2650" y="266"/>
                  </a:lnTo>
                  <a:lnTo>
                    <a:pt x="2647" y="264"/>
                  </a:lnTo>
                  <a:lnTo>
                    <a:pt x="2646" y="263"/>
                  </a:lnTo>
                  <a:lnTo>
                    <a:pt x="2644" y="260"/>
                  </a:lnTo>
                  <a:lnTo>
                    <a:pt x="2641" y="258"/>
                  </a:lnTo>
                  <a:lnTo>
                    <a:pt x="2640" y="253"/>
                  </a:lnTo>
                  <a:lnTo>
                    <a:pt x="2635" y="247"/>
                  </a:lnTo>
                  <a:lnTo>
                    <a:pt x="2630" y="240"/>
                  </a:lnTo>
                  <a:lnTo>
                    <a:pt x="2624" y="235"/>
                  </a:lnTo>
                  <a:lnTo>
                    <a:pt x="2622" y="234"/>
                  </a:lnTo>
                  <a:lnTo>
                    <a:pt x="2621" y="234"/>
                  </a:lnTo>
                  <a:lnTo>
                    <a:pt x="2621" y="235"/>
                  </a:lnTo>
                  <a:lnTo>
                    <a:pt x="2621" y="237"/>
                  </a:lnTo>
                  <a:lnTo>
                    <a:pt x="2621" y="238"/>
                  </a:lnTo>
                  <a:lnTo>
                    <a:pt x="2621" y="239"/>
                  </a:lnTo>
                  <a:lnTo>
                    <a:pt x="2621" y="240"/>
                  </a:lnTo>
                  <a:lnTo>
                    <a:pt x="2624" y="243"/>
                  </a:lnTo>
                  <a:lnTo>
                    <a:pt x="2626" y="245"/>
                  </a:lnTo>
                  <a:lnTo>
                    <a:pt x="2626" y="248"/>
                  </a:lnTo>
                  <a:lnTo>
                    <a:pt x="2629" y="250"/>
                  </a:lnTo>
                  <a:lnTo>
                    <a:pt x="2630" y="253"/>
                  </a:lnTo>
                  <a:lnTo>
                    <a:pt x="2630" y="256"/>
                  </a:lnTo>
                  <a:lnTo>
                    <a:pt x="2632" y="259"/>
                  </a:lnTo>
                  <a:lnTo>
                    <a:pt x="2632" y="261"/>
                  </a:lnTo>
                  <a:lnTo>
                    <a:pt x="2635" y="263"/>
                  </a:lnTo>
                  <a:lnTo>
                    <a:pt x="2637" y="264"/>
                  </a:lnTo>
                  <a:lnTo>
                    <a:pt x="2639" y="269"/>
                  </a:lnTo>
                  <a:lnTo>
                    <a:pt x="2640" y="274"/>
                  </a:lnTo>
                  <a:lnTo>
                    <a:pt x="2642" y="279"/>
                  </a:lnTo>
                  <a:lnTo>
                    <a:pt x="2644" y="285"/>
                  </a:lnTo>
                  <a:lnTo>
                    <a:pt x="2645" y="290"/>
                  </a:lnTo>
                  <a:lnTo>
                    <a:pt x="2645" y="295"/>
                  </a:lnTo>
                  <a:lnTo>
                    <a:pt x="2649" y="314"/>
                  </a:lnTo>
                  <a:lnTo>
                    <a:pt x="2650" y="331"/>
                  </a:lnTo>
                  <a:lnTo>
                    <a:pt x="2651" y="334"/>
                  </a:lnTo>
                  <a:lnTo>
                    <a:pt x="2652" y="335"/>
                  </a:lnTo>
                  <a:lnTo>
                    <a:pt x="2654" y="336"/>
                  </a:lnTo>
                  <a:lnTo>
                    <a:pt x="2655" y="336"/>
                  </a:lnTo>
                  <a:lnTo>
                    <a:pt x="2655" y="336"/>
                  </a:lnTo>
                  <a:lnTo>
                    <a:pt x="2657" y="340"/>
                  </a:lnTo>
                  <a:lnTo>
                    <a:pt x="2660" y="342"/>
                  </a:lnTo>
                  <a:lnTo>
                    <a:pt x="2661" y="345"/>
                  </a:lnTo>
                  <a:lnTo>
                    <a:pt x="2662" y="347"/>
                  </a:lnTo>
                  <a:lnTo>
                    <a:pt x="2665" y="351"/>
                  </a:lnTo>
                  <a:lnTo>
                    <a:pt x="2667" y="353"/>
                  </a:lnTo>
                  <a:lnTo>
                    <a:pt x="2669" y="355"/>
                  </a:lnTo>
                  <a:lnTo>
                    <a:pt x="2671" y="356"/>
                  </a:lnTo>
                  <a:lnTo>
                    <a:pt x="2672" y="355"/>
                  </a:lnTo>
                  <a:lnTo>
                    <a:pt x="2674" y="352"/>
                  </a:lnTo>
                  <a:lnTo>
                    <a:pt x="2674" y="349"/>
                  </a:lnTo>
                  <a:lnTo>
                    <a:pt x="2674" y="345"/>
                  </a:lnTo>
                  <a:lnTo>
                    <a:pt x="2671" y="340"/>
                  </a:lnTo>
                  <a:lnTo>
                    <a:pt x="2671" y="337"/>
                  </a:lnTo>
                  <a:lnTo>
                    <a:pt x="2670" y="336"/>
                  </a:lnTo>
                  <a:lnTo>
                    <a:pt x="2669" y="336"/>
                  </a:lnTo>
                  <a:lnTo>
                    <a:pt x="2667" y="335"/>
                  </a:lnTo>
                  <a:lnTo>
                    <a:pt x="2666" y="334"/>
                  </a:lnTo>
                  <a:lnTo>
                    <a:pt x="2665" y="334"/>
                  </a:lnTo>
                  <a:lnTo>
                    <a:pt x="2664" y="332"/>
                  </a:lnTo>
                  <a:lnTo>
                    <a:pt x="2662" y="330"/>
                  </a:lnTo>
                  <a:lnTo>
                    <a:pt x="2662" y="327"/>
                  </a:lnTo>
                  <a:lnTo>
                    <a:pt x="2661" y="324"/>
                  </a:lnTo>
                  <a:lnTo>
                    <a:pt x="2660" y="321"/>
                  </a:lnTo>
                  <a:lnTo>
                    <a:pt x="2660" y="320"/>
                  </a:lnTo>
                  <a:lnTo>
                    <a:pt x="2659" y="316"/>
                  </a:lnTo>
                  <a:lnTo>
                    <a:pt x="2659" y="314"/>
                  </a:lnTo>
                  <a:lnTo>
                    <a:pt x="2659" y="310"/>
                  </a:lnTo>
                  <a:lnTo>
                    <a:pt x="2660" y="309"/>
                  </a:lnTo>
                  <a:lnTo>
                    <a:pt x="2661" y="307"/>
                  </a:lnTo>
                  <a:lnTo>
                    <a:pt x="2664" y="307"/>
                  </a:lnTo>
                  <a:lnTo>
                    <a:pt x="2665" y="309"/>
                  </a:lnTo>
                  <a:lnTo>
                    <a:pt x="2667" y="310"/>
                  </a:lnTo>
                  <a:lnTo>
                    <a:pt x="2669" y="314"/>
                  </a:lnTo>
                  <a:lnTo>
                    <a:pt x="2670" y="319"/>
                  </a:lnTo>
                  <a:lnTo>
                    <a:pt x="2671" y="322"/>
                  </a:lnTo>
                  <a:lnTo>
                    <a:pt x="2672" y="325"/>
                  </a:lnTo>
                  <a:lnTo>
                    <a:pt x="2675" y="326"/>
                  </a:lnTo>
                  <a:lnTo>
                    <a:pt x="2676" y="327"/>
                  </a:lnTo>
                  <a:lnTo>
                    <a:pt x="2678" y="329"/>
                  </a:lnTo>
                  <a:lnTo>
                    <a:pt x="2680" y="330"/>
                  </a:lnTo>
                  <a:lnTo>
                    <a:pt x="2681" y="330"/>
                  </a:lnTo>
                  <a:lnTo>
                    <a:pt x="2683" y="331"/>
                  </a:lnTo>
                  <a:lnTo>
                    <a:pt x="2685" y="332"/>
                  </a:lnTo>
                  <a:lnTo>
                    <a:pt x="2687" y="334"/>
                  </a:lnTo>
                  <a:lnTo>
                    <a:pt x="2688" y="335"/>
                  </a:lnTo>
                  <a:lnTo>
                    <a:pt x="2690" y="336"/>
                  </a:lnTo>
                  <a:lnTo>
                    <a:pt x="2690" y="335"/>
                  </a:lnTo>
                  <a:lnTo>
                    <a:pt x="2690" y="334"/>
                  </a:lnTo>
                  <a:lnTo>
                    <a:pt x="2687" y="327"/>
                  </a:lnTo>
                  <a:lnTo>
                    <a:pt x="2685" y="321"/>
                  </a:lnTo>
                  <a:lnTo>
                    <a:pt x="2685" y="316"/>
                  </a:lnTo>
                  <a:lnTo>
                    <a:pt x="2681" y="309"/>
                  </a:lnTo>
                  <a:lnTo>
                    <a:pt x="2678" y="301"/>
                  </a:lnTo>
                  <a:lnTo>
                    <a:pt x="2678" y="295"/>
                  </a:lnTo>
                  <a:lnTo>
                    <a:pt x="2680" y="294"/>
                  </a:lnTo>
                  <a:lnTo>
                    <a:pt x="2681" y="293"/>
                  </a:lnTo>
                  <a:lnTo>
                    <a:pt x="2682" y="291"/>
                  </a:lnTo>
                  <a:lnTo>
                    <a:pt x="2685" y="290"/>
                  </a:lnTo>
                  <a:lnTo>
                    <a:pt x="2685" y="288"/>
                  </a:lnTo>
                  <a:lnTo>
                    <a:pt x="2686" y="285"/>
                  </a:lnTo>
                  <a:lnTo>
                    <a:pt x="2686" y="281"/>
                  </a:lnTo>
                  <a:lnTo>
                    <a:pt x="2687" y="279"/>
                  </a:lnTo>
                  <a:lnTo>
                    <a:pt x="2688" y="276"/>
                  </a:lnTo>
                  <a:lnTo>
                    <a:pt x="2690" y="274"/>
                  </a:lnTo>
                  <a:lnTo>
                    <a:pt x="2690" y="269"/>
                  </a:lnTo>
                  <a:lnTo>
                    <a:pt x="2690" y="268"/>
                  </a:lnTo>
                  <a:lnTo>
                    <a:pt x="2690" y="266"/>
                  </a:lnTo>
                  <a:lnTo>
                    <a:pt x="2690" y="265"/>
                  </a:lnTo>
                  <a:lnTo>
                    <a:pt x="2691" y="265"/>
                  </a:lnTo>
                  <a:lnTo>
                    <a:pt x="2692" y="266"/>
                  </a:lnTo>
                  <a:lnTo>
                    <a:pt x="2692" y="269"/>
                  </a:lnTo>
                  <a:lnTo>
                    <a:pt x="2693" y="271"/>
                  </a:lnTo>
                  <a:lnTo>
                    <a:pt x="2695" y="274"/>
                  </a:lnTo>
                  <a:lnTo>
                    <a:pt x="2697" y="276"/>
                  </a:lnTo>
                  <a:lnTo>
                    <a:pt x="2697" y="279"/>
                  </a:lnTo>
                  <a:lnTo>
                    <a:pt x="2698" y="279"/>
                  </a:lnTo>
                  <a:lnTo>
                    <a:pt x="2701" y="280"/>
                  </a:lnTo>
                  <a:lnTo>
                    <a:pt x="2702" y="281"/>
                  </a:lnTo>
                  <a:lnTo>
                    <a:pt x="2703" y="284"/>
                  </a:lnTo>
                  <a:lnTo>
                    <a:pt x="2703" y="284"/>
                  </a:lnTo>
                  <a:lnTo>
                    <a:pt x="2705" y="284"/>
                  </a:lnTo>
                  <a:lnTo>
                    <a:pt x="2705" y="281"/>
                  </a:lnTo>
                  <a:lnTo>
                    <a:pt x="2705" y="269"/>
                  </a:lnTo>
                  <a:lnTo>
                    <a:pt x="2703" y="261"/>
                  </a:lnTo>
                  <a:lnTo>
                    <a:pt x="2701" y="254"/>
                  </a:lnTo>
                  <a:lnTo>
                    <a:pt x="2700" y="248"/>
                  </a:lnTo>
                  <a:lnTo>
                    <a:pt x="2698" y="243"/>
                  </a:lnTo>
                  <a:lnTo>
                    <a:pt x="2697" y="238"/>
                  </a:lnTo>
                  <a:lnTo>
                    <a:pt x="2697" y="233"/>
                  </a:lnTo>
                  <a:lnTo>
                    <a:pt x="2697" y="225"/>
                  </a:lnTo>
                  <a:lnTo>
                    <a:pt x="2696" y="219"/>
                  </a:lnTo>
                  <a:lnTo>
                    <a:pt x="2695" y="214"/>
                  </a:lnTo>
                  <a:lnTo>
                    <a:pt x="2695" y="210"/>
                  </a:lnTo>
                  <a:lnTo>
                    <a:pt x="2695" y="208"/>
                  </a:lnTo>
                  <a:lnTo>
                    <a:pt x="2693" y="204"/>
                  </a:lnTo>
                  <a:lnTo>
                    <a:pt x="2692" y="202"/>
                  </a:lnTo>
                  <a:lnTo>
                    <a:pt x="2690" y="196"/>
                  </a:lnTo>
                  <a:lnTo>
                    <a:pt x="2692" y="198"/>
                  </a:lnTo>
                  <a:lnTo>
                    <a:pt x="2695" y="202"/>
                  </a:lnTo>
                  <a:lnTo>
                    <a:pt x="2697" y="203"/>
                  </a:lnTo>
                  <a:lnTo>
                    <a:pt x="2700" y="204"/>
                  </a:lnTo>
                  <a:lnTo>
                    <a:pt x="2702" y="205"/>
                  </a:lnTo>
                  <a:lnTo>
                    <a:pt x="2703" y="207"/>
                  </a:lnTo>
                  <a:lnTo>
                    <a:pt x="2705" y="208"/>
                  </a:lnTo>
                  <a:lnTo>
                    <a:pt x="2705" y="209"/>
                  </a:lnTo>
                  <a:lnTo>
                    <a:pt x="2707" y="214"/>
                  </a:lnTo>
                  <a:lnTo>
                    <a:pt x="2710" y="219"/>
                  </a:lnTo>
                  <a:lnTo>
                    <a:pt x="2711" y="224"/>
                  </a:lnTo>
                  <a:lnTo>
                    <a:pt x="2711" y="228"/>
                  </a:lnTo>
                  <a:lnTo>
                    <a:pt x="2711" y="230"/>
                  </a:lnTo>
                  <a:lnTo>
                    <a:pt x="2710" y="232"/>
                  </a:lnTo>
                  <a:lnTo>
                    <a:pt x="2710" y="233"/>
                  </a:lnTo>
                  <a:lnTo>
                    <a:pt x="2708" y="233"/>
                  </a:lnTo>
                  <a:lnTo>
                    <a:pt x="2707" y="234"/>
                  </a:lnTo>
                  <a:lnTo>
                    <a:pt x="2706" y="234"/>
                  </a:lnTo>
                  <a:lnTo>
                    <a:pt x="2706" y="235"/>
                  </a:lnTo>
                  <a:lnTo>
                    <a:pt x="2705" y="238"/>
                  </a:lnTo>
                  <a:lnTo>
                    <a:pt x="2706" y="247"/>
                  </a:lnTo>
                  <a:lnTo>
                    <a:pt x="2710" y="254"/>
                  </a:lnTo>
                  <a:lnTo>
                    <a:pt x="2713" y="261"/>
                  </a:lnTo>
                  <a:lnTo>
                    <a:pt x="2715" y="265"/>
                  </a:lnTo>
                  <a:lnTo>
                    <a:pt x="2716" y="266"/>
                  </a:lnTo>
                  <a:lnTo>
                    <a:pt x="2717" y="268"/>
                  </a:lnTo>
                  <a:lnTo>
                    <a:pt x="2718" y="266"/>
                  </a:lnTo>
                  <a:lnTo>
                    <a:pt x="2721" y="265"/>
                  </a:lnTo>
                  <a:lnTo>
                    <a:pt x="2722" y="264"/>
                  </a:lnTo>
                  <a:lnTo>
                    <a:pt x="2723" y="261"/>
                  </a:lnTo>
                  <a:lnTo>
                    <a:pt x="2723" y="255"/>
                  </a:lnTo>
                  <a:lnTo>
                    <a:pt x="2723" y="248"/>
                  </a:lnTo>
                  <a:lnTo>
                    <a:pt x="2723" y="240"/>
                  </a:lnTo>
                  <a:lnTo>
                    <a:pt x="2723" y="238"/>
                  </a:lnTo>
                  <a:lnTo>
                    <a:pt x="2726" y="235"/>
                  </a:lnTo>
                  <a:lnTo>
                    <a:pt x="2727" y="233"/>
                  </a:lnTo>
                  <a:lnTo>
                    <a:pt x="2730" y="232"/>
                  </a:lnTo>
                  <a:lnTo>
                    <a:pt x="2731" y="230"/>
                  </a:lnTo>
                  <a:lnTo>
                    <a:pt x="2733" y="225"/>
                  </a:lnTo>
                  <a:lnTo>
                    <a:pt x="2735" y="223"/>
                  </a:lnTo>
                  <a:lnTo>
                    <a:pt x="2737" y="220"/>
                  </a:lnTo>
                  <a:lnTo>
                    <a:pt x="2740" y="218"/>
                  </a:lnTo>
                  <a:lnTo>
                    <a:pt x="2742" y="217"/>
                  </a:lnTo>
                  <a:lnTo>
                    <a:pt x="2743" y="217"/>
                  </a:lnTo>
                  <a:lnTo>
                    <a:pt x="2745" y="214"/>
                  </a:lnTo>
                  <a:lnTo>
                    <a:pt x="2746" y="213"/>
                  </a:lnTo>
                  <a:lnTo>
                    <a:pt x="2747" y="209"/>
                  </a:lnTo>
                  <a:lnTo>
                    <a:pt x="2748" y="207"/>
                  </a:lnTo>
                  <a:lnTo>
                    <a:pt x="2749" y="204"/>
                  </a:lnTo>
                  <a:lnTo>
                    <a:pt x="2752" y="202"/>
                  </a:lnTo>
                  <a:lnTo>
                    <a:pt x="2753" y="202"/>
                  </a:lnTo>
                  <a:lnTo>
                    <a:pt x="2754" y="204"/>
                  </a:lnTo>
                  <a:lnTo>
                    <a:pt x="2754" y="207"/>
                  </a:lnTo>
                  <a:lnTo>
                    <a:pt x="2754" y="209"/>
                  </a:lnTo>
                  <a:lnTo>
                    <a:pt x="2754" y="213"/>
                  </a:lnTo>
                  <a:lnTo>
                    <a:pt x="2754" y="214"/>
                  </a:lnTo>
                  <a:lnTo>
                    <a:pt x="2754" y="217"/>
                  </a:lnTo>
                  <a:lnTo>
                    <a:pt x="2754" y="219"/>
                  </a:lnTo>
                  <a:lnTo>
                    <a:pt x="2756" y="223"/>
                  </a:lnTo>
                  <a:lnTo>
                    <a:pt x="2757" y="224"/>
                  </a:lnTo>
                  <a:lnTo>
                    <a:pt x="2758" y="227"/>
                  </a:lnTo>
                  <a:lnTo>
                    <a:pt x="2759" y="228"/>
                  </a:lnTo>
                  <a:lnTo>
                    <a:pt x="2761" y="228"/>
                  </a:lnTo>
                  <a:lnTo>
                    <a:pt x="2762" y="228"/>
                  </a:lnTo>
                  <a:lnTo>
                    <a:pt x="2762" y="219"/>
                  </a:lnTo>
                  <a:lnTo>
                    <a:pt x="2764" y="219"/>
                  </a:lnTo>
                  <a:lnTo>
                    <a:pt x="2764" y="218"/>
                  </a:lnTo>
                  <a:lnTo>
                    <a:pt x="2764" y="217"/>
                  </a:lnTo>
                  <a:lnTo>
                    <a:pt x="2766" y="214"/>
                  </a:lnTo>
                  <a:lnTo>
                    <a:pt x="2767" y="213"/>
                  </a:lnTo>
                  <a:lnTo>
                    <a:pt x="2768" y="214"/>
                  </a:lnTo>
                  <a:lnTo>
                    <a:pt x="2769" y="215"/>
                  </a:lnTo>
                  <a:lnTo>
                    <a:pt x="2772" y="218"/>
                  </a:lnTo>
                  <a:lnTo>
                    <a:pt x="2773" y="219"/>
                  </a:lnTo>
                  <a:lnTo>
                    <a:pt x="2773" y="219"/>
                  </a:lnTo>
                  <a:lnTo>
                    <a:pt x="2774" y="219"/>
                  </a:lnTo>
                  <a:lnTo>
                    <a:pt x="2776" y="218"/>
                  </a:lnTo>
                  <a:lnTo>
                    <a:pt x="2776" y="217"/>
                  </a:lnTo>
                  <a:lnTo>
                    <a:pt x="2777" y="217"/>
                  </a:lnTo>
                  <a:lnTo>
                    <a:pt x="2777" y="214"/>
                  </a:lnTo>
                  <a:lnTo>
                    <a:pt x="2778" y="212"/>
                  </a:lnTo>
                  <a:lnTo>
                    <a:pt x="2779" y="209"/>
                  </a:lnTo>
                  <a:lnTo>
                    <a:pt x="2781" y="207"/>
                  </a:lnTo>
                  <a:lnTo>
                    <a:pt x="2782" y="204"/>
                  </a:lnTo>
                  <a:lnTo>
                    <a:pt x="2782" y="204"/>
                  </a:lnTo>
                  <a:lnTo>
                    <a:pt x="2783" y="207"/>
                  </a:lnTo>
                  <a:lnTo>
                    <a:pt x="2784" y="213"/>
                  </a:lnTo>
                  <a:lnTo>
                    <a:pt x="2784" y="220"/>
                  </a:lnTo>
                  <a:lnTo>
                    <a:pt x="2786" y="228"/>
                  </a:lnTo>
                  <a:lnTo>
                    <a:pt x="2788" y="230"/>
                  </a:lnTo>
                  <a:lnTo>
                    <a:pt x="2789" y="232"/>
                  </a:lnTo>
                  <a:lnTo>
                    <a:pt x="2791" y="230"/>
                  </a:lnTo>
                  <a:lnTo>
                    <a:pt x="2791" y="230"/>
                  </a:lnTo>
                  <a:lnTo>
                    <a:pt x="2791" y="228"/>
                  </a:lnTo>
                  <a:lnTo>
                    <a:pt x="2791" y="225"/>
                  </a:lnTo>
                  <a:lnTo>
                    <a:pt x="2791" y="222"/>
                  </a:lnTo>
                  <a:lnTo>
                    <a:pt x="2792" y="219"/>
                  </a:lnTo>
                  <a:lnTo>
                    <a:pt x="2792" y="218"/>
                  </a:lnTo>
                  <a:lnTo>
                    <a:pt x="2793" y="217"/>
                  </a:lnTo>
                  <a:lnTo>
                    <a:pt x="2793" y="217"/>
                  </a:lnTo>
                  <a:lnTo>
                    <a:pt x="2794" y="215"/>
                  </a:lnTo>
                  <a:lnTo>
                    <a:pt x="2794" y="214"/>
                  </a:lnTo>
                  <a:lnTo>
                    <a:pt x="2794" y="212"/>
                  </a:lnTo>
                  <a:lnTo>
                    <a:pt x="2794" y="209"/>
                  </a:lnTo>
                  <a:lnTo>
                    <a:pt x="2793" y="205"/>
                  </a:lnTo>
                  <a:lnTo>
                    <a:pt x="2792" y="203"/>
                  </a:lnTo>
                  <a:lnTo>
                    <a:pt x="2791" y="201"/>
                  </a:lnTo>
                  <a:lnTo>
                    <a:pt x="2789" y="197"/>
                  </a:lnTo>
                  <a:lnTo>
                    <a:pt x="2789" y="194"/>
                  </a:lnTo>
                  <a:lnTo>
                    <a:pt x="2788" y="191"/>
                  </a:lnTo>
                  <a:lnTo>
                    <a:pt x="2788" y="188"/>
                  </a:lnTo>
                  <a:lnTo>
                    <a:pt x="2787" y="187"/>
                  </a:lnTo>
                  <a:lnTo>
                    <a:pt x="2787" y="186"/>
                  </a:lnTo>
                  <a:lnTo>
                    <a:pt x="2784" y="184"/>
                  </a:lnTo>
                  <a:lnTo>
                    <a:pt x="2783" y="183"/>
                  </a:lnTo>
                  <a:lnTo>
                    <a:pt x="2783" y="182"/>
                  </a:lnTo>
                  <a:lnTo>
                    <a:pt x="2782" y="181"/>
                  </a:lnTo>
                  <a:lnTo>
                    <a:pt x="2781" y="179"/>
                  </a:lnTo>
                  <a:lnTo>
                    <a:pt x="2779" y="177"/>
                  </a:lnTo>
                  <a:lnTo>
                    <a:pt x="2778" y="176"/>
                  </a:lnTo>
                  <a:lnTo>
                    <a:pt x="2778" y="173"/>
                  </a:lnTo>
                  <a:lnTo>
                    <a:pt x="2777" y="169"/>
                  </a:lnTo>
                  <a:lnTo>
                    <a:pt x="2777" y="167"/>
                  </a:lnTo>
                  <a:lnTo>
                    <a:pt x="2776" y="163"/>
                  </a:lnTo>
                  <a:lnTo>
                    <a:pt x="2776" y="159"/>
                  </a:lnTo>
                  <a:lnTo>
                    <a:pt x="2776" y="158"/>
                  </a:lnTo>
                  <a:lnTo>
                    <a:pt x="2776" y="158"/>
                  </a:lnTo>
                  <a:lnTo>
                    <a:pt x="2776" y="158"/>
                  </a:lnTo>
                  <a:lnTo>
                    <a:pt x="2777" y="159"/>
                  </a:lnTo>
                  <a:lnTo>
                    <a:pt x="2778" y="162"/>
                  </a:lnTo>
                  <a:lnTo>
                    <a:pt x="2779" y="164"/>
                  </a:lnTo>
                  <a:lnTo>
                    <a:pt x="2781" y="166"/>
                  </a:lnTo>
                  <a:lnTo>
                    <a:pt x="2782" y="168"/>
                  </a:lnTo>
                  <a:lnTo>
                    <a:pt x="2783" y="169"/>
                  </a:lnTo>
                  <a:lnTo>
                    <a:pt x="2783" y="169"/>
                  </a:lnTo>
                  <a:lnTo>
                    <a:pt x="2784" y="172"/>
                  </a:lnTo>
                  <a:lnTo>
                    <a:pt x="2784" y="176"/>
                  </a:lnTo>
                  <a:lnTo>
                    <a:pt x="2787" y="178"/>
                  </a:lnTo>
                  <a:lnTo>
                    <a:pt x="2788" y="181"/>
                  </a:lnTo>
                  <a:lnTo>
                    <a:pt x="2788" y="182"/>
                  </a:lnTo>
                  <a:lnTo>
                    <a:pt x="2789" y="184"/>
                  </a:lnTo>
                  <a:lnTo>
                    <a:pt x="2789" y="186"/>
                  </a:lnTo>
                  <a:lnTo>
                    <a:pt x="2791" y="186"/>
                  </a:lnTo>
                  <a:lnTo>
                    <a:pt x="2793" y="186"/>
                  </a:lnTo>
                  <a:lnTo>
                    <a:pt x="2797" y="187"/>
                  </a:lnTo>
                  <a:lnTo>
                    <a:pt x="2801" y="188"/>
                  </a:lnTo>
                  <a:lnTo>
                    <a:pt x="2804" y="191"/>
                  </a:lnTo>
                  <a:lnTo>
                    <a:pt x="2809" y="197"/>
                  </a:lnTo>
                  <a:lnTo>
                    <a:pt x="2814" y="203"/>
                  </a:lnTo>
                  <a:lnTo>
                    <a:pt x="2821" y="209"/>
                  </a:lnTo>
                  <a:lnTo>
                    <a:pt x="2828" y="223"/>
                  </a:lnTo>
                  <a:lnTo>
                    <a:pt x="2835" y="235"/>
                  </a:lnTo>
                  <a:lnTo>
                    <a:pt x="2837" y="237"/>
                  </a:lnTo>
                  <a:lnTo>
                    <a:pt x="2838" y="239"/>
                  </a:lnTo>
                  <a:lnTo>
                    <a:pt x="2839" y="240"/>
                  </a:lnTo>
                  <a:lnTo>
                    <a:pt x="2840" y="243"/>
                  </a:lnTo>
                  <a:lnTo>
                    <a:pt x="2842" y="243"/>
                  </a:lnTo>
                  <a:lnTo>
                    <a:pt x="2842" y="243"/>
                  </a:lnTo>
                  <a:lnTo>
                    <a:pt x="2843" y="240"/>
                  </a:lnTo>
                  <a:lnTo>
                    <a:pt x="2843" y="235"/>
                  </a:lnTo>
                  <a:lnTo>
                    <a:pt x="2843" y="232"/>
                  </a:lnTo>
                  <a:lnTo>
                    <a:pt x="2842" y="229"/>
                  </a:lnTo>
                  <a:lnTo>
                    <a:pt x="2840" y="227"/>
                  </a:lnTo>
                  <a:lnTo>
                    <a:pt x="2838" y="224"/>
                  </a:lnTo>
                  <a:lnTo>
                    <a:pt x="2837" y="219"/>
                  </a:lnTo>
                  <a:lnTo>
                    <a:pt x="2835" y="214"/>
                  </a:lnTo>
                  <a:lnTo>
                    <a:pt x="2833" y="209"/>
                  </a:lnTo>
                  <a:lnTo>
                    <a:pt x="2833" y="205"/>
                  </a:lnTo>
                  <a:lnTo>
                    <a:pt x="2832" y="203"/>
                  </a:lnTo>
                  <a:lnTo>
                    <a:pt x="2830" y="202"/>
                  </a:lnTo>
                  <a:lnTo>
                    <a:pt x="2829" y="201"/>
                  </a:lnTo>
                  <a:lnTo>
                    <a:pt x="2828" y="201"/>
                  </a:lnTo>
                  <a:lnTo>
                    <a:pt x="2827" y="199"/>
                  </a:lnTo>
                  <a:lnTo>
                    <a:pt x="2825" y="198"/>
                  </a:lnTo>
                  <a:lnTo>
                    <a:pt x="2824" y="196"/>
                  </a:lnTo>
                  <a:lnTo>
                    <a:pt x="2823" y="192"/>
                  </a:lnTo>
                  <a:lnTo>
                    <a:pt x="2823" y="188"/>
                  </a:lnTo>
                  <a:lnTo>
                    <a:pt x="2823" y="187"/>
                  </a:lnTo>
                  <a:lnTo>
                    <a:pt x="2823" y="186"/>
                  </a:lnTo>
                  <a:lnTo>
                    <a:pt x="2824" y="184"/>
                  </a:lnTo>
                  <a:lnTo>
                    <a:pt x="2825" y="182"/>
                  </a:lnTo>
                  <a:lnTo>
                    <a:pt x="2825" y="181"/>
                  </a:lnTo>
                  <a:lnTo>
                    <a:pt x="2825" y="178"/>
                  </a:lnTo>
                  <a:lnTo>
                    <a:pt x="2825" y="176"/>
                  </a:lnTo>
                  <a:lnTo>
                    <a:pt x="2825" y="162"/>
                  </a:lnTo>
                  <a:lnTo>
                    <a:pt x="2824" y="159"/>
                  </a:lnTo>
                  <a:lnTo>
                    <a:pt x="2824" y="157"/>
                  </a:lnTo>
                  <a:lnTo>
                    <a:pt x="2823" y="156"/>
                  </a:lnTo>
                  <a:lnTo>
                    <a:pt x="2822" y="153"/>
                  </a:lnTo>
                  <a:lnTo>
                    <a:pt x="2821" y="153"/>
                  </a:lnTo>
                  <a:lnTo>
                    <a:pt x="2818" y="153"/>
                  </a:lnTo>
                  <a:lnTo>
                    <a:pt x="2817" y="155"/>
                  </a:lnTo>
                  <a:lnTo>
                    <a:pt x="2817" y="141"/>
                  </a:lnTo>
                  <a:lnTo>
                    <a:pt x="2817" y="140"/>
                  </a:lnTo>
                  <a:lnTo>
                    <a:pt x="2817" y="137"/>
                  </a:lnTo>
                  <a:lnTo>
                    <a:pt x="2816" y="136"/>
                  </a:lnTo>
                  <a:lnTo>
                    <a:pt x="2817" y="135"/>
                  </a:lnTo>
                  <a:lnTo>
                    <a:pt x="2817" y="133"/>
                  </a:lnTo>
                  <a:lnTo>
                    <a:pt x="2819" y="133"/>
                  </a:lnTo>
                  <a:lnTo>
                    <a:pt x="2819" y="135"/>
                  </a:lnTo>
                  <a:lnTo>
                    <a:pt x="2819" y="135"/>
                  </a:lnTo>
                  <a:lnTo>
                    <a:pt x="2821" y="133"/>
                  </a:lnTo>
                  <a:lnTo>
                    <a:pt x="2822" y="130"/>
                  </a:lnTo>
                  <a:lnTo>
                    <a:pt x="2822" y="127"/>
                  </a:lnTo>
                  <a:lnTo>
                    <a:pt x="2823" y="125"/>
                  </a:lnTo>
                  <a:lnTo>
                    <a:pt x="2823" y="123"/>
                  </a:lnTo>
                  <a:lnTo>
                    <a:pt x="2823" y="112"/>
                  </a:lnTo>
                  <a:lnTo>
                    <a:pt x="2822" y="110"/>
                  </a:lnTo>
                  <a:lnTo>
                    <a:pt x="2822" y="106"/>
                  </a:lnTo>
                  <a:lnTo>
                    <a:pt x="2822" y="104"/>
                  </a:lnTo>
                  <a:lnTo>
                    <a:pt x="2822" y="101"/>
                  </a:lnTo>
                  <a:lnTo>
                    <a:pt x="2823" y="100"/>
                  </a:lnTo>
                  <a:lnTo>
                    <a:pt x="2823" y="84"/>
                  </a:lnTo>
                  <a:lnTo>
                    <a:pt x="2823" y="80"/>
                  </a:lnTo>
                  <a:lnTo>
                    <a:pt x="2823" y="79"/>
                  </a:lnTo>
                  <a:lnTo>
                    <a:pt x="2824" y="77"/>
                  </a:lnTo>
                  <a:lnTo>
                    <a:pt x="2824" y="77"/>
                  </a:lnTo>
                  <a:lnTo>
                    <a:pt x="2825" y="79"/>
                  </a:lnTo>
                  <a:lnTo>
                    <a:pt x="2827" y="80"/>
                  </a:lnTo>
                  <a:lnTo>
                    <a:pt x="2828" y="81"/>
                  </a:lnTo>
                  <a:lnTo>
                    <a:pt x="2829" y="82"/>
                  </a:lnTo>
                  <a:lnTo>
                    <a:pt x="2830" y="82"/>
                  </a:lnTo>
                  <a:lnTo>
                    <a:pt x="2830" y="82"/>
                  </a:lnTo>
                  <a:lnTo>
                    <a:pt x="2832" y="81"/>
                  </a:lnTo>
                  <a:lnTo>
                    <a:pt x="2833" y="81"/>
                  </a:lnTo>
                  <a:lnTo>
                    <a:pt x="2835" y="84"/>
                  </a:lnTo>
                  <a:lnTo>
                    <a:pt x="2837" y="85"/>
                  </a:lnTo>
                  <a:lnTo>
                    <a:pt x="2838" y="86"/>
                  </a:lnTo>
                  <a:lnTo>
                    <a:pt x="2838" y="86"/>
                  </a:lnTo>
                  <a:lnTo>
                    <a:pt x="2843" y="99"/>
                  </a:lnTo>
                  <a:lnTo>
                    <a:pt x="2845" y="110"/>
                  </a:lnTo>
                  <a:lnTo>
                    <a:pt x="2845" y="136"/>
                  </a:lnTo>
                  <a:lnTo>
                    <a:pt x="2847" y="143"/>
                  </a:lnTo>
                  <a:lnTo>
                    <a:pt x="2849" y="150"/>
                  </a:lnTo>
                  <a:lnTo>
                    <a:pt x="2852" y="157"/>
                  </a:lnTo>
                  <a:lnTo>
                    <a:pt x="2853" y="159"/>
                  </a:lnTo>
                  <a:lnTo>
                    <a:pt x="2854" y="162"/>
                  </a:lnTo>
                  <a:lnTo>
                    <a:pt x="2855" y="164"/>
                  </a:lnTo>
                  <a:lnTo>
                    <a:pt x="2857" y="168"/>
                  </a:lnTo>
                  <a:lnTo>
                    <a:pt x="2857" y="169"/>
                  </a:lnTo>
                  <a:lnTo>
                    <a:pt x="2857" y="173"/>
                  </a:lnTo>
                  <a:lnTo>
                    <a:pt x="2855" y="176"/>
                  </a:lnTo>
                  <a:lnTo>
                    <a:pt x="2855" y="178"/>
                  </a:lnTo>
                  <a:lnTo>
                    <a:pt x="2855" y="181"/>
                  </a:lnTo>
                  <a:lnTo>
                    <a:pt x="2857" y="183"/>
                  </a:lnTo>
                  <a:lnTo>
                    <a:pt x="2859" y="198"/>
                  </a:lnTo>
                  <a:lnTo>
                    <a:pt x="2859" y="214"/>
                  </a:lnTo>
                  <a:lnTo>
                    <a:pt x="2862" y="227"/>
                  </a:lnTo>
                  <a:lnTo>
                    <a:pt x="2864" y="240"/>
                  </a:lnTo>
                  <a:lnTo>
                    <a:pt x="2864" y="243"/>
                  </a:lnTo>
                  <a:lnTo>
                    <a:pt x="2865" y="245"/>
                  </a:lnTo>
                  <a:lnTo>
                    <a:pt x="2867" y="249"/>
                  </a:lnTo>
                  <a:lnTo>
                    <a:pt x="2867" y="253"/>
                  </a:lnTo>
                  <a:lnTo>
                    <a:pt x="2868" y="258"/>
                  </a:lnTo>
                  <a:lnTo>
                    <a:pt x="2869" y="260"/>
                  </a:lnTo>
                  <a:lnTo>
                    <a:pt x="2868" y="264"/>
                  </a:lnTo>
                  <a:lnTo>
                    <a:pt x="2867" y="266"/>
                  </a:lnTo>
                  <a:lnTo>
                    <a:pt x="2868" y="270"/>
                  </a:lnTo>
                  <a:lnTo>
                    <a:pt x="2868" y="274"/>
                  </a:lnTo>
                  <a:lnTo>
                    <a:pt x="2869" y="278"/>
                  </a:lnTo>
                  <a:lnTo>
                    <a:pt x="2869" y="279"/>
                  </a:lnTo>
                  <a:lnTo>
                    <a:pt x="2869" y="283"/>
                  </a:lnTo>
                  <a:lnTo>
                    <a:pt x="2868" y="285"/>
                  </a:lnTo>
                  <a:lnTo>
                    <a:pt x="2867" y="288"/>
                  </a:lnTo>
                  <a:lnTo>
                    <a:pt x="2867" y="290"/>
                  </a:lnTo>
                  <a:lnTo>
                    <a:pt x="2865" y="293"/>
                  </a:lnTo>
                  <a:lnTo>
                    <a:pt x="2864" y="296"/>
                  </a:lnTo>
                  <a:lnTo>
                    <a:pt x="2862" y="298"/>
                  </a:lnTo>
                  <a:lnTo>
                    <a:pt x="2860" y="300"/>
                  </a:lnTo>
                  <a:lnTo>
                    <a:pt x="2859" y="300"/>
                  </a:lnTo>
                  <a:lnTo>
                    <a:pt x="2858" y="301"/>
                  </a:lnTo>
                  <a:lnTo>
                    <a:pt x="2858" y="303"/>
                  </a:lnTo>
                  <a:lnTo>
                    <a:pt x="2857" y="305"/>
                  </a:lnTo>
                  <a:lnTo>
                    <a:pt x="2858" y="307"/>
                  </a:lnTo>
                  <a:lnTo>
                    <a:pt x="2858" y="310"/>
                  </a:lnTo>
                  <a:lnTo>
                    <a:pt x="2859" y="311"/>
                  </a:lnTo>
                  <a:lnTo>
                    <a:pt x="2860" y="311"/>
                  </a:lnTo>
                  <a:lnTo>
                    <a:pt x="2862" y="312"/>
                  </a:lnTo>
                  <a:lnTo>
                    <a:pt x="2863" y="312"/>
                  </a:lnTo>
                  <a:lnTo>
                    <a:pt x="2864" y="314"/>
                  </a:lnTo>
                  <a:lnTo>
                    <a:pt x="2865" y="315"/>
                  </a:lnTo>
                  <a:lnTo>
                    <a:pt x="2868" y="315"/>
                  </a:lnTo>
                  <a:lnTo>
                    <a:pt x="2868" y="315"/>
                  </a:lnTo>
                  <a:lnTo>
                    <a:pt x="2869" y="314"/>
                  </a:lnTo>
                  <a:lnTo>
                    <a:pt x="2869" y="311"/>
                  </a:lnTo>
                  <a:lnTo>
                    <a:pt x="2870" y="309"/>
                  </a:lnTo>
                  <a:lnTo>
                    <a:pt x="2870" y="306"/>
                  </a:lnTo>
                  <a:lnTo>
                    <a:pt x="2872" y="305"/>
                  </a:lnTo>
                  <a:lnTo>
                    <a:pt x="2873" y="304"/>
                  </a:lnTo>
                  <a:lnTo>
                    <a:pt x="2874" y="303"/>
                  </a:lnTo>
                  <a:lnTo>
                    <a:pt x="2875" y="300"/>
                  </a:lnTo>
                  <a:lnTo>
                    <a:pt x="2877" y="293"/>
                  </a:lnTo>
                  <a:lnTo>
                    <a:pt x="2877" y="284"/>
                  </a:lnTo>
                  <a:lnTo>
                    <a:pt x="2878" y="276"/>
                  </a:lnTo>
                  <a:lnTo>
                    <a:pt x="2878" y="271"/>
                  </a:lnTo>
                  <a:lnTo>
                    <a:pt x="2877" y="264"/>
                  </a:lnTo>
                  <a:lnTo>
                    <a:pt x="2875" y="256"/>
                  </a:lnTo>
                  <a:lnTo>
                    <a:pt x="2873" y="248"/>
                  </a:lnTo>
                  <a:lnTo>
                    <a:pt x="2874" y="240"/>
                  </a:lnTo>
                  <a:lnTo>
                    <a:pt x="2878" y="235"/>
                  </a:lnTo>
                  <a:lnTo>
                    <a:pt x="2878" y="235"/>
                  </a:lnTo>
                  <a:lnTo>
                    <a:pt x="2879" y="234"/>
                  </a:lnTo>
                  <a:lnTo>
                    <a:pt x="2880" y="234"/>
                  </a:lnTo>
                  <a:lnTo>
                    <a:pt x="2882" y="235"/>
                  </a:lnTo>
                  <a:lnTo>
                    <a:pt x="2884" y="235"/>
                  </a:lnTo>
                  <a:lnTo>
                    <a:pt x="2885" y="238"/>
                  </a:lnTo>
                  <a:lnTo>
                    <a:pt x="2889" y="250"/>
                  </a:lnTo>
                  <a:lnTo>
                    <a:pt x="2890" y="264"/>
                  </a:lnTo>
                  <a:lnTo>
                    <a:pt x="2890" y="268"/>
                  </a:lnTo>
                  <a:lnTo>
                    <a:pt x="2890" y="273"/>
                  </a:lnTo>
                  <a:lnTo>
                    <a:pt x="2892" y="278"/>
                  </a:lnTo>
                  <a:lnTo>
                    <a:pt x="2893" y="281"/>
                  </a:lnTo>
                  <a:lnTo>
                    <a:pt x="2895" y="284"/>
                  </a:lnTo>
                  <a:lnTo>
                    <a:pt x="2898" y="285"/>
                  </a:lnTo>
                  <a:lnTo>
                    <a:pt x="2898" y="285"/>
                  </a:lnTo>
                  <a:lnTo>
                    <a:pt x="2899" y="284"/>
                  </a:lnTo>
                  <a:lnTo>
                    <a:pt x="2900" y="283"/>
                  </a:lnTo>
                  <a:lnTo>
                    <a:pt x="2900" y="281"/>
                  </a:lnTo>
                  <a:lnTo>
                    <a:pt x="2899" y="280"/>
                  </a:lnTo>
                  <a:lnTo>
                    <a:pt x="2898" y="279"/>
                  </a:lnTo>
                  <a:lnTo>
                    <a:pt x="2896" y="279"/>
                  </a:lnTo>
                  <a:lnTo>
                    <a:pt x="2896" y="278"/>
                  </a:lnTo>
                  <a:lnTo>
                    <a:pt x="2895" y="274"/>
                  </a:lnTo>
                  <a:lnTo>
                    <a:pt x="2894" y="270"/>
                  </a:lnTo>
                  <a:lnTo>
                    <a:pt x="2893" y="266"/>
                  </a:lnTo>
                  <a:lnTo>
                    <a:pt x="2893" y="264"/>
                  </a:lnTo>
                  <a:lnTo>
                    <a:pt x="2893" y="261"/>
                  </a:lnTo>
                  <a:lnTo>
                    <a:pt x="2893" y="261"/>
                  </a:lnTo>
                  <a:lnTo>
                    <a:pt x="2894" y="261"/>
                  </a:lnTo>
                  <a:lnTo>
                    <a:pt x="2895" y="261"/>
                  </a:lnTo>
                  <a:lnTo>
                    <a:pt x="2896" y="261"/>
                  </a:lnTo>
                  <a:lnTo>
                    <a:pt x="2898" y="261"/>
                  </a:lnTo>
                  <a:lnTo>
                    <a:pt x="2898" y="260"/>
                  </a:lnTo>
                  <a:lnTo>
                    <a:pt x="2898" y="259"/>
                  </a:lnTo>
                  <a:lnTo>
                    <a:pt x="2895" y="250"/>
                  </a:lnTo>
                  <a:lnTo>
                    <a:pt x="2893" y="242"/>
                  </a:lnTo>
                  <a:lnTo>
                    <a:pt x="2888" y="235"/>
                  </a:lnTo>
                  <a:lnTo>
                    <a:pt x="2887" y="233"/>
                  </a:lnTo>
                  <a:lnTo>
                    <a:pt x="2885" y="229"/>
                  </a:lnTo>
                  <a:lnTo>
                    <a:pt x="2884" y="227"/>
                  </a:lnTo>
                  <a:lnTo>
                    <a:pt x="2882" y="225"/>
                  </a:lnTo>
                  <a:lnTo>
                    <a:pt x="2880" y="224"/>
                  </a:lnTo>
                  <a:lnTo>
                    <a:pt x="2878" y="224"/>
                  </a:lnTo>
                  <a:lnTo>
                    <a:pt x="2877" y="225"/>
                  </a:lnTo>
                  <a:lnTo>
                    <a:pt x="2875" y="227"/>
                  </a:lnTo>
                  <a:lnTo>
                    <a:pt x="2874" y="228"/>
                  </a:lnTo>
                  <a:lnTo>
                    <a:pt x="2872" y="228"/>
                  </a:lnTo>
                  <a:lnTo>
                    <a:pt x="2870" y="229"/>
                  </a:lnTo>
                  <a:lnTo>
                    <a:pt x="2868" y="229"/>
                  </a:lnTo>
                  <a:lnTo>
                    <a:pt x="2867" y="228"/>
                  </a:lnTo>
                  <a:lnTo>
                    <a:pt x="2867" y="214"/>
                  </a:lnTo>
                  <a:lnTo>
                    <a:pt x="2865" y="209"/>
                  </a:lnTo>
                  <a:lnTo>
                    <a:pt x="2864" y="204"/>
                  </a:lnTo>
                  <a:lnTo>
                    <a:pt x="2864" y="202"/>
                  </a:lnTo>
                  <a:lnTo>
                    <a:pt x="2865" y="192"/>
                  </a:lnTo>
                  <a:lnTo>
                    <a:pt x="2865" y="184"/>
                  </a:lnTo>
                  <a:lnTo>
                    <a:pt x="2864" y="176"/>
                  </a:lnTo>
                  <a:lnTo>
                    <a:pt x="2859" y="159"/>
                  </a:lnTo>
                  <a:lnTo>
                    <a:pt x="2854" y="143"/>
                  </a:lnTo>
                  <a:lnTo>
                    <a:pt x="2853" y="136"/>
                  </a:lnTo>
                  <a:lnTo>
                    <a:pt x="2853" y="127"/>
                  </a:lnTo>
                  <a:lnTo>
                    <a:pt x="2854" y="121"/>
                  </a:lnTo>
                  <a:lnTo>
                    <a:pt x="2854" y="121"/>
                  </a:lnTo>
                  <a:lnTo>
                    <a:pt x="2855" y="121"/>
                  </a:lnTo>
                  <a:lnTo>
                    <a:pt x="2857" y="121"/>
                  </a:lnTo>
                  <a:lnTo>
                    <a:pt x="2858" y="122"/>
                  </a:lnTo>
                  <a:lnTo>
                    <a:pt x="2859" y="121"/>
                  </a:lnTo>
                  <a:lnTo>
                    <a:pt x="2859" y="121"/>
                  </a:lnTo>
                  <a:lnTo>
                    <a:pt x="2860" y="118"/>
                  </a:lnTo>
                  <a:lnTo>
                    <a:pt x="2862" y="115"/>
                  </a:lnTo>
                  <a:lnTo>
                    <a:pt x="2862" y="112"/>
                  </a:lnTo>
                  <a:lnTo>
                    <a:pt x="2862" y="110"/>
                  </a:lnTo>
                  <a:lnTo>
                    <a:pt x="2862" y="106"/>
                  </a:lnTo>
                  <a:lnTo>
                    <a:pt x="2860" y="102"/>
                  </a:lnTo>
                  <a:lnTo>
                    <a:pt x="2859" y="100"/>
                  </a:lnTo>
                  <a:lnTo>
                    <a:pt x="2858" y="96"/>
                  </a:lnTo>
                  <a:lnTo>
                    <a:pt x="2857" y="92"/>
                  </a:lnTo>
                  <a:lnTo>
                    <a:pt x="2855" y="91"/>
                  </a:lnTo>
                  <a:lnTo>
                    <a:pt x="2854" y="90"/>
                  </a:lnTo>
                  <a:lnTo>
                    <a:pt x="2854" y="87"/>
                  </a:lnTo>
                  <a:lnTo>
                    <a:pt x="2854" y="86"/>
                  </a:lnTo>
                  <a:lnTo>
                    <a:pt x="2854" y="84"/>
                  </a:lnTo>
                  <a:lnTo>
                    <a:pt x="2854" y="84"/>
                  </a:lnTo>
                  <a:lnTo>
                    <a:pt x="2854" y="84"/>
                  </a:lnTo>
                  <a:lnTo>
                    <a:pt x="2855" y="86"/>
                  </a:lnTo>
                  <a:lnTo>
                    <a:pt x="2855" y="87"/>
                  </a:lnTo>
                  <a:lnTo>
                    <a:pt x="2857" y="89"/>
                  </a:lnTo>
                  <a:lnTo>
                    <a:pt x="2857" y="89"/>
                  </a:lnTo>
                  <a:lnTo>
                    <a:pt x="2858" y="94"/>
                  </a:lnTo>
                  <a:lnTo>
                    <a:pt x="2860" y="96"/>
                  </a:lnTo>
                  <a:lnTo>
                    <a:pt x="2862" y="100"/>
                  </a:lnTo>
                  <a:lnTo>
                    <a:pt x="2862" y="102"/>
                  </a:lnTo>
                  <a:lnTo>
                    <a:pt x="2862" y="107"/>
                  </a:lnTo>
                  <a:lnTo>
                    <a:pt x="2863" y="112"/>
                  </a:lnTo>
                  <a:lnTo>
                    <a:pt x="2864" y="118"/>
                  </a:lnTo>
                  <a:lnTo>
                    <a:pt x="2864" y="133"/>
                  </a:lnTo>
                  <a:lnTo>
                    <a:pt x="2865" y="138"/>
                  </a:lnTo>
                  <a:lnTo>
                    <a:pt x="2867" y="143"/>
                  </a:lnTo>
                  <a:lnTo>
                    <a:pt x="2867" y="150"/>
                  </a:lnTo>
                  <a:lnTo>
                    <a:pt x="2868" y="153"/>
                  </a:lnTo>
                  <a:lnTo>
                    <a:pt x="2869" y="156"/>
                  </a:lnTo>
                  <a:lnTo>
                    <a:pt x="2872" y="157"/>
                  </a:lnTo>
                  <a:lnTo>
                    <a:pt x="2873" y="158"/>
                  </a:lnTo>
                  <a:lnTo>
                    <a:pt x="2875" y="159"/>
                  </a:lnTo>
                  <a:lnTo>
                    <a:pt x="2878" y="162"/>
                  </a:lnTo>
                  <a:lnTo>
                    <a:pt x="2878" y="163"/>
                  </a:lnTo>
                  <a:lnTo>
                    <a:pt x="2879" y="164"/>
                  </a:lnTo>
                  <a:lnTo>
                    <a:pt x="2882" y="166"/>
                  </a:lnTo>
                  <a:lnTo>
                    <a:pt x="2883" y="166"/>
                  </a:lnTo>
                  <a:lnTo>
                    <a:pt x="2884" y="167"/>
                  </a:lnTo>
                  <a:lnTo>
                    <a:pt x="2885" y="167"/>
                  </a:lnTo>
                  <a:lnTo>
                    <a:pt x="2887" y="167"/>
                  </a:lnTo>
                  <a:lnTo>
                    <a:pt x="2887" y="167"/>
                  </a:lnTo>
                  <a:lnTo>
                    <a:pt x="2887" y="164"/>
                  </a:lnTo>
                  <a:lnTo>
                    <a:pt x="2885" y="162"/>
                  </a:lnTo>
                  <a:lnTo>
                    <a:pt x="2884" y="159"/>
                  </a:lnTo>
                  <a:lnTo>
                    <a:pt x="2883" y="157"/>
                  </a:lnTo>
                  <a:lnTo>
                    <a:pt x="2882" y="156"/>
                  </a:lnTo>
                  <a:lnTo>
                    <a:pt x="2880" y="155"/>
                  </a:lnTo>
                  <a:lnTo>
                    <a:pt x="2879" y="153"/>
                  </a:lnTo>
                  <a:lnTo>
                    <a:pt x="2878" y="152"/>
                  </a:lnTo>
                  <a:lnTo>
                    <a:pt x="2874" y="147"/>
                  </a:lnTo>
                  <a:lnTo>
                    <a:pt x="2870" y="140"/>
                  </a:lnTo>
                  <a:lnTo>
                    <a:pt x="2869" y="131"/>
                  </a:lnTo>
                  <a:lnTo>
                    <a:pt x="2868" y="130"/>
                  </a:lnTo>
                  <a:lnTo>
                    <a:pt x="2868" y="128"/>
                  </a:lnTo>
                  <a:lnTo>
                    <a:pt x="2868" y="127"/>
                  </a:lnTo>
                  <a:lnTo>
                    <a:pt x="2868" y="127"/>
                  </a:lnTo>
                  <a:lnTo>
                    <a:pt x="2869" y="128"/>
                  </a:lnTo>
                  <a:lnTo>
                    <a:pt x="2872" y="131"/>
                  </a:lnTo>
                  <a:lnTo>
                    <a:pt x="2872" y="133"/>
                  </a:lnTo>
                  <a:lnTo>
                    <a:pt x="2873" y="136"/>
                  </a:lnTo>
                  <a:lnTo>
                    <a:pt x="2875" y="138"/>
                  </a:lnTo>
                  <a:lnTo>
                    <a:pt x="2877" y="140"/>
                  </a:lnTo>
                  <a:lnTo>
                    <a:pt x="2878" y="138"/>
                  </a:lnTo>
                  <a:lnTo>
                    <a:pt x="2879" y="136"/>
                  </a:lnTo>
                  <a:lnTo>
                    <a:pt x="2879" y="133"/>
                  </a:lnTo>
                  <a:lnTo>
                    <a:pt x="2879" y="130"/>
                  </a:lnTo>
                  <a:lnTo>
                    <a:pt x="2878" y="126"/>
                  </a:lnTo>
                  <a:lnTo>
                    <a:pt x="2875" y="123"/>
                  </a:lnTo>
                  <a:lnTo>
                    <a:pt x="2874" y="121"/>
                  </a:lnTo>
                  <a:lnTo>
                    <a:pt x="2873" y="120"/>
                  </a:lnTo>
                  <a:lnTo>
                    <a:pt x="2873" y="118"/>
                  </a:lnTo>
                  <a:lnTo>
                    <a:pt x="2872" y="118"/>
                  </a:lnTo>
                  <a:lnTo>
                    <a:pt x="2872" y="115"/>
                  </a:lnTo>
                  <a:lnTo>
                    <a:pt x="2873" y="112"/>
                  </a:lnTo>
                  <a:lnTo>
                    <a:pt x="2873" y="111"/>
                  </a:lnTo>
                  <a:lnTo>
                    <a:pt x="2875" y="110"/>
                  </a:lnTo>
                  <a:lnTo>
                    <a:pt x="2875" y="108"/>
                  </a:lnTo>
                  <a:lnTo>
                    <a:pt x="2875" y="110"/>
                  </a:lnTo>
                  <a:lnTo>
                    <a:pt x="2877" y="111"/>
                  </a:lnTo>
                  <a:lnTo>
                    <a:pt x="2878" y="112"/>
                  </a:lnTo>
                  <a:lnTo>
                    <a:pt x="2880" y="115"/>
                  </a:lnTo>
                  <a:lnTo>
                    <a:pt x="2880" y="121"/>
                  </a:lnTo>
                  <a:lnTo>
                    <a:pt x="2883" y="121"/>
                  </a:lnTo>
                  <a:lnTo>
                    <a:pt x="2885" y="121"/>
                  </a:lnTo>
                  <a:lnTo>
                    <a:pt x="2888" y="123"/>
                  </a:lnTo>
                  <a:lnTo>
                    <a:pt x="2889" y="125"/>
                  </a:lnTo>
                  <a:lnTo>
                    <a:pt x="2890" y="127"/>
                  </a:lnTo>
                  <a:lnTo>
                    <a:pt x="2892" y="130"/>
                  </a:lnTo>
                  <a:lnTo>
                    <a:pt x="2893" y="133"/>
                  </a:lnTo>
                  <a:lnTo>
                    <a:pt x="2895" y="136"/>
                  </a:lnTo>
                  <a:lnTo>
                    <a:pt x="2898" y="137"/>
                  </a:lnTo>
                  <a:lnTo>
                    <a:pt x="2899" y="140"/>
                  </a:lnTo>
                  <a:lnTo>
                    <a:pt x="2899" y="142"/>
                  </a:lnTo>
                  <a:lnTo>
                    <a:pt x="2900" y="143"/>
                  </a:lnTo>
                  <a:lnTo>
                    <a:pt x="2903" y="146"/>
                  </a:lnTo>
                  <a:lnTo>
                    <a:pt x="2904" y="147"/>
                  </a:lnTo>
                  <a:lnTo>
                    <a:pt x="2905" y="148"/>
                  </a:lnTo>
                  <a:lnTo>
                    <a:pt x="2906" y="150"/>
                  </a:lnTo>
                  <a:lnTo>
                    <a:pt x="2908" y="150"/>
                  </a:lnTo>
                  <a:lnTo>
                    <a:pt x="2909" y="151"/>
                  </a:lnTo>
                  <a:lnTo>
                    <a:pt x="2910" y="153"/>
                  </a:lnTo>
                  <a:lnTo>
                    <a:pt x="2910" y="157"/>
                  </a:lnTo>
                  <a:lnTo>
                    <a:pt x="2910" y="159"/>
                  </a:lnTo>
                  <a:lnTo>
                    <a:pt x="2910" y="162"/>
                  </a:lnTo>
                  <a:lnTo>
                    <a:pt x="2909" y="164"/>
                  </a:lnTo>
                  <a:lnTo>
                    <a:pt x="2909" y="176"/>
                  </a:lnTo>
                  <a:lnTo>
                    <a:pt x="2910" y="181"/>
                  </a:lnTo>
                  <a:lnTo>
                    <a:pt x="2911" y="186"/>
                  </a:lnTo>
                  <a:lnTo>
                    <a:pt x="2911" y="191"/>
                  </a:lnTo>
                  <a:lnTo>
                    <a:pt x="2911" y="194"/>
                  </a:lnTo>
                  <a:lnTo>
                    <a:pt x="2911" y="199"/>
                  </a:lnTo>
                  <a:lnTo>
                    <a:pt x="2914" y="204"/>
                  </a:lnTo>
                  <a:lnTo>
                    <a:pt x="2914" y="205"/>
                  </a:lnTo>
                  <a:lnTo>
                    <a:pt x="2914" y="207"/>
                  </a:lnTo>
                  <a:lnTo>
                    <a:pt x="2914" y="207"/>
                  </a:lnTo>
                  <a:lnTo>
                    <a:pt x="2915" y="205"/>
                  </a:lnTo>
                  <a:lnTo>
                    <a:pt x="2916" y="204"/>
                  </a:lnTo>
                  <a:lnTo>
                    <a:pt x="2918" y="203"/>
                  </a:lnTo>
                  <a:lnTo>
                    <a:pt x="2919" y="203"/>
                  </a:lnTo>
                  <a:lnTo>
                    <a:pt x="2919" y="202"/>
                  </a:lnTo>
                  <a:lnTo>
                    <a:pt x="2919" y="202"/>
                  </a:lnTo>
                  <a:lnTo>
                    <a:pt x="2920" y="199"/>
                  </a:lnTo>
                  <a:lnTo>
                    <a:pt x="2921" y="198"/>
                  </a:lnTo>
                  <a:lnTo>
                    <a:pt x="2921" y="197"/>
                  </a:lnTo>
                  <a:lnTo>
                    <a:pt x="2921" y="193"/>
                  </a:lnTo>
                  <a:lnTo>
                    <a:pt x="2919" y="182"/>
                  </a:lnTo>
                  <a:lnTo>
                    <a:pt x="2914" y="173"/>
                  </a:lnTo>
                  <a:lnTo>
                    <a:pt x="2914" y="147"/>
                  </a:lnTo>
                  <a:lnTo>
                    <a:pt x="2911" y="143"/>
                  </a:lnTo>
                  <a:lnTo>
                    <a:pt x="2910" y="140"/>
                  </a:lnTo>
                  <a:lnTo>
                    <a:pt x="2906" y="137"/>
                  </a:lnTo>
                  <a:lnTo>
                    <a:pt x="2904" y="133"/>
                  </a:lnTo>
                  <a:lnTo>
                    <a:pt x="2904" y="132"/>
                  </a:lnTo>
                  <a:lnTo>
                    <a:pt x="2903" y="131"/>
                  </a:lnTo>
                  <a:lnTo>
                    <a:pt x="2903" y="128"/>
                  </a:lnTo>
                  <a:lnTo>
                    <a:pt x="2900" y="126"/>
                  </a:lnTo>
                  <a:lnTo>
                    <a:pt x="2899" y="126"/>
                  </a:lnTo>
                  <a:lnTo>
                    <a:pt x="2898" y="126"/>
                  </a:lnTo>
                  <a:lnTo>
                    <a:pt x="2898" y="125"/>
                  </a:lnTo>
                  <a:lnTo>
                    <a:pt x="2895" y="123"/>
                  </a:lnTo>
                  <a:lnTo>
                    <a:pt x="2892" y="111"/>
                  </a:lnTo>
                  <a:lnTo>
                    <a:pt x="2890" y="100"/>
                  </a:lnTo>
                  <a:lnTo>
                    <a:pt x="2889" y="95"/>
                  </a:lnTo>
                  <a:lnTo>
                    <a:pt x="2888" y="89"/>
                  </a:lnTo>
                  <a:lnTo>
                    <a:pt x="2885" y="84"/>
                  </a:lnTo>
                  <a:lnTo>
                    <a:pt x="2885" y="80"/>
                  </a:lnTo>
                  <a:lnTo>
                    <a:pt x="2887" y="77"/>
                  </a:lnTo>
                  <a:lnTo>
                    <a:pt x="2888" y="75"/>
                  </a:lnTo>
                  <a:lnTo>
                    <a:pt x="2888" y="74"/>
                  </a:lnTo>
                  <a:lnTo>
                    <a:pt x="2889" y="71"/>
                  </a:lnTo>
                  <a:lnTo>
                    <a:pt x="2892" y="70"/>
                  </a:lnTo>
                  <a:lnTo>
                    <a:pt x="2893" y="70"/>
                  </a:lnTo>
                  <a:lnTo>
                    <a:pt x="2895" y="70"/>
                  </a:lnTo>
                  <a:lnTo>
                    <a:pt x="2896" y="71"/>
                  </a:lnTo>
                  <a:lnTo>
                    <a:pt x="2898" y="71"/>
                  </a:lnTo>
                  <a:lnTo>
                    <a:pt x="2901" y="72"/>
                  </a:lnTo>
                  <a:lnTo>
                    <a:pt x="2908" y="74"/>
                  </a:lnTo>
                  <a:lnTo>
                    <a:pt x="2913" y="74"/>
                  </a:lnTo>
                  <a:lnTo>
                    <a:pt x="2918" y="72"/>
                  </a:lnTo>
                  <a:lnTo>
                    <a:pt x="2920" y="69"/>
                  </a:lnTo>
                  <a:lnTo>
                    <a:pt x="2919" y="64"/>
                  </a:lnTo>
                  <a:lnTo>
                    <a:pt x="2918" y="59"/>
                  </a:lnTo>
                  <a:lnTo>
                    <a:pt x="2915" y="55"/>
                  </a:lnTo>
                  <a:lnTo>
                    <a:pt x="2914" y="51"/>
                  </a:lnTo>
                  <a:lnTo>
                    <a:pt x="2913" y="48"/>
                  </a:lnTo>
                  <a:lnTo>
                    <a:pt x="2914" y="45"/>
                  </a:lnTo>
                  <a:lnTo>
                    <a:pt x="2915" y="44"/>
                  </a:lnTo>
                  <a:lnTo>
                    <a:pt x="2914" y="41"/>
                  </a:lnTo>
                  <a:lnTo>
                    <a:pt x="2913" y="40"/>
                  </a:lnTo>
                  <a:lnTo>
                    <a:pt x="2911" y="39"/>
                  </a:lnTo>
                  <a:lnTo>
                    <a:pt x="2911" y="38"/>
                  </a:lnTo>
                  <a:lnTo>
                    <a:pt x="2911" y="34"/>
                  </a:lnTo>
                  <a:lnTo>
                    <a:pt x="2913" y="31"/>
                  </a:lnTo>
                  <a:lnTo>
                    <a:pt x="2914" y="29"/>
                  </a:lnTo>
                  <a:lnTo>
                    <a:pt x="2914" y="26"/>
                  </a:lnTo>
                  <a:lnTo>
                    <a:pt x="2915" y="24"/>
                  </a:lnTo>
                  <a:lnTo>
                    <a:pt x="2916" y="21"/>
                  </a:lnTo>
                  <a:lnTo>
                    <a:pt x="2919" y="18"/>
                  </a:lnTo>
                  <a:lnTo>
                    <a:pt x="2920" y="16"/>
                  </a:lnTo>
                  <a:lnTo>
                    <a:pt x="2923" y="14"/>
                  </a:lnTo>
                  <a:lnTo>
                    <a:pt x="2924" y="11"/>
                  </a:lnTo>
                  <a:lnTo>
                    <a:pt x="2925" y="9"/>
                  </a:lnTo>
                  <a:lnTo>
                    <a:pt x="2926" y="7"/>
                  </a:lnTo>
                  <a:lnTo>
                    <a:pt x="2928" y="5"/>
                  </a:lnTo>
                  <a:lnTo>
                    <a:pt x="2929" y="4"/>
                  </a:lnTo>
                  <a:lnTo>
                    <a:pt x="2930" y="3"/>
                  </a:lnTo>
                  <a:lnTo>
                    <a:pt x="2931" y="5"/>
                  </a:lnTo>
                  <a:lnTo>
                    <a:pt x="2933" y="5"/>
                  </a:lnTo>
                  <a:lnTo>
                    <a:pt x="2934" y="5"/>
                  </a:lnTo>
                  <a:lnTo>
                    <a:pt x="2935" y="5"/>
                  </a:lnTo>
                  <a:lnTo>
                    <a:pt x="2936" y="4"/>
                  </a:lnTo>
                  <a:lnTo>
                    <a:pt x="2938" y="3"/>
                  </a:lnTo>
                  <a:lnTo>
                    <a:pt x="2939" y="2"/>
                  </a:lnTo>
                  <a:lnTo>
                    <a:pt x="2940" y="0"/>
                  </a:lnTo>
                  <a:close/>
                </a:path>
              </a:pathLst>
            </a:custGeom>
            <a:grpFill/>
            <a:ln w="0">
              <a:solidFill>
                <a:sysClr val="window" lastClr="FFFFFF">
                  <a:lumMod val="95000"/>
                </a:sysClr>
              </a:solidFill>
              <a:prstDash val="solid"/>
              <a:round/>
            </a:ln>
          </p:spPr>
          <p:txBody>
            <a:bodyPr vert="horz" wrap="square" lIns="91399" tIns="45699" rIns="91399" bIns="45699" numCol="1" anchor="t" anchorCtr="0" compatLnSpc="1"/>
            <a:lstStyle/>
            <a:p>
              <a:pPr defTabSz="932180">
                <a:defRPr/>
              </a:pPr>
              <a:endParaRPr lang="en-GB" sz="1800" kern="0">
                <a:solidFill>
                  <a:srgbClr val="505050"/>
                </a:solidFill>
                <a:latin typeface="微软雅黑" panose="020B0503020204020204" pitchFamily="34" charset="-122"/>
                <a:ea typeface="微软雅黑" panose="020B0503020204020204" pitchFamily="34" charset="-122"/>
              </a:endParaRPr>
            </a:p>
          </p:txBody>
        </p:sp>
        <p:sp>
          <p:nvSpPr>
            <p:cNvPr id="73" name="Freeform 8"/>
            <p:cNvSpPr>
              <a:spLocks noEditPoints="1"/>
            </p:cNvSpPr>
            <p:nvPr/>
          </p:nvSpPr>
          <p:spPr bwMode="auto">
            <a:xfrm>
              <a:off x="5028" y="283"/>
              <a:ext cx="1117" cy="464"/>
            </a:xfrm>
            <a:custGeom>
              <a:avLst/>
              <a:gdLst>
                <a:gd name="T0" fmla="*/ 3296 w 3352"/>
                <a:gd name="T1" fmla="*/ 290 h 1393"/>
                <a:gd name="T2" fmla="*/ 3275 w 3352"/>
                <a:gd name="T3" fmla="*/ 336 h 1393"/>
                <a:gd name="T4" fmla="*/ 3278 w 3352"/>
                <a:gd name="T5" fmla="*/ 405 h 1393"/>
                <a:gd name="T6" fmla="*/ 3286 w 3352"/>
                <a:gd name="T7" fmla="*/ 473 h 1393"/>
                <a:gd name="T8" fmla="*/ 3260 w 3352"/>
                <a:gd name="T9" fmla="*/ 408 h 1393"/>
                <a:gd name="T10" fmla="*/ 3256 w 3352"/>
                <a:gd name="T11" fmla="*/ 342 h 1393"/>
                <a:gd name="T12" fmla="*/ 3269 w 3352"/>
                <a:gd name="T13" fmla="*/ 279 h 1393"/>
                <a:gd name="T14" fmla="*/ 3283 w 3352"/>
                <a:gd name="T15" fmla="*/ 241 h 1393"/>
                <a:gd name="T16" fmla="*/ 3352 w 3352"/>
                <a:gd name="T17" fmla="*/ 107 h 1393"/>
                <a:gd name="T18" fmla="*/ 1236 w 3352"/>
                <a:gd name="T19" fmla="*/ 159 h 1393"/>
                <a:gd name="T20" fmla="*/ 1257 w 3352"/>
                <a:gd name="T21" fmla="*/ 200 h 1393"/>
                <a:gd name="T22" fmla="*/ 1311 w 3352"/>
                <a:gd name="T23" fmla="*/ 292 h 1393"/>
                <a:gd name="T24" fmla="*/ 1377 w 3352"/>
                <a:gd name="T25" fmla="*/ 221 h 1393"/>
                <a:gd name="T26" fmla="*/ 1470 w 3352"/>
                <a:gd name="T27" fmla="*/ 203 h 1393"/>
                <a:gd name="T28" fmla="*/ 1455 w 3352"/>
                <a:gd name="T29" fmla="*/ 261 h 1393"/>
                <a:gd name="T30" fmla="*/ 1387 w 3352"/>
                <a:gd name="T31" fmla="*/ 349 h 1393"/>
                <a:gd name="T32" fmla="*/ 1261 w 3352"/>
                <a:gd name="T33" fmla="*/ 395 h 1393"/>
                <a:gd name="T34" fmla="*/ 1253 w 3352"/>
                <a:gd name="T35" fmla="*/ 514 h 1393"/>
                <a:gd name="T36" fmla="*/ 1147 w 3352"/>
                <a:gd name="T37" fmla="*/ 673 h 1393"/>
                <a:gd name="T38" fmla="*/ 1293 w 3352"/>
                <a:gd name="T39" fmla="*/ 836 h 1393"/>
                <a:gd name="T40" fmla="*/ 1463 w 3352"/>
                <a:gd name="T41" fmla="*/ 1012 h 1393"/>
                <a:gd name="T42" fmla="*/ 1536 w 3352"/>
                <a:gd name="T43" fmla="*/ 1048 h 1393"/>
                <a:gd name="T44" fmla="*/ 1573 w 3352"/>
                <a:gd name="T45" fmla="*/ 782 h 1393"/>
                <a:gd name="T46" fmla="*/ 1557 w 3352"/>
                <a:gd name="T47" fmla="*/ 626 h 1393"/>
                <a:gd name="T48" fmla="*/ 1674 w 3352"/>
                <a:gd name="T49" fmla="*/ 581 h 1393"/>
                <a:gd name="T50" fmla="*/ 1766 w 3352"/>
                <a:gd name="T51" fmla="*/ 688 h 1393"/>
                <a:gd name="T52" fmla="*/ 1851 w 3352"/>
                <a:gd name="T53" fmla="*/ 750 h 1393"/>
                <a:gd name="T54" fmla="*/ 1950 w 3352"/>
                <a:gd name="T55" fmla="*/ 812 h 1393"/>
                <a:gd name="T56" fmla="*/ 2049 w 3352"/>
                <a:gd name="T57" fmla="*/ 946 h 1393"/>
                <a:gd name="T58" fmla="*/ 1763 w 3352"/>
                <a:gd name="T59" fmla="*/ 1349 h 1393"/>
                <a:gd name="T60" fmla="*/ 1563 w 3352"/>
                <a:gd name="T61" fmla="*/ 1343 h 1393"/>
                <a:gd name="T62" fmla="*/ 1352 w 3352"/>
                <a:gd name="T63" fmla="*/ 1254 h 1393"/>
                <a:gd name="T64" fmla="*/ 1334 w 3352"/>
                <a:gd name="T65" fmla="*/ 1188 h 1393"/>
                <a:gd name="T66" fmla="*/ 363 w 3352"/>
                <a:gd name="T67" fmla="*/ 685 h 1393"/>
                <a:gd name="T68" fmla="*/ 25 w 3352"/>
                <a:gd name="T69" fmla="*/ 541 h 1393"/>
                <a:gd name="T70" fmla="*/ 66 w 3352"/>
                <a:gd name="T71" fmla="*/ 517 h 1393"/>
                <a:gd name="T72" fmla="*/ 37 w 3352"/>
                <a:gd name="T73" fmla="*/ 435 h 1393"/>
                <a:gd name="T74" fmla="*/ 123 w 3352"/>
                <a:gd name="T75" fmla="*/ 322 h 1393"/>
                <a:gd name="T76" fmla="*/ 172 w 3352"/>
                <a:gd name="T77" fmla="*/ 296 h 1393"/>
                <a:gd name="T78" fmla="*/ 213 w 3352"/>
                <a:gd name="T79" fmla="*/ 320 h 1393"/>
                <a:gd name="T80" fmla="*/ 350 w 3352"/>
                <a:gd name="T81" fmla="*/ 322 h 1393"/>
                <a:gd name="T82" fmla="*/ 436 w 3352"/>
                <a:gd name="T83" fmla="*/ 300 h 1393"/>
                <a:gd name="T84" fmla="*/ 500 w 3352"/>
                <a:gd name="T85" fmla="*/ 267 h 1393"/>
                <a:gd name="T86" fmla="*/ 577 w 3352"/>
                <a:gd name="T87" fmla="*/ 244 h 1393"/>
                <a:gd name="T88" fmla="*/ 667 w 3352"/>
                <a:gd name="T89" fmla="*/ 261 h 1393"/>
                <a:gd name="T90" fmla="*/ 757 w 3352"/>
                <a:gd name="T91" fmla="*/ 332 h 1393"/>
                <a:gd name="T92" fmla="*/ 923 w 3352"/>
                <a:gd name="T93" fmla="*/ 281 h 1393"/>
                <a:gd name="T94" fmla="*/ 1069 w 3352"/>
                <a:gd name="T95" fmla="*/ 300 h 1393"/>
                <a:gd name="T96" fmla="*/ 1101 w 3352"/>
                <a:gd name="T97" fmla="*/ 183 h 1393"/>
                <a:gd name="T98" fmla="*/ 1132 w 3352"/>
                <a:gd name="T99" fmla="*/ 297 h 1393"/>
                <a:gd name="T100" fmla="*/ 1187 w 3352"/>
                <a:gd name="T101" fmla="*/ 211 h 1393"/>
                <a:gd name="T102" fmla="*/ 1156 w 3352"/>
                <a:gd name="T103" fmla="*/ 87 h 1393"/>
                <a:gd name="T104" fmla="*/ 964 w 3352"/>
                <a:gd name="T105" fmla="*/ 77 h 1393"/>
                <a:gd name="T106" fmla="*/ 1022 w 3352"/>
                <a:gd name="T107" fmla="*/ 209 h 1393"/>
                <a:gd name="T108" fmla="*/ 944 w 3352"/>
                <a:gd name="T109" fmla="*/ 252 h 1393"/>
                <a:gd name="T110" fmla="*/ 828 w 3352"/>
                <a:gd name="T111" fmla="*/ 289 h 1393"/>
                <a:gd name="T112" fmla="*/ 806 w 3352"/>
                <a:gd name="T113" fmla="*/ 204 h 1393"/>
                <a:gd name="T114" fmla="*/ 740 w 3352"/>
                <a:gd name="T115" fmla="*/ 153 h 1393"/>
                <a:gd name="T116" fmla="*/ 735 w 3352"/>
                <a:gd name="T117" fmla="*/ 85 h 1393"/>
                <a:gd name="T118" fmla="*/ 835 w 3352"/>
                <a:gd name="T119" fmla="*/ 60 h 1393"/>
                <a:gd name="T120" fmla="*/ 878 w 3352"/>
                <a:gd name="T121" fmla="*/ 48 h 1393"/>
                <a:gd name="T122" fmla="*/ 924 w 3352"/>
                <a:gd name="T123" fmla="*/ 31 h 1393"/>
                <a:gd name="T124" fmla="*/ 947 w 3352"/>
                <a:gd name="T125" fmla="*/ 4 h 1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52" h="1393">
                  <a:moveTo>
                    <a:pt x="3317" y="220"/>
                  </a:moveTo>
                  <a:lnTo>
                    <a:pt x="3319" y="221"/>
                  </a:lnTo>
                  <a:lnTo>
                    <a:pt x="3322" y="224"/>
                  </a:lnTo>
                  <a:lnTo>
                    <a:pt x="3326" y="226"/>
                  </a:lnTo>
                  <a:lnTo>
                    <a:pt x="3327" y="230"/>
                  </a:lnTo>
                  <a:lnTo>
                    <a:pt x="3327" y="234"/>
                  </a:lnTo>
                  <a:lnTo>
                    <a:pt x="3330" y="240"/>
                  </a:lnTo>
                  <a:lnTo>
                    <a:pt x="3330" y="245"/>
                  </a:lnTo>
                  <a:lnTo>
                    <a:pt x="3331" y="249"/>
                  </a:lnTo>
                  <a:lnTo>
                    <a:pt x="3331" y="252"/>
                  </a:lnTo>
                  <a:lnTo>
                    <a:pt x="3329" y="257"/>
                  </a:lnTo>
                  <a:lnTo>
                    <a:pt x="3329" y="260"/>
                  </a:lnTo>
                  <a:lnTo>
                    <a:pt x="3327" y="262"/>
                  </a:lnTo>
                  <a:lnTo>
                    <a:pt x="3326" y="265"/>
                  </a:lnTo>
                  <a:lnTo>
                    <a:pt x="3325" y="266"/>
                  </a:lnTo>
                  <a:lnTo>
                    <a:pt x="3322" y="267"/>
                  </a:lnTo>
                  <a:lnTo>
                    <a:pt x="3321" y="267"/>
                  </a:lnTo>
                  <a:lnTo>
                    <a:pt x="3320" y="266"/>
                  </a:lnTo>
                  <a:lnTo>
                    <a:pt x="3319" y="266"/>
                  </a:lnTo>
                  <a:lnTo>
                    <a:pt x="3317" y="266"/>
                  </a:lnTo>
                  <a:lnTo>
                    <a:pt x="3316" y="266"/>
                  </a:lnTo>
                  <a:lnTo>
                    <a:pt x="3315" y="267"/>
                  </a:lnTo>
                  <a:lnTo>
                    <a:pt x="3314" y="269"/>
                  </a:lnTo>
                  <a:lnTo>
                    <a:pt x="3312" y="271"/>
                  </a:lnTo>
                  <a:lnTo>
                    <a:pt x="3311" y="274"/>
                  </a:lnTo>
                  <a:lnTo>
                    <a:pt x="3310" y="276"/>
                  </a:lnTo>
                  <a:lnTo>
                    <a:pt x="3307" y="276"/>
                  </a:lnTo>
                  <a:lnTo>
                    <a:pt x="3306" y="276"/>
                  </a:lnTo>
                  <a:lnTo>
                    <a:pt x="3306" y="277"/>
                  </a:lnTo>
                  <a:lnTo>
                    <a:pt x="3305" y="279"/>
                  </a:lnTo>
                  <a:lnTo>
                    <a:pt x="3304" y="281"/>
                  </a:lnTo>
                  <a:lnTo>
                    <a:pt x="3304" y="282"/>
                  </a:lnTo>
                  <a:lnTo>
                    <a:pt x="3302" y="285"/>
                  </a:lnTo>
                  <a:lnTo>
                    <a:pt x="3301" y="287"/>
                  </a:lnTo>
                  <a:lnTo>
                    <a:pt x="3299" y="289"/>
                  </a:lnTo>
                  <a:lnTo>
                    <a:pt x="3296" y="290"/>
                  </a:lnTo>
                  <a:lnTo>
                    <a:pt x="3296" y="301"/>
                  </a:lnTo>
                  <a:lnTo>
                    <a:pt x="3296" y="302"/>
                  </a:lnTo>
                  <a:lnTo>
                    <a:pt x="3295" y="303"/>
                  </a:lnTo>
                  <a:lnTo>
                    <a:pt x="3293" y="305"/>
                  </a:lnTo>
                  <a:lnTo>
                    <a:pt x="3290" y="306"/>
                  </a:lnTo>
                  <a:lnTo>
                    <a:pt x="3290" y="313"/>
                  </a:lnTo>
                  <a:lnTo>
                    <a:pt x="3290" y="317"/>
                  </a:lnTo>
                  <a:lnTo>
                    <a:pt x="3290" y="318"/>
                  </a:lnTo>
                  <a:lnTo>
                    <a:pt x="3290" y="317"/>
                  </a:lnTo>
                  <a:lnTo>
                    <a:pt x="3288" y="316"/>
                  </a:lnTo>
                  <a:lnTo>
                    <a:pt x="3286" y="316"/>
                  </a:lnTo>
                  <a:lnTo>
                    <a:pt x="3285" y="317"/>
                  </a:lnTo>
                  <a:lnTo>
                    <a:pt x="3285" y="318"/>
                  </a:lnTo>
                  <a:lnTo>
                    <a:pt x="3285" y="321"/>
                  </a:lnTo>
                  <a:lnTo>
                    <a:pt x="3286" y="323"/>
                  </a:lnTo>
                  <a:lnTo>
                    <a:pt x="3286" y="325"/>
                  </a:lnTo>
                  <a:lnTo>
                    <a:pt x="3285" y="327"/>
                  </a:lnTo>
                  <a:lnTo>
                    <a:pt x="3285" y="327"/>
                  </a:lnTo>
                  <a:lnTo>
                    <a:pt x="3284" y="327"/>
                  </a:lnTo>
                  <a:lnTo>
                    <a:pt x="3284" y="327"/>
                  </a:lnTo>
                  <a:lnTo>
                    <a:pt x="3284" y="328"/>
                  </a:lnTo>
                  <a:lnTo>
                    <a:pt x="3285" y="330"/>
                  </a:lnTo>
                  <a:lnTo>
                    <a:pt x="3285" y="332"/>
                  </a:lnTo>
                  <a:lnTo>
                    <a:pt x="3285" y="335"/>
                  </a:lnTo>
                  <a:lnTo>
                    <a:pt x="3285" y="337"/>
                  </a:lnTo>
                  <a:lnTo>
                    <a:pt x="3285" y="339"/>
                  </a:lnTo>
                  <a:lnTo>
                    <a:pt x="3285" y="339"/>
                  </a:lnTo>
                  <a:lnTo>
                    <a:pt x="3283" y="338"/>
                  </a:lnTo>
                  <a:lnTo>
                    <a:pt x="3280" y="335"/>
                  </a:lnTo>
                  <a:lnTo>
                    <a:pt x="3279" y="333"/>
                  </a:lnTo>
                  <a:lnTo>
                    <a:pt x="3276" y="332"/>
                  </a:lnTo>
                  <a:lnTo>
                    <a:pt x="3275" y="331"/>
                  </a:lnTo>
                  <a:lnTo>
                    <a:pt x="3274" y="332"/>
                  </a:lnTo>
                  <a:lnTo>
                    <a:pt x="3274" y="333"/>
                  </a:lnTo>
                  <a:lnTo>
                    <a:pt x="3274" y="335"/>
                  </a:lnTo>
                  <a:lnTo>
                    <a:pt x="3275" y="336"/>
                  </a:lnTo>
                  <a:lnTo>
                    <a:pt x="3276" y="337"/>
                  </a:lnTo>
                  <a:lnTo>
                    <a:pt x="3278" y="338"/>
                  </a:lnTo>
                  <a:lnTo>
                    <a:pt x="3279" y="341"/>
                  </a:lnTo>
                  <a:lnTo>
                    <a:pt x="3280" y="343"/>
                  </a:lnTo>
                  <a:lnTo>
                    <a:pt x="3281" y="344"/>
                  </a:lnTo>
                  <a:lnTo>
                    <a:pt x="3281" y="347"/>
                  </a:lnTo>
                  <a:lnTo>
                    <a:pt x="3281" y="347"/>
                  </a:lnTo>
                  <a:lnTo>
                    <a:pt x="3279" y="348"/>
                  </a:lnTo>
                  <a:lnTo>
                    <a:pt x="3283" y="356"/>
                  </a:lnTo>
                  <a:lnTo>
                    <a:pt x="3281" y="357"/>
                  </a:lnTo>
                  <a:lnTo>
                    <a:pt x="3281" y="357"/>
                  </a:lnTo>
                  <a:lnTo>
                    <a:pt x="3280" y="356"/>
                  </a:lnTo>
                  <a:lnTo>
                    <a:pt x="3279" y="354"/>
                  </a:lnTo>
                  <a:lnTo>
                    <a:pt x="3279" y="353"/>
                  </a:lnTo>
                  <a:lnTo>
                    <a:pt x="3278" y="354"/>
                  </a:lnTo>
                  <a:lnTo>
                    <a:pt x="3278" y="356"/>
                  </a:lnTo>
                  <a:lnTo>
                    <a:pt x="3278" y="357"/>
                  </a:lnTo>
                  <a:lnTo>
                    <a:pt x="3278" y="358"/>
                  </a:lnTo>
                  <a:lnTo>
                    <a:pt x="3279" y="358"/>
                  </a:lnTo>
                  <a:lnTo>
                    <a:pt x="3280" y="361"/>
                  </a:lnTo>
                  <a:lnTo>
                    <a:pt x="3281" y="364"/>
                  </a:lnTo>
                  <a:lnTo>
                    <a:pt x="3283" y="367"/>
                  </a:lnTo>
                  <a:lnTo>
                    <a:pt x="3279" y="367"/>
                  </a:lnTo>
                  <a:lnTo>
                    <a:pt x="3279" y="369"/>
                  </a:lnTo>
                  <a:lnTo>
                    <a:pt x="3280" y="372"/>
                  </a:lnTo>
                  <a:lnTo>
                    <a:pt x="3280" y="373"/>
                  </a:lnTo>
                  <a:lnTo>
                    <a:pt x="3280" y="374"/>
                  </a:lnTo>
                  <a:lnTo>
                    <a:pt x="3279" y="374"/>
                  </a:lnTo>
                  <a:lnTo>
                    <a:pt x="3279" y="376"/>
                  </a:lnTo>
                  <a:lnTo>
                    <a:pt x="3278" y="377"/>
                  </a:lnTo>
                  <a:lnTo>
                    <a:pt x="3278" y="381"/>
                  </a:lnTo>
                  <a:lnTo>
                    <a:pt x="3279" y="383"/>
                  </a:lnTo>
                  <a:lnTo>
                    <a:pt x="3279" y="387"/>
                  </a:lnTo>
                  <a:lnTo>
                    <a:pt x="3279" y="390"/>
                  </a:lnTo>
                  <a:lnTo>
                    <a:pt x="3279" y="393"/>
                  </a:lnTo>
                  <a:lnTo>
                    <a:pt x="3278" y="405"/>
                  </a:lnTo>
                  <a:lnTo>
                    <a:pt x="3279" y="419"/>
                  </a:lnTo>
                  <a:lnTo>
                    <a:pt x="3284" y="434"/>
                  </a:lnTo>
                  <a:lnTo>
                    <a:pt x="3288" y="449"/>
                  </a:lnTo>
                  <a:lnTo>
                    <a:pt x="3290" y="450"/>
                  </a:lnTo>
                  <a:lnTo>
                    <a:pt x="3291" y="453"/>
                  </a:lnTo>
                  <a:lnTo>
                    <a:pt x="3293" y="455"/>
                  </a:lnTo>
                  <a:lnTo>
                    <a:pt x="3294" y="459"/>
                  </a:lnTo>
                  <a:lnTo>
                    <a:pt x="3295" y="461"/>
                  </a:lnTo>
                  <a:lnTo>
                    <a:pt x="3296" y="464"/>
                  </a:lnTo>
                  <a:lnTo>
                    <a:pt x="3296" y="465"/>
                  </a:lnTo>
                  <a:lnTo>
                    <a:pt x="3297" y="465"/>
                  </a:lnTo>
                  <a:lnTo>
                    <a:pt x="3299" y="468"/>
                  </a:lnTo>
                  <a:lnTo>
                    <a:pt x="3300" y="469"/>
                  </a:lnTo>
                  <a:lnTo>
                    <a:pt x="3301" y="471"/>
                  </a:lnTo>
                  <a:lnTo>
                    <a:pt x="3302" y="474"/>
                  </a:lnTo>
                  <a:lnTo>
                    <a:pt x="3304" y="476"/>
                  </a:lnTo>
                  <a:lnTo>
                    <a:pt x="3305" y="479"/>
                  </a:lnTo>
                  <a:lnTo>
                    <a:pt x="3305" y="480"/>
                  </a:lnTo>
                  <a:lnTo>
                    <a:pt x="3304" y="481"/>
                  </a:lnTo>
                  <a:lnTo>
                    <a:pt x="3301" y="480"/>
                  </a:lnTo>
                  <a:lnTo>
                    <a:pt x="3300" y="479"/>
                  </a:lnTo>
                  <a:lnTo>
                    <a:pt x="3300" y="476"/>
                  </a:lnTo>
                  <a:lnTo>
                    <a:pt x="3299" y="475"/>
                  </a:lnTo>
                  <a:lnTo>
                    <a:pt x="3297" y="474"/>
                  </a:lnTo>
                  <a:lnTo>
                    <a:pt x="3295" y="474"/>
                  </a:lnTo>
                  <a:lnTo>
                    <a:pt x="3294" y="476"/>
                  </a:lnTo>
                  <a:lnTo>
                    <a:pt x="3294" y="478"/>
                  </a:lnTo>
                  <a:lnTo>
                    <a:pt x="3294" y="478"/>
                  </a:lnTo>
                  <a:lnTo>
                    <a:pt x="3293" y="479"/>
                  </a:lnTo>
                  <a:lnTo>
                    <a:pt x="3291" y="479"/>
                  </a:lnTo>
                  <a:lnTo>
                    <a:pt x="3291" y="479"/>
                  </a:lnTo>
                  <a:lnTo>
                    <a:pt x="3290" y="478"/>
                  </a:lnTo>
                  <a:lnTo>
                    <a:pt x="3289" y="475"/>
                  </a:lnTo>
                  <a:lnTo>
                    <a:pt x="3289" y="474"/>
                  </a:lnTo>
                  <a:lnTo>
                    <a:pt x="3288" y="473"/>
                  </a:lnTo>
                  <a:lnTo>
                    <a:pt x="3286" y="473"/>
                  </a:lnTo>
                  <a:lnTo>
                    <a:pt x="3285" y="473"/>
                  </a:lnTo>
                  <a:lnTo>
                    <a:pt x="3283" y="471"/>
                  </a:lnTo>
                  <a:lnTo>
                    <a:pt x="3281" y="470"/>
                  </a:lnTo>
                  <a:lnTo>
                    <a:pt x="3280" y="469"/>
                  </a:lnTo>
                  <a:lnTo>
                    <a:pt x="3279" y="468"/>
                  </a:lnTo>
                  <a:lnTo>
                    <a:pt x="3278" y="464"/>
                  </a:lnTo>
                  <a:lnTo>
                    <a:pt x="3278" y="461"/>
                  </a:lnTo>
                  <a:lnTo>
                    <a:pt x="3279" y="460"/>
                  </a:lnTo>
                  <a:lnTo>
                    <a:pt x="3279" y="458"/>
                  </a:lnTo>
                  <a:lnTo>
                    <a:pt x="3279" y="456"/>
                  </a:lnTo>
                  <a:lnTo>
                    <a:pt x="3279" y="455"/>
                  </a:lnTo>
                  <a:lnTo>
                    <a:pt x="3278" y="453"/>
                  </a:lnTo>
                  <a:lnTo>
                    <a:pt x="3276" y="449"/>
                  </a:lnTo>
                  <a:lnTo>
                    <a:pt x="3275" y="446"/>
                  </a:lnTo>
                  <a:lnTo>
                    <a:pt x="3274" y="443"/>
                  </a:lnTo>
                  <a:lnTo>
                    <a:pt x="3271" y="440"/>
                  </a:lnTo>
                  <a:lnTo>
                    <a:pt x="3271" y="439"/>
                  </a:lnTo>
                  <a:lnTo>
                    <a:pt x="3270" y="438"/>
                  </a:lnTo>
                  <a:lnTo>
                    <a:pt x="3269" y="436"/>
                  </a:lnTo>
                  <a:lnTo>
                    <a:pt x="3266" y="436"/>
                  </a:lnTo>
                  <a:lnTo>
                    <a:pt x="3264" y="436"/>
                  </a:lnTo>
                  <a:lnTo>
                    <a:pt x="3263" y="435"/>
                  </a:lnTo>
                  <a:lnTo>
                    <a:pt x="3260" y="434"/>
                  </a:lnTo>
                  <a:lnTo>
                    <a:pt x="3259" y="432"/>
                  </a:lnTo>
                  <a:lnTo>
                    <a:pt x="3256" y="428"/>
                  </a:lnTo>
                  <a:lnTo>
                    <a:pt x="3256" y="425"/>
                  </a:lnTo>
                  <a:lnTo>
                    <a:pt x="3256" y="423"/>
                  </a:lnTo>
                  <a:lnTo>
                    <a:pt x="3255" y="419"/>
                  </a:lnTo>
                  <a:lnTo>
                    <a:pt x="3255" y="417"/>
                  </a:lnTo>
                  <a:lnTo>
                    <a:pt x="3255" y="414"/>
                  </a:lnTo>
                  <a:lnTo>
                    <a:pt x="3255" y="412"/>
                  </a:lnTo>
                  <a:lnTo>
                    <a:pt x="3255" y="412"/>
                  </a:lnTo>
                  <a:lnTo>
                    <a:pt x="3256" y="412"/>
                  </a:lnTo>
                  <a:lnTo>
                    <a:pt x="3258" y="410"/>
                  </a:lnTo>
                  <a:lnTo>
                    <a:pt x="3259" y="409"/>
                  </a:lnTo>
                  <a:lnTo>
                    <a:pt x="3260" y="408"/>
                  </a:lnTo>
                  <a:lnTo>
                    <a:pt x="3260" y="405"/>
                  </a:lnTo>
                  <a:lnTo>
                    <a:pt x="3260" y="403"/>
                  </a:lnTo>
                  <a:lnTo>
                    <a:pt x="3259" y="400"/>
                  </a:lnTo>
                  <a:lnTo>
                    <a:pt x="3259" y="398"/>
                  </a:lnTo>
                  <a:lnTo>
                    <a:pt x="3259" y="390"/>
                  </a:lnTo>
                  <a:lnTo>
                    <a:pt x="3258" y="389"/>
                  </a:lnTo>
                  <a:lnTo>
                    <a:pt x="3256" y="389"/>
                  </a:lnTo>
                  <a:lnTo>
                    <a:pt x="3256" y="388"/>
                  </a:lnTo>
                  <a:lnTo>
                    <a:pt x="3256" y="387"/>
                  </a:lnTo>
                  <a:lnTo>
                    <a:pt x="3256" y="386"/>
                  </a:lnTo>
                  <a:lnTo>
                    <a:pt x="3256" y="383"/>
                  </a:lnTo>
                  <a:lnTo>
                    <a:pt x="3255" y="382"/>
                  </a:lnTo>
                  <a:lnTo>
                    <a:pt x="3255" y="381"/>
                  </a:lnTo>
                  <a:lnTo>
                    <a:pt x="3255" y="378"/>
                  </a:lnTo>
                  <a:lnTo>
                    <a:pt x="3255" y="378"/>
                  </a:lnTo>
                  <a:lnTo>
                    <a:pt x="3256" y="377"/>
                  </a:lnTo>
                  <a:lnTo>
                    <a:pt x="3256" y="378"/>
                  </a:lnTo>
                  <a:lnTo>
                    <a:pt x="3258" y="379"/>
                  </a:lnTo>
                  <a:lnTo>
                    <a:pt x="3259" y="378"/>
                  </a:lnTo>
                  <a:lnTo>
                    <a:pt x="3259" y="377"/>
                  </a:lnTo>
                  <a:lnTo>
                    <a:pt x="3258" y="373"/>
                  </a:lnTo>
                  <a:lnTo>
                    <a:pt x="3258" y="369"/>
                  </a:lnTo>
                  <a:lnTo>
                    <a:pt x="3258" y="366"/>
                  </a:lnTo>
                  <a:lnTo>
                    <a:pt x="3258" y="364"/>
                  </a:lnTo>
                  <a:lnTo>
                    <a:pt x="3259" y="364"/>
                  </a:lnTo>
                  <a:lnTo>
                    <a:pt x="3260" y="363"/>
                  </a:lnTo>
                  <a:lnTo>
                    <a:pt x="3261" y="362"/>
                  </a:lnTo>
                  <a:lnTo>
                    <a:pt x="3261" y="361"/>
                  </a:lnTo>
                  <a:lnTo>
                    <a:pt x="3261" y="358"/>
                  </a:lnTo>
                  <a:lnTo>
                    <a:pt x="3261" y="356"/>
                  </a:lnTo>
                  <a:lnTo>
                    <a:pt x="3261" y="353"/>
                  </a:lnTo>
                  <a:lnTo>
                    <a:pt x="3260" y="351"/>
                  </a:lnTo>
                  <a:lnTo>
                    <a:pt x="3259" y="348"/>
                  </a:lnTo>
                  <a:lnTo>
                    <a:pt x="3258" y="347"/>
                  </a:lnTo>
                  <a:lnTo>
                    <a:pt x="3256" y="344"/>
                  </a:lnTo>
                  <a:lnTo>
                    <a:pt x="3256" y="342"/>
                  </a:lnTo>
                  <a:lnTo>
                    <a:pt x="3258" y="341"/>
                  </a:lnTo>
                  <a:lnTo>
                    <a:pt x="3258" y="338"/>
                  </a:lnTo>
                  <a:lnTo>
                    <a:pt x="3259" y="336"/>
                  </a:lnTo>
                  <a:lnTo>
                    <a:pt x="3259" y="335"/>
                  </a:lnTo>
                  <a:lnTo>
                    <a:pt x="3259" y="322"/>
                  </a:lnTo>
                  <a:lnTo>
                    <a:pt x="3261" y="318"/>
                  </a:lnTo>
                  <a:lnTo>
                    <a:pt x="3261" y="316"/>
                  </a:lnTo>
                  <a:lnTo>
                    <a:pt x="3261" y="313"/>
                  </a:lnTo>
                  <a:lnTo>
                    <a:pt x="3261" y="303"/>
                  </a:lnTo>
                  <a:lnTo>
                    <a:pt x="3261" y="301"/>
                  </a:lnTo>
                  <a:lnTo>
                    <a:pt x="3260" y="301"/>
                  </a:lnTo>
                  <a:lnTo>
                    <a:pt x="3260" y="300"/>
                  </a:lnTo>
                  <a:lnTo>
                    <a:pt x="3259" y="297"/>
                  </a:lnTo>
                  <a:lnTo>
                    <a:pt x="3258" y="296"/>
                  </a:lnTo>
                  <a:lnTo>
                    <a:pt x="3256" y="293"/>
                  </a:lnTo>
                  <a:lnTo>
                    <a:pt x="3256" y="290"/>
                  </a:lnTo>
                  <a:lnTo>
                    <a:pt x="3255" y="287"/>
                  </a:lnTo>
                  <a:lnTo>
                    <a:pt x="3255" y="285"/>
                  </a:lnTo>
                  <a:lnTo>
                    <a:pt x="3255" y="282"/>
                  </a:lnTo>
                  <a:lnTo>
                    <a:pt x="3256" y="282"/>
                  </a:lnTo>
                  <a:lnTo>
                    <a:pt x="3256" y="282"/>
                  </a:lnTo>
                  <a:lnTo>
                    <a:pt x="3258" y="282"/>
                  </a:lnTo>
                  <a:lnTo>
                    <a:pt x="3258" y="284"/>
                  </a:lnTo>
                  <a:lnTo>
                    <a:pt x="3259" y="282"/>
                  </a:lnTo>
                  <a:lnTo>
                    <a:pt x="3259" y="282"/>
                  </a:lnTo>
                  <a:lnTo>
                    <a:pt x="3259" y="281"/>
                  </a:lnTo>
                  <a:lnTo>
                    <a:pt x="3259" y="280"/>
                  </a:lnTo>
                  <a:lnTo>
                    <a:pt x="3260" y="279"/>
                  </a:lnTo>
                  <a:lnTo>
                    <a:pt x="3260" y="277"/>
                  </a:lnTo>
                  <a:lnTo>
                    <a:pt x="3261" y="276"/>
                  </a:lnTo>
                  <a:lnTo>
                    <a:pt x="3264" y="279"/>
                  </a:lnTo>
                  <a:lnTo>
                    <a:pt x="3264" y="280"/>
                  </a:lnTo>
                  <a:lnTo>
                    <a:pt x="3265" y="280"/>
                  </a:lnTo>
                  <a:lnTo>
                    <a:pt x="3266" y="280"/>
                  </a:lnTo>
                  <a:lnTo>
                    <a:pt x="3268" y="280"/>
                  </a:lnTo>
                  <a:lnTo>
                    <a:pt x="3269" y="279"/>
                  </a:lnTo>
                  <a:lnTo>
                    <a:pt x="3268" y="276"/>
                  </a:lnTo>
                  <a:lnTo>
                    <a:pt x="3268" y="274"/>
                  </a:lnTo>
                  <a:lnTo>
                    <a:pt x="3268" y="271"/>
                  </a:lnTo>
                  <a:lnTo>
                    <a:pt x="3266" y="270"/>
                  </a:lnTo>
                  <a:lnTo>
                    <a:pt x="3266" y="267"/>
                  </a:lnTo>
                  <a:lnTo>
                    <a:pt x="3265" y="266"/>
                  </a:lnTo>
                  <a:lnTo>
                    <a:pt x="3266" y="266"/>
                  </a:lnTo>
                  <a:lnTo>
                    <a:pt x="3268" y="266"/>
                  </a:lnTo>
                  <a:lnTo>
                    <a:pt x="3269" y="266"/>
                  </a:lnTo>
                  <a:lnTo>
                    <a:pt x="3270" y="266"/>
                  </a:lnTo>
                  <a:lnTo>
                    <a:pt x="3270" y="265"/>
                  </a:lnTo>
                  <a:lnTo>
                    <a:pt x="3270" y="262"/>
                  </a:lnTo>
                  <a:lnTo>
                    <a:pt x="3270" y="261"/>
                  </a:lnTo>
                  <a:lnTo>
                    <a:pt x="3270" y="259"/>
                  </a:lnTo>
                  <a:lnTo>
                    <a:pt x="3270" y="256"/>
                  </a:lnTo>
                  <a:lnTo>
                    <a:pt x="3270" y="255"/>
                  </a:lnTo>
                  <a:lnTo>
                    <a:pt x="3273" y="255"/>
                  </a:lnTo>
                  <a:lnTo>
                    <a:pt x="3274" y="254"/>
                  </a:lnTo>
                  <a:lnTo>
                    <a:pt x="3275" y="254"/>
                  </a:lnTo>
                  <a:lnTo>
                    <a:pt x="3276" y="254"/>
                  </a:lnTo>
                  <a:lnTo>
                    <a:pt x="3276" y="252"/>
                  </a:lnTo>
                  <a:lnTo>
                    <a:pt x="3276" y="247"/>
                  </a:lnTo>
                  <a:lnTo>
                    <a:pt x="3278" y="247"/>
                  </a:lnTo>
                  <a:lnTo>
                    <a:pt x="3279" y="249"/>
                  </a:lnTo>
                  <a:lnTo>
                    <a:pt x="3279" y="250"/>
                  </a:lnTo>
                  <a:lnTo>
                    <a:pt x="3280" y="251"/>
                  </a:lnTo>
                  <a:lnTo>
                    <a:pt x="3281" y="252"/>
                  </a:lnTo>
                  <a:lnTo>
                    <a:pt x="3281" y="252"/>
                  </a:lnTo>
                  <a:lnTo>
                    <a:pt x="3281" y="252"/>
                  </a:lnTo>
                  <a:lnTo>
                    <a:pt x="3283" y="250"/>
                  </a:lnTo>
                  <a:lnTo>
                    <a:pt x="3281" y="247"/>
                  </a:lnTo>
                  <a:lnTo>
                    <a:pt x="3281" y="246"/>
                  </a:lnTo>
                  <a:lnTo>
                    <a:pt x="3281" y="244"/>
                  </a:lnTo>
                  <a:lnTo>
                    <a:pt x="3281" y="242"/>
                  </a:lnTo>
                  <a:lnTo>
                    <a:pt x="3281" y="241"/>
                  </a:lnTo>
                  <a:lnTo>
                    <a:pt x="3283" y="241"/>
                  </a:lnTo>
                  <a:lnTo>
                    <a:pt x="3285" y="242"/>
                  </a:lnTo>
                  <a:lnTo>
                    <a:pt x="3286" y="242"/>
                  </a:lnTo>
                  <a:lnTo>
                    <a:pt x="3288" y="244"/>
                  </a:lnTo>
                  <a:lnTo>
                    <a:pt x="3289" y="245"/>
                  </a:lnTo>
                  <a:lnTo>
                    <a:pt x="3290" y="247"/>
                  </a:lnTo>
                  <a:lnTo>
                    <a:pt x="3293" y="247"/>
                  </a:lnTo>
                  <a:lnTo>
                    <a:pt x="3293" y="246"/>
                  </a:lnTo>
                  <a:lnTo>
                    <a:pt x="3294" y="245"/>
                  </a:lnTo>
                  <a:lnTo>
                    <a:pt x="3294" y="245"/>
                  </a:lnTo>
                  <a:lnTo>
                    <a:pt x="3295" y="245"/>
                  </a:lnTo>
                  <a:lnTo>
                    <a:pt x="3297" y="246"/>
                  </a:lnTo>
                  <a:lnTo>
                    <a:pt x="3300" y="246"/>
                  </a:lnTo>
                  <a:lnTo>
                    <a:pt x="3302" y="245"/>
                  </a:lnTo>
                  <a:lnTo>
                    <a:pt x="3305" y="242"/>
                  </a:lnTo>
                  <a:lnTo>
                    <a:pt x="3306" y="241"/>
                  </a:lnTo>
                  <a:lnTo>
                    <a:pt x="3307" y="240"/>
                  </a:lnTo>
                  <a:lnTo>
                    <a:pt x="3309" y="239"/>
                  </a:lnTo>
                  <a:lnTo>
                    <a:pt x="3309" y="238"/>
                  </a:lnTo>
                  <a:lnTo>
                    <a:pt x="3309" y="236"/>
                  </a:lnTo>
                  <a:lnTo>
                    <a:pt x="3307" y="234"/>
                  </a:lnTo>
                  <a:lnTo>
                    <a:pt x="3307" y="230"/>
                  </a:lnTo>
                  <a:lnTo>
                    <a:pt x="3309" y="226"/>
                  </a:lnTo>
                  <a:lnTo>
                    <a:pt x="3311" y="224"/>
                  </a:lnTo>
                  <a:lnTo>
                    <a:pt x="3312" y="223"/>
                  </a:lnTo>
                  <a:lnTo>
                    <a:pt x="3314" y="221"/>
                  </a:lnTo>
                  <a:lnTo>
                    <a:pt x="3316" y="221"/>
                  </a:lnTo>
                  <a:lnTo>
                    <a:pt x="3317" y="220"/>
                  </a:lnTo>
                  <a:close/>
                  <a:moveTo>
                    <a:pt x="3342" y="98"/>
                  </a:moveTo>
                  <a:lnTo>
                    <a:pt x="3345" y="99"/>
                  </a:lnTo>
                  <a:lnTo>
                    <a:pt x="3346" y="99"/>
                  </a:lnTo>
                  <a:lnTo>
                    <a:pt x="3349" y="101"/>
                  </a:lnTo>
                  <a:lnTo>
                    <a:pt x="3350" y="102"/>
                  </a:lnTo>
                  <a:lnTo>
                    <a:pt x="3350" y="104"/>
                  </a:lnTo>
                  <a:lnTo>
                    <a:pt x="3351" y="104"/>
                  </a:lnTo>
                  <a:lnTo>
                    <a:pt x="3352" y="106"/>
                  </a:lnTo>
                  <a:lnTo>
                    <a:pt x="3352" y="107"/>
                  </a:lnTo>
                  <a:lnTo>
                    <a:pt x="3351" y="107"/>
                  </a:lnTo>
                  <a:lnTo>
                    <a:pt x="3350" y="106"/>
                  </a:lnTo>
                  <a:lnTo>
                    <a:pt x="3347" y="104"/>
                  </a:lnTo>
                  <a:lnTo>
                    <a:pt x="3346" y="103"/>
                  </a:lnTo>
                  <a:lnTo>
                    <a:pt x="3345" y="101"/>
                  </a:lnTo>
                  <a:lnTo>
                    <a:pt x="3342" y="99"/>
                  </a:lnTo>
                  <a:lnTo>
                    <a:pt x="3342" y="98"/>
                  </a:lnTo>
                  <a:lnTo>
                    <a:pt x="3342" y="98"/>
                  </a:lnTo>
                  <a:close/>
                  <a:moveTo>
                    <a:pt x="1171" y="67"/>
                  </a:moveTo>
                  <a:lnTo>
                    <a:pt x="1174" y="68"/>
                  </a:lnTo>
                  <a:lnTo>
                    <a:pt x="1176" y="70"/>
                  </a:lnTo>
                  <a:lnTo>
                    <a:pt x="1177" y="71"/>
                  </a:lnTo>
                  <a:lnTo>
                    <a:pt x="1177" y="72"/>
                  </a:lnTo>
                  <a:lnTo>
                    <a:pt x="1177" y="73"/>
                  </a:lnTo>
                  <a:lnTo>
                    <a:pt x="1179" y="75"/>
                  </a:lnTo>
                  <a:lnTo>
                    <a:pt x="1180" y="76"/>
                  </a:lnTo>
                  <a:lnTo>
                    <a:pt x="1181" y="77"/>
                  </a:lnTo>
                  <a:lnTo>
                    <a:pt x="1183" y="77"/>
                  </a:lnTo>
                  <a:lnTo>
                    <a:pt x="1193" y="77"/>
                  </a:lnTo>
                  <a:lnTo>
                    <a:pt x="1200" y="80"/>
                  </a:lnTo>
                  <a:lnTo>
                    <a:pt x="1202" y="85"/>
                  </a:lnTo>
                  <a:lnTo>
                    <a:pt x="1205" y="93"/>
                  </a:lnTo>
                  <a:lnTo>
                    <a:pt x="1206" y="99"/>
                  </a:lnTo>
                  <a:lnTo>
                    <a:pt x="1211" y="106"/>
                  </a:lnTo>
                  <a:lnTo>
                    <a:pt x="1215" y="111"/>
                  </a:lnTo>
                  <a:lnTo>
                    <a:pt x="1218" y="117"/>
                  </a:lnTo>
                  <a:lnTo>
                    <a:pt x="1218" y="123"/>
                  </a:lnTo>
                  <a:lnTo>
                    <a:pt x="1220" y="131"/>
                  </a:lnTo>
                  <a:lnTo>
                    <a:pt x="1226" y="138"/>
                  </a:lnTo>
                  <a:lnTo>
                    <a:pt x="1228" y="139"/>
                  </a:lnTo>
                  <a:lnTo>
                    <a:pt x="1231" y="143"/>
                  </a:lnTo>
                  <a:lnTo>
                    <a:pt x="1233" y="147"/>
                  </a:lnTo>
                  <a:lnTo>
                    <a:pt x="1236" y="150"/>
                  </a:lnTo>
                  <a:lnTo>
                    <a:pt x="1237" y="154"/>
                  </a:lnTo>
                  <a:lnTo>
                    <a:pt x="1237" y="157"/>
                  </a:lnTo>
                  <a:lnTo>
                    <a:pt x="1236" y="159"/>
                  </a:lnTo>
                  <a:lnTo>
                    <a:pt x="1235" y="160"/>
                  </a:lnTo>
                  <a:lnTo>
                    <a:pt x="1233" y="160"/>
                  </a:lnTo>
                  <a:lnTo>
                    <a:pt x="1231" y="160"/>
                  </a:lnTo>
                  <a:lnTo>
                    <a:pt x="1228" y="160"/>
                  </a:lnTo>
                  <a:lnTo>
                    <a:pt x="1226" y="160"/>
                  </a:lnTo>
                  <a:lnTo>
                    <a:pt x="1222" y="160"/>
                  </a:lnTo>
                  <a:lnTo>
                    <a:pt x="1220" y="160"/>
                  </a:lnTo>
                  <a:lnTo>
                    <a:pt x="1218" y="160"/>
                  </a:lnTo>
                  <a:lnTo>
                    <a:pt x="1217" y="164"/>
                  </a:lnTo>
                  <a:lnTo>
                    <a:pt x="1217" y="167"/>
                  </a:lnTo>
                  <a:lnTo>
                    <a:pt x="1218" y="169"/>
                  </a:lnTo>
                  <a:lnTo>
                    <a:pt x="1220" y="172"/>
                  </a:lnTo>
                  <a:lnTo>
                    <a:pt x="1221" y="174"/>
                  </a:lnTo>
                  <a:lnTo>
                    <a:pt x="1220" y="177"/>
                  </a:lnTo>
                  <a:lnTo>
                    <a:pt x="1218" y="178"/>
                  </a:lnTo>
                  <a:lnTo>
                    <a:pt x="1216" y="180"/>
                  </a:lnTo>
                  <a:lnTo>
                    <a:pt x="1215" y="182"/>
                  </a:lnTo>
                  <a:lnTo>
                    <a:pt x="1216" y="185"/>
                  </a:lnTo>
                  <a:lnTo>
                    <a:pt x="1217" y="188"/>
                  </a:lnTo>
                  <a:lnTo>
                    <a:pt x="1218" y="190"/>
                  </a:lnTo>
                  <a:lnTo>
                    <a:pt x="1221" y="191"/>
                  </a:lnTo>
                  <a:lnTo>
                    <a:pt x="1223" y="193"/>
                  </a:lnTo>
                  <a:lnTo>
                    <a:pt x="1226" y="193"/>
                  </a:lnTo>
                  <a:lnTo>
                    <a:pt x="1228" y="193"/>
                  </a:lnTo>
                  <a:lnTo>
                    <a:pt x="1231" y="191"/>
                  </a:lnTo>
                  <a:lnTo>
                    <a:pt x="1233" y="190"/>
                  </a:lnTo>
                  <a:lnTo>
                    <a:pt x="1236" y="190"/>
                  </a:lnTo>
                  <a:lnTo>
                    <a:pt x="1238" y="190"/>
                  </a:lnTo>
                  <a:lnTo>
                    <a:pt x="1241" y="190"/>
                  </a:lnTo>
                  <a:lnTo>
                    <a:pt x="1245" y="193"/>
                  </a:lnTo>
                  <a:lnTo>
                    <a:pt x="1246" y="194"/>
                  </a:lnTo>
                  <a:lnTo>
                    <a:pt x="1248" y="195"/>
                  </a:lnTo>
                  <a:lnTo>
                    <a:pt x="1251" y="196"/>
                  </a:lnTo>
                  <a:lnTo>
                    <a:pt x="1253" y="196"/>
                  </a:lnTo>
                  <a:lnTo>
                    <a:pt x="1256" y="198"/>
                  </a:lnTo>
                  <a:lnTo>
                    <a:pt x="1257" y="200"/>
                  </a:lnTo>
                  <a:lnTo>
                    <a:pt x="1257" y="208"/>
                  </a:lnTo>
                  <a:lnTo>
                    <a:pt x="1253" y="216"/>
                  </a:lnTo>
                  <a:lnTo>
                    <a:pt x="1252" y="224"/>
                  </a:lnTo>
                  <a:lnTo>
                    <a:pt x="1252" y="226"/>
                  </a:lnTo>
                  <a:lnTo>
                    <a:pt x="1253" y="229"/>
                  </a:lnTo>
                  <a:lnTo>
                    <a:pt x="1254" y="233"/>
                  </a:lnTo>
                  <a:lnTo>
                    <a:pt x="1254" y="234"/>
                  </a:lnTo>
                  <a:lnTo>
                    <a:pt x="1254" y="239"/>
                  </a:lnTo>
                  <a:lnTo>
                    <a:pt x="1257" y="247"/>
                  </a:lnTo>
                  <a:lnTo>
                    <a:pt x="1259" y="255"/>
                  </a:lnTo>
                  <a:lnTo>
                    <a:pt x="1264" y="257"/>
                  </a:lnTo>
                  <a:lnTo>
                    <a:pt x="1267" y="249"/>
                  </a:lnTo>
                  <a:lnTo>
                    <a:pt x="1268" y="239"/>
                  </a:lnTo>
                  <a:lnTo>
                    <a:pt x="1271" y="229"/>
                  </a:lnTo>
                  <a:lnTo>
                    <a:pt x="1274" y="219"/>
                  </a:lnTo>
                  <a:lnTo>
                    <a:pt x="1283" y="211"/>
                  </a:lnTo>
                  <a:lnTo>
                    <a:pt x="1288" y="209"/>
                  </a:lnTo>
                  <a:lnTo>
                    <a:pt x="1293" y="206"/>
                  </a:lnTo>
                  <a:lnTo>
                    <a:pt x="1299" y="206"/>
                  </a:lnTo>
                  <a:lnTo>
                    <a:pt x="1304" y="208"/>
                  </a:lnTo>
                  <a:lnTo>
                    <a:pt x="1307" y="216"/>
                  </a:lnTo>
                  <a:lnTo>
                    <a:pt x="1311" y="223"/>
                  </a:lnTo>
                  <a:lnTo>
                    <a:pt x="1317" y="229"/>
                  </a:lnTo>
                  <a:lnTo>
                    <a:pt x="1322" y="233"/>
                  </a:lnTo>
                  <a:lnTo>
                    <a:pt x="1326" y="238"/>
                  </a:lnTo>
                  <a:lnTo>
                    <a:pt x="1327" y="242"/>
                  </a:lnTo>
                  <a:lnTo>
                    <a:pt x="1328" y="247"/>
                  </a:lnTo>
                  <a:lnTo>
                    <a:pt x="1327" y="251"/>
                  </a:lnTo>
                  <a:lnTo>
                    <a:pt x="1324" y="254"/>
                  </a:lnTo>
                  <a:lnTo>
                    <a:pt x="1322" y="255"/>
                  </a:lnTo>
                  <a:lnTo>
                    <a:pt x="1319" y="256"/>
                  </a:lnTo>
                  <a:lnTo>
                    <a:pt x="1317" y="259"/>
                  </a:lnTo>
                  <a:lnTo>
                    <a:pt x="1314" y="261"/>
                  </a:lnTo>
                  <a:lnTo>
                    <a:pt x="1309" y="270"/>
                  </a:lnTo>
                  <a:lnTo>
                    <a:pt x="1308" y="281"/>
                  </a:lnTo>
                  <a:lnTo>
                    <a:pt x="1311" y="292"/>
                  </a:lnTo>
                  <a:lnTo>
                    <a:pt x="1317" y="300"/>
                  </a:lnTo>
                  <a:lnTo>
                    <a:pt x="1319" y="301"/>
                  </a:lnTo>
                  <a:lnTo>
                    <a:pt x="1321" y="302"/>
                  </a:lnTo>
                  <a:lnTo>
                    <a:pt x="1322" y="302"/>
                  </a:lnTo>
                  <a:lnTo>
                    <a:pt x="1323" y="303"/>
                  </a:lnTo>
                  <a:lnTo>
                    <a:pt x="1324" y="306"/>
                  </a:lnTo>
                  <a:lnTo>
                    <a:pt x="1326" y="307"/>
                  </a:lnTo>
                  <a:lnTo>
                    <a:pt x="1328" y="310"/>
                  </a:lnTo>
                  <a:lnTo>
                    <a:pt x="1330" y="312"/>
                  </a:lnTo>
                  <a:lnTo>
                    <a:pt x="1333" y="313"/>
                  </a:lnTo>
                  <a:lnTo>
                    <a:pt x="1335" y="312"/>
                  </a:lnTo>
                  <a:lnTo>
                    <a:pt x="1338" y="311"/>
                  </a:lnTo>
                  <a:lnTo>
                    <a:pt x="1339" y="308"/>
                  </a:lnTo>
                  <a:lnTo>
                    <a:pt x="1340" y="307"/>
                  </a:lnTo>
                  <a:lnTo>
                    <a:pt x="1340" y="305"/>
                  </a:lnTo>
                  <a:lnTo>
                    <a:pt x="1340" y="298"/>
                  </a:lnTo>
                  <a:lnTo>
                    <a:pt x="1338" y="292"/>
                  </a:lnTo>
                  <a:lnTo>
                    <a:pt x="1335" y="286"/>
                  </a:lnTo>
                  <a:lnTo>
                    <a:pt x="1335" y="279"/>
                  </a:lnTo>
                  <a:lnTo>
                    <a:pt x="1338" y="271"/>
                  </a:lnTo>
                  <a:lnTo>
                    <a:pt x="1343" y="267"/>
                  </a:lnTo>
                  <a:lnTo>
                    <a:pt x="1349" y="266"/>
                  </a:lnTo>
                  <a:lnTo>
                    <a:pt x="1355" y="266"/>
                  </a:lnTo>
                  <a:lnTo>
                    <a:pt x="1362" y="266"/>
                  </a:lnTo>
                  <a:lnTo>
                    <a:pt x="1368" y="264"/>
                  </a:lnTo>
                  <a:lnTo>
                    <a:pt x="1372" y="260"/>
                  </a:lnTo>
                  <a:lnTo>
                    <a:pt x="1372" y="255"/>
                  </a:lnTo>
                  <a:lnTo>
                    <a:pt x="1369" y="247"/>
                  </a:lnTo>
                  <a:lnTo>
                    <a:pt x="1368" y="241"/>
                  </a:lnTo>
                  <a:lnTo>
                    <a:pt x="1367" y="238"/>
                  </a:lnTo>
                  <a:lnTo>
                    <a:pt x="1367" y="234"/>
                  </a:lnTo>
                  <a:lnTo>
                    <a:pt x="1368" y="230"/>
                  </a:lnTo>
                  <a:lnTo>
                    <a:pt x="1369" y="228"/>
                  </a:lnTo>
                  <a:lnTo>
                    <a:pt x="1370" y="225"/>
                  </a:lnTo>
                  <a:lnTo>
                    <a:pt x="1373" y="223"/>
                  </a:lnTo>
                  <a:lnTo>
                    <a:pt x="1377" y="221"/>
                  </a:lnTo>
                  <a:lnTo>
                    <a:pt x="1380" y="221"/>
                  </a:lnTo>
                  <a:lnTo>
                    <a:pt x="1384" y="221"/>
                  </a:lnTo>
                  <a:lnTo>
                    <a:pt x="1387" y="220"/>
                  </a:lnTo>
                  <a:lnTo>
                    <a:pt x="1389" y="218"/>
                  </a:lnTo>
                  <a:lnTo>
                    <a:pt x="1390" y="215"/>
                  </a:lnTo>
                  <a:lnTo>
                    <a:pt x="1392" y="211"/>
                  </a:lnTo>
                  <a:lnTo>
                    <a:pt x="1390" y="208"/>
                  </a:lnTo>
                  <a:lnTo>
                    <a:pt x="1388" y="204"/>
                  </a:lnTo>
                  <a:lnTo>
                    <a:pt x="1384" y="200"/>
                  </a:lnTo>
                  <a:lnTo>
                    <a:pt x="1380" y="196"/>
                  </a:lnTo>
                  <a:lnTo>
                    <a:pt x="1378" y="193"/>
                  </a:lnTo>
                  <a:lnTo>
                    <a:pt x="1377" y="189"/>
                  </a:lnTo>
                  <a:lnTo>
                    <a:pt x="1375" y="187"/>
                  </a:lnTo>
                  <a:lnTo>
                    <a:pt x="1375" y="183"/>
                  </a:lnTo>
                  <a:lnTo>
                    <a:pt x="1377" y="179"/>
                  </a:lnTo>
                  <a:lnTo>
                    <a:pt x="1378" y="177"/>
                  </a:lnTo>
                  <a:lnTo>
                    <a:pt x="1380" y="174"/>
                  </a:lnTo>
                  <a:lnTo>
                    <a:pt x="1388" y="172"/>
                  </a:lnTo>
                  <a:lnTo>
                    <a:pt x="1400" y="173"/>
                  </a:lnTo>
                  <a:lnTo>
                    <a:pt x="1411" y="174"/>
                  </a:lnTo>
                  <a:lnTo>
                    <a:pt x="1421" y="177"/>
                  </a:lnTo>
                  <a:lnTo>
                    <a:pt x="1433" y="177"/>
                  </a:lnTo>
                  <a:lnTo>
                    <a:pt x="1443" y="179"/>
                  </a:lnTo>
                  <a:lnTo>
                    <a:pt x="1445" y="182"/>
                  </a:lnTo>
                  <a:lnTo>
                    <a:pt x="1446" y="184"/>
                  </a:lnTo>
                  <a:lnTo>
                    <a:pt x="1448" y="188"/>
                  </a:lnTo>
                  <a:lnTo>
                    <a:pt x="1450" y="190"/>
                  </a:lnTo>
                  <a:lnTo>
                    <a:pt x="1454" y="191"/>
                  </a:lnTo>
                  <a:lnTo>
                    <a:pt x="1456" y="193"/>
                  </a:lnTo>
                  <a:lnTo>
                    <a:pt x="1459" y="194"/>
                  </a:lnTo>
                  <a:lnTo>
                    <a:pt x="1461" y="196"/>
                  </a:lnTo>
                  <a:lnTo>
                    <a:pt x="1463" y="198"/>
                  </a:lnTo>
                  <a:lnTo>
                    <a:pt x="1464" y="200"/>
                  </a:lnTo>
                  <a:lnTo>
                    <a:pt x="1465" y="201"/>
                  </a:lnTo>
                  <a:lnTo>
                    <a:pt x="1468" y="203"/>
                  </a:lnTo>
                  <a:lnTo>
                    <a:pt x="1470" y="203"/>
                  </a:lnTo>
                  <a:lnTo>
                    <a:pt x="1471" y="204"/>
                  </a:lnTo>
                  <a:lnTo>
                    <a:pt x="1471" y="205"/>
                  </a:lnTo>
                  <a:lnTo>
                    <a:pt x="1472" y="206"/>
                  </a:lnTo>
                  <a:lnTo>
                    <a:pt x="1475" y="209"/>
                  </a:lnTo>
                  <a:lnTo>
                    <a:pt x="1476" y="210"/>
                  </a:lnTo>
                  <a:lnTo>
                    <a:pt x="1477" y="213"/>
                  </a:lnTo>
                  <a:lnTo>
                    <a:pt x="1477" y="214"/>
                  </a:lnTo>
                  <a:lnTo>
                    <a:pt x="1476" y="216"/>
                  </a:lnTo>
                  <a:lnTo>
                    <a:pt x="1475" y="216"/>
                  </a:lnTo>
                  <a:lnTo>
                    <a:pt x="1472" y="218"/>
                  </a:lnTo>
                  <a:lnTo>
                    <a:pt x="1470" y="218"/>
                  </a:lnTo>
                  <a:lnTo>
                    <a:pt x="1468" y="218"/>
                  </a:lnTo>
                  <a:lnTo>
                    <a:pt x="1465" y="218"/>
                  </a:lnTo>
                  <a:lnTo>
                    <a:pt x="1464" y="219"/>
                  </a:lnTo>
                  <a:lnTo>
                    <a:pt x="1463" y="220"/>
                  </a:lnTo>
                  <a:lnTo>
                    <a:pt x="1463" y="221"/>
                  </a:lnTo>
                  <a:lnTo>
                    <a:pt x="1464" y="224"/>
                  </a:lnTo>
                  <a:lnTo>
                    <a:pt x="1466" y="225"/>
                  </a:lnTo>
                  <a:lnTo>
                    <a:pt x="1469" y="226"/>
                  </a:lnTo>
                  <a:lnTo>
                    <a:pt x="1471" y="229"/>
                  </a:lnTo>
                  <a:lnTo>
                    <a:pt x="1474" y="231"/>
                  </a:lnTo>
                  <a:lnTo>
                    <a:pt x="1475" y="234"/>
                  </a:lnTo>
                  <a:lnTo>
                    <a:pt x="1474" y="238"/>
                  </a:lnTo>
                  <a:lnTo>
                    <a:pt x="1472" y="240"/>
                  </a:lnTo>
                  <a:lnTo>
                    <a:pt x="1469" y="242"/>
                  </a:lnTo>
                  <a:lnTo>
                    <a:pt x="1465" y="245"/>
                  </a:lnTo>
                  <a:lnTo>
                    <a:pt x="1461" y="246"/>
                  </a:lnTo>
                  <a:lnTo>
                    <a:pt x="1459" y="247"/>
                  </a:lnTo>
                  <a:lnTo>
                    <a:pt x="1454" y="249"/>
                  </a:lnTo>
                  <a:lnTo>
                    <a:pt x="1450" y="251"/>
                  </a:lnTo>
                  <a:lnTo>
                    <a:pt x="1448" y="252"/>
                  </a:lnTo>
                  <a:lnTo>
                    <a:pt x="1448" y="254"/>
                  </a:lnTo>
                  <a:lnTo>
                    <a:pt x="1448" y="255"/>
                  </a:lnTo>
                  <a:lnTo>
                    <a:pt x="1450" y="256"/>
                  </a:lnTo>
                  <a:lnTo>
                    <a:pt x="1453" y="259"/>
                  </a:lnTo>
                  <a:lnTo>
                    <a:pt x="1455" y="261"/>
                  </a:lnTo>
                  <a:lnTo>
                    <a:pt x="1459" y="264"/>
                  </a:lnTo>
                  <a:lnTo>
                    <a:pt x="1461" y="265"/>
                  </a:lnTo>
                  <a:lnTo>
                    <a:pt x="1461" y="267"/>
                  </a:lnTo>
                  <a:lnTo>
                    <a:pt x="1461" y="270"/>
                  </a:lnTo>
                  <a:lnTo>
                    <a:pt x="1461" y="272"/>
                  </a:lnTo>
                  <a:lnTo>
                    <a:pt x="1460" y="275"/>
                  </a:lnTo>
                  <a:lnTo>
                    <a:pt x="1459" y="276"/>
                  </a:lnTo>
                  <a:lnTo>
                    <a:pt x="1459" y="279"/>
                  </a:lnTo>
                  <a:lnTo>
                    <a:pt x="1458" y="281"/>
                  </a:lnTo>
                  <a:lnTo>
                    <a:pt x="1459" y="284"/>
                  </a:lnTo>
                  <a:lnTo>
                    <a:pt x="1461" y="287"/>
                  </a:lnTo>
                  <a:lnTo>
                    <a:pt x="1465" y="290"/>
                  </a:lnTo>
                  <a:lnTo>
                    <a:pt x="1468" y="292"/>
                  </a:lnTo>
                  <a:lnTo>
                    <a:pt x="1469" y="295"/>
                  </a:lnTo>
                  <a:lnTo>
                    <a:pt x="1469" y="307"/>
                  </a:lnTo>
                  <a:lnTo>
                    <a:pt x="1464" y="318"/>
                  </a:lnTo>
                  <a:lnTo>
                    <a:pt x="1456" y="330"/>
                  </a:lnTo>
                  <a:lnTo>
                    <a:pt x="1448" y="339"/>
                  </a:lnTo>
                  <a:lnTo>
                    <a:pt x="1444" y="343"/>
                  </a:lnTo>
                  <a:lnTo>
                    <a:pt x="1439" y="349"/>
                  </a:lnTo>
                  <a:lnTo>
                    <a:pt x="1433" y="356"/>
                  </a:lnTo>
                  <a:lnTo>
                    <a:pt x="1426" y="361"/>
                  </a:lnTo>
                  <a:lnTo>
                    <a:pt x="1420" y="363"/>
                  </a:lnTo>
                  <a:lnTo>
                    <a:pt x="1414" y="361"/>
                  </a:lnTo>
                  <a:lnTo>
                    <a:pt x="1406" y="352"/>
                  </a:lnTo>
                  <a:lnTo>
                    <a:pt x="1400" y="342"/>
                  </a:lnTo>
                  <a:lnTo>
                    <a:pt x="1393" y="333"/>
                  </a:lnTo>
                  <a:lnTo>
                    <a:pt x="1389" y="332"/>
                  </a:lnTo>
                  <a:lnTo>
                    <a:pt x="1387" y="332"/>
                  </a:lnTo>
                  <a:lnTo>
                    <a:pt x="1384" y="333"/>
                  </a:lnTo>
                  <a:lnTo>
                    <a:pt x="1383" y="335"/>
                  </a:lnTo>
                  <a:lnTo>
                    <a:pt x="1382" y="338"/>
                  </a:lnTo>
                  <a:lnTo>
                    <a:pt x="1383" y="342"/>
                  </a:lnTo>
                  <a:lnTo>
                    <a:pt x="1383" y="344"/>
                  </a:lnTo>
                  <a:lnTo>
                    <a:pt x="1384" y="347"/>
                  </a:lnTo>
                  <a:lnTo>
                    <a:pt x="1387" y="349"/>
                  </a:lnTo>
                  <a:lnTo>
                    <a:pt x="1388" y="352"/>
                  </a:lnTo>
                  <a:lnTo>
                    <a:pt x="1388" y="354"/>
                  </a:lnTo>
                  <a:lnTo>
                    <a:pt x="1389" y="357"/>
                  </a:lnTo>
                  <a:lnTo>
                    <a:pt x="1389" y="359"/>
                  </a:lnTo>
                  <a:lnTo>
                    <a:pt x="1390" y="362"/>
                  </a:lnTo>
                  <a:lnTo>
                    <a:pt x="1392" y="364"/>
                  </a:lnTo>
                  <a:lnTo>
                    <a:pt x="1392" y="367"/>
                  </a:lnTo>
                  <a:lnTo>
                    <a:pt x="1393" y="369"/>
                  </a:lnTo>
                  <a:lnTo>
                    <a:pt x="1393" y="372"/>
                  </a:lnTo>
                  <a:lnTo>
                    <a:pt x="1392" y="373"/>
                  </a:lnTo>
                  <a:lnTo>
                    <a:pt x="1390" y="374"/>
                  </a:lnTo>
                  <a:lnTo>
                    <a:pt x="1388" y="374"/>
                  </a:lnTo>
                  <a:lnTo>
                    <a:pt x="1385" y="373"/>
                  </a:lnTo>
                  <a:lnTo>
                    <a:pt x="1378" y="371"/>
                  </a:lnTo>
                  <a:lnTo>
                    <a:pt x="1373" y="366"/>
                  </a:lnTo>
                  <a:lnTo>
                    <a:pt x="1368" y="359"/>
                  </a:lnTo>
                  <a:lnTo>
                    <a:pt x="1360" y="357"/>
                  </a:lnTo>
                  <a:lnTo>
                    <a:pt x="1352" y="357"/>
                  </a:lnTo>
                  <a:lnTo>
                    <a:pt x="1348" y="359"/>
                  </a:lnTo>
                  <a:lnTo>
                    <a:pt x="1349" y="363"/>
                  </a:lnTo>
                  <a:lnTo>
                    <a:pt x="1352" y="368"/>
                  </a:lnTo>
                  <a:lnTo>
                    <a:pt x="1355" y="374"/>
                  </a:lnTo>
                  <a:lnTo>
                    <a:pt x="1357" y="379"/>
                  </a:lnTo>
                  <a:lnTo>
                    <a:pt x="1357" y="384"/>
                  </a:lnTo>
                  <a:lnTo>
                    <a:pt x="1349" y="395"/>
                  </a:lnTo>
                  <a:lnTo>
                    <a:pt x="1338" y="404"/>
                  </a:lnTo>
                  <a:lnTo>
                    <a:pt x="1329" y="410"/>
                  </a:lnTo>
                  <a:lnTo>
                    <a:pt x="1317" y="410"/>
                  </a:lnTo>
                  <a:lnTo>
                    <a:pt x="1307" y="404"/>
                  </a:lnTo>
                  <a:lnTo>
                    <a:pt x="1299" y="397"/>
                  </a:lnTo>
                  <a:lnTo>
                    <a:pt x="1292" y="389"/>
                  </a:lnTo>
                  <a:lnTo>
                    <a:pt x="1283" y="384"/>
                  </a:lnTo>
                  <a:lnTo>
                    <a:pt x="1276" y="383"/>
                  </a:lnTo>
                  <a:lnTo>
                    <a:pt x="1268" y="386"/>
                  </a:lnTo>
                  <a:lnTo>
                    <a:pt x="1263" y="390"/>
                  </a:lnTo>
                  <a:lnTo>
                    <a:pt x="1261" y="395"/>
                  </a:lnTo>
                  <a:lnTo>
                    <a:pt x="1263" y="400"/>
                  </a:lnTo>
                  <a:lnTo>
                    <a:pt x="1271" y="404"/>
                  </a:lnTo>
                  <a:lnTo>
                    <a:pt x="1274" y="405"/>
                  </a:lnTo>
                  <a:lnTo>
                    <a:pt x="1277" y="405"/>
                  </a:lnTo>
                  <a:lnTo>
                    <a:pt x="1279" y="407"/>
                  </a:lnTo>
                  <a:lnTo>
                    <a:pt x="1281" y="409"/>
                  </a:lnTo>
                  <a:lnTo>
                    <a:pt x="1282" y="410"/>
                  </a:lnTo>
                  <a:lnTo>
                    <a:pt x="1282" y="413"/>
                  </a:lnTo>
                  <a:lnTo>
                    <a:pt x="1283" y="415"/>
                  </a:lnTo>
                  <a:lnTo>
                    <a:pt x="1289" y="420"/>
                  </a:lnTo>
                  <a:lnTo>
                    <a:pt x="1297" y="420"/>
                  </a:lnTo>
                  <a:lnTo>
                    <a:pt x="1307" y="420"/>
                  </a:lnTo>
                  <a:lnTo>
                    <a:pt x="1312" y="420"/>
                  </a:lnTo>
                  <a:lnTo>
                    <a:pt x="1318" y="420"/>
                  </a:lnTo>
                  <a:lnTo>
                    <a:pt x="1323" y="420"/>
                  </a:lnTo>
                  <a:lnTo>
                    <a:pt x="1328" y="423"/>
                  </a:lnTo>
                  <a:lnTo>
                    <a:pt x="1330" y="428"/>
                  </a:lnTo>
                  <a:lnTo>
                    <a:pt x="1332" y="432"/>
                  </a:lnTo>
                  <a:lnTo>
                    <a:pt x="1330" y="435"/>
                  </a:lnTo>
                  <a:lnTo>
                    <a:pt x="1328" y="439"/>
                  </a:lnTo>
                  <a:lnTo>
                    <a:pt x="1326" y="441"/>
                  </a:lnTo>
                  <a:lnTo>
                    <a:pt x="1317" y="453"/>
                  </a:lnTo>
                  <a:lnTo>
                    <a:pt x="1309" y="465"/>
                  </a:lnTo>
                  <a:lnTo>
                    <a:pt x="1302" y="476"/>
                  </a:lnTo>
                  <a:lnTo>
                    <a:pt x="1293" y="486"/>
                  </a:lnTo>
                  <a:lnTo>
                    <a:pt x="1288" y="487"/>
                  </a:lnTo>
                  <a:lnTo>
                    <a:pt x="1281" y="487"/>
                  </a:lnTo>
                  <a:lnTo>
                    <a:pt x="1273" y="486"/>
                  </a:lnTo>
                  <a:lnTo>
                    <a:pt x="1267" y="486"/>
                  </a:lnTo>
                  <a:lnTo>
                    <a:pt x="1261" y="486"/>
                  </a:lnTo>
                  <a:lnTo>
                    <a:pt x="1257" y="491"/>
                  </a:lnTo>
                  <a:lnTo>
                    <a:pt x="1256" y="496"/>
                  </a:lnTo>
                  <a:lnTo>
                    <a:pt x="1256" y="502"/>
                  </a:lnTo>
                  <a:lnTo>
                    <a:pt x="1257" y="507"/>
                  </a:lnTo>
                  <a:lnTo>
                    <a:pt x="1256" y="511"/>
                  </a:lnTo>
                  <a:lnTo>
                    <a:pt x="1253" y="514"/>
                  </a:lnTo>
                  <a:lnTo>
                    <a:pt x="1247" y="515"/>
                  </a:lnTo>
                  <a:lnTo>
                    <a:pt x="1240" y="514"/>
                  </a:lnTo>
                  <a:lnTo>
                    <a:pt x="1230" y="511"/>
                  </a:lnTo>
                  <a:lnTo>
                    <a:pt x="1221" y="510"/>
                  </a:lnTo>
                  <a:lnTo>
                    <a:pt x="1212" y="510"/>
                  </a:lnTo>
                  <a:lnTo>
                    <a:pt x="1207" y="512"/>
                  </a:lnTo>
                  <a:lnTo>
                    <a:pt x="1206" y="515"/>
                  </a:lnTo>
                  <a:lnTo>
                    <a:pt x="1208" y="517"/>
                  </a:lnTo>
                  <a:lnTo>
                    <a:pt x="1215" y="521"/>
                  </a:lnTo>
                  <a:lnTo>
                    <a:pt x="1221" y="524"/>
                  </a:lnTo>
                  <a:lnTo>
                    <a:pt x="1227" y="525"/>
                  </a:lnTo>
                  <a:lnTo>
                    <a:pt x="1231" y="525"/>
                  </a:lnTo>
                  <a:lnTo>
                    <a:pt x="1236" y="527"/>
                  </a:lnTo>
                  <a:lnTo>
                    <a:pt x="1242" y="531"/>
                  </a:lnTo>
                  <a:lnTo>
                    <a:pt x="1245" y="536"/>
                  </a:lnTo>
                  <a:lnTo>
                    <a:pt x="1245" y="541"/>
                  </a:lnTo>
                  <a:lnTo>
                    <a:pt x="1238" y="546"/>
                  </a:lnTo>
                  <a:lnTo>
                    <a:pt x="1230" y="551"/>
                  </a:lnTo>
                  <a:lnTo>
                    <a:pt x="1220" y="555"/>
                  </a:lnTo>
                  <a:lnTo>
                    <a:pt x="1210" y="560"/>
                  </a:lnTo>
                  <a:lnTo>
                    <a:pt x="1208" y="561"/>
                  </a:lnTo>
                  <a:lnTo>
                    <a:pt x="1207" y="563"/>
                  </a:lnTo>
                  <a:lnTo>
                    <a:pt x="1206" y="566"/>
                  </a:lnTo>
                  <a:lnTo>
                    <a:pt x="1206" y="568"/>
                  </a:lnTo>
                  <a:lnTo>
                    <a:pt x="1206" y="571"/>
                  </a:lnTo>
                  <a:lnTo>
                    <a:pt x="1205" y="572"/>
                  </a:lnTo>
                  <a:lnTo>
                    <a:pt x="1202" y="578"/>
                  </a:lnTo>
                  <a:lnTo>
                    <a:pt x="1200" y="582"/>
                  </a:lnTo>
                  <a:lnTo>
                    <a:pt x="1196" y="587"/>
                  </a:lnTo>
                  <a:lnTo>
                    <a:pt x="1192" y="591"/>
                  </a:lnTo>
                  <a:lnTo>
                    <a:pt x="1181" y="604"/>
                  </a:lnTo>
                  <a:lnTo>
                    <a:pt x="1172" y="618"/>
                  </a:lnTo>
                  <a:lnTo>
                    <a:pt x="1166" y="635"/>
                  </a:lnTo>
                  <a:lnTo>
                    <a:pt x="1159" y="648"/>
                  </a:lnTo>
                  <a:lnTo>
                    <a:pt x="1152" y="660"/>
                  </a:lnTo>
                  <a:lnTo>
                    <a:pt x="1147" y="673"/>
                  </a:lnTo>
                  <a:lnTo>
                    <a:pt x="1145" y="688"/>
                  </a:lnTo>
                  <a:lnTo>
                    <a:pt x="1144" y="699"/>
                  </a:lnTo>
                  <a:lnTo>
                    <a:pt x="1144" y="711"/>
                  </a:lnTo>
                  <a:lnTo>
                    <a:pt x="1144" y="725"/>
                  </a:lnTo>
                  <a:lnTo>
                    <a:pt x="1145" y="736"/>
                  </a:lnTo>
                  <a:lnTo>
                    <a:pt x="1150" y="745"/>
                  </a:lnTo>
                  <a:lnTo>
                    <a:pt x="1156" y="751"/>
                  </a:lnTo>
                  <a:lnTo>
                    <a:pt x="1162" y="752"/>
                  </a:lnTo>
                  <a:lnTo>
                    <a:pt x="1171" y="752"/>
                  </a:lnTo>
                  <a:lnTo>
                    <a:pt x="1179" y="754"/>
                  </a:lnTo>
                  <a:lnTo>
                    <a:pt x="1183" y="759"/>
                  </a:lnTo>
                  <a:lnTo>
                    <a:pt x="1187" y="769"/>
                  </a:lnTo>
                  <a:lnTo>
                    <a:pt x="1187" y="778"/>
                  </a:lnTo>
                  <a:lnTo>
                    <a:pt x="1187" y="788"/>
                  </a:lnTo>
                  <a:lnTo>
                    <a:pt x="1188" y="797"/>
                  </a:lnTo>
                  <a:lnTo>
                    <a:pt x="1193" y="807"/>
                  </a:lnTo>
                  <a:lnTo>
                    <a:pt x="1196" y="815"/>
                  </a:lnTo>
                  <a:lnTo>
                    <a:pt x="1197" y="823"/>
                  </a:lnTo>
                  <a:lnTo>
                    <a:pt x="1197" y="826"/>
                  </a:lnTo>
                  <a:lnTo>
                    <a:pt x="1197" y="828"/>
                  </a:lnTo>
                  <a:lnTo>
                    <a:pt x="1197" y="831"/>
                  </a:lnTo>
                  <a:lnTo>
                    <a:pt x="1198" y="833"/>
                  </a:lnTo>
                  <a:lnTo>
                    <a:pt x="1200" y="834"/>
                  </a:lnTo>
                  <a:lnTo>
                    <a:pt x="1202" y="834"/>
                  </a:lnTo>
                  <a:lnTo>
                    <a:pt x="1205" y="834"/>
                  </a:lnTo>
                  <a:lnTo>
                    <a:pt x="1212" y="832"/>
                  </a:lnTo>
                  <a:lnTo>
                    <a:pt x="1217" y="828"/>
                  </a:lnTo>
                  <a:lnTo>
                    <a:pt x="1222" y="825"/>
                  </a:lnTo>
                  <a:lnTo>
                    <a:pt x="1228" y="825"/>
                  </a:lnTo>
                  <a:lnTo>
                    <a:pt x="1236" y="827"/>
                  </a:lnTo>
                  <a:lnTo>
                    <a:pt x="1242" y="831"/>
                  </a:lnTo>
                  <a:lnTo>
                    <a:pt x="1250" y="834"/>
                  </a:lnTo>
                  <a:lnTo>
                    <a:pt x="1257" y="837"/>
                  </a:lnTo>
                  <a:lnTo>
                    <a:pt x="1269" y="838"/>
                  </a:lnTo>
                  <a:lnTo>
                    <a:pt x="1283" y="834"/>
                  </a:lnTo>
                  <a:lnTo>
                    <a:pt x="1293" y="836"/>
                  </a:lnTo>
                  <a:lnTo>
                    <a:pt x="1299" y="839"/>
                  </a:lnTo>
                  <a:lnTo>
                    <a:pt x="1303" y="846"/>
                  </a:lnTo>
                  <a:lnTo>
                    <a:pt x="1307" y="853"/>
                  </a:lnTo>
                  <a:lnTo>
                    <a:pt x="1312" y="861"/>
                  </a:lnTo>
                  <a:lnTo>
                    <a:pt x="1319" y="869"/>
                  </a:lnTo>
                  <a:lnTo>
                    <a:pt x="1328" y="874"/>
                  </a:lnTo>
                  <a:lnTo>
                    <a:pt x="1338" y="879"/>
                  </a:lnTo>
                  <a:lnTo>
                    <a:pt x="1352" y="887"/>
                  </a:lnTo>
                  <a:lnTo>
                    <a:pt x="1364" y="894"/>
                  </a:lnTo>
                  <a:lnTo>
                    <a:pt x="1379" y="903"/>
                  </a:lnTo>
                  <a:lnTo>
                    <a:pt x="1393" y="908"/>
                  </a:lnTo>
                  <a:lnTo>
                    <a:pt x="1406" y="909"/>
                  </a:lnTo>
                  <a:lnTo>
                    <a:pt x="1421" y="910"/>
                  </a:lnTo>
                  <a:lnTo>
                    <a:pt x="1429" y="910"/>
                  </a:lnTo>
                  <a:lnTo>
                    <a:pt x="1436" y="909"/>
                  </a:lnTo>
                  <a:lnTo>
                    <a:pt x="1443" y="910"/>
                  </a:lnTo>
                  <a:lnTo>
                    <a:pt x="1448" y="913"/>
                  </a:lnTo>
                  <a:lnTo>
                    <a:pt x="1451" y="922"/>
                  </a:lnTo>
                  <a:lnTo>
                    <a:pt x="1454" y="930"/>
                  </a:lnTo>
                  <a:lnTo>
                    <a:pt x="1454" y="939"/>
                  </a:lnTo>
                  <a:lnTo>
                    <a:pt x="1449" y="944"/>
                  </a:lnTo>
                  <a:lnTo>
                    <a:pt x="1445" y="949"/>
                  </a:lnTo>
                  <a:lnTo>
                    <a:pt x="1441" y="954"/>
                  </a:lnTo>
                  <a:lnTo>
                    <a:pt x="1440" y="960"/>
                  </a:lnTo>
                  <a:lnTo>
                    <a:pt x="1440" y="963"/>
                  </a:lnTo>
                  <a:lnTo>
                    <a:pt x="1440" y="965"/>
                  </a:lnTo>
                  <a:lnTo>
                    <a:pt x="1441" y="968"/>
                  </a:lnTo>
                  <a:lnTo>
                    <a:pt x="1444" y="970"/>
                  </a:lnTo>
                  <a:lnTo>
                    <a:pt x="1445" y="974"/>
                  </a:lnTo>
                  <a:lnTo>
                    <a:pt x="1445" y="976"/>
                  </a:lnTo>
                  <a:lnTo>
                    <a:pt x="1446" y="984"/>
                  </a:lnTo>
                  <a:lnTo>
                    <a:pt x="1446" y="992"/>
                  </a:lnTo>
                  <a:lnTo>
                    <a:pt x="1449" y="1001"/>
                  </a:lnTo>
                  <a:lnTo>
                    <a:pt x="1453" y="1007"/>
                  </a:lnTo>
                  <a:lnTo>
                    <a:pt x="1461" y="1012"/>
                  </a:lnTo>
                  <a:lnTo>
                    <a:pt x="1463" y="1012"/>
                  </a:lnTo>
                  <a:lnTo>
                    <a:pt x="1465" y="1012"/>
                  </a:lnTo>
                  <a:lnTo>
                    <a:pt x="1469" y="1014"/>
                  </a:lnTo>
                  <a:lnTo>
                    <a:pt x="1471" y="1014"/>
                  </a:lnTo>
                  <a:lnTo>
                    <a:pt x="1475" y="1012"/>
                  </a:lnTo>
                  <a:lnTo>
                    <a:pt x="1477" y="1012"/>
                  </a:lnTo>
                  <a:lnTo>
                    <a:pt x="1479" y="1010"/>
                  </a:lnTo>
                  <a:lnTo>
                    <a:pt x="1480" y="1007"/>
                  </a:lnTo>
                  <a:lnTo>
                    <a:pt x="1480" y="1005"/>
                  </a:lnTo>
                  <a:lnTo>
                    <a:pt x="1479" y="1004"/>
                  </a:lnTo>
                  <a:lnTo>
                    <a:pt x="1477" y="1001"/>
                  </a:lnTo>
                  <a:lnTo>
                    <a:pt x="1477" y="999"/>
                  </a:lnTo>
                  <a:lnTo>
                    <a:pt x="1476" y="997"/>
                  </a:lnTo>
                  <a:lnTo>
                    <a:pt x="1485" y="996"/>
                  </a:lnTo>
                  <a:lnTo>
                    <a:pt x="1490" y="999"/>
                  </a:lnTo>
                  <a:lnTo>
                    <a:pt x="1494" y="1005"/>
                  </a:lnTo>
                  <a:lnTo>
                    <a:pt x="1496" y="1011"/>
                  </a:lnTo>
                  <a:lnTo>
                    <a:pt x="1497" y="1019"/>
                  </a:lnTo>
                  <a:lnTo>
                    <a:pt x="1497" y="1026"/>
                  </a:lnTo>
                  <a:lnTo>
                    <a:pt x="1496" y="1033"/>
                  </a:lnTo>
                  <a:lnTo>
                    <a:pt x="1494" y="1042"/>
                  </a:lnTo>
                  <a:lnTo>
                    <a:pt x="1492" y="1051"/>
                  </a:lnTo>
                  <a:lnTo>
                    <a:pt x="1491" y="1060"/>
                  </a:lnTo>
                  <a:lnTo>
                    <a:pt x="1494" y="1067"/>
                  </a:lnTo>
                  <a:lnTo>
                    <a:pt x="1500" y="1073"/>
                  </a:lnTo>
                  <a:lnTo>
                    <a:pt x="1511" y="1078"/>
                  </a:lnTo>
                  <a:lnTo>
                    <a:pt x="1517" y="1077"/>
                  </a:lnTo>
                  <a:lnTo>
                    <a:pt x="1522" y="1071"/>
                  </a:lnTo>
                  <a:lnTo>
                    <a:pt x="1524" y="1060"/>
                  </a:lnTo>
                  <a:lnTo>
                    <a:pt x="1524" y="1056"/>
                  </a:lnTo>
                  <a:lnTo>
                    <a:pt x="1524" y="1052"/>
                  </a:lnTo>
                  <a:lnTo>
                    <a:pt x="1525" y="1051"/>
                  </a:lnTo>
                  <a:lnTo>
                    <a:pt x="1527" y="1050"/>
                  </a:lnTo>
                  <a:lnTo>
                    <a:pt x="1529" y="1050"/>
                  </a:lnTo>
                  <a:lnTo>
                    <a:pt x="1531" y="1048"/>
                  </a:lnTo>
                  <a:lnTo>
                    <a:pt x="1534" y="1048"/>
                  </a:lnTo>
                  <a:lnTo>
                    <a:pt x="1536" y="1048"/>
                  </a:lnTo>
                  <a:lnTo>
                    <a:pt x="1539" y="1047"/>
                  </a:lnTo>
                  <a:lnTo>
                    <a:pt x="1541" y="1046"/>
                  </a:lnTo>
                  <a:lnTo>
                    <a:pt x="1542" y="1043"/>
                  </a:lnTo>
                  <a:lnTo>
                    <a:pt x="1547" y="1032"/>
                  </a:lnTo>
                  <a:lnTo>
                    <a:pt x="1547" y="1021"/>
                  </a:lnTo>
                  <a:lnTo>
                    <a:pt x="1544" y="1010"/>
                  </a:lnTo>
                  <a:lnTo>
                    <a:pt x="1540" y="997"/>
                  </a:lnTo>
                  <a:lnTo>
                    <a:pt x="1537" y="986"/>
                  </a:lnTo>
                  <a:lnTo>
                    <a:pt x="1535" y="974"/>
                  </a:lnTo>
                  <a:lnTo>
                    <a:pt x="1534" y="961"/>
                  </a:lnTo>
                  <a:lnTo>
                    <a:pt x="1529" y="949"/>
                  </a:lnTo>
                  <a:lnTo>
                    <a:pt x="1521" y="936"/>
                  </a:lnTo>
                  <a:lnTo>
                    <a:pt x="1519" y="934"/>
                  </a:lnTo>
                  <a:lnTo>
                    <a:pt x="1519" y="931"/>
                  </a:lnTo>
                  <a:lnTo>
                    <a:pt x="1519" y="929"/>
                  </a:lnTo>
                  <a:lnTo>
                    <a:pt x="1520" y="928"/>
                  </a:lnTo>
                  <a:lnTo>
                    <a:pt x="1522" y="926"/>
                  </a:lnTo>
                  <a:lnTo>
                    <a:pt x="1525" y="926"/>
                  </a:lnTo>
                  <a:lnTo>
                    <a:pt x="1529" y="925"/>
                  </a:lnTo>
                  <a:lnTo>
                    <a:pt x="1531" y="925"/>
                  </a:lnTo>
                  <a:lnTo>
                    <a:pt x="1535" y="924"/>
                  </a:lnTo>
                  <a:lnTo>
                    <a:pt x="1537" y="923"/>
                  </a:lnTo>
                  <a:lnTo>
                    <a:pt x="1550" y="918"/>
                  </a:lnTo>
                  <a:lnTo>
                    <a:pt x="1563" y="913"/>
                  </a:lnTo>
                  <a:lnTo>
                    <a:pt x="1570" y="908"/>
                  </a:lnTo>
                  <a:lnTo>
                    <a:pt x="1576" y="902"/>
                  </a:lnTo>
                  <a:lnTo>
                    <a:pt x="1581" y="894"/>
                  </a:lnTo>
                  <a:lnTo>
                    <a:pt x="1585" y="890"/>
                  </a:lnTo>
                  <a:lnTo>
                    <a:pt x="1588" y="887"/>
                  </a:lnTo>
                  <a:lnTo>
                    <a:pt x="1592" y="883"/>
                  </a:lnTo>
                  <a:lnTo>
                    <a:pt x="1595" y="879"/>
                  </a:lnTo>
                  <a:lnTo>
                    <a:pt x="1595" y="864"/>
                  </a:lnTo>
                  <a:lnTo>
                    <a:pt x="1592" y="849"/>
                  </a:lnTo>
                  <a:lnTo>
                    <a:pt x="1590" y="834"/>
                  </a:lnTo>
                  <a:lnTo>
                    <a:pt x="1583" y="807"/>
                  </a:lnTo>
                  <a:lnTo>
                    <a:pt x="1573" y="782"/>
                  </a:lnTo>
                  <a:lnTo>
                    <a:pt x="1566" y="774"/>
                  </a:lnTo>
                  <a:lnTo>
                    <a:pt x="1558" y="765"/>
                  </a:lnTo>
                  <a:lnTo>
                    <a:pt x="1552" y="756"/>
                  </a:lnTo>
                  <a:lnTo>
                    <a:pt x="1547" y="746"/>
                  </a:lnTo>
                  <a:lnTo>
                    <a:pt x="1545" y="735"/>
                  </a:lnTo>
                  <a:lnTo>
                    <a:pt x="1545" y="731"/>
                  </a:lnTo>
                  <a:lnTo>
                    <a:pt x="1546" y="728"/>
                  </a:lnTo>
                  <a:lnTo>
                    <a:pt x="1547" y="724"/>
                  </a:lnTo>
                  <a:lnTo>
                    <a:pt x="1548" y="720"/>
                  </a:lnTo>
                  <a:lnTo>
                    <a:pt x="1552" y="718"/>
                  </a:lnTo>
                  <a:lnTo>
                    <a:pt x="1555" y="716"/>
                  </a:lnTo>
                  <a:lnTo>
                    <a:pt x="1558" y="714"/>
                  </a:lnTo>
                  <a:lnTo>
                    <a:pt x="1561" y="710"/>
                  </a:lnTo>
                  <a:lnTo>
                    <a:pt x="1563" y="706"/>
                  </a:lnTo>
                  <a:lnTo>
                    <a:pt x="1566" y="701"/>
                  </a:lnTo>
                  <a:lnTo>
                    <a:pt x="1568" y="698"/>
                  </a:lnTo>
                  <a:lnTo>
                    <a:pt x="1571" y="691"/>
                  </a:lnTo>
                  <a:lnTo>
                    <a:pt x="1570" y="686"/>
                  </a:lnTo>
                  <a:lnTo>
                    <a:pt x="1568" y="683"/>
                  </a:lnTo>
                  <a:lnTo>
                    <a:pt x="1566" y="677"/>
                  </a:lnTo>
                  <a:lnTo>
                    <a:pt x="1565" y="669"/>
                  </a:lnTo>
                  <a:lnTo>
                    <a:pt x="1563" y="662"/>
                  </a:lnTo>
                  <a:lnTo>
                    <a:pt x="1561" y="657"/>
                  </a:lnTo>
                  <a:lnTo>
                    <a:pt x="1558" y="654"/>
                  </a:lnTo>
                  <a:lnTo>
                    <a:pt x="1556" y="653"/>
                  </a:lnTo>
                  <a:lnTo>
                    <a:pt x="1553" y="653"/>
                  </a:lnTo>
                  <a:lnTo>
                    <a:pt x="1551" y="652"/>
                  </a:lnTo>
                  <a:lnTo>
                    <a:pt x="1548" y="652"/>
                  </a:lnTo>
                  <a:lnTo>
                    <a:pt x="1546" y="652"/>
                  </a:lnTo>
                  <a:lnTo>
                    <a:pt x="1545" y="650"/>
                  </a:lnTo>
                  <a:lnTo>
                    <a:pt x="1544" y="650"/>
                  </a:lnTo>
                  <a:lnTo>
                    <a:pt x="1544" y="648"/>
                  </a:lnTo>
                  <a:lnTo>
                    <a:pt x="1545" y="647"/>
                  </a:lnTo>
                  <a:lnTo>
                    <a:pt x="1547" y="644"/>
                  </a:lnTo>
                  <a:lnTo>
                    <a:pt x="1550" y="640"/>
                  </a:lnTo>
                  <a:lnTo>
                    <a:pt x="1557" y="626"/>
                  </a:lnTo>
                  <a:lnTo>
                    <a:pt x="1557" y="611"/>
                  </a:lnTo>
                  <a:lnTo>
                    <a:pt x="1550" y="596"/>
                  </a:lnTo>
                  <a:lnTo>
                    <a:pt x="1547" y="591"/>
                  </a:lnTo>
                  <a:lnTo>
                    <a:pt x="1548" y="587"/>
                  </a:lnTo>
                  <a:lnTo>
                    <a:pt x="1550" y="582"/>
                  </a:lnTo>
                  <a:lnTo>
                    <a:pt x="1552" y="575"/>
                  </a:lnTo>
                  <a:lnTo>
                    <a:pt x="1555" y="568"/>
                  </a:lnTo>
                  <a:lnTo>
                    <a:pt x="1557" y="561"/>
                  </a:lnTo>
                  <a:lnTo>
                    <a:pt x="1563" y="553"/>
                  </a:lnTo>
                  <a:lnTo>
                    <a:pt x="1565" y="552"/>
                  </a:lnTo>
                  <a:lnTo>
                    <a:pt x="1566" y="553"/>
                  </a:lnTo>
                  <a:lnTo>
                    <a:pt x="1567" y="555"/>
                  </a:lnTo>
                  <a:lnTo>
                    <a:pt x="1570" y="556"/>
                  </a:lnTo>
                  <a:lnTo>
                    <a:pt x="1571" y="558"/>
                  </a:lnTo>
                  <a:lnTo>
                    <a:pt x="1572" y="561"/>
                  </a:lnTo>
                  <a:lnTo>
                    <a:pt x="1573" y="562"/>
                  </a:lnTo>
                  <a:lnTo>
                    <a:pt x="1577" y="565"/>
                  </a:lnTo>
                  <a:lnTo>
                    <a:pt x="1580" y="566"/>
                  </a:lnTo>
                  <a:lnTo>
                    <a:pt x="1583" y="566"/>
                  </a:lnTo>
                  <a:lnTo>
                    <a:pt x="1586" y="566"/>
                  </a:lnTo>
                  <a:lnTo>
                    <a:pt x="1590" y="567"/>
                  </a:lnTo>
                  <a:lnTo>
                    <a:pt x="1602" y="570"/>
                  </a:lnTo>
                  <a:lnTo>
                    <a:pt x="1613" y="575"/>
                  </a:lnTo>
                  <a:lnTo>
                    <a:pt x="1626" y="577"/>
                  </a:lnTo>
                  <a:lnTo>
                    <a:pt x="1632" y="577"/>
                  </a:lnTo>
                  <a:lnTo>
                    <a:pt x="1641" y="577"/>
                  </a:lnTo>
                  <a:lnTo>
                    <a:pt x="1647" y="575"/>
                  </a:lnTo>
                  <a:lnTo>
                    <a:pt x="1648" y="573"/>
                  </a:lnTo>
                  <a:lnTo>
                    <a:pt x="1649" y="571"/>
                  </a:lnTo>
                  <a:lnTo>
                    <a:pt x="1652" y="568"/>
                  </a:lnTo>
                  <a:lnTo>
                    <a:pt x="1654" y="567"/>
                  </a:lnTo>
                  <a:lnTo>
                    <a:pt x="1656" y="565"/>
                  </a:lnTo>
                  <a:lnTo>
                    <a:pt x="1657" y="565"/>
                  </a:lnTo>
                  <a:lnTo>
                    <a:pt x="1662" y="567"/>
                  </a:lnTo>
                  <a:lnTo>
                    <a:pt x="1668" y="573"/>
                  </a:lnTo>
                  <a:lnTo>
                    <a:pt x="1674" y="581"/>
                  </a:lnTo>
                  <a:lnTo>
                    <a:pt x="1681" y="587"/>
                  </a:lnTo>
                  <a:lnTo>
                    <a:pt x="1683" y="591"/>
                  </a:lnTo>
                  <a:lnTo>
                    <a:pt x="1694" y="601"/>
                  </a:lnTo>
                  <a:lnTo>
                    <a:pt x="1704" y="612"/>
                  </a:lnTo>
                  <a:lnTo>
                    <a:pt x="1707" y="616"/>
                  </a:lnTo>
                  <a:lnTo>
                    <a:pt x="1708" y="618"/>
                  </a:lnTo>
                  <a:lnTo>
                    <a:pt x="1712" y="622"/>
                  </a:lnTo>
                  <a:lnTo>
                    <a:pt x="1714" y="624"/>
                  </a:lnTo>
                  <a:lnTo>
                    <a:pt x="1718" y="624"/>
                  </a:lnTo>
                  <a:lnTo>
                    <a:pt x="1719" y="627"/>
                  </a:lnTo>
                  <a:lnTo>
                    <a:pt x="1723" y="627"/>
                  </a:lnTo>
                  <a:lnTo>
                    <a:pt x="1727" y="628"/>
                  </a:lnTo>
                  <a:lnTo>
                    <a:pt x="1730" y="631"/>
                  </a:lnTo>
                  <a:lnTo>
                    <a:pt x="1733" y="631"/>
                  </a:lnTo>
                  <a:lnTo>
                    <a:pt x="1734" y="633"/>
                  </a:lnTo>
                  <a:lnTo>
                    <a:pt x="1737" y="635"/>
                  </a:lnTo>
                  <a:lnTo>
                    <a:pt x="1738" y="638"/>
                  </a:lnTo>
                  <a:lnTo>
                    <a:pt x="1748" y="640"/>
                  </a:lnTo>
                  <a:lnTo>
                    <a:pt x="1759" y="643"/>
                  </a:lnTo>
                  <a:lnTo>
                    <a:pt x="1760" y="643"/>
                  </a:lnTo>
                  <a:lnTo>
                    <a:pt x="1762" y="643"/>
                  </a:lnTo>
                  <a:lnTo>
                    <a:pt x="1763" y="642"/>
                  </a:lnTo>
                  <a:lnTo>
                    <a:pt x="1763" y="640"/>
                  </a:lnTo>
                  <a:lnTo>
                    <a:pt x="1764" y="639"/>
                  </a:lnTo>
                  <a:lnTo>
                    <a:pt x="1765" y="638"/>
                  </a:lnTo>
                  <a:lnTo>
                    <a:pt x="1768" y="638"/>
                  </a:lnTo>
                  <a:lnTo>
                    <a:pt x="1770" y="638"/>
                  </a:lnTo>
                  <a:lnTo>
                    <a:pt x="1773" y="640"/>
                  </a:lnTo>
                  <a:lnTo>
                    <a:pt x="1771" y="645"/>
                  </a:lnTo>
                  <a:lnTo>
                    <a:pt x="1769" y="652"/>
                  </a:lnTo>
                  <a:lnTo>
                    <a:pt x="1765" y="658"/>
                  </a:lnTo>
                  <a:lnTo>
                    <a:pt x="1762" y="663"/>
                  </a:lnTo>
                  <a:lnTo>
                    <a:pt x="1762" y="667"/>
                  </a:lnTo>
                  <a:lnTo>
                    <a:pt x="1763" y="674"/>
                  </a:lnTo>
                  <a:lnTo>
                    <a:pt x="1765" y="680"/>
                  </a:lnTo>
                  <a:lnTo>
                    <a:pt x="1766" y="688"/>
                  </a:lnTo>
                  <a:lnTo>
                    <a:pt x="1766" y="709"/>
                  </a:lnTo>
                  <a:lnTo>
                    <a:pt x="1765" y="710"/>
                  </a:lnTo>
                  <a:lnTo>
                    <a:pt x="1765" y="714"/>
                  </a:lnTo>
                  <a:lnTo>
                    <a:pt x="1765" y="716"/>
                  </a:lnTo>
                  <a:lnTo>
                    <a:pt x="1765" y="720"/>
                  </a:lnTo>
                  <a:lnTo>
                    <a:pt x="1766" y="721"/>
                  </a:lnTo>
                  <a:lnTo>
                    <a:pt x="1771" y="724"/>
                  </a:lnTo>
                  <a:lnTo>
                    <a:pt x="1774" y="728"/>
                  </a:lnTo>
                  <a:lnTo>
                    <a:pt x="1776" y="731"/>
                  </a:lnTo>
                  <a:lnTo>
                    <a:pt x="1778" y="735"/>
                  </a:lnTo>
                  <a:lnTo>
                    <a:pt x="1779" y="737"/>
                  </a:lnTo>
                  <a:lnTo>
                    <a:pt x="1779" y="741"/>
                  </a:lnTo>
                  <a:lnTo>
                    <a:pt x="1779" y="744"/>
                  </a:lnTo>
                  <a:lnTo>
                    <a:pt x="1779" y="746"/>
                  </a:lnTo>
                  <a:lnTo>
                    <a:pt x="1779" y="749"/>
                  </a:lnTo>
                  <a:lnTo>
                    <a:pt x="1780" y="750"/>
                  </a:lnTo>
                  <a:lnTo>
                    <a:pt x="1783" y="752"/>
                  </a:lnTo>
                  <a:lnTo>
                    <a:pt x="1786" y="752"/>
                  </a:lnTo>
                  <a:lnTo>
                    <a:pt x="1789" y="752"/>
                  </a:lnTo>
                  <a:lnTo>
                    <a:pt x="1793" y="751"/>
                  </a:lnTo>
                  <a:lnTo>
                    <a:pt x="1795" y="751"/>
                  </a:lnTo>
                  <a:lnTo>
                    <a:pt x="1799" y="750"/>
                  </a:lnTo>
                  <a:lnTo>
                    <a:pt x="1804" y="754"/>
                  </a:lnTo>
                  <a:lnTo>
                    <a:pt x="1808" y="759"/>
                  </a:lnTo>
                  <a:lnTo>
                    <a:pt x="1810" y="766"/>
                  </a:lnTo>
                  <a:lnTo>
                    <a:pt x="1814" y="771"/>
                  </a:lnTo>
                  <a:lnTo>
                    <a:pt x="1821" y="776"/>
                  </a:lnTo>
                  <a:lnTo>
                    <a:pt x="1828" y="776"/>
                  </a:lnTo>
                  <a:lnTo>
                    <a:pt x="1834" y="771"/>
                  </a:lnTo>
                  <a:lnTo>
                    <a:pt x="1837" y="764"/>
                  </a:lnTo>
                  <a:lnTo>
                    <a:pt x="1840" y="760"/>
                  </a:lnTo>
                  <a:lnTo>
                    <a:pt x="1842" y="756"/>
                  </a:lnTo>
                  <a:lnTo>
                    <a:pt x="1845" y="754"/>
                  </a:lnTo>
                  <a:lnTo>
                    <a:pt x="1847" y="751"/>
                  </a:lnTo>
                  <a:lnTo>
                    <a:pt x="1849" y="750"/>
                  </a:lnTo>
                  <a:lnTo>
                    <a:pt x="1851" y="750"/>
                  </a:lnTo>
                  <a:lnTo>
                    <a:pt x="1852" y="749"/>
                  </a:lnTo>
                  <a:lnTo>
                    <a:pt x="1855" y="749"/>
                  </a:lnTo>
                  <a:lnTo>
                    <a:pt x="1856" y="747"/>
                  </a:lnTo>
                  <a:lnTo>
                    <a:pt x="1860" y="741"/>
                  </a:lnTo>
                  <a:lnTo>
                    <a:pt x="1861" y="731"/>
                  </a:lnTo>
                  <a:lnTo>
                    <a:pt x="1862" y="723"/>
                  </a:lnTo>
                  <a:lnTo>
                    <a:pt x="1864" y="714"/>
                  </a:lnTo>
                  <a:lnTo>
                    <a:pt x="1865" y="706"/>
                  </a:lnTo>
                  <a:lnTo>
                    <a:pt x="1864" y="700"/>
                  </a:lnTo>
                  <a:lnTo>
                    <a:pt x="1864" y="694"/>
                  </a:lnTo>
                  <a:lnTo>
                    <a:pt x="1869" y="688"/>
                  </a:lnTo>
                  <a:lnTo>
                    <a:pt x="1877" y="681"/>
                  </a:lnTo>
                  <a:lnTo>
                    <a:pt x="1881" y="675"/>
                  </a:lnTo>
                  <a:lnTo>
                    <a:pt x="1881" y="669"/>
                  </a:lnTo>
                  <a:lnTo>
                    <a:pt x="1877" y="659"/>
                  </a:lnTo>
                  <a:lnTo>
                    <a:pt x="1876" y="655"/>
                  </a:lnTo>
                  <a:lnTo>
                    <a:pt x="1877" y="652"/>
                  </a:lnTo>
                  <a:lnTo>
                    <a:pt x="1879" y="650"/>
                  </a:lnTo>
                  <a:lnTo>
                    <a:pt x="1880" y="649"/>
                  </a:lnTo>
                  <a:lnTo>
                    <a:pt x="1882" y="649"/>
                  </a:lnTo>
                  <a:lnTo>
                    <a:pt x="1885" y="649"/>
                  </a:lnTo>
                  <a:lnTo>
                    <a:pt x="1887" y="650"/>
                  </a:lnTo>
                  <a:lnTo>
                    <a:pt x="1889" y="653"/>
                  </a:lnTo>
                  <a:lnTo>
                    <a:pt x="1890" y="657"/>
                  </a:lnTo>
                  <a:lnTo>
                    <a:pt x="1889" y="664"/>
                  </a:lnTo>
                  <a:lnTo>
                    <a:pt x="1886" y="673"/>
                  </a:lnTo>
                  <a:lnTo>
                    <a:pt x="1886" y="680"/>
                  </a:lnTo>
                  <a:lnTo>
                    <a:pt x="1887" y="690"/>
                  </a:lnTo>
                  <a:lnTo>
                    <a:pt x="1896" y="708"/>
                  </a:lnTo>
                  <a:lnTo>
                    <a:pt x="1906" y="725"/>
                  </a:lnTo>
                  <a:lnTo>
                    <a:pt x="1913" y="742"/>
                  </a:lnTo>
                  <a:lnTo>
                    <a:pt x="1922" y="760"/>
                  </a:lnTo>
                  <a:lnTo>
                    <a:pt x="1932" y="774"/>
                  </a:lnTo>
                  <a:lnTo>
                    <a:pt x="1938" y="788"/>
                  </a:lnTo>
                  <a:lnTo>
                    <a:pt x="1945" y="803"/>
                  </a:lnTo>
                  <a:lnTo>
                    <a:pt x="1950" y="812"/>
                  </a:lnTo>
                  <a:lnTo>
                    <a:pt x="1956" y="823"/>
                  </a:lnTo>
                  <a:lnTo>
                    <a:pt x="1955" y="832"/>
                  </a:lnTo>
                  <a:lnTo>
                    <a:pt x="1952" y="839"/>
                  </a:lnTo>
                  <a:lnTo>
                    <a:pt x="1950" y="847"/>
                  </a:lnTo>
                  <a:lnTo>
                    <a:pt x="1955" y="862"/>
                  </a:lnTo>
                  <a:lnTo>
                    <a:pt x="1962" y="877"/>
                  </a:lnTo>
                  <a:lnTo>
                    <a:pt x="1971" y="889"/>
                  </a:lnTo>
                  <a:lnTo>
                    <a:pt x="1975" y="893"/>
                  </a:lnTo>
                  <a:lnTo>
                    <a:pt x="1978" y="897"/>
                  </a:lnTo>
                  <a:lnTo>
                    <a:pt x="1983" y="899"/>
                  </a:lnTo>
                  <a:lnTo>
                    <a:pt x="1987" y="900"/>
                  </a:lnTo>
                  <a:lnTo>
                    <a:pt x="1991" y="900"/>
                  </a:lnTo>
                  <a:lnTo>
                    <a:pt x="1994" y="902"/>
                  </a:lnTo>
                  <a:lnTo>
                    <a:pt x="1997" y="904"/>
                  </a:lnTo>
                  <a:lnTo>
                    <a:pt x="1999" y="905"/>
                  </a:lnTo>
                  <a:lnTo>
                    <a:pt x="2002" y="908"/>
                  </a:lnTo>
                  <a:lnTo>
                    <a:pt x="2004" y="909"/>
                  </a:lnTo>
                  <a:lnTo>
                    <a:pt x="2007" y="909"/>
                  </a:lnTo>
                  <a:lnTo>
                    <a:pt x="2009" y="909"/>
                  </a:lnTo>
                  <a:lnTo>
                    <a:pt x="2012" y="910"/>
                  </a:lnTo>
                  <a:lnTo>
                    <a:pt x="2014" y="912"/>
                  </a:lnTo>
                  <a:lnTo>
                    <a:pt x="2017" y="913"/>
                  </a:lnTo>
                  <a:lnTo>
                    <a:pt x="2018" y="915"/>
                  </a:lnTo>
                  <a:lnTo>
                    <a:pt x="2018" y="918"/>
                  </a:lnTo>
                  <a:lnTo>
                    <a:pt x="2019" y="922"/>
                  </a:lnTo>
                  <a:lnTo>
                    <a:pt x="2019" y="924"/>
                  </a:lnTo>
                  <a:lnTo>
                    <a:pt x="2022" y="926"/>
                  </a:lnTo>
                  <a:lnTo>
                    <a:pt x="2023" y="928"/>
                  </a:lnTo>
                  <a:lnTo>
                    <a:pt x="2026" y="929"/>
                  </a:lnTo>
                  <a:lnTo>
                    <a:pt x="2031" y="930"/>
                  </a:lnTo>
                  <a:lnTo>
                    <a:pt x="2037" y="931"/>
                  </a:lnTo>
                  <a:lnTo>
                    <a:pt x="2042" y="934"/>
                  </a:lnTo>
                  <a:lnTo>
                    <a:pt x="2043" y="936"/>
                  </a:lnTo>
                  <a:lnTo>
                    <a:pt x="2046" y="939"/>
                  </a:lnTo>
                  <a:lnTo>
                    <a:pt x="2048" y="943"/>
                  </a:lnTo>
                  <a:lnTo>
                    <a:pt x="2049" y="946"/>
                  </a:lnTo>
                  <a:lnTo>
                    <a:pt x="2049" y="950"/>
                  </a:lnTo>
                  <a:lnTo>
                    <a:pt x="2052" y="956"/>
                  </a:lnTo>
                  <a:lnTo>
                    <a:pt x="2049" y="963"/>
                  </a:lnTo>
                  <a:lnTo>
                    <a:pt x="2047" y="968"/>
                  </a:lnTo>
                  <a:lnTo>
                    <a:pt x="2047" y="971"/>
                  </a:lnTo>
                  <a:lnTo>
                    <a:pt x="2052" y="976"/>
                  </a:lnTo>
                  <a:lnTo>
                    <a:pt x="2063" y="980"/>
                  </a:lnTo>
                  <a:lnTo>
                    <a:pt x="2072" y="985"/>
                  </a:lnTo>
                  <a:lnTo>
                    <a:pt x="2080" y="991"/>
                  </a:lnTo>
                  <a:lnTo>
                    <a:pt x="2083" y="996"/>
                  </a:lnTo>
                  <a:lnTo>
                    <a:pt x="2084" y="1000"/>
                  </a:lnTo>
                  <a:lnTo>
                    <a:pt x="2002" y="975"/>
                  </a:lnTo>
                  <a:lnTo>
                    <a:pt x="1918" y="954"/>
                  </a:lnTo>
                  <a:lnTo>
                    <a:pt x="1835" y="935"/>
                  </a:lnTo>
                  <a:lnTo>
                    <a:pt x="1749" y="922"/>
                  </a:lnTo>
                  <a:lnTo>
                    <a:pt x="1745" y="919"/>
                  </a:lnTo>
                  <a:lnTo>
                    <a:pt x="1727" y="910"/>
                  </a:lnTo>
                  <a:lnTo>
                    <a:pt x="1709" y="909"/>
                  </a:lnTo>
                  <a:lnTo>
                    <a:pt x="1693" y="914"/>
                  </a:lnTo>
                  <a:lnTo>
                    <a:pt x="1679" y="924"/>
                  </a:lnTo>
                  <a:lnTo>
                    <a:pt x="1669" y="939"/>
                  </a:lnTo>
                  <a:lnTo>
                    <a:pt x="1663" y="956"/>
                  </a:lnTo>
                  <a:lnTo>
                    <a:pt x="1662" y="974"/>
                  </a:lnTo>
                  <a:lnTo>
                    <a:pt x="1659" y="989"/>
                  </a:lnTo>
                  <a:lnTo>
                    <a:pt x="1661" y="1002"/>
                  </a:lnTo>
                  <a:lnTo>
                    <a:pt x="1666" y="1016"/>
                  </a:lnTo>
                  <a:lnTo>
                    <a:pt x="1666" y="1028"/>
                  </a:lnTo>
                  <a:lnTo>
                    <a:pt x="1669" y="1042"/>
                  </a:lnTo>
                  <a:lnTo>
                    <a:pt x="1724" y="1194"/>
                  </a:lnTo>
                  <a:lnTo>
                    <a:pt x="1775" y="1347"/>
                  </a:lnTo>
                  <a:lnTo>
                    <a:pt x="1773" y="1349"/>
                  </a:lnTo>
                  <a:lnTo>
                    <a:pt x="1771" y="1351"/>
                  </a:lnTo>
                  <a:lnTo>
                    <a:pt x="1769" y="1351"/>
                  </a:lnTo>
                  <a:lnTo>
                    <a:pt x="1766" y="1351"/>
                  </a:lnTo>
                  <a:lnTo>
                    <a:pt x="1765" y="1351"/>
                  </a:lnTo>
                  <a:lnTo>
                    <a:pt x="1763" y="1349"/>
                  </a:lnTo>
                  <a:lnTo>
                    <a:pt x="1760" y="1348"/>
                  </a:lnTo>
                  <a:lnTo>
                    <a:pt x="1759" y="1347"/>
                  </a:lnTo>
                  <a:lnTo>
                    <a:pt x="1757" y="1347"/>
                  </a:lnTo>
                  <a:lnTo>
                    <a:pt x="1755" y="1348"/>
                  </a:lnTo>
                  <a:lnTo>
                    <a:pt x="1754" y="1351"/>
                  </a:lnTo>
                  <a:lnTo>
                    <a:pt x="1752" y="1354"/>
                  </a:lnTo>
                  <a:lnTo>
                    <a:pt x="1749" y="1358"/>
                  </a:lnTo>
                  <a:lnTo>
                    <a:pt x="1747" y="1362"/>
                  </a:lnTo>
                  <a:lnTo>
                    <a:pt x="1747" y="1367"/>
                  </a:lnTo>
                  <a:lnTo>
                    <a:pt x="1745" y="1369"/>
                  </a:lnTo>
                  <a:lnTo>
                    <a:pt x="1745" y="1372"/>
                  </a:lnTo>
                  <a:lnTo>
                    <a:pt x="1745" y="1374"/>
                  </a:lnTo>
                  <a:lnTo>
                    <a:pt x="1745" y="1375"/>
                  </a:lnTo>
                  <a:lnTo>
                    <a:pt x="1744" y="1377"/>
                  </a:lnTo>
                  <a:lnTo>
                    <a:pt x="1744" y="1378"/>
                  </a:lnTo>
                  <a:lnTo>
                    <a:pt x="1742" y="1379"/>
                  </a:lnTo>
                  <a:lnTo>
                    <a:pt x="1738" y="1379"/>
                  </a:lnTo>
                  <a:lnTo>
                    <a:pt x="1735" y="1379"/>
                  </a:lnTo>
                  <a:lnTo>
                    <a:pt x="1732" y="1380"/>
                  </a:lnTo>
                  <a:lnTo>
                    <a:pt x="1730" y="1382"/>
                  </a:lnTo>
                  <a:lnTo>
                    <a:pt x="1728" y="1384"/>
                  </a:lnTo>
                  <a:lnTo>
                    <a:pt x="1727" y="1389"/>
                  </a:lnTo>
                  <a:lnTo>
                    <a:pt x="1725" y="1393"/>
                  </a:lnTo>
                  <a:lnTo>
                    <a:pt x="1666" y="1375"/>
                  </a:lnTo>
                  <a:lnTo>
                    <a:pt x="1606" y="1357"/>
                  </a:lnTo>
                  <a:lnTo>
                    <a:pt x="1605" y="1357"/>
                  </a:lnTo>
                  <a:lnTo>
                    <a:pt x="1605" y="1353"/>
                  </a:lnTo>
                  <a:lnTo>
                    <a:pt x="1602" y="1344"/>
                  </a:lnTo>
                  <a:lnTo>
                    <a:pt x="1596" y="1339"/>
                  </a:lnTo>
                  <a:lnTo>
                    <a:pt x="1590" y="1338"/>
                  </a:lnTo>
                  <a:lnTo>
                    <a:pt x="1581" y="1341"/>
                  </a:lnTo>
                  <a:lnTo>
                    <a:pt x="1573" y="1344"/>
                  </a:lnTo>
                  <a:lnTo>
                    <a:pt x="1566" y="1348"/>
                  </a:lnTo>
                  <a:lnTo>
                    <a:pt x="1562" y="1347"/>
                  </a:lnTo>
                  <a:lnTo>
                    <a:pt x="1558" y="1346"/>
                  </a:lnTo>
                  <a:lnTo>
                    <a:pt x="1563" y="1343"/>
                  </a:lnTo>
                  <a:lnTo>
                    <a:pt x="1566" y="1343"/>
                  </a:lnTo>
                  <a:lnTo>
                    <a:pt x="1536" y="1333"/>
                  </a:lnTo>
                  <a:lnTo>
                    <a:pt x="1509" y="1323"/>
                  </a:lnTo>
                  <a:lnTo>
                    <a:pt x="1510" y="1311"/>
                  </a:lnTo>
                  <a:lnTo>
                    <a:pt x="1507" y="1298"/>
                  </a:lnTo>
                  <a:lnTo>
                    <a:pt x="1500" y="1287"/>
                  </a:lnTo>
                  <a:lnTo>
                    <a:pt x="1492" y="1285"/>
                  </a:lnTo>
                  <a:lnTo>
                    <a:pt x="1482" y="1282"/>
                  </a:lnTo>
                  <a:lnTo>
                    <a:pt x="1471" y="1283"/>
                  </a:lnTo>
                  <a:lnTo>
                    <a:pt x="1464" y="1287"/>
                  </a:lnTo>
                  <a:lnTo>
                    <a:pt x="1463" y="1290"/>
                  </a:lnTo>
                  <a:lnTo>
                    <a:pt x="1461" y="1293"/>
                  </a:lnTo>
                  <a:lnTo>
                    <a:pt x="1460" y="1296"/>
                  </a:lnTo>
                  <a:lnTo>
                    <a:pt x="1460" y="1298"/>
                  </a:lnTo>
                  <a:lnTo>
                    <a:pt x="1459" y="1300"/>
                  </a:lnTo>
                  <a:lnTo>
                    <a:pt x="1458" y="1302"/>
                  </a:lnTo>
                  <a:lnTo>
                    <a:pt x="1456" y="1303"/>
                  </a:lnTo>
                  <a:lnTo>
                    <a:pt x="1454" y="1303"/>
                  </a:lnTo>
                  <a:lnTo>
                    <a:pt x="1451" y="1302"/>
                  </a:lnTo>
                  <a:lnTo>
                    <a:pt x="1448" y="1301"/>
                  </a:lnTo>
                  <a:lnTo>
                    <a:pt x="1440" y="1295"/>
                  </a:lnTo>
                  <a:lnTo>
                    <a:pt x="1433" y="1290"/>
                  </a:lnTo>
                  <a:lnTo>
                    <a:pt x="1426" y="1285"/>
                  </a:lnTo>
                  <a:lnTo>
                    <a:pt x="1419" y="1281"/>
                  </a:lnTo>
                  <a:lnTo>
                    <a:pt x="1410" y="1278"/>
                  </a:lnTo>
                  <a:lnTo>
                    <a:pt x="1404" y="1275"/>
                  </a:lnTo>
                  <a:lnTo>
                    <a:pt x="1400" y="1277"/>
                  </a:lnTo>
                  <a:lnTo>
                    <a:pt x="1398" y="1280"/>
                  </a:lnTo>
                  <a:lnTo>
                    <a:pt x="1393" y="1282"/>
                  </a:lnTo>
                  <a:lnTo>
                    <a:pt x="1389" y="1280"/>
                  </a:lnTo>
                  <a:lnTo>
                    <a:pt x="1384" y="1278"/>
                  </a:lnTo>
                  <a:lnTo>
                    <a:pt x="1393" y="1278"/>
                  </a:lnTo>
                  <a:lnTo>
                    <a:pt x="1369" y="1267"/>
                  </a:lnTo>
                  <a:lnTo>
                    <a:pt x="1344" y="1256"/>
                  </a:lnTo>
                  <a:lnTo>
                    <a:pt x="1348" y="1255"/>
                  </a:lnTo>
                  <a:lnTo>
                    <a:pt x="1352" y="1254"/>
                  </a:lnTo>
                  <a:lnTo>
                    <a:pt x="1355" y="1252"/>
                  </a:lnTo>
                  <a:lnTo>
                    <a:pt x="1359" y="1254"/>
                  </a:lnTo>
                  <a:lnTo>
                    <a:pt x="1367" y="1254"/>
                  </a:lnTo>
                  <a:lnTo>
                    <a:pt x="1375" y="1255"/>
                  </a:lnTo>
                  <a:lnTo>
                    <a:pt x="1384" y="1255"/>
                  </a:lnTo>
                  <a:lnTo>
                    <a:pt x="1392" y="1254"/>
                  </a:lnTo>
                  <a:lnTo>
                    <a:pt x="1397" y="1250"/>
                  </a:lnTo>
                  <a:lnTo>
                    <a:pt x="1399" y="1245"/>
                  </a:lnTo>
                  <a:lnTo>
                    <a:pt x="1398" y="1235"/>
                  </a:lnTo>
                  <a:lnTo>
                    <a:pt x="1394" y="1226"/>
                  </a:lnTo>
                  <a:lnTo>
                    <a:pt x="1390" y="1220"/>
                  </a:lnTo>
                  <a:lnTo>
                    <a:pt x="1384" y="1216"/>
                  </a:lnTo>
                  <a:lnTo>
                    <a:pt x="1375" y="1214"/>
                  </a:lnTo>
                  <a:lnTo>
                    <a:pt x="1369" y="1214"/>
                  </a:lnTo>
                  <a:lnTo>
                    <a:pt x="1365" y="1214"/>
                  </a:lnTo>
                  <a:lnTo>
                    <a:pt x="1363" y="1213"/>
                  </a:lnTo>
                  <a:lnTo>
                    <a:pt x="1362" y="1211"/>
                  </a:lnTo>
                  <a:lnTo>
                    <a:pt x="1360" y="1209"/>
                  </a:lnTo>
                  <a:lnTo>
                    <a:pt x="1359" y="1206"/>
                  </a:lnTo>
                  <a:lnTo>
                    <a:pt x="1358" y="1203"/>
                  </a:lnTo>
                  <a:lnTo>
                    <a:pt x="1357" y="1199"/>
                  </a:lnTo>
                  <a:lnTo>
                    <a:pt x="1355" y="1196"/>
                  </a:lnTo>
                  <a:lnTo>
                    <a:pt x="1354" y="1193"/>
                  </a:lnTo>
                  <a:lnTo>
                    <a:pt x="1353" y="1190"/>
                  </a:lnTo>
                  <a:lnTo>
                    <a:pt x="1350" y="1188"/>
                  </a:lnTo>
                  <a:lnTo>
                    <a:pt x="1348" y="1185"/>
                  </a:lnTo>
                  <a:lnTo>
                    <a:pt x="1347" y="1184"/>
                  </a:lnTo>
                  <a:lnTo>
                    <a:pt x="1344" y="1183"/>
                  </a:lnTo>
                  <a:lnTo>
                    <a:pt x="1342" y="1184"/>
                  </a:lnTo>
                  <a:lnTo>
                    <a:pt x="1340" y="1185"/>
                  </a:lnTo>
                  <a:lnTo>
                    <a:pt x="1338" y="1188"/>
                  </a:lnTo>
                  <a:lnTo>
                    <a:pt x="1338" y="1190"/>
                  </a:lnTo>
                  <a:lnTo>
                    <a:pt x="1338" y="1191"/>
                  </a:lnTo>
                  <a:lnTo>
                    <a:pt x="1337" y="1190"/>
                  </a:lnTo>
                  <a:lnTo>
                    <a:pt x="1335" y="1190"/>
                  </a:lnTo>
                  <a:lnTo>
                    <a:pt x="1334" y="1188"/>
                  </a:lnTo>
                  <a:lnTo>
                    <a:pt x="1333" y="1185"/>
                  </a:lnTo>
                  <a:lnTo>
                    <a:pt x="1330" y="1181"/>
                  </a:lnTo>
                  <a:lnTo>
                    <a:pt x="1327" y="1179"/>
                  </a:lnTo>
                  <a:lnTo>
                    <a:pt x="1324" y="1178"/>
                  </a:lnTo>
                  <a:lnTo>
                    <a:pt x="1319" y="1178"/>
                  </a:lnTo>
                  <a:lnTo>
                    <a:pt x="1313" y="1178"/>
                  </a:lnTo>
                  <a:lnTo>
                    <a:pt x="1309" y="1180"/>
                  </a:lnTo>
                  <a:lnTo>
                    <a:pt x="1307" y="1185"/>
                  </a:lnTo>
                  <a:lnTo>
                    <a:pt x="1306" y="1191"/>
                  </a:lnTo>
                  <a:lnTo>
                    <a:pt x="1303" y="1196"/>
                  </a:lnTo>
                  <a:lnTo>
                    <a:pt x="1299" y="1201"/>
                  </a:lnTo>
                  <a:lnTo>
                    <a:pt x="1292" y="1204"/>
                  </a:lnTo>
                  <a:lnTo>
                    <a:pt x="1286" y="1206"/>
                  </a:lnTo>
                  <a:lnTo>
                    <a:pt x="1281" y="1209"/>
                  </a:lnTo>
                  <a:lnTo>
                    <a:pt x="1277" y="1211"/>
                  </a:lnTo>
                  <a:lnTo>
                    <a:pt x="1273" y="1214"/>
                  </a:lnTo>
                  <a:lnTo>
                    <a:pt x="1269" y="1216"/>
                  </a:lnTo>
                  <a:lnTo>
                    <a:pt x="1267" y="1219"/>
                  </a:lnTo>
                  <a:lnTo>
                    <a:pt x="1262" y="1222"/>
                  </a:lnTo>
                  <a:lnTo>
                    <a:pt x="1262" y="1222"/>
                  </a:lnTo>
                  <a:lnTo>
                    <a:pt x="1262" y="1222"/>
                  </a:lnTo>
                  <a:lnTo>
                    <a:pt x="1259" y="1222"/>
                  </a:lnTo>
                  <a:lnTo>
                    <a:pt x="1254" y="1220"/>
                  </a:lnTo>
                  <a:lnTo>
                    <a:pt x="1257" y="1219"/>
                  </a:lnTo>
                  <a:lnTo>
                    <a:pt x="1259" y="1217"/>
                  </a:lnTo>
                  <a:lnTo>
                    <a:pt x="1169" y="1174"/>
                  </a:lnTo>
                  <a:lnTo>
                    <a:pt x="1080" y="1129"/>
                  </a:lnTo>
                  <a:lnTo>
                    <a:pt x="984" y="1076"/>
                  </a:lnTo>
                  <a:lnTo>
                    <a:pt x="892" y="1021"/>
                  </a:lnTo>
                  <a:lnTo>
                    <a:pt x="805" y="966"/>
                  </a:lnTo>
                  <a:lnTo>
                    <a:pt x="720" y="912"/>
                  </a:lnTo>
                  <a:lnTo>
                    <a:pt x="640" y="859"/>
                  </a:lnTo>
                  <a:lnTo>
                    <a:pt x="564" y="810"/>
                  </a:lnTo>
                  <a:lnTo>
                    <a:pt x="492" y="764"/>
                  </a:lnTo>
                  <a:lnTo>
                    <a:pt x="426" y="723"/>
                  </a:lnTo>
                  <a:lnTo>
                    <a:pt x="363" y="685"/>
                  </a:lnTo>
                  <a:lnTo>
                    <a:pt x="302" y="654"/>
                  </a:lnTo>
                  <a:lnTo>
                    <a:pt x="244" y="629"/>
                  </a:lnTo>
                  <a:lnTo>
                    <a:pt x="188" y="609"/>
                  </a:lnTo>
                  <a:lnTo>
                    <a:pt x="133" y="596"/>
                  </a:lnTo>
                  <a:lnTo>
                    <a:pt x="81" y="588"/>
                  </a:lnTo>
                  <a:lnTo>
                    <a:pt x="67" y="588"/>
                  </a:lnTo>
                  <a:lnTo>
                    <a:pt x="67" y="588"/>
                  </a:lnTo>
                  <a:lnTo>
                    <a:pt x="66" y="587"/>
                  </a:lnTo>
                  <a:lnTo>
                    <a:pt x="66" y="587"/>
                  </a:lnTo>
                  <a:lnTo>
                    <a:pt x="65" y="588"/>
                  </a:lnTo>
                  <a:lnTo>
                    <a:pt x="65" y="588"/>
                  </a:lnTo>
                  <a:lnTo>
                    <a:pt x="65" y="588"/>
                  </a:lnTo>
                  <a:lnTo>
                    <a:pt x="62" y="588"/>
                  </a:lnTo>
                  <a:lnTo>
                    <a:pt x="62" y="591"/>
                  </a:lnTo>
                  <a:lnTo>
                    <a:pt x="35" y="592"/>
                  </a:lnTo>
                  <a:lnTo>
                    <a:pt x="10" y="596"/>
                  </a:lnTo>
                  <a:lnTo>
                    <a:pt x="10" y="593"/>
                  </a:lnTo>
                  <a:lnTo>
                    <a:pt x="11" y="591"/>
                  </a:lnTo>
                  <a:lnTo>
                    <a:pt x="13" y="588"/>
                  </a:lnTo>
                  <a:lnTo>
                    <a:pt x="14" y="586"/>
                  </a:lnTo>
                  <a:lnTo>
                    <a:pt x="14" y="584"/>
                  </a:lnTo>
                  <a:lnTo>
                    <a:pt x="13" y="583"/>
                  </a:lnTo>
                  <a:lnTo>
                    <a:pt x="13" y="583"/>
                  </a:lnTo>
                  <a:lnTo>
                    <a:pt x="11" y="583"/>
                  </a:lnTo>
                  <a:lnTo>
                    <a:pt x="10" y="583"/>
                  </a:lnTo>
                  <a:lnTo>
                    <a:pt x="5" y="581"/>
                  </a:lnTo>
                  <a:lnTo>
                    <a:pt x="1" y="576"/>
                  </a:lnTo>
                  <a:lnTo>
                    <a:pt x="0" y="571"/>
                  </a:lnTo>
                  <a:lnTo>
                    <a:pt x="1" y="562"/>
                  </a:lnTo>
                  <a:lnTo>
                    <a:pt x="5" y="560"/>
                  </a:lnTo>
                  <a:lnTo>
                    <a:pt x="9" y="557"/>
                  </a:lnTo>
                  <a:lnTo>
                    <a:pt x="13" y="553"/>
                  </a:lnTo>
                  <a:lnTo>
                    <a:pt x="16" y="552"/>
                  </a:lnTo>
                  <a:lnTo>
                    <a:pt x="19" y="548"/>
                  </a:lnTo>
                  <a:lnTo>
                    <a:pt x="21" y="545"/>
                  </a:lnTo>
                  <a:lnTo>
                    <a:pt x="25" y="541"/>
                  </a:lnTo>
                  <a:lnTo>
                    <a:pt x="29" y="536"/>
                  </a:lnTo>
                  <a:lnTo>
                    <a:pt x="34" y="531"/>
                  </a:lnTo>
                  <a:lnTo>
                    <a:pt x="39" y="526"/>
                  </a:lnTo>
                  <a:lnTo>
                    <a:pt x="44" y="524"/>
                  </a:lnTo>
                  <a:lnTo>
                    <a:pt x="46" y="525"/>
                  </a:lnTo>
                  <a:lnTo>
                    <a:pt x="47" y="527"/>
                  </a:lnTo>
                  <a:lnTo>
                    <a:pt x="46" y="529"/>
                  </a:lnTo>
                  <a:lnTo>
                    <a:pt x="46" y="531"/>
                  </a:lnTo>
                  <a:lnTo>
                    <a:pt x="45" y="532"/>
                  </a:lnTo>
                  <a:lnTo>
                    <a:pt x="44" y="535"/>
                  </a:lnTo>
                  <a:lnTo>
                    <a:pt x="44" y="536"/>
                  </a:lnTo>
                  <a:lnTo>
                    <a:pt x="44" y="537"/>
                  </a:lnTo>
                  <a:lnTo>
                    <a:pt x="46" y="537"/>
                  </a:lnTo>
                  <a:lnTo>
                    <a:pt x="47" y="538"/>
                  </a:lnTo>
                  <a:lnTo>
                    <a:pt x="50" y="538"/>
                  </a:lnTo>
                  <a:lnTo>
                    <a:pt x="51" y="538"/>
                  </a:lnTo>
                  <a:lnTo>
                    <a:pt x="51" y="538"/>
                  </a:lnTo>
                  <a:lnTo>
                    <a:pt x="54" y="538"/>
                  </a:lnTo>
                  <a:lnTo>
                    <a:pt x="56" y="538"/>
                  </a:lnTo>
                  <a:lnTo>
                    <a:pt x="59" y="538"/>
                  </a:lnTo>
                  <a:lnTo>
                    <a:pt x="61" y="538"/>
                  </a:lnTo>
                  <a:lnTo>
                    <a:pt x="65" y="537"/>
                  </a:lnTo>
                  <a:lnTo>
                    <a:pt x="66" y="536"/>
                  </a:lnTo>
                  <a:lnTo>
                    <a:pt x="69" y="533"/>
                  </a:lnTo>
                  <a:lnTo>
                    <a:pt x="70" y="530"/>
                  </a:lnTo>
                  <a:lnTo>
                    <a:pt x="70" y="529"/>
                  </a:lnTo>
                  <a:lnTo>
                    <a:pt x="69" y="527"/>
                  </a:lnTo>
                  <a:lnTo>
                    <a:pt x="67" y="526"/>
                  </a:lnTo>
                  <a:lnTo>
                    <a:pt x="66" y="526"/>
                  </a:lnTo>
                  <a:lnTo>
                    <a:pt x="65" y="526"/>
                  </a:lnTo>
                  <a:lnTo>
                    <a:pt x="64" y="526"/>
                  </a:lnTo>
                  <a:lnTo>
                    <a:pt x="64" y="525"/>
                  </a:lnTo>
                  <a:lnTo>
                    <a:pt x="64" y="525"/>
                  </a:lnTo>
                  <a:lnTo>
                    <a:pt x="64" y="522"/>
                  </a:lnTo>
                  <a:lnTo>
                    <a:pt x="65" y="520"/>
                  </a:lnTo>
                  <a:lnTo>
                    <a:pt x="66" y="517"/>
                  </a:lnTo>
                  <a:lnTo>
                    <a:pt x="66" y="514"/>
                  </a:lnTo>
                  <a:lnTo>
                    <a:pt x="65" y="511"/>
                  </a:lnTo>
                  <a:lnTo>
                    <a:pt x="62" y="510"/>
                  </a:lnTo>
                  <a:lnTo>
                    <a:pt x="60" y="507"/>
                  </a:lnTo>
                  <a:lnTo>
                    <a:pt x="57" y="506"/>
                  </a:lnTo>
                  <a:lnTo>
                    <a:pt x="56" y="506"/>
                  </a:lnTo>
                  <a:lnTo>
                    <a:pt x="54" y="507"/>
                  </a:lnTo>
                  <a:lnTo>
                    <a:pt x="50" y="506"/>
                  </a:lnTo>
                  <a:lnTo>
                    <a:pt x="47" y="504"/>
                  </a:lnTo>
                  <a:lnTo>
                    <a:pt x="49" y="499"/>
                  </a:lnTo>
                  <a:lnTo>
                    <a:pt x="50" y="492"/>
                  </a:lnTo>
                  <a:lnTo>
                    <a:pt x="51" y="486"/>
                  </a:lnTo>
                  <a:lnTo>
                    <a:pt x="51" y="481"/>
                  </a:lnTo>
                  <a:lnTo>
                    <a:pt x="50" y="479"/>
                  </a:lnTo>
                  <a:lnTo>
                    <a:pt x="49" y="476"/>
                  </a:lnTo>
                  <a:lnTo>
                    <a:pt x="47" y="474"/>
                  </a:lnTo>
                  <a:lnTo>
                    <a:pt x="46" y="473"/>
                  </a:lnTo>
                  <a:lnTo>
                    <a:pt x="45" y="469"/>
                  </a:lnTo>
                  <a:lnTo>
                    <a:pt x="42" y="465"/>
                  </a:lnTo>
                  <a:lnTo>
                    <a:pt x="40" y="463"/>
                  </a:lnTo>
                  <a:lnTo>
                    <a:pt x="39" y="463"/>
                  </a:lnTo>
                  <a:lnTo>
                    <a:pt x="36" y="460"/>
                  </a:lnTo>
                  <a:lnTo>
                    <a:pt x="34" y="459"/>
                  </a:lnTo>
                  <a:lnTo>
                    <a:pt x="31" y="458"/>
                  </a:lnTo>
                  <a:lnTo>
                    <a:pt x="29" y="456"/>
                  </a:lnTo>
                  <a:lnTo>
                    <a:pt x="27" y="456"/>
                  </a:lnTo>
                  <a:lnTo>
                    <a:pt x="27" y="455"/>
                  </a:lnTo>
                  <a:lnTo>
                    <a:pt x="27" y="455"/>
                  </a:lnTo>
                  <a:lnTo>
                    <a:pt x="27" y="454"/>
                  </a:lnTo>
                  <a:lnTo>
                    <a:pt x="30" y="453"/>
                  </a:lnTo>
                  <a:lnTo>
                    <a:pt x="32" y="451"/>
                  </a:lnTo>
                  <a:lnTo>
                    <a:pt x="34" y="449"/>
                  </a:lnTo>
                  <a:lnTo>
                    <a:pt x="35" y="445"/>
                  </a:lnTo>
                  <a:lnTo>
                    <a:pt x="36" y="441"/>
                  </a:lnTo>
                  <a:lnTo>
                    <a:pt x="36" y="439"/>
                  </a:lnTo>
                  <a:lnTo>
                    <a:pt x="37" y="435"/>
                  </a:lnTo>
                  <a:lnTo>
                    <a:pt x="39" y="432"/>
                  </a:lnTo>
                  <a:lnTo>
                    <a:pt x="41" y="428"/>
                  </a:lnTo>
                  <a:lnTo>
                    <a:pt x="44" y="427"/>
                  </a:lnTo>
                  <a:lnTo>
                    <a:pt x="46" y="425"/>
                  </a:lnTo>
                  <a:lnTo>
                    <a:pt x="49" y="425"/>
                  </a:lnTo>
                  <a:lnTo>
                    <a:pt x="51" y="425"/>
                  </a:lnTo>
                  <a:lnTo>
                    <a:pt x="54" y="423"/>
                  </a:lnTo>
                  <a:lnTo>
                    <a:pt x="56" y="420"/>
                  </a:lnTo>
                  <a:lnTo>
                    <a:pt x="67" y="409"/>
                  </a:lnTo>
                  <a:lnTo>
                    <a:pt x="75" y="394"/>
                  </a:lnTo>
                  <a:lnTo>
                    <a:pt x="76" y="390"/>
                  </a:lnTo>
                  <a:lnTo>
                    <a:pt x="76" y="387"/>
                  </a:lnTo>
                  <a:lnTo>
                    <a:pt x="76" y="382"/>
                  </a:lnTo>
                  <a:lnTo>
                    <a:pt x="77" y="378"/>
                  </a:lnTo>
                  <a:lnTo>
                    <a:pt x="80" y="376"/>
                  </a:lnTo>
                  <a:lnTo>
                    <a:pt x="82" y="372"/>
                  </a:lnTo>
                  <a:lnTo>
                    <a:pt x="86" y="368"/>
                  </a:lnTo>
                  <a:lnTo>
                    <a:pt x="87" y="366"/>
                  </a:lnTo>
                  <a:lnTo>
                    <a:pt x="88" y="363"/>
                  </a:lnTo>
                  <a:lnTo>
                    <a:pt x="90" y="359"/>
                  </a:lnTo>
                  <a:lnTo>
                    <a:pt x="91" y="354"/>
                  </a:lnTo>
                  <a:lnTo>
                    <a:pt x="92" y="352"/>
                  </a:lnTo>
                  <a:lnTo>
                    <a:pt x="93" y="349"/>
                  </a:lnTo>
                  <a:lnTo>
                    <a:pt x="96" y="349"/>
                  </a:lnTo>
                  <a:lnTo>
                    <a:pt x="98" y="349"/>
                  </a:lnTo>
                  <a:lnTo>
                    <a:pt x="101" y="347"/>
                  </a:lnTo>
                  <a:lnTo>
                    <a:pt x="108" y="339"/>
                  </a:lnTo>
                  <a:lnTo>
                    <a:pt x="110" y="337"/>
                  </a:lnTo>
                  <a:lnTo>
                    <a:pt x="112" y="333"/>
                  </a:lnTo>
                  <a:lnTo>
                    <a:pt x="113" y="331"/>
                  </a:lnTo>
                  <a:lnTo>
                    <a:pt x="116" y="327"/>
                  </a:lnTo>
                  <a:lnTo>
                    <a:pt x="117" y="325"/>
                  </a:lnTo>
                  <a:lnTo>
                    <a:pt x="120" y="322"/>
                  </a:lnTo>
                  <a:lnTo>
                    <a:pt x="121" y="321"/>
                  </a:lnTo>
                  <a:lnTo>
                    <a:pt x="122" y="321"/>
                  </a:lnTo>
                  <a:lnTo>
                    <a:pt x="123" y="322"/>
                  </a:lnTo>
                  <a:lnTo>
                    <a:pt x="125" y="323"/>
                  </a:lnTo>
                  <a:lnTo>
                    <a:pt x="125" y="325"/>
                  </a:lnTo>
                  <a:lnTo>
                    <a:pt x="126" y="325"/>
                  </a:lnTo>
                  <a:lnTo>
                    <a:pt x="128" y="325"/>
                  </a:lnTo>
                  <a:lnTo>
                    <a:pt x="130" y="323"/>
                  </a:lnTo>
                  <a:lnTo>
                    <a:pt x="132" y="321"/>
                  </a:lnTo>
                  <a:lnTo>
                    <a:pt x="136" y="318"/>
                  </a:lnTo>
                  <a:lnTo>
                    <a:pt x="141" y="316"/>
                  </a:lnTo>
                  <a:lnTo>
                    <a:pt x="145" y="310"/>
                  </a:lnTo>
                  <a:lnTo>
                    <a:pt x="150" y="302"/>
                  </a:lnTo>
                  <a:lnTo>
                    <a:pt x="155" y="295"/>
                  </a:lnTo>
                  <a:lnTo>
                    <a:pt x="158" y="292"/>
                  </a:lnTo>
                  <a:lnTo>
                    <a:pt x="162" y="295"/>
                  </a:lnTo>
                  <a:lnTo>
                    <a:pt x="162" y="300"/>
                  </a:lnTo>
                  <a:lnTo>
                    <a:pt x="161" y="305"/>
                  </a:lnTo>
                  <a:lnTo>
                    <a:pt x="158" y="311"/>
                  </a:lnTo>
                  <a:lnTo>
                    <a:pt x="158" y="316"/>
                  </a:lnTo>
                  <a:lnTo>
                    <a:pt x="161" y="318"/>
                  </a:lnTo>
                  <a:lnTo>
                    <a:pt x="162" y="321"/>
                  </a:lnTo>
                  <a:lnTo>
                    <a:pt x="164" y="323"/>
                  </a:lnTo>
                  <a:lnTo>
                    <a:pt x="164" y="323"/>
                  </a:lnTo>
                  <a:lnTo>
                    <a:pt x="166" y="323"/>
                  </a:lnTo>
                  <a:lnTo>
                    <a:pt x="167" y="323"/>
                  </a:lnTo>
                  <a:lnTo>
                    <a:pt x="168" y="322"/>
                  </a:lnTo>
                  <a:lnTo>
                    <a:pt x="169" y="321"/>
                  </a:lnTo>
                  <a:lnTo>
                    <a:pt x="169" y="318"/>
                  </a:lnTo>
                  <a:lnTo>
                    <a:pt x="168" y="317"/>
                  </a:lnTo>
                  <a:lnTo>
                    <a:pt x="167" y="316"/>
                  </a:lnTo>
                  <a:lnTo>
                    <a:pt x="167" y="315"/>
                  </a:lnTo>
                  <a:lnTo>
                    <a:pt x="167" y="313"/>
                  </a:lnTo>
                  <a:lnTo>
                    <a:pt x="167" y="311"/>
                  </a:lnTo>
                  <a:lnTo>
                    <a:pt x="167" y="307"/>
                  </a:lnTo>
                  <a:lnTo>
                    <a:pt x="168" y="305"/>
                  </a:lnTo>
                  <a:lnTo>
                    <a:pt x="169" y="302"/>
                  </a:lnTo>
                  <a:lnTo>
                    <a:pt x="171" y="298"/>
                  </a:lnTo>
                  <a:lnTo>
                    <a:pt x="172" y="296"/>
                  </a:lnTo>
                  <a:lnTo>
                    <a:pt x="173" y="295"/>
                  </a:lnTo>
                  <a:lnTo>
                    <a:pt x="174" y="296"/>
                  </a:lnTo>
                  <a:lnTo>
                    <a:pt x="176" y="297"/>
                  </a:lnTo>
                  <a:lnTo>
                    <a:pt x="176" y="298"/>
                  </a:lnTo>
                  <a:lnTo>
                    <a:pt x="177" y="301"/>
                  </a:lnTo>
                  <a:lnTo>
                    <a:pt x="177" y="302"/>
                  </a:lnTo>
                  <a:lnTo>
                    <a:pt x="177" y="306"/>
                  </a:lnTo>
                  <a:lnTo>
                    <a:pt x="178" y="308"/>
                  </a:lnTo>
                  <a:lnTo>
                    <a:pt x="179" y="310"/>
                  </a:lnTo>
                  <a:lnTo>
                    <a:pt x="181" y="310"/>
                  </a:lnTo>
                  <a:lnTo>
                    <a:pt x="182" y="310"/>
                  </a:lnTo>
                  <a:lnTo>
                    <a:pt x="183" y="308"/>
                  </a:lnTo>
                  <a:lnTo>
                    <a:pt x="184" y="307"/>
                  </a:lnTo>
                  <a:lnTo>
                    <a:pt x="187" y="305"/>
                  </a:lnTo>
                  <a:lnTo>
                    <a:pt x="188" y="303"/>
                  </a:lnTo>
                  <a:lnTo>
                    <a:pt x="191" y="302"/>
                  </a:lnTo>
                  <a:lnTo>
                    <a:pt x="192" y="302"/>
                  </a:lnTo>
                  <a:lnTo>
                    <a:pt x="194" y="302"/>
                  </a:lnTo>
                  <a:lnTo>
                    <a:pt x="196" y="303"/>
                  </a:lnTo>
                  <a:lnTo>
                    <a:pt x="197" y="303"/>
                  </a:lnTo>
                  <a:lnTo>
                    <a:pt x="198" y="305"/>
                  </a:lnTo>
                  <a:lnTo>
                    <a:pt x="198" y="311"/>
                  </a:lnTo>
                  <a:lnTo>
                    <a:pt x="199" y="312"/>
                  </a:lnTo>
                  <a:lnTo>
                    <a:pt x="201" y="313"/>
                  </a:lnTo>
                  <a:lnTo>
                    <a:pt x="201" y="313"/>
                  </a:lnTo>
                  <a:lnTo>
                    <a:pt x="202" y="313"/>
                  </a:lnTo>
                  <a:lnTo>
                    <a:pt x="203" y="313"/>
                  </a:lnTo>
                  <a:lnTo>
                    <a:pt x="206" y="313"/>
                  </a:lnTo>
                  <a:lnTo>
                    <a:pt x="207" y="315"/>
                  </a:lnTo>
                  <a:lnTo>
                    <a:pt x="208" y="316"/>
                  </a:lnTo>
                  <a:lnTo>
                    <a:pt x="208" y="317"/>
                  </a:lnTo>
                  <a:lnTo>
                    <a:pt x="208" y="320"/>
                  </a:lnTo>
                  <a:lnTo>
                    <a:pt x="208" y="321"/>
                  </a:lnTo>
                  <a:lnTo>
                    <a:pt x="209" y="322"/>
                  </a:lnTo>
                  <a:lnTo>
                    <a:pt x="212" y="321"/>
                  </a:lnTo>
                  <a:lnTo>
                    <a:pt x="213" y="320"/>
                  </a:lnTo>
                  <a:lnTo>
                    <a:pt x="216" y="318"/>
                  </a:lnTo>
                  <a:lnTo>
                    <a:pt x="217" y="316"/>
                  </a:lnTo>
                  <a:lnTo>
                    <a:pt x="219" y="313"/>
                  </a:lnTo>
                  <a:lnTo>
                    <a:pt x="224" y="306"/>
                  </a:lnTo>
                  <a:lnTo>
                    <a:pt x="231" y="305"/>
                  </a:lnTo>
                  <a:lnTo>
                    <a:pt x="235" y="307"/>
                  </a:lnTo>
                  <a:lnTo>
                    <a:pt x="239" y="311"/>
                  </a:lnTo>
                  <a:lnTo>
                    <a:pt x="245" y="312"/>
                  </a:lnTo>
                  <a:lnTo>
                    <a:pt x="250" y="315"/>
                  </a:lnTo>
                  <a:lnTo>
                    <a:pt x="257" y="315"/>
                  </a:lnTo>
                  <a:lnTo>
                    <a:pt x="263" y="313"/>
                  </a:lnTo>
                  <a:lnTo>
                    <a:pt x="267" y="311"/>
                  </a:lnTo>
                  <a:lnTo>
                    <a:pt x="269" y="311"/>
                  </a:lnTo>
                  <a:lnTo>
                    <a:pt x="272" y="312"/>
                  </a:lnTo>
                  <a:lnTo>
                    <a:pt x="274" y="313"/>
                  </a:lnTo>
                  <a:lnTo>
                    <a:pt x="275" y="315"/>
                  </a:lnTo>
                  <a:lnTo>
                    <a:pt x="279" y="315"/>
                  </a:lnTo>
                  <a:lnTo>
                    <a:pt x="282" y="316"/>
                  </a:lnTo>
                  <a:lnTo>
                    <a:pt x="290" y="313"/>
                  </a:lnTo>
                  <a:lnTo>
                    <a:pt x="299" y="310"/>
                  </a:lnTo>
                  <a:lnTo>
                    <a:pt x="308" y="307"/>
                  </a:lnTo>
                  <a:lnTo>
                    <a:pt x="311" y="307"/>
                  </a:lnTo>
                  <a:lnTo>
                    <a:pt x="314" y="307"/>
                  </a:lnTo>
                  <a:lnTo>
                    <a:pt x="316" y="310"/>
                  </a:lnTo>
                  <a:lnTo>
                    <a:pt x="319" y="311"/>
                  </a:lnTo>
                  <a:lnTo>
                    <a:pt x="321" y="313"/>
                  </a:lnTo>
                  <a:lnTo>
                    <a:pt x="323" y="315"/>
                  </a:lnTo>
                  <a:lnTo>
                    <a:pt x="326" y="317"/>
                  </a:lnTo>
                  <a:lnTo>
                    <a:pt x="329" y="318"/>
                  </a:lnTo>
                  <a:lnTo>
                    <a:pt x="331" y="318"/>
                  </a:lnTo>
                  <a:lnTo>
                    <a:pt x="335" y="320"/>
                  </a:lnTo>
                  <a:lnTo>
                    <a:pt x="339" y="320"/>
                  </a:lnTo>
                  <a:lnTo>
                    <a:pt x="343" y="320"/>
                  </a:lnTo>
                  <a:lnTo>
                    <a:pt x="348" y="321"/>
                  </a:lnTo>
                  <a:lnTo>
                    <a:pt x="349" y="321"/>
                  </a:lnTo>
                  <a:lnTo>
                    <a:pt x="350" y="322"/>
                  </a:lnTo>
                  <a:lnTo>
                    <a:pt x="351" y="323"/>
                  </a:lnTo>
                  <a:lnTo>
                    <a:pt x="354" y="325"/>
                  </a:lnTo>
                  <a:lnTo>
                    <a:pt x="355" y="323"/>
                  </a:lnTo>
                  <a:lnTo>
                    <a:pt x="363" y="326"/>
                  </a:lnTo>
                  <a:lnTo>
                    <a:pt x="370" y="331"/>
                  </a:lnTo>
                  <a:lnTo>
                    <a:pt x="376" y="337"/>
                  </a:lnTo>
                  <a:lnTo>
                    <a:pt x="376" y="339"/>
                  </a:lnTo>
                  <a:lnTo>
                    <a:pt x="378" y="342"/>
                  </a:lnTo>
                  <a:lnTo>
                    <a:pt x="380" y="344"/>
                  </a:lnTo>
                  <a:lnTo>
                    <a:pt x="384" y="344"/>
                  </a:lnTo>
                  <a:lnTo>
                    <a:pt x="387" y="344"/>
                  </a:lnTo>
                  <a:lnTo>
                    <a:pt x="391" y="344"/>
                  </a:lnTo>
                  <a:lnTo>
                    <a:pt x="395" y="344"/>
                  </a:lnTo>
                  <a:lnTo>
                    <a:pt x="397" y="346"/>
                  </a:lnTo>
                  <a:lnTo>
                    <a:pt x="402" y="347"/>
                  </a:lnTo>
                  <a:lnTo>
                    <a:pt x="405" y="337"/>
                  </a:lnTo>
                  <a:lnTo>
                    <a:pt x="404" y="335"/>
                  </a:lnTo>
                  <a:lnTo>
                    <a:pt x="404" y="333"/>
                  </a:lnTo>
                  <a:lnTo>
                    <a:pt x="401" y="332"/>
                  </a:lnTo>
                  <a:lnTo>
                    <a:pt x="400" y="331"/>
                  </a:lnTo>
                  <a:lnTo>
                    <a:pt x="399" y="330"/>
                  </a:lnTo>
                  <a:lnTo>
                    <a:pt x="396" y="328"/>
                  </a:lnTo>
                  <a:lnTo>
                    <a:pt x="397" y="325"/>
                  </a:lnTo>
                  <a:lnTo>
                    <a:pt x="404" y="320"/>
                  </a:lnTo>
                  <a:lnTo>
                    <a:pt x="410" y="315"/>
                  </a:lnTo>
                  <a:lnTo>
                    <a:pt x="416" y="311"/>
                  </a:lnTo>
                  <a:lnTo>
                    <a:pt x="420" y="307"/>
                  </a:lnTo>
                  <a:lnTo>
                    <a:pt x="422" y="305"/>
                  </a:lnTo>
                  <a:lnTo>
                    <a:pt x="424" y="302"/>
                  </a:lnTo>
                  <a:lnTo>
                    <a:pt x="426" y="300"/>
                  </a:lnTo>
                  <a:lnTo>
                    <a:pt x="429" y="297"/>
                  </a:lnTo>
                  <a:lnTo>
                    <a:pt x="430" y="295"/>
                  </a:lnTo>
                  <a:lnTo>
                    <a:pt x="432" y="295"/>
                  </a:lnTo>
                  <a:lnTo>
                    <a:pt x="434" y="295"/>
                  </a:lnTo>
                  <a:lnTo>
                    <a:pt x="435" y="296"/>
                  </a:lnTo>
                  <a:lnTo>
                    <a:pt x="436" y="300"/>
                  </a:lnTo>
                  <a:lnTo>
                    <a:pt x="436" y="301"/>
                  </a:lnTo>
                  <a:lnTo>
                    <a:pt x="436" y="302"/>
                  </a:lnTo>
                  <a:lnTo>
                    <a:pt x="436" y="303"/>
                  </a:lnTo>
                  <a:lnTo>
                    <a:pt x="437" y="305"/>
                  </a:lnTo>
                  <a:lnTo>
                    <a:pt x="439" y="305"/>
                  </a:lnTo>
                  <a:lnTo>
                    <a:pt x="440" y="305"/>
                  </a:lnTo>
                  <a:lnTo>
                    <a:pt x="442" y="303"/>
                  </a:lnTo>
                  <a:lnTo>
                    <a:pt x="445" y="301"/>
                  </a:lnTo>
                  <a:lnTo>
                    <a:pt x="447" y="298"/>
                  </a:lnTo>
                  <a:lnTo>
                    <a:pt x="449" y="297"/>
                  </a:lnTo>
                  <a:lnTo>
                    <a:pt x="450" y="296"/>
                  </a:lnTo>
                  <a:lnTo>
                    <a:pt x="450" y="295"/>
                  </a:lnTo>
                  <a:lnTo>
                    <a:pt x="451" y="293"/>
                  </a:lnTo>
                  <a:lnTo>
                    <a:pt x="451" y="291"/>
                  </a:lnTo>
                  <a:lnTo>
                    <a:pt x="452" y="290"/>
                  </a:lnTo>
                  <a:lnTo>
                    <a:pt x="455" y="287"/>
                  </a:lnTo>
                  <a:lnTo>
                    <a:pt x="456" y="285"/>
                  </a:lnTo>
                  <a:lnTo>
                    <a:pt x="460" y="284"/>
                  </a:lnTo>
                  <a:lnTo>
                    <a:pt x="462" y="284"/>
                  </a:lnTo>
                  <a:lnTo>
                    <a:pt x="465" y="281"/>
                  </a:lnTo>
                  <a:lnTo>
                    <a:pt x="468" y="281"/>
                  </a:lnTo>
                  <a:lnTo>
                    <a:pt x="471" y="280"/>
                  </a:lnTo>
                  <a:lnTo>
                    <a:pt x="473" y="277"/>
                  </a:lnTo>
                  <a:lnTo>
                    <a:pt x="476" y="275"/>
                  </a:lnTo>
                  <a:lnTo>
                    <a:pt x="477" y="271"/>
                  </a:lnTo>
                  <a:lnTo>
                    <a:pt x="480" y="267"/>
                  </a:lnTo>
                  <a:lnTo>
                    <a:pt x="483" y="264"/>
                  </a:lnTo>
                  <a:lnTo>
                    <a:pt x="487" y="260"/>
                  </a:lnTo>
                  <a:lnTo>
                    <a:pt x="491" y="259"/>
                  </a:lnTo>
                  <a:lnTo>
                    <a:pt x="493" y="259"/>
                  </a:lnTo>
                  <a:lnTo>
                    <a:pt x="496" y="261"/>
                  </a:lnTo>
                  <a:lnTo>
                    <a:pt x="498" y="261"/>
                  </a:lnTo>
                  <a:lnTo>
                    <a:pt x="498" y="262"/>
                  </a:lnTo>
                  <a:lnTo>
                    <a:pt x="500" y="264"/>
                  </a:lnTo>
                  <a:lnTo>
                    <a:pt x="500" y="266"/>
                  </a:lnTo>
                  <a:lnTo>
                    <a:pt x="500" y="267"/>
                  </a:lnTo>
                  <a:lnTo>
                    <a:pt x="498" y="270"/>
                  </a:lnTo>
                  <a:lnTo>
                    <a:pt x="498" y="271"/>
                  </a:lnTo>
                  <a:lnTo>
                    <a:pt x="500" y="275"/>
                  </a:lnTo>
                  <a:lnTo>
                    <a:pt x="503" y="274"/>
                  </a:lnTo>
                  <a:lnTo>
                    <a:pt x="507" y="271"/>
                  </a:lnTo>
                  <a:lnTo>
                    <a:pt x="511" y="266"/>
                  </a:lnTo>
                  <a:lnTo>
                    <a:pt x="516" y="261"/>
                  </a:lnTo>
                  <a:lnTo>
                    <a:pt x="518" y="256"/>
                  </a:lnTo>
                  <a:lnTo>
                    <a:pt x="520" y="252"/>
                  </a:lnTo>
                  <a:lnTo>
                    <a:pt x="522" y="247"/>
                  </a:lnTo>
                  <a:lnTo>
                    <a:pt x="522" y="241"/>
                  </a:lnTo>
                  <a:lnTo>
                    <a:pt x="523" y="234"/>
                  </a:lnTo>
                  <a:lnTo>
                    <a:pt x="524" y="228"/>
                  </a:lnTo>
                  <a:lnTo>
                    <a:pt x="527" y="225"/>
                  </a:lnTo>
                  <a:lnTo>
                    <a:pt x="533" y="226"/>
                  </a:lnTo>
                  <a:lnTo>
                    <a:pt x="537" y="233"/>
                  </a:lnTo>
                  <a:lnTo>
                    <a:pt x="539" y="240"/>
                  </a:lnTo>
                  <a:lnTo>
                    <a:pt x="542" y="249"/>
                  </a:lnTo>
                  <a:lnTo>
                    <a:pt x="543" y="257"/>
                  </a:lnTo>
                  <a:lnTo>
                    <a:pt x="544" y="262"/>
                  </a:lnTo>
                  <a:lnTo>
                    <a:pt x="546" y="270"/>
                  </a:lnTo>
                  <a:lnTo>
                    <a:pt x="549" y="277"/>
                  </a:lnTo>
                  <a:lnTo>
                    <a:pt x="553" y="281"/>
                  </a:lnTo>
                  <a:lnTo>
                    <a:pt x="556" y="281"/>
                  </a:lnTo>
                  <a:lnTo>
                    <a:pt x="561" y="277"/>
                  </a:lnTo>
                  <a:lnTo>
                    <a:pt x="564" y="272"/>
                  </a:lnTo>
                  <a:lnTo>
                    <a:pt x="567" y="266"/>
                  </a:lnTo>
                  <a:lnTo>
                    <a:pt x="567" y="261"/>
                  </a:lnTo>
                  <a:lnTo>
                    <a:pt x="568" y="260"/>
                  </a:lnTo>
                  <a:lnTo>
                    <a:pt x="569" y="259"/>
                  </a:lnTo>
                  <a:lnTo>
                    <a:pt x="571" y="256"/>
                  </a:lnTo>
                  <a:lnTo>
                    <a:pt x="571" y="254"/>
                  </a:lnTo>
                  <a:lnTo>
                    <a:pt x="572" y="251"/>
                  </a:lnTo>
                  <a:lnTo>
                    <a:pt x="573" y="249"/>
                  </a:lnTo>
                  <a:lnTo>
                    <a:pt x="576" y="246"/>
                  </a:lnTo>
                  <a:lnTo>
                    <a:pt x="577" y="244"/>
                  </a:lnTo>
                  <a:lnTo>
                    <a:pt x="579" y="244"/>
                  </a:lnTo>
                  <a:lnTo>
                    <a:pt x="582" y="244"/>
                  </a:lnTo>
                  <a:lnTo>
                    <a:pt x="586" y="245"/>
                  </a:lnTo>
                  <a:lnTo>
                    <a:pt x="588" y="249"/>
                  </a:lnTo>
                  <a:lnTo>
                    <a:pt x="588" y="255"/>
                  </a:lnTo>
                  <a:lnTo>
                    <a:pt x="586" y="261"/>
                  </a:lnTo>
                  <a:lnTo>
                    <a:pt x="582" y="269"/>
                  </a:lnTo>
                  <a:lnTo>
                    <a:pt x="582" y="272"/>
                  </a:lnTo>
                  <a:lnTo>
                    <a:pt x="581" y="276"/>
                  </a:lnTo>
                  <a:lnTo>
                    <a:pt x="582" y="277"/>
                  </a:lnTo>
                  <a:lnTo>
                    <a:pt x="583" y="279"/>
                  </a:lnTo>
                  <a:lnTo>
                    <a:pt x="584" y="279"/>
                  </a:lnTo>
                  <a:lnTo>
                    <a:pt x="586" y="279"/>
                  </a:lnTo>
                  <a:lnTo>
                    <a:pt x="588" y="277"/>
                  </a:lnTo>
                  <a:lnTo>
                    <a:pt x="591" y="276"/>
                  </a:lnTo>
                  <a:lnTo>
                    <a:pt x="593" y="275"/>
                  </a:lnTo>
                  <a:lnTo>
                    <a:pt x="596" y="274"/>
                  </a:lnTo>
                  <a:lnTo>
                    <a:pt x="598" y="270"/>
                  </a:lnTo>
                  <a:lnTo>
                    <a:pt x="600" y="267"/>
                  </a:lnTo>
                  <a:lnTo>
                    <a:pt x="603" y="264"/>
                  </a:lnTo>
                  <a:lnTo>
                    <a:pt x="605" y="261"/>
                  </a:lnTo>
                  <a:lnTo>
                    <a:pt x="609" y="256"/>
                  </a:lnTo>
                  <a:lnTo>
                    <a:pt x="612" y="252"/>
                  </a:lnTo>
                  <a:lnTo>
                    <a:pt x="617" y="250"/>
                  </a:lnTo>
                  <a:lnTo>
                    <a:pt x="624" y="247"/>
                  </a:lnTo>
                  <a:lnTo>
                    <a:pt x="632" y="246"/>
                  </a:lnTo>
                  <a:lnTo>
                    <a:pt x="638" y="247"/>
                  </a:lnTo>
                  <a:lnTo>
                    <a:pt x="642" y="250"/>
                  </a:lnTo>
                  <a:lnTo>
                    <a:pt x="645" y="252"/>
                  </a:lnTo>
                  <a:lnTo>
                    <a:pt x="649" y="255"/>
                  </a:lnTo>
                  <a:lnTo>
                    <a:pt x="653" y="255"/>
                  </a:lnTo>
                  <a:lnTo>
                    <a:pt x="655" y="257"/>
                  </a:lnTo>
                  <a:lnTo>
                    <a:pt x="658" y="260"/>
                  </a:lnTo>
                  <a:lnTo>
                    <a:pt x="660" y="260"/>
                  </a:lnTo>
                  <a:lnTo>
                    <a:pt x="663" y="261"/>
                  </a:lnTo>
                  <a:lnTo>
                    <a:pt x="667" y="261"/>
                  </a:lnTo>
                  <a:lnTo>
                    <a:pt x="670" y="261"/>
                  </a:lnTo>
                  <a:lnTo>
                    <a:pt x="674" y="261"/>
                  </a:lnTo>
                  <a:lnTo>
                    <a:pt x="676" y="262"/>
                  </a:lnTo>
                  <a:lnTo>
                    <a:pt x="679" y="264"/>
                  </a:lnTo>
                  <a:lnTo>
                    <a:pt x="681" y="266"/>
                  </a:lnTo>
                  <a:lnTo>
                    <a:pt x="688" y="272"/>
                  </a:lnTo>
                  <a:lnTo>
                    <a:pt x="695" y="277"/>
                  </a:lnTo>
                  <a:lnTo>
                    <a:pt x="705" y="282"/>
                  </a:lnTo>
                  <a:lnTo>
                    <a:pt x="715" y="284"/>
                  </a:lnTo>
                  <a:lnTo>
                    <a:pt x="725" y="280"/>
                  </a:lnTo>
                  <a:lnTo>
                    <a:pt x="736" y="276"/>
                  </a:lnTo>
                  <a:lnTo>
                    <a:pt x="739" y="276"/>
                  </a:lnTo>
                  <a:lnTo>
                    <a:pt x="741" y="276"/>
                  </a:lnTo>
                  <a:lnTo>
                    <a:pt x="744" y="277"/>
                  </a:lnTo>
                  <a:lnTo>
                    <a:pt x="745" y="279"/>
                  </a:lnTo>
                  <a:lnTo>
                    <a:pt x="747" y="280"/>
                  </a:lnTo>
                  <a:lnTo>
                    <a:pt x="750" y="281"/>
                  </a:lnTo>
                  <a:lnTo>
                    <a:pt x="752" y="284"/>
                  </a:lnTo>
                  <a:lnTo>
                    <a:pt x="756" y="289"/>
                  </a:lnTo>
                  <a:lnTo>
                    <a:pt x="760" y="293"/>
                  </a:lnTo>
                  <a:lnTo>
                    <a:pt x="764" y="300"/>
                  </a:lnTo>
                  <a:lnTo>
                    <a:pt x="762" y="305"/>
                  </a:lnTo>
                  <a:lnTo>
                    <a:pt x="757" y="307"/>
                  </a:lnTo>
                  <a:lnTo>
                    <a:pt x="751" y="308"/>
                  </a:lnTo>
                  <a:lnTo>
                    <a:pt x="745" y="310"/>
                  </a:lnTo>
                  <a:lnTo>
                    <a:pt x="739" y="312"/>
                  </a:lnTo>
                  <a:lnTo>
                    <a:pt x="734" y="318"/>
                  </a:lnTo>
                  <a:lnTo>
                    <a:pt x="734" y="322"/>
                  </a:lnTo>
                  <a:lnTo>
                    <a:pt x="734" y="326"/>
                  </a:lnTo>
                  <a:lnTo>
                    <a:pt x="736" y="328"/>
                  </a:lnTo>
                  <a:lnTo>
                    <a:pt x="738" y="331"/>
                  </a:lnTo>
                  <a:lnTo>
                    <a:pt x="740" y="332"/>
                  </a:lnTo>
                  <a:lnTo>
                    <a:pt x="744" y="332"/>
                  </a:lnTo>
                  <a:lnTo>
                    <a:pt x="746" y="332"/>
                  </a:lnTo>
                  <a:lnTo>
                    <a:pt x="750" y="331"/>
                  </a:lnTo>
                  <a:lnTo>
                    <a:pt x="757" y="332"/>
                  </a:lnTo>
                  <a:lnTo>
                    <a:pt x="765" y="335"/>
                  </a:lnTo>
                  <a:lnTo>
                    <a:pt x="771" y="337"/>
                  </a:lnTo>
                  <a:lnTo>
                    <a:pt x="780" y="338"/>
                  </a:lnTo>
                  <a:lnTo>
                    <a:pt x="789" y="337"/>
                  </a:lnTo>
                  <a:lnTo>
                    <a:pt x="799" y="331"/>
                  </a:lnTo>
                  <a:lnTo>
                    <a:pt x="810" y="325"/>
                  </a:lnTo>
                  <a:lnTo>
                    <a:pt x="821" y="320"/>
                  </a:lnTo>
                  <a:lnTo>
                    <a:pt x="833" y="318"/>
                  </a:lnTo>
                  <a:lnTo>
                    <a:pt x="846" y="322"/>
                  </a:lnTo>
                  <a:lnTo>
                    <a:pt x="857" y="328"/>
                  </a:lnTo>
                  <a:lnTo>
                    <a:pt x="867" y="337"/>
                  </a:lnTo>
                  <a:lnTo>
                    <a:pt x="871" y="338"/>
                  </a:lnTo>
                  <a:lnTo>
                    <a:pt x="872" y="338"/>
                  </a:lnTo>
                  <a:lnTo>
                    <a:pt x="875" y="337"/>
                  </a:lnTo>
                  <a:lnTo>
                    <a:pt x="875" y="336"/>
                  </a:lnTo>
                  <a:lnTo>
                    <a:pt x="876" y="333"/>
                  </a:lnTo>
                  <a:lnTo>
                    <a:pt x="876" y="331"/>
                  </a:lnTo>
                  <a:lnTo>
                    <a:pt x="875" y="328"/>
                  </a:lnTo>
                  <a:lnTo>
                    <a:pt x="875" y="325"/>
                  </a:lnTo>
                  <a:lnTo>
                    <a:pt x="875" y="322"/>
                  </a:lnTo>
                  <a:lnTo>
                    <a:pt x="875" y="320"/>
                  </a:lnTo>
                  <a:lnTo>
                    <a:pt x="876" y="318"/>
                  </a:lnTo>
                  <a:lnTo>
                    <a:pt x="877" y="316"/>
                  </a:lnTo>
                  <a:lnTo>
                    <a:pt x="881" y="313"/>
                  </a:lnTo>
                  <a:lnTo>
                    <a:pt x="885" y="311"/>
                  </a:lnTo>
                  <a:lnTo>
                    <a:pt x="887" y="308"/>
                  </a:lnTo>
                  <a:lnTo>
                    <a:pt x="891" y="305"/>
                  </a:lnTo>
                  <a:lnTo>
                    <a:pt x="893" y="303"/>
                  </a:lnTo>
                  <a:lnTo>
                    <a:pt x="894" y="301"/>
                  </a:lnTo>
                  <a:lnTo>
                    <a:pt x="897" y="300"/>
                  </a:lnTo>
                  <a:lnTo>
                    <a:pt x="899" y="298"/>
                  </a:lnTo>
                  <a:lnTo>
                    <a:pt x="902" y="297"/>
                  </a:lnTo>
                  <a:lnTo>
                    <a:pt x="904" y="295"/>
                  </a:lnTo>
                  <a:lnTo>
                    <a:pt x="908" y="290"/>
                  </a:lnTo>
                  <a:lnTo>
                    <a:pt x="914" y="285"/>
                  </a:lnTo>
                  <a:lnTo>
                    <a:pt x="923" y="281"/>
                  </a:lnTo>
                  <a:lnTo>
                    <a:pt x="931" y="279"/>
                  </a:lnTo>
                  <a:lnTo>
                    <a:pt x="936" y="279"/>
                  </a:lnTo>
                  <a:lnTo>
                    <a:pt x="942" y="281"/>
                  </a:lnTo>
                  <a:lnTo>
                    <a:pt x="946" y="287"/>
                  </a:lnTo>
                  <a:lnTo>
                    <a:pt x="951" y="292"/>
                  </a:lnTo>
                  <a:lnTo>
                    <a:pt x="957" y="295"/>
                  </a:lnTo>
                  <a:lnTo>
                    <a:pt x="958" y="295"/>
                  </a:lnTo>
                  <a:lnTo>
                    <a:pt x="961" y="293"/>
                  </a:lnTo>
                  <a:lnTo>
                    <a:pt x="963" y="292"/>
                  </a:lnTo>
                  <a:lnTo>
                    <a:pt x="965" y="291"/>
                  </a:lnTo>
                  <a:lnTo>
                    <a:pt x="968" y="289"/>
                  </a:lnTo>
                  <a:lnTo>
                    <a:pt x="970" y="287"/>
                  </a:lnTo>
                  <a:lnTo>
                    <a:pt x="972" y="286"/>
                  </a:lnTo>
                  <a:lnTo>
                    <a:pt x="973" y="286"/>
                  </a:lnTo>
                  <a:lnTo>
                    <a:pt x="974" y="287"/>
                  </a:lnTo>
                  <a:lnTo>
                    <a:pt x="977" y="289"/>
                  </a:lnTo>
                  <a:lnTo>
                    <a:pt x="978" y="291"/>
                  </a:lnTo>
                  <a:lnTo>
                    <a:pt x="979" y="293"/>
                  </a:lnTo>
                  <a:lnTo>
                    <a:pt x="980" y="296"/>
                  </a:lnTo>
                  <a:lnTo>
                    <a:pt x="982" y="298"/>
                  </a:lnTo>
                  <a:lnTo>
                    <a:pt x="983" y="300"/>
                  </a:lnTo>
                  <a:lnTo>
                    <a:pt x="984" y="302"/>
                  </a:lnTo>
                  <a:lnTo>
                    <a:pt x="988" y="305"/>
                  </a:lnTo>
                  <a:lnTo>
                    <a:pt x="992" y="306"/>
                  </a:lnTo>
                  <a:lnTo>
                    <a:pt x="995" y="307"/>
                  </a:lnTo>
                  <a:lnTo>
                    <a:pt x="998" y="307"/>
                  </a:lnTo>
                  <a:lnTo>
                    <a:pt x="1012" y="305"/>
                  </a:lnTo>
                  <a:lnTo>
                    <a:pt x="1025" y="301"/>
                  </a:lnTo>
                  <a:lnTo>
                    <a:pt x="1039" y="298"/>
                  </a:lnTo>
                  <a:lnTo>
                    <a:pt x="1053" y="300"/>
                  </a:lnTo>
                  <a:lnTo>
                    <a:pt x="1056" y="300"/>
                  </a:lnTo>
                  <a:lnTo>
                    <a:pt x="1059" y="301"/>
                  </a:lnTo>
                  <a:lnTo>
                    <a:pt x="1061" y="301"/>
                  </a:lnTo>
                  <a:lnTo>
                    <a:pt x="1065" y="301"/>
                  </a:lnTo>
                  <a:lnTo>
                    <a:pt x="1068" y="301"/>
                  </a:lnTo>
                  <a:lnTo>
                    <a:pt x="1069" y="300"/>
                  </a:lnTo>
                  <a:lnTo>
                    <a:pt x="1073" y="298"/>
                  </a:lnTo>
                  <a:lnTo>
                    <a:pt x="1075" y="296"/>
                  </a:lnTo>
                  <a:lnTo>
                    <a:pt x="1076" y="295"/>
                  </a:lnTo>
                  <a:lnTo>
                    <a:pt x="1078" y="292"/>
                  </a:lnTo>
                  <a:lnTo>
                    <a:pt x="1078" y="289"/>
                  </a:lnTo>
                  <a:lnTo>
                    <a:pt x="1079" y="286"/>
                  </a:lnTo>
                  <a:lnTo>
                    <a:pt x="1079" y="284"/>
                  </a:lnTo>
                  <a:lnTo>
                    <a:pt x="1084" y="279"/>
                  </a:lnTo>
                  <a:lnTo>
                    <a:pt x="1091" y="276"/>
                  </a:lnTo>
                  <a:lnTo>
                    <a:pt x="1100" y="275"/>
                  </a:lnTo>
                  <a:lnTo>
                    <a:pt x="1107" y="274"/>
                  </a:lnTo>
                  <a:lnTo>
                    <a:pt x="1111" y="274"/>
                  </a:lnTo>
                  <a:lnTo>
                    <a:pt x="1116" y="272"/>
                  </a:lnTo>
                  <a:lnTo>
                    <a:pt x="1110" y="272"/>
                  </a:lnTo>
                  <a:lnTo>
                    <a:pt x="1105" y="271"/>
                  </a:lnTo>
                  <a:lnTo>
                    <a:pt x="1100" y="270"/>
                  </a:lnTo>
                  <a:lnTo>
                    <a:pt x="1096" y="267"/>
                  </a:lnTo>
                  <a:lnTo>
                    <a:pt x="1093" y="262"/>
                  </a:lnTo>
                  <a:lnTo>
                    <a:pt x="1090" y="256"/>
                  </a:lnTo>
                  <a:lnTo>
                    <a:pt x="1088" y="250"/>
                  </a:lnTo>
                  <a:lnTo>
                    <a:pt x="1085" y="246"/>
                  </a:lnTo>
                  <a:lnTo>
                    <a:pt x="1080" y="245"/>
                  </a:lnTo>
                  <a:lnTo>
                    <a:pt x="1079" y="245"/>
                  </a:lnTo>
                  <a:lnTo>
                    <a:pt x="1078" y="245"/>
                  </a:lnTo>
                  <a:lnTo>
                    <a:pt x="1075" y="245"/>
                  </a:lnTo>
                  <a:lnTo>
                    <a:pt x="1073" y="245"/>
                  </a:lnTo>
                  <a:lnTo>
                    <a:pt x="1071" y="245"/>
                  </a:lnTo>
                  <a:lnTo>
                    <a:pt x="1069" y="244"/>
                  </a:lnTo>
                  <a:lnTo>
                    <a:pt x="1068" y="242"/>
                  </a:lnTo>
                  <a:lnTo>
                    <a:pt x="1068" y="240"/>
                  </a:lnTo>
                  <a:lnTo>
                    <a:pt x="1068" y="235"/>
                  </a:lnTo>
                  <a:lnTo>
                    <a:pt x="1069" y="231"/>
                  </a:lnTo>
                  <a:lnTo>
                    <a:pt x="1071" y="228"/>
                  </a:lnTo>
                  <a:lnTo>
                    <a:pt x="1075" y="225"/>
                  </a:lnTo>
                  <a:lnTo>
                    <a:pt x="1089" y="204"/>
                  </a:lnTo>
                  <a:lnTo>
                    <a:pt x="1101" y="183"/>
                  </a:lnTo>
                  <a:lnTo>
                    <a:pt x="1105" y="179"/>
                  </a:lnTo>
                  <a:lnTo>
                    <a:pt x="1107" y="178"/>
                  </a:lnTo>
                  <a:lnTo>
                    <a:pt x="1111" y="177"/>
                  </a:lnTo>
                  <a:lnTo>
                    <a:pt x="1114" y="177"/>
                  </a:lnTo>
                  <a:lnTo>
                    <a:pt x="1116" y="179"/>
                  </a:lnTo>
                  <a:lnTo>
                    <a:pt x="1117" y="182"/>
                  </a:lnTo>
                  <a:lnTo>
                    <a:pt x="1120" y="185"/>
                  </a:lnTo>
                  <a:lnTo>
                    <a:pt x="1119" y="189"/>
                  </a:lnTo>
                  <a:lnTo>
                    <a:pt x="1119" y="193"/>
                  </a:lnTo>
                  <a:lnTo>
                    <a:pt x="1119" y="195"/>
                  </a:lnTo>
                  <a:lnTo>
                    <a:pt x="1120" y="199"/>
                  </a:lnTo>
                  <a:lnTo>
                    <a:pt x="1122" y="203"/>
                  </a:lnTo>
                  <a:lnTo>
                    <a:pt x="1126" y="206"/>
                  </a:lnTo>
                  <a:lnTo>
                    <a:pt x="1130" y="210"/>
                  </a:lnTo>
                  <a:lnTo>
                    <a:pt x="1132" y="213"/>
                  </a:lnTo>
                  <a:lnTo>
                    <a:pt x="1135" y="216"/>
                  </a:lnTo>
                  <a:lnTo>
                    <a:pt x="1141" y="225"/>
                  </a:lnTo>
                  <a:lnTo>
                    <a:pt x="1149" y="235"/>
                  </a:lnTo>
                  <a:lnTo>
                    <a:pt x="1154" y="245"/>
                  </a:lnTo>
                  <a:lnTo>
                    <a:pt x="1152" y="251"/>
                  </a:lnTo>
                  <a:lnTo>
                    <a:pt x="1149" y="257"/>
                  </a:lnTo>
                  <a:lnTo>
                    <a:pt x="1141" y="264"/>
                  </a:lnTo>
                  <a:lnTo>
                    <a:pt x="1134" y="269"/>
                  </a:lnTo>
                  <a:lnTo>
                    <a:pt x="1127" y="271"/>
                  </a:lnTo>
                  <a:lnTo>
                    <a:pt x="1122" y="271"/>
                  </a:lnTo>
                  <a:lnTo>
                    <a:pt x="1117" y="272"/>
                  </a:lnTo>
                  <a:lnTo>
                    <a:pt x="1120" y="272"/>
                  </a:lnTo>
                  <a:lnTo>
                    <a:pt x="1122" y="274"/>
                  </a:lnTo>
                  <a:lnTo>
                    <a:pt x="1124" y="276"/>
                  </a:lnTo>
                  <a:lnTo>
                    <a:pt x="1125" y="279"/>
                  </a:lnTo>
                  <a:lnTo>
                    <a:pt x="1126" y="281"/>
                  </a:lnTo>
                  <a:lnTo>
                    <a:pt x="1127" y="284"/>
                  </a:lnTo>
                  <a:lnTo>
                    <a:pt x="1129" y="286"/>
                  </a:lnTo>
                  <a:lnTo>
                    <a:pt x="1131" y="290"/>
                  </a:lnTo>
                  <a:lnTo>
                    <a:pt x="1132" y="293"/>
                  </a:lnTo>
                  <a:lnTo>
                    <a:pt x="1132" y="297"/>
                  </a:lnTo>
                  <a:lnTo>
                    <a:pt x="1131" y="301"/>
                  </a:lnTo>
                  <a:lnTo>
                    <a:pt x="1129" y="305"/>
                  </a:lnTo>
                  <a:lnTo>
                    <a:pt x="1127" y="313"/>
                  </a:lnTo>
                  <a:lnTo>
                    <a:pt x="1130" y="321"/>
                  </a:lnTo>
                  <a:lnTo>
                    <a:pt x="1136" y="326"/>
                  </a:lnTo>
                  <a:lnTo>
                    <a:pt x="1142" y="328"/>
                  </a:lnTo>
                  <a:lnTo>
                    <a:pt x="1150" y="323"/>
                  </a:lnTo>
                  <a:lnTo>
                    <a:pt x="1152" y="315"/>
                  </a:lnTo>
                  <a:lnTo>
                    <a:pt x="1150" y="307"/>
                  </a:lnTo>
                  <a:lnTo>
                    <a:pt x="1147" y="301"/>
                  </a:lnTo>
                  <a:lnTo>
                    <a:pt x="1145" y="293"/>
                  </a:lnTo>
                  <a:lnTo>
                    <a:pt x="1147" y="287"/>
                  </a:lnTo>
                  <a:lnTo>
                    <a:pt x="1150" y="284"/>
                  </a:lnTo>
                  <a:lnTo>
                    <a:pt x="1155" y="279"/>
                  </a:lnTo>
                  <a:lnTo>
                    <a:pt x="1162" y="272"/>
                  </a:lnTo>
                  <a:lnTo>
                    <a:pt x="1170" y="266"/>
                  </a:lnTo>
                  <a:lnTo>
                    <a:pt x="1177" y="260"/>
                  </a:lnTo>
                  <a:lnTo>
                    <a:pt x="1182" y="255"/>
                  </a:lnTo>
                  <a:lnTo>
                    <a:pt x="1186" y="249"/>
                  </a:lnTo>
                  <a:lnTo>
                    <a:pt x="1185" y="245"/>
                  </a:lnTo>
                  <a:lnTo>
                    <a:pt x="1179" y="242"/>
                  </a:lnTo>
                  <a:lnTo>
                    <a:pt x="1175" y="242"/>
                  </a:lnTo>
                  <a:lnTo>
                    <a:pt x="1172" y="241"/>
                  </a:lnTo>
                  <a:lnTo>
                    <a:pt x="1169" y="240"/>
                  </a:lnTo>
                  <a:lnTo>
                    <a:pt x="1167" y="238"/>
                  </a:lnTo>
                  <a:lnTo>
                    <a:pt x="1166" y="235"/>
                  </a:lnTo>
                  <a:lnTo>
                    <a:pt x="1166" y="231"/>
                  </a:lnTo>
                  <a:lnTo>
                    <a:pt x="1166" y="229"/>
                  </a:lnTo>
                  <a:lnTo>
                    <a:pt x="1167" y="225"/>
                  </a:lnTo>
                  <a:lnTo>
                    <a:pt x="1169" y="223"/>
                  </a:lnTo>
                  <a:lnTo>
                    <a:pt x="1172" y="220"/>
                  </a:lnTo>
                  <a:lnTo>
                    <a:pt x="1176" y="219"/>
                  </a:lnTo>
                  <a:lnTo>
                    <a:pt x="1179" y="218"/>
                  </a:lnTo>
                  <a:lnTo>
                    <a:pt x="1181" y="215"/>
                  </a:lnTo>
                  <a:lnTo>
                    <a:pt x="1183" y="214"/>
                  </a:lnTo>
                  <a:lnTo>
                    <a:pt x="1187" y="211"/>
                  </a:lnTo>
                  <a:lnTo>
                    <a:pt x="1188" y="208"/>
                  </a:lnTo>
                  <a:lnTo>
                    <a:pt x="1190" y="206"/>
                  </a:lnTo>
                  <a:lnTo>
                    <a:pt x="1188" y="205"/>
                  </a:lnTo>
                  <a:lnTo>
                    <a:pt x="1187" y="203"/>
                  </a:lnTo>
                  <a:lnTo>
                    <a:pt x="1185" y="201"/>
                  </a:lnTo>
                  <a:lnTo>
                    <a:pt x="1182" y="199"/>
                  </a:lnTo>
                  <a:lnTo>
                    <a:pt x="1181" y="198"/>
                  </a:lnTo>
                  <a:lnTo>
                    <a:pt x="1170" y="195"/>
                  </a:lnTo>
                  <a:lnTo>
                    <a:pt x="1159" y="193"/>
                  </a:lnTo>
                  <a:lnTo>
                    <a:pt x="1150" y="188"/>
                  </a:lnTo>
                  <a:lnTo>
                    <a:pt x="1142" y="179"/>
                  </a:lnTo>
                  <a:lnTo>
                    <a:pt x="1136" y="173"/>
                  </a:lnTo>
                  <a:lnTo>
                    <a:pt x="1130" y="167"/>
                  </a:lnTo>
                  <a:lnTo>
                    <a:pt x="1126" y="159"/>
                  </a:lnTo>
                  <a:lnTo>
                    <a:pt x="1126" y="150"/>
                  </a:lnTo>
                  <a:lnTo>
                    <a:pt x="1127" y="148"/>
                  </a:lnTo>
                  <a:lnTo>
                    <a:pt x="1130" y="147"/>
                  </a:lnTo>
                  <a:lnTo>
                    <a:pt x="1132" y="145"/>
                  </a:lnTo>
                  <a:lnTo>
                    <a:pt x="1135" y="144"/>
                  </a:lnTo>
                  <a:lnTo>
                    <a:pt x="1137" y="142"/>
                  </a:lnTo>
                  <a:lnTo>
                    <a:pt x="1140" y="141"/>
                  </a:lnTo>
                  <a:lnTo>
                    <a:pt x="1141" y="138"/>
                  </a:lnTo>
                  <a:lnTo>
                    <a:pt x="1141" y="134"/>
                  </a:lnTo>
                  <a:lnTo>
                    <a:pt x="1141" y="133"/>
                  </a:lnTo>
                  <a:lnTo>
                    <a:pt x="1140" y="131"/>
                  </a:lnTo>
                  <a:lnTo>
                    <a:pt x="1139" y="128"/>
                  </a:lnTo>
                  <a:lnTo>
                    <a:pt x="1136" y="127"/>
                  </a:lnTo>
                  <a:lnTo>
                    <a:pt x="1135" y="117"/>
                  </a:lnTo>
                  <a:lnTo>
                    <a:pt x="1136" y="106"/>
                  </a:lnTo>
                  <a:lnTo>
                    <a:pt x="1139" y="103"/>
                  </a:lnTo>
                  <a:lnTo>
                    <a:pt x="1141" y="102"/>
                  </a:lnTo>
                  <a:lnTo>
                    <a:pt x="1144" y="101"/>
                  </a:lnTo>
                  <a:lnTo>
                    <a:pt x="1146" y="99"/>
                  </a:lnTo>
                  <a:lnTo>
                    <a:pt x="1150" y="98"/>
                  </a:lnTo>
                  <a:lnTo>
                    <a:pt x="1154" y="94"/>
                  </a:lnTo>
                  <a:lnTo>
                    <a:pt x="1156" y="87"/>
                  </a:lnTo>
                  <a:lnTo>
                    <a:pt x="1157" y="80"/>
                  </a:lnTo>
                  <a:lnTo>
                    <a:pt x="1160" y="75"/>
                  </a:lnTo>
                  <a:lnTo>
                    <a:pt x="1162" y="73"/>
                  </a:lnTo>
                  <a:lnTo>
                    <a:pt x="1164" y="71"/>
                  </a:lnTo>
                  <a:lnTo>
                    <a:pt x="1166" y="70"/>
                  </a:lnTo>
                  <a:lnTo>
                    <a:pt x="1169" y="68"/>
                  </a:lnTo>
                  <a:lnTo>
                    <a:pt x="1171" y="67"/>
                  </a:lnTo>
                  <a:close/>
                  <a:moveTo>
                    <a:pt x="970" y="0"/>
                  </a:moveTo>
                  <a:lnTo>
                    <a:pt x="980" y="0"/>
                  </a:lnTo>
                  <a:lnTo>
                    <a:pt x="984" y="4"/>
                  </a:lnTo>
                  <a:lnTo>
                    <a:pt x="984" y="10"/>
                  </a:lnTo>
                  <a:lnTo>
                    <a:pt x="983" y="17"/>
                  </a:lnTo>
                  <a:lnTo>
                    <a:pt x="983" y="24"/>
                  </a:lnTo>
                  <a:lnTo>
                    <a:pt x="980" y="26"/>
                  </a:lnTo>
                  <a:lnTo>
                    <a:pt x="979" y="27"/>
                  </a:lnTo>
                  <a:lnTo>
                    <a:pt x="977" y="29"/>
                  </a:lnTo>
                  <a:lnTo>
                    <a:pt x="974" y="30"/>
                  </a:lnTo>
                  <a:lnTo>
                    <a:pt x="973" y="32"/>
                  </a:lnTo>
                  <a:lnTo>
                    <a:pt x="972" y="34"/>
                  </a:lnTo>
                  <a:lnTo>
                    <a:pt x="972" y="36"/>
                  </a:lnTo>
                  <a:lnTo>
                    <a:pt x="972" y="36"/>
                  </a:lnTo>
                  <a:lnTo>
                    <a:pt x="970" y="37"/>
                  </a:lnTo>
                  <a:lnTo>
                    <a:pt x="969" y="39"/>
                  </a:lnTo>
                  <a:lnTo>
                    <a:pt x="969" y="41"/>
                  </a:lnTo>
                  <a:lnTo>
                    <a:pt x="967" y="44"/>
                  </a:lnTo>
                  <a:lnTo>
                    <a:pt x="965" y="45"/>
                  </a:lnTo>
                  <a:lnTo>
                    <a:pt x="964" y="47"/>
                  </a:lnTo>
                  <a:lnTo>
                    <a:pt x="963" y="50"/>
                  </a:lnTo>
                  <a:lnTo>
                    <a:pt x="964" y="52"/>
                  </a:lnTo>
                  <a:lnTo>
                    <a:pt x="965" y="55"/>
                  </a:lnTo>
                  <a:lnTo>
                    <a:pt x="967" y="57"/>
                  </a:lnTo>
                  <a:lnTo>
                    <a:pt x="967" y="60"/>
                  </a:lnTo>
                  <a:lnTo>
                    <a:pt x="967" y="63"/>
                  </a:lnTo>
                  <a:lnTo>
                    <a:pt x="965" y="67"/>
                  </a:lnTo>
                  <a:lnTo>
                    <a:pt x="964" y="72"/>
                  </a:lnTo>
                  <a:lnTo>
                    <a:pt x="964" y="77"/>
                  </a:lnTo>
                  <a:lnTo>
                    <a:pt x="964" y="81"/>
                  </a:lnTo>
                  <a:lnTo>
                    <a:pt x="965" y="85"/>
                  </a:lnTo>
                  <a:lnTo>
                    <a:pt x="967" y="87"/>
                  </a:lnTo>
                  <a:lnTo>
                    <a:pt x="967" y="91"/>
                  </a:lnTo>
                  <a:lnTo>
                    <a:pt x="967" y="101"/>
                  </a:lnTo>
                  <a:lnTo>
                    <a:pt x="968" y="104"/>
                  </a:lnTo>
                  <a:lnTo>
                    <a:pt x="969" y="108"/>
                  </a:lnTo>
                  <a:lnTo>
                    <a:pt x="970" y="111"/>
                  </a:lnTo>
                  <a:lnTo>
                    <a:pt x="973" y="113"/>
                  </a:lnTo>
                  <a:lnTo>
                    <a:pt x="974" y="116"/>
                  </a:lnTo>
                  <a:lnTo>
                    <a:pt x="973" y="124"/>
                  </a:lnTo>
                  <a:lnTo>
                    <a:pt x="972" y="131"/>
                  </a:lnTo>
                  <a:lnTo>
                    <a:pt x="972" y="137"/>
                  </a:lnTo>
                  <a:lnTo>
                    <a:pt x="975" y="147"/>
                  </a:lnTo>
                  <a:lnTo>
                    <a:pt x="980" y="158"/>
                  </a:lnTo>
                  <a:lnTo>
                    <a:pt x="984" y="162"/>
                  </a:lnTo>
                  <a:lnTo>
                    <a:pt x="990" y="163"/>
                  </a:lnTo>
                  <a:lnTo>
                    <a:pt x="998" y="163"/>
                  </a:lnTo>
                  <a:lnTo>
                    <a:pt x="1005" y="163"/>
                  </a:lnTo>
                  <a:lnTo>
                    <a:pt x="1013" y="164"/>
                  </a:lnTo>
                  <a:lnTo>
                    <a:pt x="1018" y="167"/>
                  </a:lnTo>
                  <a:lnTo>
                    <a:pt x="1020" y="172"/>
                  </a:lnTo>
                  <a:lnTo>
                    <a:pt x="1022" y="177"/>
                  </a:lnTo>
                  <a:lnTo>
                    <a:pt x="1024" y="183"/>
                  </a:lnTo>
                  <a:lnTo>
                    <a:pt x="1027" y="185"/>
                  </a:lnTo>
                  <a:lnTo>
                    <a:pt x="1028" y="187"/>
                  </a:lnTo>
                  <a:lnTo>
                    <a:pt x="1030" y="189"/>
                  </a:lnTo>
                  <a:lnTo>
                    <a:pt x="1032" y="190"/>
                  </a:lnTo>
                  <a:lnTo>
                    <a:pt x="1032" y="193"/>
                  </a:lnTo>
                  <a:lnTo>
                    <a:pt x="1030" y="195"/>
                  </a:lnTo>
                  <a:lnTo>
                    <a:pt x="1029" y="199"/>
                  </a:lnTo>
                  <a:lnTo>
                    <a:pt x="1029" y="201"/>
                  </a:lnTo>
                  <a:lnTo>
                    <a:pt x="1028" y="204"/>
                  </a:lnTo>
                  <a:lnTo>
                    <a:pt x="1027" y="206"/>
                  </a:lnTo>
                  <a:lnTo>
                    <a:pt x="1024" y="208"/>
                  </a:lnTo>
                  <a:lnTo>
                    <a:pt x="1022" y="209"/>
                  </a:lnTo>
                  <a:lnTo>
                    <a:pt x="1019" y="209"/>
                  </a:lnTo>
                  <a:lnTo>
                    <a:pt x="1018" y="209"/>
                  </a:lnTo>
                  <a:lnTo>
                    <a:pt x="1015" y="208"/>
                  </a:lnTo>
                  <a:lnTo>
                    <a:pt x="1014" y="205"/>
                  </a:lnTo>
                  <a:lnTo>
                    <a:pt x="1013" y="204"/>
                  </a:lnTo>
                  <a:lnTo>
                    <a:pt x="1012" y="203"/>
                  </a:lnTo>
                  <a:lnTo>
                    <a:pt x="1012" y="204"/>
                  </a:lnTo>
                  <a:lnTo>
                    <a:pt x="1007" y="205"/>
                  </a:lnTo>
                  <a:lnTo>
                    <a:pt x="1004" y="208"/>
                  </a:lnTo>
                  <a:lnTo>
                    <a:pt x="1002" y="210"/>
                  </a:lnTo>
                  <a:lnTo>
                    <a:pt x="999" y="213"/>
                  </a:lnTo>
                  <a:lnTo>
                    <a:pt x="995" y="214"/>
                  </a:lnTo>
                  <a:lnTo>
                    <a:pt x="992" y="216"/>
                  </a:lnTo>
                  <a:lnTo>
                    <a:pt x="989" y="218"/>
                  </a:lnTo>
                  <a:lnTo>
                    <a:pt x="989" y="220"/>
                  </a:lnTo>
                  <a:lnTo>
                    <a:pt x="989" y="223"/>
                  </a:lnTo>
                  <a:lnTo>
                    <a:pt x="990" y="224"/>
                  </a:lnTo>
                  <a:lnTo>
                    <a:pt x="993" y="225"/>
                  </a:lnTo>
                  <a:lnTo>
                    <a:pt x="995" y="225"/>
                  </a:lnTo>
                  <a:lnTo>
                    <a:pt x="998" y="225"/>
                  </a:lnTo>
                  <a:lnTo>
                    <a:pt x="1000" y="225"/>
                  </a:lnTo>
                  <a:lnTo>
                    <a:pt x="1003" y="224"/>
                  </a:lnTo>
                  <a:lnTo>
                    <a:pt x="1007" y="228"/>
                  </a:lnTo>
                  <a:lnTo>
                    <a:pt x="1009" y="234"/>
                  </a:lnTo>
                  <a:lnTo>
                    <a:pt x="1010" y="240"/>
                  </a:lnTo>
                  <a:lnTo>
                    <a:pt x="1008" y="245"/>
                  </a:lnTo>
                  <a:lnTo>
                    <a:pt x="1002" y="250"/>
                  </a:lnTo>
                  <a:lnTo>
                    <a:pt x="995" y="254"/>
                  </a:lnTo>
                  <a:lnTo>
                    <a:pt x="987" y="256"/>
                  </a:lnTo>
                  <a:lnTo>
                    <a:pt x="977" y="257"/>
                  </a:lnTo>
                  <a:lnTo>
                    <a:pt x="970" y="259"/>
                  </a:lnTo>
                  <a:lnTo>
                    <a:pt x="961" y="260"/>
                  </a:lnTo>
                  <a:lnTo>
                    <a:pt x="952" y="260"/>
                  </a:lnTo>
                  <a:lnTo>
                    <a:pt x="947" y="257"/>
                  </a:lnTo>
                  <a:lnTo>
                    <a:pt x="944" y="255"/>
                  </a:lnTo>
                  <a:lnTo>
                    <a:pt x="944" y="252"/>
                  </a:lnTo>
                  <a:lnTo>
                    <a:pt x="943" y="251"/>
                  </a:lnTo>
                  <a:lnTo>
                    <a:pt x="941" y="250"/>
                  </a:lnTo>
                  <a:lnTo>
                    <a:pt x="938" y="250"/>
                  </a:lnTo>
                  <a:lnTo>
                    <a:pt x="934" y="249"/>
                  </a:lnTo>
                  <a:lnTo>
                    <a:pt x="931" y="249"/>
                  </a:lnTo>
                  <a:lnTo>
                    <a:pt x="927" y="250"/>
                  </a:lnTo>
                  <a:lnTo>
                    <a:pt x="923" y="250"/>
                  </a:lnTo>
                  <a:lnTo>
                    <a:pt x="919" y="250"/>
                  </a:lnTo>
                  <a:lnTo>
                    <a:pt x="918" y="249"/>
                  </a:lnTo>
                  <a:lnTo>
                    <a:pt x="917" y="246"/>
                  </a:lnTo>
                  <a:lnTo>
                    <a:pt x="916" y="244"/>
                  </a:lnTo>
                  <a:lnTo>
                    <a:pt x="914" y="242"/>
                  </a:lnTo>
                  <a:lnTo>
                    <a:pt x="913" y="240"/>
                  </a:lnTo>
                  <a:lnTo>
                    <a:pt x="912" y="238"/>
                  </a:lnTo>
                  <a:lnTo>
                    <a:pt x="912" y="234"/>
                  </a:lnTo>
                  <a:lnTo>
                    <a:pt x="911" y="233"/>
                  </a:lnTo>
                  <a:lnTo>
                    <a:pt x="908" y="233"/>
                  </a:lnTo>
                  <a:lnTo>
                    <a:pt x="907" y="234"/>
                  </a:lnTo>
                  <a:lnTo>
                    <a:pt x="906" y="235"/>
                  </a:lnTo>
                  <a:lnTo>
                    <a:pt x="904" y="238"/>
                  </a:lnTo>
                  <a:lnTo>
                    <a:pt x="903" y="240"/>
                  </a:lnTo>
                  <a:lnTo>
                    <a:pt x="902" y="242"/>
                  </a:lnTo>
                  <a:lnTo>
                    <a:pt x="902" y="245"/>
                  </a:lnTo>
                  <a:lnTo>
                    <a:pt x="899" y="254"/>
                  </a:lnTo>
                  <a:lnTo>
                    <a:pt x="897" y="259"/>
                  </a:lnTo>
                  <a:lnTo>
                    <a:pt x="891" y="262"/>
                  </a:lnTo>
                  <a:lnTo>
                    <a:pt x="881" y="265"/>
                  </a:lnTo>
                  <a:lnTo>
                    <a:pt x="877" y="266"/>
                  </a:lnTo>
                  <a:lnTo>
                    <a:pt x="873" y="267"/>
                  </a:lnTo>
                  <a:lnTo>
                    <a:pt x="871" y="270"/>
                  </a:lnTo>
                  <a:lnTo>
                    <a:pt x="867" y="272"/>
                  </a:lnTo>
                  <a:lnTo>
                    <a:pt x="863" y="276"/>
                  </a:lnTo>
                  <a:lnTo>
                    <a:pt x="857" y="279"/>
                  </a:lnTo>
                  <a:lnTo>
                    <a:pt x="851" y="281"/>
                  </a:lnTo>
                  <a:lnTo>
                    <a:pt x="845" y="284"/>
                  </a:lnTo>
                  <a:lnTo>
                    <a:pt x="828" y="289"/>
                  </a:lnTo>
                  <a:lnTo>
                    <a:pt x="811" y="293"/>
                  </a:lnTo>
                  <a:lnTo>
                    <a:pt x="794" y="298"/>
                  </a:lnTo>
                  <a:lnTo>
                    <a:pt x="785" y="301"/>
                  </a:lnTo>
                  <a:lnTo>
                    <a:pt x="779" y="300"/>
                  </a:lnTo>
                  <a:lnTo>
                    <a:pt x="774" y="295"/>
                  </a:lnTo>
                  <a:lnTo>
                    <a:pt x="771" y="289"/>
                  </a:lnTo>
                  <a:lnTo>
                    <a:pt x="770" y="281"/>
                  </a:lnTo>
                  <a:lnTo>
                    <a:pt x="770" y="276"/>
                  </a:lnTo>
                  <a:lnTo>
                    <a:pt x="770" y="271"/>
                  </a:lnTo>
                  <a:lnTo>
                    <a:pt x="769" y="267"/>
                  </a:lnTo>
                  <a:lnTo>
                    <a:pt x="767" y="265"/>
                  </a:lnTo>
                  <a:lnTo>
                    <a:pt x="766" y="264"/>
                  </a:lnTo>
                  <a:lnTo>
                    <a:pt x="764" y="262"/>
                  </a:lnTo>
                  <a:lnTo>
                    <a:pt x="760" y="262"/>
                  </a:lnTo>
                  <a:lnTo>
                    <a:pt x="754" y="262"/>
                  </a:lnTo>
                  <a:lnTo>
                    <a:pt x="745" y="266"/>
                  </a:lnTo>
                  <a:lnTo>
                    <a:pt x="736" y="266"/>
                  </a:lnTo>
                  <a:lnTo>
                    <a:pt x="729" y="264"/>
                  </a:lnTo>
                  <a:lnTo>
                    <a:pt x="724" y="257"/>
                  </a:lnTo>
                  <a:lnTo>
                    <a:pt x="718" y="254"/>
                  </a:lnTo>
                  <a:lnTo>
                    <a:pt x="713" y="249"/>
                  </a:lnTo>
                  <a:lnTo>
                    <a:pt x="708" y="245"/>
                  </a:lnTo>
                  <a:lnTo>
                    <a:pt x="705" y="238"/>
                  </a:lnTo>
                  <a:lnTo>
                    <a:pt x="709" y="231"/>
                  </a:lnTo>
                  <a:lnTo>
                    <a:pt x="718" y="225"/>
                  </a:lnTo>
                  <a:lnTo>
                    <a:pt x="729" y="220"/>
                  </a:lnTo>
                  <a:lnTo>
                    <a:pt x="740" y="216"/>
                  </a:lnTo>
                  <a:lnTo>
                    <a:pt x="750" y="213"/>
                  </a:lnTo>
                  <a:lnTo>
                    <a:pt x="757" y="211"/>
                  </a:lnTo>
                  <a:lnTo>
                    <a:pt x="772" y="210"/>
                  </a:lnTo>
                  <a:lnTo>
                    <a:pt x="789" y="206"/>
                  </a:lnTo>
                  <a:lnTo>
                    <a:pt x="791" y="206"/>
                  </a:lnTo>
                  <a:lnTo>
                    <a:pt x="796" y="206"/>
                  </a:lnTo>
                  <a:lnTo>
                    <a:pt x="800" y="205"/>
                  </a:lnTo>
                  <a:lnTo>
                    <a:pt x="804" y="205"/>
                  </a:lnTo>
                  <a:lnTo>
                    <a:pt x="806" y="204"/>
                  </a:lnTo>
                  <a:lnTo>
                    <a:pt x="810" y="201"/>
                  </a:lnTo>
                  <a:lnTo>
                    <a:pt x="811" y="200"/>
                  </a:lnTo>
                  <a:lnTo>
                    <a:pt x="811" y="199"/>
                  </a:lnTo>
                  <a:lnTo>
                    <a:pt x="810" y="198"/>
                  </a:lnTo>
                  <a:lnTo>
                    <a:pt x="807" y="196"/>
                  </a:lnTo>
                  <a:lnTo>
                    <a:pt x="805" y="195"/>
                  </a:lnTo>
                  <a:lnTo>
                    <a:pt x="802" y="194"/>
                  </a:lnTo>
                  <a:lnTo>
                    <a:pt x="800" y="194"/>
                  </a:lnTo>
                  <a:lnTo>
                    <a:pt x="796" y="194"/>
                  </a:lnTo>
                  <a:lnTo>
                    <a:pt x="795" y="194"/>
                  </a:lnTo>
                  <a:lnTo>
                    <a:pt x="794" y="193"/>
                  </a:lnTo>
                  <a:lnTo>
                    <a:pt x="776" y="193"/>
                  </a:lnTo>
                  <a:lnTo>
                    <a:pt x="761" y="193"/>
                  </a:lnTo>
                  <a:lnTo>
                    <a:pt x="746" y="196"/>
                  </a:lnTo>
                  <a:lnTo>
                    <a:pt x="736" y="200"/>
                  </a:lnTo>
                  <a:lnTo>
                    <a:pt x="728" y="205"/>
                  </a:lnTo>
                  <a:lnTo>
                    <a:pt x="720" y="206"/>
                  </a:lnTo>
                  <a:lnTo>
                    <a:pt x="713" y="204"/>
                  </a:lnTo>
                  <a:lnTo>
                    <a:pt x="708" y="196"/>
                  </a:lnTo>
                  <a:lnTo>
                    <a:pt x="704" y="189"/>
                  </a:lnTo>
                  <a:lnTo>
                    <a:pt x="703" y="180"/>
                  </a:lnTo>
                  <a:lnTo>
                    <a:pt x="708" y="174"/>
                  </a:lnTo>
                  <a:lnTo>
                    <a:pt x="718" y="168"/>
                  </a:lnTo>
                  <a:lnTo>
                    <a:pt x="728" y="164"/>
                  </a:lnTo>
                  <a:lnTo>
                    <a:pt x="736" y="160"/>
                  </a:lnTo>
                  <a:lnTo>
                    <a:pt x="738" y="159"/>
                  </a:lnTo>
                  <a:lnTo>
                    <a:pt x="739" y="159"/>
                  </a:lnTo>
                  <a:lnTo>
                    <a:pt x="741" y="158"/>
                  </a:lnTo>
                  <a:lnTo>
                    <a:pt x="743" y="157"/>
                  </a:lnTo>
                  <a:lnTo>
                    <a:pt x="745" y="155"/>
                  </a:lnTo>
                  <a:lnTo>
                    <a:pt x="746" y="154"/>
                  </a:lnTo>
                  <a:lnTo>
                    <a:pt x="747" y="153"/>
                  </a:lnTo>
                  <a:lnTo>
                    <a:pt x="747" y="152"/>
                  </a:lnTo>
                  <a:lnTo>
                    <a:pt x="746" y="152"/>
                  </a:lnTo>
                  <a:lnTo>
                    <a:pt x="744" y="152"/>
                  </a:lnTo>
                  <a:lnTo>
                    <a:pt x="740" y="153"/>
                  </a:lnTo>
                  <a:lnTo>
                    <a:pt x="736" y="154"/>
                  </a:lnTo>
                  <a:lnTo>
                    <a:pt x="733" y="155"/>
                  </a:lnTo>
                  <a:lnTo>
                    <a:pt x="729" y="157"/>
                  </a:lnTo>
                  <a:lnTo>
                    <a:pt x="726" y="158"/>
                  </a:lnTo>
                  <a:lnTo>
                    <a:pt x="716" y="158"/>
                  </a:lnTo>
                  <a:lnTo>
                    <a:pt x="708" y="157"/>
                  </a:lnTo>
                  <a:lnTo>
                    <a:pt x="700" y="154"/>
                  </a:lnTo>
                  <a:lnTo>
                    <a:pt x="696" y="149"/>
                  </a:lnTo>
                  <a:lnTo>
                    <a:pt x="696" y="142"/>
                  </a:lnTo>
                  <a:lnTo>
                    <a:pt x="698" y="133"/>
                  </a:lnTo>
                  <a:lnTo>
                    <a:pt x="703" y="127"/>
                  </a:lnTo>
                  <a:lnTo>
                    <a:pt x="704" y="126"/>
                  </a:lnTo>
                  <a:lnTo>
                    <a:pt x="705" y="126"/>
                  </a:lnTo>
                  <a:lnTo>
                    <a:pt x="708" y="124"/>
                  </a:lnTo>
                  <a:lnTo>
                    <a:pt x="709" y="123"/>
                  </a:lnTo>
                  <a:lnTo>
                    <a:pt x="711" y="121"/>
                  </a:lnTo>
                  <a:lnTo>
                    <a:pt x="714" y="119"/>
                  </a:lnTo>
                  <a:lnTo>
                    <a:pt x="715" y="117"/>
                  </a:lnTo>
                  <a:lnTo>
                    <a:pt x="716" y="116"/>
                  </a:lnTo>
                  <a:lnTo>
                    <a:pt x="718" y="114"/>
                  </a:lnTo>
                  <a:lnTo>
                    <a:pt x="716" y="113"/>
                  </a:lnTo>
                  <a:lnTo>
                    <a:pt x="715" y="113"/>
                  </a:lnTo>
                  <a:lnTo>
                    <a:pt x="713" y="113"/>
                  </a:lnTo>
                  <a:lnTo>
                    <a:pt x="711" y="113"/>
                  </a:lnTo>
                  <a:lnTo>
                    <a:pt x="710" y="114"/>
                  </a:lnTo>
                  <a:lnTo>
                    <a:pt x="709" y="114"/>
                  </a:lnTo>
                  <a:lnTo>
                    <a:pt x="708" y="114"/>
                  </a:lnTo>
                  <a:lnTo>
                    <a:pt x="706" y="113"/>
                  </a:lnTo>
                  <a:lnTo>
                    <a:pt x="706" y="113"/>
                  </a:lnTo>
                  <a:lnTo>
                    <a:pt x="706" y="111"/>
                  </a:lnTo>
                  <a:lnTo>
                    <a:pt x="708" y="108"/>
                  </a:lnTo>
                  <a:lnTo>
                    <a:pt x="710" y="104"/>
                  </a:lnTo>
                  <a:lnTo>
                    <a:pt x="715" y="101"/>
                  </a:lnTo>
                  <a:lnTo>
                    <a:pt x="720" y="97"/>
                  </a:lnTo>
                  <a:lnTo>
                    <a:pt x="726" y="93"/>
                  </a:lnTo>
                  <a:lnTo>
                    <a:pt x="735" y="85"/>
                  </a:lnTo>
                  <a:lnTo>
                    <a:pt x="746" y="75"/>
                  </a:lnTo>
                  <a:lnTo>
                    <a:pt x="760" y="67"/>
                  </a:lnTo>
                  <a:lnTo>
                    <a:pt x="771" y="61"/>
                  </a:lnTo>
                  <a:lnTo>
                    <a:pt x="782" y="52"/>
                  </a:lnTo>
                  <a:lnTo>
                    <a:pt x="785" y="50"/>
                  </a:lnTo>
                  <a:lnTo>
                    <a:pt x="789" y="47"/>
                  </a:lnTo>
                  <a:lnTo>
                    <a:pt x="791" y="44"/>
                  </a:lnTo>
                  <a:lnTo>
                    <a:pt x="794" y="41"/>
                  </a:lnTo>
                  <a:lnTo>
                    <a:pt x="796" y="41"/>
                  </a:lnTo>
                  <a:lnTo>
                    <a:pt x="800" y="41"/>
                  </a:lnTo>
                  <a:lnTo>
                    <a:pt x="801" y="42"/>
                  </a:lnTo>
                  <a:lnTo>
                    <a:pt x="802" y="45"/>
                  </a:lnTo>
                  <a:lnTo>
                    <a:pt x="804" y="47"/>
                  </a:lnTo>
                  <a:lnTo>
                    <a:pt x="804" y="50"/>
                  </a:lnTo>
                  <a:lnTo>
                    <a:pt x="805" y="52"/>
                  </a:lnTo>
                  <a:lnTo>
                    <a:pt x="804" y="53"/>
                  </a:lnTo>
                  <a:lnTo>
                    <a:pt x="804" y="56"/>
                  </a:lnTo>
                  <a:lnTo>
                    <a:pt x="802" y="57"/>
                  </a:lnTo>
                  <a:lnTo>
                    <a:pt x="801" y="60"/>
                  </a:lnTo>
                  <a:lnTo>
                    <a:pt x="801" y="62"/>
                  </a:lnTo>
                  <a:lnTo>
                    <a:pt x="799" y="65"/>
                  </a:lnTo>
                  <a:lnTo>
                    <a:pt x="795" y="70"/>
                  </a:lnTo>
                  <a:lnTo>
                    <a:pt x="790" y="75"/>
                  </a:lnTo>
                  <a:lnTo>
                    <a:pt x="786" y="78"/>
                  </a:lnTo>
                  <a:lnTo>
                    <a:pt x="784" y="83"/>
                  </a:lnTo>
                  <a:lnTo>
                    <a:pt x="784" y="85"/>
                  </a:lnTo>
                  <a:lnTo>
                    <a:pt x="789" y="86"/>
                  </a:lnTo>
                  <a:lnTo>
                    <a:pt x="804" y="77"/>
                  </a:lnTo>
                  <a:lnTo>
                    <a:pt x="805" y="73"/>
                  </a:lnTo>
                  <a:lnTo>
                    <a:pt x="806" y="71"/>
                  </a:lnTo>
                  <a:lnTo>
                    <a:pt x="807" y="67"/>
                  </a:lnTo>
                  <a:lnTo>
                    <a:pt x="809" y="65"/>
                  </a:lnTo>
                  <a:lnTo>
                    <a:pt x="815" y="60"/>
                  </a:lnTo>
                  <a:lnTo>
                    <a:pt x="822" y="57"/>
                  </a:lnTo>
                  <a:lnTo>
                    <a:pt x="830" y="58"/>
                  </a:lnTo>
                  <a:lnTo>
                    <a:pt x="835" y="60"/>
                  </a:lnTo>
                  <a:lnTo>
                    <a:pt x="838" y="61"/>
                  </a:lnTo>
                  <a:lnTo>
                    <a:pt x="841" y="62"/>
                  </a:lnTo>
                  <a:lnTo>
                    <a:pt x="842" y="65"/>
                  </a:lnTo>
                  <a:lnTo>
                    <a:pt x="845" y="67"/>
                  </a:lnTo>
                  <a:lnTo>
                    <a:pt x="845" y="70"/>
                  </a:lnTo>
                  <a:lnTo>
                    <a:pt x="845" y="73"/>
                  </a:lnTo>
                  <a:lnTo>
                    <a:pt x="842" y="77"/>
                  </a:lnTo>
                  <a:lnTo>
                    <a:pt x="842" y="80"/>
                  </a:lnTo>
                  <a:lnTo>
                    <a:pt x="841" y="81"/>
                  </a:lnTo>
                  <a:lnTo>
                    <a:pt x="840" y="83"/>
                  </a:lnTo>
                  <a:lnTo>
                    <a:pt x="840" y="85"/>
                  </a:lnTo>
                  <a:lnTo>
                    <a:pt x="838" y="86"/>
                  </a:lnTo>
                  <a:lnTo>
                    <a:pt x="838" y="87"/>
                  </a:lnTo>
                  <a:lnTo>
                    <a:pt x="840" y="87"/>
                  </a:lnTo>
                  <a:lnTo>
                    <a:pt x="841" y="87"/>
                  </a:lnTo>
                  <a:lnTo>
                    <a:pt x="842" y="86"/>
                  </a:lnTo>
                  <a:lnTo>
                    <a:pt x="845" y="83"/>
                  </a:lnTo>
                  <a:lnTo>
                    <a:pt x="848" y="80"/>
                  </a:lnTo>
                  <a:lnTo>
                    <a:pt x="852" y="77"/>
                  </a:lnTo>
                  <a:lnTo>
                    <a:pt x="855" y="76"/>
                  </a:lnTo>
                  <a:lnTo>
                    <a:pt x="858" y="75"/>
                  </a:lnTo>
                  <a:lnTo>
                    <a:pt x="860" y="75"/>
                  </a:lnTo>
                  <a:lnTo>
                    <a:pt x="863" y="75"/>
                  </a:lnTo>
                  <a:lnTo>
                    <a:pt x="866" y="73"/>
                  </a:lnTo>
                  <a:lnTo>
                    <a:pt x="867" y="71"/>
                  </a:lnTo>
                  <a:lnTo>
                    <a:pt x="868" y="70"/>
                  </a:lnTo>
                  <a:lnTo>
                    <a:pt x="868" y="63"/>
                  </a:lnTo>
                  <a:lnTo>
                    <a:pt x="865" y="56"/>
                  </a:lnTo>
                  <a:lnTo>
                    <a:pt x="863" y="50"/>
                  </a:lnTo>
                  <a:lnTo>
                    <a:pt x="863" y="48"/>
                  </a:lnTo>
                  <a:lnTo>
                    <a:pt x="865" y="47"/>
                  </a:lnTo>
                  <a:lnTo>
                    <a:pt x="866" y="47"/>
                  </a:lnTo>
                  <a:lnTo>
                    <a:pt x="868" y="47"/>
                  </a:lnTo>
                  <a:lnTo>
                    <a:pt x="872" y="47"/>
                  </a:lnTo>
                  <a:lnTo>
                    <a:pt x="875" y="48"/>
                  </a:lnTo>
                  <a:lnTo>
                    <a:pt x="878" y="48"/>
                  </a:lnTo>
                  <a:lnTo>
                    <a:pt x="880" y="50"/>
                  </a:lnTo>
                  <a:lnTo>
                    <a:pt x="881" y="50"/>
                  </a:lnTo>
                  <a:lnTo>
                    <a:pt x="888" y="55"/>
                  </a:lnTo>
                  <a:lnTo>
                    <a:pt x="892" y="62"/>
                  </a:lnTo>
                  <a:lnTo>
                    <a:pt x="893" y="70"/>
                  </a:lnTo>
                  <a:lnTo>
                    <a:pt x="894" y="77"/>
                  </a:lnTo>
                  <a:lnTo>
                    <a:pt x="896" y="90"/>
                  </a:lnTo>
                  <a:lnTo>
                    <a:pt x="897" y="101"/>
                  </a:lnTo>
                  <a:lnTo>
                    <a:pt x="897" y="111"/>
                  </a:lnTo>
                  <a:lnTo>
                    <a:pt x="897" y="112"/>
                  </a:lnTo>
                  <a:lnTo>
                    <a:pt x="898" y="113"/>
                  </a:lnTo>
                  <a:lnTo>
                    <a:pt x="899" y="114"/>
                  </a:lnTo>
                  <a:lnTo>
                    <a:pt x="899" y="116"/>
                  </a:lnTo>
                  <a:lnTo>
                    <a:pt x="902" y="116"/>
                  </a:lnTo>
                  <a:lnTo>
                    <a:pt x="904" y="114"/>
                  </a:lnTo>
                  <a:lnTo>
                    <a:pt x="907" y="113"/>
                  </a:lnTo>
                  <a:lnTo>
                    <a:pt x="909" y="111"/>
                  </a:lnTo>
                  <a:lnTo>
                    <a:pt x="912" y="107"/>
                  </a:lnTo>
                  <a:lnTo>
                    <a:pt x="913" y="104"/>
                  </a:lnTo>
                  <a:lnTo>
                    <a:pt x="913" y="101"/>
                  </a:lnTo>
                  <a:lnTo>
                    <a:pt x="913" y="98"/>
                  </a:lnTo>
                  <a:lnTo>
                    <a:pt x="913" y="96"/>
                  </a:lnTo>
                  <a:lnTo>
                    <a:pt x="912" y="93"/>
                  </a:lnTo>
                  <a:lnTo>
                    <a:pt x="911" y="86"/>
                  </a:lnTo>
                  <a:lnTo>
                    <a:pt x="911" y="80"/>
                  </a:lnTo>
                  <a:lnTo>
                    <a:pt x="909" y="72"/>
                  </a:lnTo>
                  <a:lnTo>
                    <a:pt x="909" y="45"/>
                  </a:lnTo>
                  <a:lnTo>
                    <a:pt x="909" y="42"/>
                  </a:lnTo>
                  <a:lnTo>
                    <a:pt x="911" y="40"/>
                  </a:lnTo>
                  <a:lnTo>
                    <a:pt x="911" y="37"/>
                  </a:lnTo>
                  <a:lnTo>
                    <a:pt x="912" y="35"/>
                  </a:lnTo>
                  <a:lnTo>
                    <a:pt x="913" y="34"/>
                  </a:lnTo>
                  <a:lnTo>
                    <a:pt x="916" y="31"/>
                  </a:lnTo>
                  <a:lnTo>
                    <a:pt x="919" y="30"/>
                  </a:lnTo>
                  <a:lnTo>
                    <a:pt x="922" y="30"/>
                  </a:lnTo>
                  <a:lnTo>
                    <a:pt x="924" y="31"/>
                  </a:lnTo>
                  <a:lnTo>
                    <a:pt x="927" y="32"/>
                  </a:lnTo>
                  <a:lnTo>
                    <a:pt x="928" y="34"/>
                  </a:lnTo>
                  <a:lnTo>
                    <a:pt x="932" y="35"/>
                  </a:lnTo>
                  <a:lnTo>
                    <a:pt x="936" y="35"/>
                  </a:lnTo>
                  <a:lnTo>
                    <a:pt x="939" y="35"/>
                  </a:lnTo>
                  <a:lnTo>
                    <a:pt x="943" y="36"/>
                  </a:lnTo>
                  <a:lnTo>
                    <a:pt x="947" y="36"/>
                  </a:lnTo>
                  <a:lnTo>
                    <a:pt x="948" y="39"/>
                  </a:lnTo>
                  <a:lnTo>
                    <a:pt x="951" y="40"/>
                  </a:lnTo>
                  <a:lnTo>
                    <a:pt x="952" y="42"/>
                  </a:lnTo>
                  <a:lnTo>
                    <a:pt x="953" y="45"/>
                  </a:lnTo>
                  <a:lnTo>
                    <a:pt x="954" y="46"/>
                  </a:lnTo>
                  <a:lnTo>
                    <a:pt x="957" y="47"/>
                  </a:lnTo>
                  <a:lnTo>
                    <a:pt x="959" y="46"/>
                  </a:lnTo>
                  <a:lnTo>
                    <a:pt x="961" y="45"/>
                  </a:lnTo>
                  <a:lnTo>
                    <a:pt x="961" y="42"/>
                  </a:lnTo>
                  <a:lnTo>
                    <a:pt x="961" y="40"/>
                  </a:lnTo>
                  <a:lnTo>
                    <a:pt x="961" y="37"/>
                  </a:lnTo>
                  <a:lnTo>
                    <a:pt x="959" y="35"/>
                  </a:lnTo>
                  <a:lnTo>
                    <a:pt x="959" y="32"/>
                  </a:lnTo>
                  <a:lnTo>
                    <a:pt x="959" y="31"/>
                  </a:lnTo>
                  <a:lnTo>
                    <a:pt x="957" y="27"/>
                  </a:lnTo>
                  <a:lnTo>
                    <a:pt x="953" y="25"/>
                  </a:lnTo>
                  <a:lnTo>
                    <a:pt x="951" y="24"/>
                  </a:lnTo>
                  <a:lnTo>
                    <a:pt x="947" y="21"/>
                  </a:lnTo>
                  <a:lnTo>
                    <a:pt x="944" y="20"/>
                  </a:lnTo>
                  <a:lnTo>
                    <a:pt x="943" y="20"/>
                  </a:lnTo>
                  <a:lnTo>
                    <a:pt x="942" y="19"/>
                  </a:lnTo>
                  <a:lnTo>
                    <a:pt x="939" y="17"/>
                  </a:lnTo>
                  <a:lnTo>
                    <a:pt x="938" y="16"/>
                  </a:lnTo>
                  <a:lnTo>
                    <a:pt x="938" y="15"/>
                  </a:lnTo>
                  <a:lnTo>
                    <a:pt x="938" y="14"/>
                  </a:lnTo>
                  <a:lnTo>
                    <a:pt x="941" y="10"/>
                  </a:lnTo>
                  <a:lnTo>
                    <a:pt x="942" y="7"/>
                  </a:lnTo>
                  <a:lnTo>
                    <a:pt x="944" y="5"/>
                  </a:lnTo>
                  <a:lnTo>
                    <a:pt x="947" y="4"/>
                  </a:lnTo>
                  <a:lnTo>
                    <a:pt x="952" y="2"/>
                  </a:lnTo>
                  <a:lnTo>
                    <a:pt x="961" y="1"/>
                  </a:lnTo>
                  <a:lnTo>
                    <a:pt x="970" y="0"/>
                  </a:lnTo>
                  <a:close/>
                </a:path>
              </a:pathLst>
            </a:custGeom>
            <a:grpFill/>
            <a:ln w="0">
              <a:solidFill>
                <a:sysClr val="window" lastClr="FFFFFF">
                  <a:lumMod val="95000"/>
                </a:sysClr>
              </a:solidFill>
              <a:prstDash val="solid"/>
              <a:round/>
            </a:ln>
          </p:spPr>
          <p:txBody>
            <a:bodyPr vert="horz" wrap="square" lIns="91399" tIns="45699" rIns="91399" bIns="45699" numCol="1" anchor="t" anchorCtr="0" compatLnSpc="1"/>
            <a:lstStyle/>
            <a:p>
              <a:pPr defTabSz="932180">
                <a:defRPr/>
              </a:pPr>
              <a:endParaRPr lang="en-GB" sz="1800" kern="0">
                <a:solidFill>
                  <a:srgbClr val="505050"/>
                </a:solidFill>
                <a:latin typeface="微软雅黑" panose="020B0503020204020204" pitchFamily="34" charset="-122"/>
                <a:ea typeface="微软雅黑" panose="020B0503020204020204" pitchFamily="34" charset="-122"/>
              </a:endParaRPr>
            </a:p>
          </p:txBody>
        </p:sp>
        <p:sp>
          <p:nvSpPr>
            <p:cNvPr id="74" name="Freeform 9"/>
            <p:cNvSpPr>
              <a:spLocks noEditPoints="1"/>
            </p:cNvSpPr>
            <p:nvPr/>
          </p:nvSpPr>
          <p:spPr bwMode="auto">
            <a:xfrm>
              <a:off x="5219" y="221"/>
              <a:ext cx="879" cy="262"/>
            </a:xfrm>
            <a:custGeom>
              <a:avLst/>
              <a:gdLst>
                <a:gd name="T0" fmla="*/ 173 w 2635"/>
                <a:gd name="T1" fmla="*/ 185 h 786"/>
                <a:gd name="T2" fmla="*/ 107 w 2635"/>
                <a:gd name="T3" fmla="*/ 304 h 786"/>
                <a:gd name="T4" fmla="*/ 17 w 2635"/>
                <a:gd name="T5" fmla="*/ 317 h 786"/>
                <a:gd name="T6" fmla="*/ 80 w 2635"/>
                <a:gd name="T7" fmla="*/ 190 h 786"/>
                <a:gd name="T8" fmla="*/ 2397 w 2635"/>
                <a:gd name="T9" fmla="*/ 219 h 786"/>
                <a:gd name="T10" fmla="*/ 2386 w 2635"/>
                <a:gd name="T11" fmla="*/ 229 h 786"/>
                <a:gd name="T12" fmla="*/ 558 w 2635"/>
                <a:gd name="T13" fmla="*/ 176 h 786"/>
                <a:gd name="T14" fmla="*/ 516 w 2635"/>
                <a:gd name="T15" fmla="*/ 302 h 786"/>
                <a:gd name="T16" fmla="*/ 479 w 2635"/>
                <a:gd name="T17" fmla="*/ 227 h 786"/>
                <a:gd name="T18" fmla="*/ 526 w 2635"/>
                <a:gd name="T19" fmla="*/ 169 h 786"/>
                <a:gd name="T20" fmla="*/ 789 w 2635"/>
                <a:gd name="T21" fmla="*/ 215 h 786"/>
                <a:gd name="T22" fmla="*/ 816 w 2635"/>
                <a:gd name="T23" fmla="*/ 224 h 786"/>
                <a:gd name="T24" fmla="*/ 862 w 2635"/>
                <a:gd name="T25" fmla="*/ 148 h 786"/>
                <a:gd name="T26" fmla="*/ 936 w 2635"/>
                <a:gd name="T27" fmla="*/ 236 h 786"/>
                <a:gd name="T28" fmla="*/ 971 w 2635"/>
                <a:gd name="T29" fmla="*/ 200 h 786"/>
                <a:gd name="T30" fmla="*/ 998 w 2635"/>
                <a:gd name="T31" fmla="*/ 195 h 786"/>
                <a:gd name="T32" fmla="*/ 1043 w 2635"/>
                <a:gd name="T33" fmla="*/ 268 h 786"/>
                <a:gd name="T34" fmla="*/ 1097 w 2635"/>
                <a:gd name="T35" fmla="*/ 306 h 786"/>
                <a:gd name="T36" fmla="*/ 1151 w 2635"/>
                <a:gd name="T37" fmla="*/ 365 h 786"/>
                <a:gd name="T38" fmla="*/ 1197 w 2635"/>
                <a:gd name="T39" fmla="*/ 394 h 786"/>
                <a:gd name="T40" fmla="*/ 1344 w 2635"/>
                <a:gd name="T41" fmla="*/ 524 h 786"/>
                <a:gd name="T42" fmla="*/ 1301 w 2635"/>
                <a:gd name="T43" fmla="*/ 625 h 786"/>
                <a:gd name="T44" fmla="*/ 1235 w 2635"/>
                <a:gd name="T45" fmla="*/ 612 h 786"/>
                <a:gd name="T46" fmla="*/ 1200 w 2635"/>
                <a:gd name="T47" fmla="*/ 695 h 786"/>
                <a:gd name="T48" fmla="*/ 1131 w 2635"/>
                <a:gd name="T49" fmla="*/ 712 h 786"/>
                <a:gd name="T50" fmla="*/ 1036 w 2635"/>
                <a:gd name="T51" fmla="*/ 658 h 786"/>
                <a:gd name="T52" fmla="*/ 1077 w 2635"/>
                <a:gd name="T53" fmla="*/ 579 h 786"/>
                <a:gd name="T54" fmla="*/ 1158 w 2635"/>
                <a:gd name="T55" fmla="*/ 526 h 786"/>
                <a:gd name="T56" fmla="*/ 1065 w 2635"/>
                <a:gd name="T57" fmla="*/ 437 h 786"/>
                <a:gd name="T58" fmla="*/ 1009 w 2635"/>
                <a:gd name="T59" fmla="*/ 394 h 786"/>
                <a:gd name="T60" fmla="*/ 976 w 2635"/>
                <a:gd name="T61" fmla="*/ 335 h 786"/>
                <a:gd name="T62" fmla="*/ 815 w 2635"/>
                <a:gd name="T63" fmla="*/ 357 h 786"/>
                <a:gd name="T64" fmla="*/ 737 w 2635"/>
                <a:gd name="T65" fmla="*/ 289 h 786"/>
                <a:gd name="T66" fmla="*/ 693 w 2635"/>
                <a:gd name="T67" fmla="*/ 158 h 786"/>
                <a:gd name="T68" fmla="*/ 634 w 2635"/>
                <a:gd name="T69" fmla="*/ 216 h 786"/>
                <a:gd name="T70" fmla="*/ 627 w 2635"/>
                <a:gd name="T71" fmla="*/ 133 h 786"/>
                <a:gd name="T72" fmla="*/ 2595 w 2635"/>
                <a:gd name="T73" fmla="*/ 108 h 786"/>
                <a:gd name="T74" fmla="*/ 2616 w 2635"/>
                <a:gd name="T75" fmla="*/ 141 h 786"/>
                <a:gd name="T76" fmla="*/ 2633 w 2635"/>
                <a:gd name="T77" fmla="*/ 184 h 786"/>
                <a:gd name="T78" fmla="*/ 2596 w 2635"/>
                <a:gd name="T79" fmla="*/ 164 h 786"/>
                <a:gd name="T80" fmla="*/ 2584 w 2635"/>
                <a:gd name="T81" fmla="*/ 125 h 786"/>
                <a:gd name="T82" fmla="*/ 2269 w 2635"/>
                <a:gd name="T83" fmla="*/ 67 h 786"/>
                <a:gd name="T84" fmla="*/ 2301 w 2635"/>
                <a:gd name="T85" fmla="*/ 95 h 786"/>
                <a:gd name="T86" fmla="*/ 2341 w 2635"/>
                <a:gd name="T87" fmla="*/ 128 h 786"/>
                <a:gd name="T88" fmla="*/ 2356 w 2635"/>
                <a:gd name="T89" fmla="*/ 176 h 786"/>
                <a:gd name="T90" fmla="*/ 2345 w 2635"/>
                <a:gd name="T91" fmla="*/ 236 h 786"/>
                <a:gd name="T92" fmla="*/ 2315 w 2635"/>
                <a:gd name="T93" fmla="*/ 175 h 786"/>
                <a:gd name="T94" fmla="*/ 2321 w 2635"/>
                <a:gd name="T95" fmla="*/ 151 h 786"/>
                <a:gd name="T96" fmla="*/ 2269 w 2635"/>
                <a:gd name="T97" fmla="*/ 92 h 786"/>
                <a:gd name="T98" fmla="*/ 2344 w 2635"/>
                <a:gd name="T99" fmla="*/ 73 h 786"/>
                <a:gd name="T100" fmla="*/ 2380 w 2635"/>
                <a:gd name="T101" fmla="*/ 93 h 786"/>
                <a:gd name="T102" fmla="*/ 2387 w 2635"/>
                <a:gd name="T103" fmla="*/ 146 h 786"/>
                <a:gd name="T104" fmla="*/ 2341 w 2635"/>
                <a:gd name="T105" fmla="*/ 98 h 786"/>
                <a:gd name="T106" fmla="*/ 2307 w 2635"/>
                <a:gd name="T107" fmla="*/ 66 h 786"/>
                <a:gd name="T108" fmla="*/ 2305 w 2635"/>
                <a:gd name="T109" fmla="*/ 44 h 786"/>
                <a:gd name="T110" fmla="*/ 393 w 2635"/>
                <a:gd name="T111" fmla="*/ 44 h 786"/>
                <a:gd name="T112" fmla="*/ 284 w 2635"/>
                <a:gd name="T113" fmla="*/ 150 h 786"/>
                <a:gd name="T114" fmla="*/ 251 w 2635"/>
                <a:gd name="T115" fmla="*/ 123 h 786"/>
                <a:gd name="T116" fmla="*/ 182 w 2635"/>
                <a:gd name="T117" fmla="*/ 119 h 786"/>
                <a:gd name="T118" fmla="*/ 218 w 2635"/>
                <a:gd name="T119" fmla="*/ 68 h 786"/>
                <a:gd name="T120" fmla="*/ 296 w 2635"/>
                <a:gd name="T121" fmla="*/ 68 h 786"/>
                <a:gd name="T122" fmla="*/ 337 w 2635"/>
                <a:gd name="T123" fmla="*/ 46 h 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35" h="786">
                  <a:moveTo>
                    <a:pt x="2415" y="182"/>
                  </a:moveTo>
                  <a:lnTo>
                    <a:pt x="2423" y="189"/>
                  </a:lnTo>
                  <a:lnTo>
                    <a:pt x="2423" y="190"/>
                  </a:lnTo>
                  <a:lnTo>
                    <a:pt x="2423" y="190"/>
                  </a:lnTo>
                  <a:lnTo>
                    <a:pt x="2423" y="191"/>
                  </a:lnTo>
                  <a:lnTo>
                    <a:pt x="2425" y="192"/>
                  </a:lnTo>
                  <a:lnTo>
                    <a:pt x="2423" y="191"/>
                  </a:lnTo>
                  <a:lnTo>
                    <a:pt x="2423" y="190"/>
                  </a:lnTo>
                  <a:lnTo>
                    <a:pt x="2420" y="187"/>
                  </a:lnTo>
                  <a:lnTo>
                    <a:pt x="2417" y="186"/>
                  </a:lnTo>
                  <a:lnTo>
                    <a:pt x="2415" y="185"/>
                  </a:lnTo>
                  <a:lnTo>
                    <a:pt x="2415" y="182"/>
                  </a:lnTo>
                  <a:close/>
                  <a:moveTo>
                    <a:pt x="110" y="178"/>
                  </a:moveTo>
                  <a:lnTo>
                    <a:pt x="112" y="178"/>
                  </a:lnTo>
                  <a:lnTo>
                    <a:pt x="114" y="180"/>
                  </a:lnTo>
                  <a:lnTo>
                    <a:pt x="115" y="181"/>
                  </a:lnTo>
                  <a:lnTo>
                    <a:pt x="116" y="184"/>
                  </a:lnTo>
                  <a:lnTo>
                    <a:pt x="116" y="186"/>
                  </a:lnTo>
                  <a:lnTo>
                    <a:pt x="117" y="187"/>
                  </a:lnTo>
                  <a:lnTo>
                    <a:pt x="121" y="190"/>
                  </a:lnTo>
                  <a:lnTo>
                    <a:pt x="125" y="190"/>
                  </a:lnTo>
                  <a:lnTo>
                    <a:pt x="127" y="191"/>
                  </a:lnTo>
                  <a:lnTo>
                    <a:pt x="131" y="194"/>
                  </a:lnTo>
                  <a:lnTo>
                    <a:pt x="135" y="195"/>
                  </a:lnTo>
                  <a:lnTo>
                    <a:pt x="137" y="197"/>
                  </a:lnTo>
                  <a:lnTo>
                    <a:pt x="141" y="197"/>
                  </a:lnTo>
                  <a:lnTo>
                    <a:pt x="145" y="199"/>
                  </a:lnTo>
                  <a:lnTo>
                    <a:pt x="147" y="197"/>
                  </a:lnTo>
                  <a:lnTo>
                    <a:pt x="150" y="196"/>
                  </a:lnTo>
                  <a:lnTo>
                    <a:pt x="152" y="195"/>
                  </a:lnTo>
                  <a:lnTo>
                    <a:pt x="154" y="192"/>
                  </a:lnTo>
                  <a:lnTo>
                    <a:pt x="155" y="190"/>
                  </a:lnTo>
                  <a:lnTo>
                    <a:pt x="165" y="185"/>
                  </a:lnTo>
                  <a:lnTo>
                    <a:pt x="173" y="185"/>
                  </a:lnTo>
                  <a:lnTo>
                    <a:pt x="181" y="189"/>
                  </a:lnTo>
                  <a:lnTo>
                    <a:pt x="187" y="194"/>
                  </a:lnTo>
                  <a:lnTo>
                    <a:pt x="192" y="200"/>
                  </a:lnTo>
                  <a:lnTo>
                    <a:pt x="196" y="204"/>
                  </a:lnTo>
                  <a:lnTo>
                    <a:pt x="197" y="206"/>
                  </a:lnTo>
                  <a:lnTo>
                    <a:pt x="200" y="209"/>
                  </a:lnTo>
                  <a:lnTo>
                    <a:pt x="202" y="212"/>
                  </a:lnTo>
                  <a:lnTo>
                    <a:pt x="203" y="215"/>
                  </a:lnTo>
                  <a:lnTo>
                    <a:pt x="205" y="217"/>
                  </a:lnTo>
                  <a:lnTo>
                    <a:pt x="203" y="220"/>
                  </a:lnTo>
                  <a:lnTo>
                    <a:pt x="202" y="224"/>
                  </a:lnTo>
                  <a:lnTo>
                    <a:pt x="200" y="226"/>
                  </a:lnTo>
                  <a:lnTo>
                    <a:pt x="197" y="229"/>
                  </a:lnTo>
                  <a:lnTo>
                    <a:pt x="193" y="231"/>
                  </a:lnTo>
                  <a:lnTo>
                    <a:pt x="191" y="233"/>
                  </a:lnTo>
                  <a:lnTo>
                    <a:pt x="187" y="236"/>
                  </a:lnTo>
                  <a:lnTo>
                    <a:pt x="175" y="241"/>
                  </a:lnTo>
                  <a:lnTo>
                    <a:pt x="164" y="248"/>
                  </a:lnTo>
                  <a:lnTo>
                    <a:pt x="160" y="251"/>
                  </a:lnTo>
                  <a:lnTo>
                    <a:pt x="157" y="255"/>
                  </a:lnTo>
                  <a:lnTo>
                    <a:pt x="155" y="258"/>
                  </a:lnTo>
                  <a:lnTo>
                    <a:pt x="152" y="262"/>
                  </a:lnTo>
                  <a:lnTo>
                    <a:pt x="147" y="265"/>
                  </a:lnTo>
                  <a:lnTo>
                    <a:pt x="142" y="268"/>
                  </a:lnTo>
                  <a:lnTo>
                    <a:pt x="137" y="272"/>
                  </a:lnTo>
                  <a:lnTo>
                    <a:pt x="134" y="276"/>
                  </a:lnTo>
                  <a:lnTo>
                    <a:pt x="130" y="279"/>
                  </a:lnTo>
                  <a:lnTo>
                    <a:pt x="127" y="284"/>
                  </a:lnTo>
                  <a:lnTo>
                    <a:pt x="124" y="289"/>
                  </a:lnTo>
                  <a:lnTo>
                    <a:pt x="120" y="294"/>
                  </a:lnTo>
                  <a:lnTo>
                    <a:pt x="117" y="298"/>
                  </a:lnTo>
                  <a:lnTo>
                    <a:pt x="115" y="301"/>
                  </a:lnTo>
                  <a:lnTo>
                    <a:pt x="111" y="303"/>
                  </a:lnTo>
                  <a:lnTo>
                    <a:pt x="107" y="304"/>
                  </a:lnTo>
                  <a:lnTo>
                    <a:pt x="100" y="311"/>
                  </a:lnTo>
                  <a:lnTo>
                    <a:pt x="97" y="318"/>
                  </a:lnTo>
                  <a:lnTo>
                    <a:pt x="95" y="327"/>
                  </a:lnTo>
                  <a:lnTo>
                    <a:pt x="94" y="335"/>
                  </a:lnTo>
                  <a:lnTo>
                    <a:pt x="91" y="344"/>
                  </a:lnTo>
                  <a:lnTo>
                    <a:pt x="84" y="354"/>
                  </a:lnTo>
                  <a:lnTo>
                    <a:pt x="76" y="359"/>
                  </a:lnTo>
                  <a:lnTo>
                    <a:pt x="68" y="364"/>
                  </a:lnTo>
                  <a:lnTo>
                    <a:pt x="59" y="369"/>
                  </a:lnTo>
                  <a:lnTo>
                    <a:pt x="48" y="378"/>
                  </a:lnTo>
                  <a:lnTo>
                    <a:pt x="40" y="390"/>
                  </a:lnTo>
                  <a:lnTo>
                    <a:pt x="36" y="390"/>
                  </a:lnTo>
                  <a:lnTo>
                    <a:pt x="34" y="390"/>
                  </a:lnTo>
                  <a:lnTo>
                    <a:pt x="33" y="389"/>
                  </a:lnTo>
                  <a:lnTo>
                    <a:pt x="33" y="386"/>
                  </a:lnTo>
                  <a:lnTo>
                    <a:pt x="31" y="385"/>
                  </a:lnTo>
                  <a:lnTo>
                    <a:pt x="31" y="383"/>
                  </a:lnTo>
                  <a:lnTo>
                    <a:pt x="31" y="381"/>
                  </a:lnTo>
                  <a:lnTo>
                    <a:pt x="30" y="376"/>
                  </a:lnTo>
                  <a:lnTo>
                    <a:pt x="29" y="372"/>
                  </a:lnTo>
                  <a:lnTo>
                    <a:pt x="26" y="365"/>
                  </a:lnTo>
                  <a:lnTo>
                    <a:pt x="22" y="359"/>
                  </a:lnTo>
                  <a:lnTo>
                    <a:pt x="18" y="353"/>
                  </a:lnTo>
                  <a:lnTo>
                    <a:pt x="13" y="348"/>
                  </a:lnTo>
                  <a:lnTo>
                    <a:pt x="5" y="344"/>
                  </a:lnTo>
                  <a:lnTo>
                    <a:pt x="3" y="344"/>
                  </a:lnTo>
                  <a:lnTo>
                    <a:pt x="2" y="343"/>
                  </a:lnTo>
                  <a:lnTo>
                    <a:pt x="0" y="340"/>
                  </a:lnTo>
                  <a:lnTo>
                    <a:pt x="2" y="338"/>
                  </a:lnTo>
                  <a:lnTo>
                    <a:pt x="2" y="335"/>
                  </a:lnTo>
                  <a:lnTo>
                    <a:pt x="4" y="333"/>
                  </a:lnTo>
                  <a:lnTo>
                    <a:pt x="5" y="330"/>
                  </a:lnTo>
                  <a:lnTo>
                    <a:pt x="8" y="328"/>
                  </a:lnTo>
                  <a:lnTo>
                    <a:pt x="17" y="317"/>
                  </a:lnTo>
                  <a:lnTo>
                    <a:pt x="22" y="302"/>
                  </a:lnTo>
                  <a:lnTo>
                    <a:pt x="28" y="286"/>
                  </a:lnTo>
                  <a:lnTo>
                    <a:pt x="31" y="271"/>
                  </a:lnTo>
                  <a:lnTo>
                    <a:pt x="31" y="262"/>
                  </a:lnTo>
                  <a:lnTo>
                    <a:pt x="31" y="253"/>
                  </a:lnTo>
                  <a:lnTo>
                    <a:pt x="34" y="243"/>
                  </a:lnTo>
                  <a:lnTo>
                    <a:pt x="36" y="245"/>
                  </a:lnTo>
                  <a:lnTo>
                    <a:pt x="38" y="246"/>
                  </a:lnTo>
                  <a:lnTo>
                    <a:pt x="40" y="247"/>
                  </a:lnTo>
                  <a:lnTo>
                    <a:pt x="41" y="248"/>
                  </a:lnTo>
                  <a:lnTo>
                    <a:pt x="44" y="250"/>
                  </a:lnTo>
                  <a:lnTo>
                    <a:pt x="45" y="248"/>
                  </a:lnTo>
                  <a:lnTo>
                    <a:pt x="48" y="246"/>
                  </a:lnTo>
                  <a:lnTo>
                    <a:pt x="50" y="242"/>
                  </a:lnTo>
                  <a:lnTo>
                    <a:pt x="51" y="238"/>
                  </a:lnTo>
                  <a:lnTo>
                    <a:pt x="53" y="235"/>
                  </a:lnTo>
                  <a:lnTo>
                    <a:pt x="53" y="233"/>
                  </a:lnTo>
                  <a:lnTo>
                    <a:pt x="51" y="231"/>
                  </a:lnTo>
                  <a:lnTo>
                    <a:pt x="50" y="230"/>
                  </a:lnTo>
                  <a:lnTo>
                    <a:pt x="48" y="229"/>
                  </a:lnTo>
                  <a:lnTo>
                    <a:pt x="46" y="226"/>
                  </a:lnTo>
                  <a:lnTo>
                    <a:pt x="45" y="225"/>
                  </a:lnTo>
                  <a:lnTo>
                    <a:pt x="44" y="222"/>
                  </a:lnTo>
                  <a:lnTo>
                    <a:pt x="45" y="220"/>
                  </a:lnTo>
                  <a:lnTo>
                    <a:pt x="46" y="217"/>
                  </a:lnTo>
                  <a:lnTo>
                    <a:pt x="46" y="215"/>
                  </a:lnTo>
                  <a:lnTo>
                    <a:pt x="46" y="214"/>
                  </a:lnTo>
                  <a:lnTo>
                    <a:pt x="48" y="211"/>
                  </a:lnTo>
                  <a:lnTo>
                    <a:pt x="49" y="209"/>
                  </a:lnTo>
                  <a:lnTo>
                    <a:pt x="50" y="206"/>
                  </a:lnTo>
                  <a:lnTo>
                    <a:pt x="55" y="204"/>
                  </a:lnTo>
                  <a:lnTo>
                    <a:pt x="59" y="201"/>
                  </a:lnTo>
                  <a:lnTo>
                    <a:pt x="64" y="199"/>
                  </a:lnTo>
                  <a:lnTo>
                    <a:pt x="80" y="190"/>
                  </a:lnTo>
                  <a:lnTo>
                    <a:pt x="83" y="190"/>
                  </a:lnTo>
                  <a:lnTo>
                    <a:pt x="85" y="190"/>
                  </a:lnTo>
                  <a:lnTo>
                    <a:pt x="89" y="190"/>
                  </a:lnTo>
                  <a:lnTo>
                    <a:pt x="93" y="187"/>
                  </a:lnTo>
                  <a:lnTo>
                    <a:pt x="96" y="185"/>
                  </a:lnTo>
                  <a:lnTo>
                    <a:pt x="99" y="181"/>
                  </a:lnTo>
                  <a:lnTo>
                    <a:pt x="102" y="179"/>
                  </a:lnTo>
                  <a:lnTo>
                    <a:pt x="106" y="178"/>
                  </a:lnTo>
                  <a:lnTo>
                    <a:pt x="110" y="178"/>
                  </a:lnTo>
                  <a:close/>
                  <a:moveTo>
                    <a:pt x="2376" y="174"/>
                  </a:moveTo>
                  <a:lnTo>
                    <a:pt x="2378" y="174"/>
                  </a:lnTo>
                  <a:lnTo>
                    <a:pt x="2380" y="175"/>
                  </a:lnTo>
                  <a:lnTo>
                    <a:pt x="2381" y="176"/>
                  </a:lnTo>
                  <a:lnTo>
                    <a:pt x="2381" y="179"/>
                  </a:lnTo>
                  <a:lnTo>
                    <a:pt x="2383" y="182"/>
                  </a:lnTo>
                  <a:lnTo>
                    <a:pt x="2385" y="186"/>
                  </a:lnTo>
                  <a:lnTo>
                    <a:pt x="2386" y="189"/>
                  </a:lnTo>
                  <a:lnTo>
                    <a:pt x="2386" y="191"/>
                  </a:lnTo>
                  <a:lnTo>
                    <a:pt x="2385" y="194"/>
                  </a:lnTo>
                  <a:lnTo>
                    <a:pt x="2385" y="195"/>
                  </a:lnTo>
                  <a:lnTo>
                    <a:pt x="2386" y="197"/>
                  </a:lnTo>
                  <a:lnTo>
                    <a:pt x="2388" y="199"/>
                  </a:lnTo>
                  <a:lnTo>
                    <a:pt x="2388" y="199"/>
                  </a:lnTo>
                  <a:lnTo>
                    <a:pt x="2390" y="199"/>
                  </a:lnTo>
                  <a:lnTo>
                    <a:pt x="2391" y="200"/>
                  </a:lnTo>
                  <a:lnTo>
                    <a:pt x="2393" y="201"/>
                  </a:lnTo>
                  <a:lnTo>
                    <a:pt x="2395" y="204"/>
                  </a:lnTo>
                  <a:lnTo>
                    <a:pt x="2396" y="206"/>
                  </a:lnTo>
                  <a:lnTo>
                    <a:pt x="2397" y="209"/>
                  </a:lnTo>
                  <a:lnTo>
                    <a:pt x="2397" y="210"/>
                  </a:lnTo>
                  <a:lnTo>
                    <a:pt x="2396" y="212"/>
                  </a:lnTo>
                  <a:lnTo>
                    <a:pt x="2396" y="214"/>
                  </a:lnTo>
                  <a:lnTo>
                    <a:pt x="2396" y="216"/>
                  </a:lnTo>
                  <a:lnTo>
                    <a:pt x="2397" y="219"/>
                  </a:lnTo>
                  <a:lnTo>
                    <a:pt x="2398" y="221"/>
                  </a:lnTo>
                  <a:lnTo>
                    <a:pt x="2401" y="222"/>
                  </a:lnTo>
                  <a:lnTo>
                    <a:pt x="2405" y="225"/>
                  </a:lnTo>
                  <a:lnTo>
                    <a:pt x="2408" y="227"/>
                  </a:lnTo>
                  <a:lnTo>
                    <a:pt x="2411" y="230"/>
                  </a:lnTo>
                  <a:lnTo>
                    <a:pt x="2412" y="232"/>
                  </a:lnTo>
                  <a:lnTo>
                    <a:pt x="2412" y="236"/>
                  </a:lnTo>
                  <a:lnTo>
                    <a:pt x="2412" y="238"/>
                  </a:lnTo>
                  <a:lnTo>
                    <a:pt x="2411" y="240"/>
                  </a:lnTo>
                  <a:lnTo>
                    <a:pt x="2411" y="241"/>
                  </a:lnTo>
                  <a:lnTo>
                    <a:pt x="2410" y="242"/>
                  </a:lnTo>
                  <a:lnTo>
                    <a:pt x="2410" y="243"/>
                  </a:lnTo>
                  <a:lnTo>
                    <a:pt x="2410" y="245"/>
                  </a:lnTo>
                  <a:lnTo>
                    <a:pt x="2410" y="247"/>
                  </a:lnTo>
                  <a:lnTo>
                    <a:pt x="2410" y="248"/>
                  </a:lnTo>
                  <a:lnTo>
                    <a:pt x="2410" y="250"/>
                  </a:lnTo>
                  <a:lnTo>
                    <a:pt x="2410" y="257"/>
                  </a:lnTo>
                  <a:lnTo>
                    <a:pt x="2410" y="258"/>
                  </a:lnTo>
                  <a:lnTo>
                    <a:pt x="2408" y="260"/>
                  </a:lnTo>
                  <a:lnTo>
                    <a:pt x="2407" y="258"/>
                  </a:lnTo>
                  <a:lnTo>
                    <a:pt x="2406" y="257"/>
                  </a:lnTo>
                  <a:lnTo>
                    <a:pt x="2406" y="255"/>
                  </a:lnTo>
                  <a:lnTo>
                    <a:pt x="2403" y="252"/>
                  </a:lnTo>
                  <a:lnTo>
                    <a:pt x="2402" y="250"/>
                  </a:lnTo>
                  <a:lnTo>
                    <a:pt x="2401" y="246"/>
                  </a:lnTo>
                  <a:lnTo>
                    <a:pt x="2400" y="243"/>
                  </a:lnTo>
                  <a:lnTo>
                    <a:pt x="2397" y="241"/>
                  </a:lnTo>
                  <a:lnTo>
                    <a:pt x="2395" y="241"/>
                  </a:lnTo>
                  <a:lnTo>
                    <a:pt x="2393" y="240"/>
                  </a:lnTo>
                  <a:lnTo>
                    <a:pt x="2392" y="238"/>
                  </a:lnTo>
                  <a:lnTo>
                    <a:pt x="2390" y="236"/>
                  </a:lnTo>
                  <a:lnTo>
                    <a:pt x="2388" y="233"/>
                  </a:lnTo>
                  <a:lnTo>
                    <a:pt x="2387" y="231"/>
                  </a:lnTo>
                  <a:lnTo>
                    <a:pt x="2386" y="229"/>
                  </a:lnTo>
                  <a:lnTo>
                    <a:pt x="2386" y="225"/>
                  </a:lnTo>
                  <a:lnTo>
                    <a:pt x="2386" y="224"/>
                  </a:lnTo>
                  <a:lnTo>
                    <a:pt x="2386" y="220"/>
                  </a:lnTo>
                  <a:lnTo>
                    <a:pt x="2386" y="216"/>
                  </a:lnTo>
                  <a:lnTo>
                    <a:pt x="2385" y="214"/>
                  </a:lnTo>
                  <a:lnTo>
                    <a:pt x="2383" y="210"/>
                  </a:lnTo>
                  <a:lnTo>
                    <a:pt x="2381" y="206"/>
                  </a:lnTo>
                  <a:lnTo>
                    <a:pt x="2380" y="202"/>
                  </a:lnTo>
                  <a:lnTo>
                    <a:pt x="2380" y="200"/>
                  </a:lnTo>
                  <a:lnTo>
                    <a:pt x="2380" y="199"/>
                  </a:lnTo>
                  <a:lnTo>
                    <a:pt x="2380" y="196"/>
                  </a:lnTo>
                  <a:lnTo>
                    <a:pt x="2380" y="196"/>
                  </a:lnTo>
                  <a:lnTo>
                    <a:pt x="2380" y="195"/>
                  </a:lnTo>
                  <a:lnTo>
                    <a:pt x="2380" y="194"/>
                  </a:lnTo>
                  <a:lnTo>
                    <a:pt x="2380" y="191"/>
                  </a:lnTo>
                  <a:lnTo>
                    <a:pt x="2377" y="189"/>
                  </a:lnTo>
                  <a:lnTo>
                    <a:pt x="2376" y="187"/>
                  </a:lnTo>
                  <a:lnTo>
                    <a:pt x="2373" y="186"/>
                  </a:lnTo>
                  <a:lnTo>
                    <a:pt x="2372" y="184"/>
                  </a:lnTo>
                  <a:lnTo>
                    <a:pt x="2370" y="181"/>
                  </a:lnTo>
                  <a:lnTo>
                    <a:pt x="2371" y="179"/>
                  </a:lnTo>
                  <a:lnTo>
                    <a:pt x="2372" y="178"/>
                  </a:lnTo>
                  <a:lnTo>
                    <a:pt x="2373" y="176"/>
                  </a:lnTo>
                  <a:lnTo>
                    <a:pt x="2375" y="175"/>
                  </a:lnTo>
                  <a:lnTo>
                    <a:pt x="2375" y="174"/>
                  </a:lnTo>
                  <a:lnTo>
                    <a:pt x="2376" y="174"/>
                  </a:lnTo>
                  <a:close/>
                  <a:moveTo>
                    <a:pt x="555" y="153"/>
                  </a:moveTo>
                  <a:lnTo>
                    <a:pt x="563" y="153"/>
                  </a:lnTo>
                  <a:lnTo>
                    <a:pt x="566" y="155"/>
                  </a:lnTo>
                  <a:lnTo>
                    <a:pt x="568" y="158"/>
                  </a:lnTo>
                  <a:lnTo>
                    <a:pt x="570" y="161"/>
                  </a:lnTo>
                  <a:lnTo>
                    <a:pt x="568" y="165"/>
                  </a:lnTo>
                  <a:lnTo>
                    <a:pt x="565" y="170"/>
                  </a:lnTo>
                  <a:lnTo>
                    <a:pt x="558" y="176"/>
                  </a:lnTo>
                  <a:lnTo>
                    <a:pt x="551" y="182"/>
                  </a:lnTo>
                  <a:lnTo>
                    <a:pt x="545" y="190"/>
                  </a:lnTo>
                  <a:lnTo>
                    <a:pt x="542" y="196"/>
                  </a:lnTo>
                  <a:lnTo>
                    <a:pt x="545" y="202"/>
                  </a:lnTo>
                  <a:lnTo>
                    <a:pt x="550" y="204"/>
                  </a:lnTo>
                  <a:lnTo>
                    <a:pt x="553" y="201"/>
                  </a:lnTo>
                  <a:lnTo>
                    <a:pt x="558" y="199"/>
                  </a:lnTo>
                  <a:lnTo>
                    <a:pt x="562" y="197"/>
                  </a:lnTo>
                  <a:lnTo>
                    <a:pt x="566" y="197"/>
                  </a:lnTo>
                  <a:lnTo>
                    <a:pt x="568" y="202"/>
                  </a:lnTo>
                  <a:lnTo>
                    <a:pt x="567" y="207"/>
                  </a:lnTo>
                  <a:lnTo>
                    <a:pt x="566" y="212"/>
                  </a:lnTo>
                  <a:lnTo>
                    <a:pt x="566" y="217"/>
                  </a:lnTo>
                  <a:lnTo>
                    <a:pt x="565" y="221"/>
                  </a:lnTo>
                  <a:lnTo>
                    <a:pt x="565" y="224"/>
                  </a:lnTo>
                  <a:lnTo>
                    <a:pt x="566" y="226"/>
                  </a:lnTo>
                  <a:lnTo>
                    <a:pt x="567" y="229"/>
                  </a:lnTo>
                  <a:lnTo>
                    <a:pt x="568" y="231"/>
                  </a:lnTo>
                  <a:lnTo>
                    <a:pt x="570" y="238"/>
                  </a:lnTo>
                  <a:lnTo>
                    <a:pt x="570" y="247"/>
                  </a:lnTo>
                  <a:lnTo>
                    <a:pt x="568" y="255"/>
                  </a:lnTo>
                  <a:lnTo>
                    <a:pt x="563" y="263"/>
                  </a:lnTo>
                  <a:lnTo>
                    <a:pt x="555" y="273"/>
                  </a:lnTo>
                  <a:lnTo>
                    <a:pt x="545" y="281"/>
                  </a:lnTo>
                  <a:lnTo>
                    <a:pt x="542" y="281"/>
                  </a:lnTo>
                  <a:lnTo>
                    <a:pt x="538" y="281"/>
                  </a:lnTo>
                  <a:lnTo>
                    <a:pt x="536" y="282"/>
                  </a:lnTo>
                  <a:lnTo>
                    <a:pt x="533" y="283"/>
                  </a:lnTo>
                  <a:lnTo>
                    <a:pt x="532" y="286"/>
                  </a:lnTo>
                  <a:lnTo>
                    <a:pt x="531" y="288"/>
                  </a:lnTo>
                  <a:lnTo>
                    <a:pt x="530" y="291"/>
                  </a:lnTo>
                  <a:lnTo>
                    <a:pt x="530" y="293"/>
                  </a:lnTo>
                  <a:lnTo>
                    <a:pt x="524" y="299"/>
                  </a:lnTo>
                  <a:lnTo>
                    <a:pt x="516" y="302"/>
                  </a:lnTo>
                  <a:lnTo>
                    <a:pt x="509" y="299"/>
                  </a:lnTo>
                  <a:lnTo>
                    <a:pt x="505" y="296"/>
                  </a:lnTo>
                  <a:lnTo>
                    <a:pt x="502" y="292"/>
                  </a:lnTo>
                  <a:lnTo>
                    <a:pt x="500" y="289"/>
                  </a:lnTo>
                  <a:lnTo>
                    <a:pt x="499" y="284"/>
                  </a:lnTo>
                  <a:lnTo>
                    <a:pt x="496" y="281"/>
                  </a:lnTo>
                  <a:lnTo>
                    <a:pt x="491" y="275"/>
                  </a:lnTo>
                  <a:lnTo>
                    <a:pt x="485" y="271"/>
                  </a:lnTo>
                  <a:lnTo>
                    <a:pt x="475" y="267"/>
                  </a:lnTo>
                  <a:lnTo>
                    <a:pt x="471" y="265"/>
                  </a:lnTo>
                  <a:lnTo>
                    <a:pt x="469" y="262"/>
                  </a:lnTo>
                  <a:lnTo>
                    <a:pt x="467" y="260"/>
                  </a:lnTo>
                  <a:lnTo>
                    <a:pt x="467" y="257"/>
                  </a:lnTo>
                  <a:lnTo>
                    <a:pt x="465" y="255"/>
                  </a:lnTo>
                  <a:lnTo>
                    <a:pt x="464" y="252"/>
                  </a:lnTo>
                  <a:lnTo>
                    <a:pt x="461" y="251"/>
                  </a:lnTo>
                  <a:lnTo>
                    <a:pt x="459" y="250"/>
                  </a:lnTo>
                  <a:lnTo>
                    <a:pt x="458" y="247"/>
                  </a:lnTo>
                  <a:lnTo>
                    <a:pt x="453" y="241"/>
                  </a:lnTo>
                  <a:lnTo>
                    <a:pt x="451" y="233"/>
                  </a:lnTo>
                  <a:lnTo>
                    <a:pt x="455" y="226"/>
                  </a:lnTo>
                  <a:lnTo>
                    <a:pt x="455" y="224"/>
                  </a:lnTo>
                  <a:lnTo>
                    <a:pt x="456" y="221"/>
                  </a:lnTo>
                  <a:lnTo>
                    <a:pt x="458" y="219"/>
                  </a:lnTo>
                  <a:lnTo>
                    <a:pt x="459" y="217"/>
                  </a:lnTo>
                  <a:lnTo>
                    <a:pt x="460" y="216"/>
                  </a:lnTo>
                  <a:lnTo>
                    <a:pt x="462" y="215"/>
                  </a:lnTo>
                  <a:lnTo>
                    <a:pt x="464" y="216"/>
                  </a:lnTo>
                  <a:lnTo>
                    <a:pt x="465" y="217"/>
                  </a:lnTo>
                  <a:lnTo>
                    <a:pt x="466" y="221"/>
                  </a:lnTo>
                  <a:lnTo>
                    <a:pt x="469" y="224"/>
                  </a:lnTo>
                  <a:lnTo>
                    <a:pt x="472" y="226"/>
                  </a:lnTo>
                  <a:lnTo>
                    <a:pt x="475" y="227"/>
                  </a:lnTo>
                  <a:lnTo>
                    <a:pt x="479" y="227"/>
                  </a:lnTo>
                  <a:lnTo>
                    <a:pt x="482" y="226"/>
                  </a:lnTo>
                  <a:lnTo>
                    <a:pt x="489" y="219"/>
                  </a:lnTo>
                  <a:lnTo>
                    <a:pt x="491" y="211"/>
                  </a:lnTo>
                  <a:lnTo>
                    <a:pt x="491" y="205"/>
                  </a:lnTo>
                  <a:lnTo>
                    <a:pt x="490" y="202"/>
                  </a:lnTo>
                  <a:lnTo>
                    <a:pt x="489" y="200"/>
                  </a:lnTo>
                  <a:lnTo>
                    <a:pt x="486" y="199"/>
                  </a:lnTo>
                  <a:lnTo>
                    <a:pt x="484" y="196"/>
                  </a:lnTo>
                  <a:lnTo>
                    <a:pt x="482" y="194"/>
                  </a:lnTo>
                  <a:lnTo>
                    <a:pt x="481" y="191"/>
                  </a:lnTo>
                  <a:lnTo>
                    <a:pt x="481" y="189"/>
                  </a:lnTo>
                  <a:lnTo>
                    <a:pt x="482" y="186"/>
                  </a:lnTo>
                  <a:lnTo>
                    <a:pt x="486" y="185"/>
                  </a:lnTo>
                  <a:lnTo>
                    <a:pt x="489" y="184"/>
                  </a:lnTo>
                  <a:lnTo>
                    <a:pt x="489" y="184"/>
                  </a:lnTo>
                  <a:lnTo>
                    <a:pt x="487" y="182"/>
                  </a:lnTo>
                  <a:lnTo>
                    <a:pt x="485" y="181"/>
                  </a:lnTo>
                  <a:lnTo>
                    <a:pt x="484" y="180"/>
                  </a:lnTo>
                  <a:lnTo>
                    <a:pt x="482" y="178"/>
                  </a:lnTo>
                  <a:lnTo>
                    <a:pt x="482" y="174"/>
                  </a:lnTo>
                  <a:lnTo>
                    <a:pt x="482" y="171"/>
                  </a:lnTo>
                  <a:lnTo>
                    <a:pt x="485" y="169"/>
                  </a:lnTo>
                  <a:lnTo>
                    <a:pt x="489" y="165"/>
                  </a:lnTo>
                  <a:lnTo>
                    <a:pt x="495" y="161"/>
                  </a:lnTo>
                  <a:lnTo>
                    <a:pt x="501" y="160"/>
                  </a:lnTo>
                  <a:lnTo>
                    <a:pt x="509" y="160"/>
                  </a:lnTo>
                  <a:lnTo>
                    <a:pt x="512" y="160"/>
                  </a:lnTo>
                  <a:lnTo>
                    <a:pt x="515" y="161"/>
                  </a:lnTo>
                  <a:lnTo>
                    <a:pt x="516" y="164"/>
                  </a:lnTo>
                  <a:lnTo>
                    <a:pt x="517" y="165"/>
                  </a:lnTo>
                  <a:lnTo>
                    <a:pt x="519" y="166"/>
                  </a:lnTo>
                  <a:lnTo>
                    <a:pt x="519" y="168"/>
                  </a:lnTo>
                  <a:lnTo>
                    <a:pt x="522" y="169"/>
                  </a:lnTo>
                  <a:lnTo>
                    <a:pt x="526" y="169"/>
                  </a:lnTo>
                  <a:lnTo>
                    <a:pt x="529" y="168"/>
                  </a:lnTo>
                  <a:lnTo>
                    <a:pt x="532" y="166"/>
                  </a:lnTo>
                  <a:lnTo>
                    <a:pt x="535" y="164"/>
                  </a:lnTo>
                  <a:lnTo>
                    <a:pt x="537" y="163"/>
                  </a:lnTo>
                  <a:lnTo>
                    <a:pt x="543" y="159"/>
                  </a:lnTo>
                  <a:lnTo>
                    <a:pt x="550" y="155"/>
                  </a:lnTo>
                  <a:lnTo>
                    <a:pt x="555" y="153"/>
                  </a:lnTo>
                  <a:close/>
                  <a:moveTo>
                    <a:pt x="809" y="139"/>
                  </a:moveTo>
                  <a:lnTo>
                    <a:pt x="815" y="139"/>
                  </a:lnTo>
                  <a:lnTo>
                    <a:pt x="819" y="140"/>
                  </a:lnTo>
                  <a:lnTo>
                    <a:pt x="823" y="141"/>
                  </a:lnTo>
                  <a:lnTo>
                    <a:pt x="825" y="144"/>
                  </a:lnTo>
                  <a:lnTo>
                    <a:pt x="825" y="146"/>
                  </a:lnTo>
                  <a:lnTo>
                    <a:pt x="825" y="150"/>
                  </a:lnTo>
                  <a:lnTo>
                    <a:pt x="821" y="153"/>
                  </a:lnTo>
                  <a:lnTo>
                    <a:pt x="818" y="158"/>
                  </a:lnTo>
                  <a:lnTo>
                    <a:pt x="815" y="159"/>
                  </a:lnTo>
                  <a:lnTo>
                    <a:pt x="813" y="163"/>
                  </a:lnTo>
                  <a:lnTo>
                    <a:pt x="811" y="165"/>
                  </a:lnTo>
                  <a:lnTo>
                    <a:pt x="809" y="169"/>
                  </a:lnTo>
                  <a:lnTo>
                    <a:pt x="806" y="173"/>
                  </a:lnTo>
                  <a:lnTo>
                    <a:pt x="803" y="175"/>
                  </a:lnTo>
                  <a:lnTo>
                    <a:pt x="799" y="176"/>
                  </a:lnTo>
                  <a:lnTo>
                    <a:pt x="796" y="179"/>
                  </a:lnTo>
                  <a:lnTo>
                    <a:pt x="794" y="181"/>
                  </a:lnTo>
                  <a:lnTo>
                    <a:pt x="791" y="182"/>
                  </a:lnTo>
                  <a:lnTo>
                    <a:pt x="788" y="186"/>
                  </a:lnTo>
                  <a:lnTo>
                    <a:pt x="785" y="190"/>
                  </a:lnTo>
                  <a:lnTo>
                    <a:pt x="783" y="192"/>
                  </a:lnTo>
                  <a:lnTo>
                    <a:pt x="781" y="197"/>
                  </a:lnTo>
                  <a:lnTo>
                    <a:pt x="781" y="201"/>
                  </a:lnTo>
                  <a:lnTo>
                    <a:pt x="784" y="206"/>
                  </a:lnTo>
                  <a:lnTo>
                    <a:pt x="786" y="210"/>
                  </a:lnTo>
                  <a:lnTo>
                    <a:pt x="789" y="215"/>
                  </a:lnTo>
                  <a:lnTo>
                    <a:pt x="789" y="222"/>
                  </a:lnTo>
                  <a:lnTo>
                    <a:pt x="788" y="230"/>
                  </a:lnTo>
                  <a:lnTo>
                    <a:pt x="786" y="237"/>
                  </a:lnTo>
                  <a:lnTo>
                    <a:pt x="786" y="242"/>
                  </a:lnTo>
                  <a:lnTo>
                    <a:pt x="789" y="246"/>
                  </a:lnTo>
                  <a:lnTo>
                    <a:pt x="791" y="250"/>
                  </a:lnTo>
                  <a:lnTo>
                    <a:pt x="794" y="253"/>
                  </a:lnTo>
                  <a:lnTo>
                    <a:pt x="795" y="256"/>
                  </a:lnTo>
                  <a:lnTo>
                    <a:pt x="796" y="260"/>
                  </a:lnTo>
                  <a:lnTo>
                    <a:pt x="798" y="262"/>
                  </a:lnTo>
                  <a:lnTo>
                    <a:pt x="799" y="265"/>
                  </a:lnTo>
                  <a:lnTo>
                    <a:pt x="801" y="267"/>
                  </a:lnTo>
                  <a:lnTo>
                    <a:pt x="804" y="268"/>
                  </a:lnTo>
                  <a:lnTo>
                    <a:pt x="806" y="271"/>
                  </a:lnTo>
                  <a:lnTo>
                    <a:pt x="811" y="272"/>
                  </a:lnTo>
                  <a:lnTo>
                    <a:pt x="815" y="272"/>
                  </a:lnTo>
                  <a:lnTo>
                    <a:pt x="818" y="272"/>
                  </a:lnTo>
                  <a:lnTo>
                    <a:pt x="820" y="272"/>
                  </a:lnTo>
                  <a:lnTo>
                    <a:pt x="820" y="271"/>
                  </a:lnTo>
                  <a:lnTo>
                    <a:pt x="820" y="268"/>
                  </a:lnTo>
                  <a:lnTo>
                    <a:pt x="819" y="267"/>
                  </a:lnTo>
                  <a:lnTo>
                    <a:pt x="818" y="265"/>
                  </a:lnTo>
                  <a:lnTo>
                    <a:pt x="816" y="262"/>
                  </a:lnTo>
                  <a:lnTo>
                    <a:pt x="815" y="260"/>
                  </a:lnTo>
                  <a:lnTo>
                    <a:pt x="814" y="257"/>
                  </a:lnTo>
                  <a:lnTo>
                    <a:pt x="811" y="256"/>
                  </a:lnTo>
                  <a:lnTo>
                    <a:pt x="808" y="252"/>
                  </a:lnTo>
                  <a:lnTo>
                    <a:pt x="804" y="246"/>
                  </a:lnTo>
                  <a:lnTo>
                    <a:pt x="801" y="240"/>
                  </a:lnTo>
                  <a:lnTo>
                    <a:pt x="801" y="233"/>
                  </a:lnTo>
                  <a:lnTo>
                    <a:pt x="806" y="230"/>
                  </a:lnTo>
                  <a:lnTo>
                    <a:pt x="811" y="227"/>
                  </a:lnTo>
                  <a:lnTo>
                    <a:pt x="814" y="225"/>
                  </a:lnTo>
                  <a:lnTo>
                    <a:pt x="816" y="224"/>
                  </a:lnTo>
                  <a:lnTo>
                    <a:pt x="818" y="222"/>
                  </a:lnTo>
                  <a:lnTo>
                    <a:pt x="819" y="220"/>
                  </a:lnTo>
                  <a:lnTo>
                    <a:pt x="818" y="217"/>
                  </a:lnTo>
                  <a:lnTo>
                    <a:pt x="815" y="215"/>
                  </a:lnTo>
                  <a:lnTo>
                    <a:pt x="811" y="211"/>
                  </a:lnTo>
                  <a:lnTo>
                    <a:pt x="808" y="209"/>
                  </a:lnTo>
                  <a:lnTo>
                    <a:pt x="805" y="202"/>
                  </a:lnTo>
                  <a:lnTo>
                    <a:pt x="804" y="196"/>
                  </a:lnTo>
                  <a:lnTo>
                    <a:pt x="806" y="191"/>
                  </a:lnTo>
                  <a:lnTo>
                    <a:pt x="809" y="189"/>
                  </a:lnTo>
                  <a:lnTo>
                    <a:pt x="811" y="189"/>
                  </a:lnTo>
                  <a:lnTo>
                    <a:pt x="815" y="187"/>
                  </a:lnTo>
                  <a:lnTo>
                    <a:pt x="818" y="186"/>
                  </a:lnTo>
                  <a:lnTo>
                    <a:pt x="819" y="184"/>
                  </a:lnTo>
                  <a:lnTo>
                    <a:pt x="820" y="182"/>
                  </a:lnTo>
                  <a:lnTo>
                    <a:pt x="819" y="180"/>
                  </a:lnTo>
                  <a:lnTo>
                    <a:pt x="819" y="178"/>
                  </a:lnTo>
                  <a:lnTo>
                    <a:pt x="820" y="175"/>
                  </a:lnTo>
                  <a:lnTo>
                    <a:pt x="820" y="175"/>
                  </a:lnTo>
                  <a:lnTo>
                    <a:pt x="820" y="173"/>
                  </a:lnTo>
                  <a:lnTo>
                    <a:pt x="821" y="170"/>
                  </a:lnTo>
                  <a:lnTo>
                    <a:pt x="821" y="166"/>
                  </a:lnTo>
                  <a:lnTo>
                    <a:pt x="823" y="164"/>
                  </a:lnTo>
                  <a:lnTo>
                    <a:pt x="823" y="163"/>
                  </a:lnTo>
                  <a:lnTo>
                    <a:pt x="835" y="163"/>
                  </a:lnTo>
                  <a:lnTo>
                    <a:pt x="839" y="160"/>
                  </a:lnTo>
                  <a:lnTo>
                    <a:pt x="841" y="158"/>
                  </a:lnTo>
                  <a:lnTo>
                    <a:pt x="844" y="155"/>
                  </a:lnTo>
                  <a:lnTo>
                    <a:pt x="845" y="153"/>
                  </a:lnTo>
                  <a:lnTo>
                    <a:pt x="849" y="149"/>
                  </a:lnTo>
                  <a:lnTo>
                    <a:pt x="851" y="148"/>
                  </a:lnTo>
                  <a:lnTo>
                    <a:pt x="855" y="148"/>
                  </a:lnTo>
                  <a:lnTo>
                    <a:pt x="857" y="148"/>
                  </a:lnTo>
                  <a:lnTo>
                    <a:pt x="862" y="148"/>
                  </a:lnTo>
                  <a:lnTo>
                    <a:pt x="866" y="146"/>
                  </a:lnTo>
                  <a:lnTo>
                    <a:pt x="876" y="145"/>
                  </a:lnTo>
                  <a:lnTo>
                    <a:pt x="885" y="148"/>
                  </a:lnTo>
                  <a:lnTo>
                    <a:pt x="892" y="151"/>
                  </a:lnTo>
                  <a:lnTo>
                    <a:pt x="901" y="164"/>
                  </a:lnTo>
                  <a:lnTo>
                    <a:pt x="906" y="179"/>
                  </a:lnTo>
                  <a:lnTo>
                    <a:pt x="908" y="192"/>
                  </a:lnTo>
                  <a:lnTo>
                    <a:pt x="906" y="207"/>
                  </a:lnTo>
                  <a:lnTo>
                    <a:pt x="900" y="220"/>
                  </a:lnTo>
                  <a:lnTo>
                    <a:pt x="898" y="222"/>
                  </a:lnTo>
                  <a:lnTo>
                    <a:pt x="897" y="225"/>
                  </a:lnTo>
                  <a:lnTo>
                    <a:pt x="896" y="227"/>
                  </a:lnTo>
                  <a:lnTo>
                    <a:pt x="895" y="231"/>
                  </a:lnTo>
                  <a:lnTo>
                    <a:pt x="896" y="233"/>
                  </a:lnTo>
                  <a:lnTo>
                    <a:pt x="897" y="237"/>
                  </a:lnTo>
                  <a:lnTo>
                    <a:pt x="897" y="240"/>
                  </a:lnTo>
                  <a:lnTo>
                    <a:pt x="898" y="241"/>
                  </a:lnTo>
                  <a:lnTo>
                    <a:pt x="900" y="242"/>
                  </a:lnTo>
                  <a:lnTo>
                    <a:pt x="902" y="242"/>
                  </a:lnTo>
                  <a:lnTo>
                    <a:pt x="903" y="242"/>
                  </a:lnTo>
                  <a:lnTo>
                    <a:pt x="905" y="240"/>
                  </a:lnTo>
                  <a:lnTo>
                    <a:pt x="910" y="235"/>
                  </a:lnTo>
                  <a:lnTo>
                    <a:pt x="913" y="230"/>
                  </a:lnTo>
                  <a:lnTo>
                    <a:pt x="918" y="225"/>
                  </a:lnTo>
                  <a:lnTo>
                    <a:pt x="921" y="224"/>
                  </a:lnTo>
                  <a:lnTo>
                    <a:pt x="923" y="224"/>
                  </a:lnTo>
                  <a:lnTo>
                    <a:pt x="925" y="224"/>
                  </a:lnTo>
                  <a:lnTo>
                    <a:pt x="927" y="226"/>
                  </a:lnTo>
                  <a:lnTo>
                    <a:pt x="928" y="227"/>
                  </a:lnTo>
                  <a:lnTo>
                    <a:pt x="930" y="230"/>
                  </a:lnTo>
                  <a:lnTo>
                    <a:pt x="932" y="231"/>
                  </a:lnTo>
                  <a:lnTo>
                    <a:pt x="933" y="232"/>
                  </a:lnTo>
                  <a:lnTo>
                    <a:pt x="935" y="235"/>
                  </a:lnTo>
                  <a:lnTo>
                    <a:pt x="936" y="236"/>
                  </a:lnTo>
                  <a:lnTo>
                    <a:pt x="937" y="238"/>
                  </a:lnTo>
                  <a:lnTo>
                    <a:pt x="940" y="240"/>
                  </a:lnTo>
                  <a:lnTo>
                    <a:pt x="941" y="240"/>
                  </a:lnTo>
                  <a:lnTo>
                    <a:pt x="943" y="240"/>
                  </a:lnTo>
                  <a:lnTo>
                    <a:pt x="945" y="238"/>
                  </a:lnTo>
                  <a:lnTo>
                    <a:pt x="945" y="237"/>
                  </a:lnTo>
                  <a:lnTo>
                    <a:pt x="945" y="236"/>
                  </a:lnTo>
                  <a:lnTo>
                    <a:pt x="946" y="233"/>
                  </a:lnTo>
                  <a:lnTo>
                    <a:pt x="946" y="232"/>
                  </a:lnTo>
                  <a:lnTo>
                    <a:pt x="947" y="231"/>
                  </a:lnTo>
                  <a:lnTo>
                    <a:pt x="950" y="231"/>
                  </a:lnTo>
                  <a:lnTo>
                    <a:pt x="952" y="230"/>
                  </a:lnTo>
                  <a:lnTo>
                    <a:pt x="955" y="230"/>
                  </a:lnTo>
                  <a:lnTo>
                    <a:pt x="957" y="229"/>
                  </a:lnTo>
                  <a:lnTo>
                    <a:pt x="960" y="227"/>
                  </a:lnTo>
                  <a:lnTo>
                    <a:pt x="961" y="227"/>
                  </a:lnTo>
                  <a:lnTo>
                    <a:pt x="962" y="226"/>
                  </a:lnTo>
                  <a:lnTo>
                    <a:pt x="962" y="224"/>
                  </a:lnTo>
                  <a:lnTo>
                    <a:pt x="962" y="222"/>
                  </a:lnTo>
                  <a:lnTo>
                    <a:pt x="962" y="220"/>
                  </a:lnTo>
                  <a:lnTo>
                    <a:pt x="962" y="219"/>
                  </a:lnTo>
                  <a:lnTo>
                    <a:pt x="962" y="217"/>
                  </a:lnTo>
                  <a:lnTo>
                    <a:pt x="961" y="216"/>
                  </a:lnTo>
                  <a:lnTo>
                    <a:pt x="958" y="214"/>
                  </a:lnTo>
                  <a:lnTo>
                    <a:pt x="957" y="211"/>
                  </a:lnTo>
                  <a:lnTo>
                    <a:pt x="956" y="210"/>
                  </a:lnTo>
                  <a:lnTo>
                    <a:pt x="955" y="207"/>
                  </a:lnTo>
                  <a:lnTo>
                    <a:pt x="953" y="205"/>
                  </a:lnTo>
                  <a:lnTo>
                    <a:pt x="955" y="204"/>
                  </a:lnTo>
                  <a:lnTo>
                    <a:pt x="958" y="202"/>
                  </a:lnTo>
                  <a:lnTo>
                    <a:pt x="962" y="202"/>
                  </a:lnTo>
                  <a:lnTo>
                    <a:pt x="966" y="202"/>
                  </a:lnTo>
                  <a:lnTo>
                    <a:pt x="970" y="201"/>
                  </a:lnTo>
                  <a:lnTo>
                    <a:pt x="971" y="200"/>
                  </a:lnTo>
                  <a:lnTo>
                    <a:pt x="971" y="199"/>
                  </a:lnTo>
                  <a:lnTo>
                    <a:pt x="971" y="197"/>
                  </a:lnTo>
                  <a:lnTo>
                    <a:pt x="968" y="196"/>
                  </a:lnTo>
                  <a:lnTo>
                    <a:pt x="967" y="195"/>
                  </a:lnTo>
                  <a:lnTo>
                    <a:pt x="965" y="194"/>
                  </a:lnTo>
                  <a:lnTo>
                    <a:pt x="962" y="194"/>
                  </a:lnTo>
                  <a:lnTo>
                    <a:pt x="952" y="195"/>
                  </a:lnTo>
                  <a:lnTo>
                    <a:pt x="941" y="196"/>
                  </a:lnTo>
                  <a:lnTo>
                    <a:pt x="933" y="194"/>
                  </a:lnTo>
                  <a:lnTo>
                    <a:pt x="926" y="186"/>
                  </a:lnTo>
                  <a:lnTo>
                    <a:pt x="920" y="178"/>
                  </a:lnTo>
                  <a:lnTo>
                    <a:pt x="916" y="170"/>
                  </a:lnTo>
                  <a:lnTo>
                    <a:pt x="912" y="166"/>
                  </a:lnTo>
                  <a:lnTo>
                    <a:pt x="910" y="161"/>
                  </a:lnTo>
                  <a:lnTo>
                    <a:pt x="908" y="155"/>
                  </a:lnTo>
                  <a:lnTo>
                    <a:pt x="910" y="151"/>
                  </a:lnTo>
                  <a:lnTo>
                    <a:pt x="912" y="149"/>
                  </a:lnTo>
                  <a:lnTo>
                    <a:pt x="918" y="149"/>
                  </a:lnTo>
                  <a:lnTo>
                    <a:pt x="931" y="150"/>
                  </a:lnTo>
                  <a:lnTo>
                    <a:pt x="943" y="151"/>
                  </a:lnTo>
                  <a:lnTo>
                    <a:pt x="970" y="151"/>
                  </a:lnTo>
                  <a:lnTo>
                    <a:pt x="979" y="155"/>
                  </a:lnTo>
                  <a:lnTo>
                    <a:pt x="988" y="161"/>
                  </a:lnTo>
                  <a:lnTo>
                    <a:pt x="994" y="169"/>
                  </a:lnTo>
                  <a:lnTo>
                    <a:pt x="1001" y="175"/>
                  </a:lnTo>
                  <a:lnTo>
                    <a:pt x="1003" y="179"/>
                  </a:lnTo>
                  <a:lnTo>
                    <a:pt x="1006" y="181"/>
                  </a:lnTo>
                  <a:lnTo>
                    <a:pt x="1007" y="185"/>
                  </a:lnTo>
                  <a:lnTo>
                    <a:pt x="1008" y="187"/>
                  </a:lnTo>
                  <a:lnTo>
                    <a:pt x="1008" y="190"/>
                  </a:lnTo>
                  <a:lnTo>
                    <a:pt x="1007" y="192"/>
                  </a:lnTo>
                  <a:lnTo>
                    <a:pt x="1004" y="194"/>
                  </a:lnTo>
                  <a:lnTo>
                    <a:pt x="1002" y="195"/>
                  </a:lnTo>
                  <a:lnTo>
                    <a:pt x="998" y="195"/>
                  </a:lnTo>
                  <a:lnTo>
                    <a:pt x="993" y="194"/>
                  </a:lnTo>
                  <a:lnTo>
                    <a:pt x="998" y="200"/>
                  </a:lnTo>
                  <a:lnTo>
                    <a:pt x="1006" y="206"/>
                  </a:lnTo>
                  <a:lnTo>
                    <a:pt x="1013" y="209"/>
                  </a:lnTo>
                  <a:lnTo>
                    <a:pt x="1016" y="209"/>
                  </a:lnTo>
                  <a:lnTo>
                    <a:pt x="1019" y="207"/>
                  </a:lnTo>
                  <a:lnTo>
                    <a:pt x="1023" y="207"/>
                  </a:lnTo>
                  <a:lnTo>
                    <a:pt x="1027" y="206"/>
                  </a:lnTo>
                  <a:lnTo>
                    <a:pt x="1029" y="209"/>
                  </a:lnTo>
                  <a:lnTo>
                    <a:pt x="1031" y="211"/>
                  </a:lnTo>
                  <a:lnTo>
                    <a:pt x="1032" y="212"/>
                  </a:lnTo>
                  <a:lnTo>
                    <a:pt x="1032" y="215"/>
                  </a:lnTo>
                  <a:lnTo>
                    <a:pt x="1032" y="217"/>
                  </a:lnTo>
                  <a:lnTo>
                    <a:pt x="1032" y="221"/>
                  </a:lnTo>
                  <a:lnTo>
                    <a:pt x="1031" y="226"/>
                  </a:lnTo>
                  <a:lnTo>
                    <a:pt x="1029" y="230"/>
                  </a:lnTo>
                  <a:lnTo>
                    <a:pt x="1031" y="235"/>
                  </a:lnTo>
                  <a:lnTo>
                    <a:pt x="1037" y="237"/>
                  </a:lnTo>
                  <a:lnTo>
                    <a:pt x="1042" y="238"/>
                  </a:lnTo>
                  <a:lnTo>
                    <a:pt x="1044" y="241"/>
                  </a:lnTo>
                  <a:lnTo>
                    <a:pt x="1045" y="242"/>
                  </a:lnTo>
                  <a:lnTo>
                    <a:pt x="1045" y="245"/>
                  </a:lnTo>
                  <a:lnTo>
                    <a:pt x="1045" y="247"/>
                  </a:lnTo>
                  <a:lnTo>
                    <a:pt x="1044" y="248"/>
                  </a:lnTo>
                  <a:lnTo>
                    <a:pt x="1042" y="251"/>
                  </a:lnTo>
                  <a:lnTo>
                    <a:pt x="1039" y="253"/>
                  </a:lnTo>
                  <a:lnTo>
                    <a:pt x="1038" y="255"/>
                  </a:lnTo>
                  <a:lnTo>
                    <a:pt x="1037" y="257"/>
                  </a:lnTo>
                  <a:lnTo>
                    <a:pt x="1037" y="260"/>
                  </a:lnTo>
                  <a:lnTo>
                    <a:pt x="1037" y="262"/>
                  </a:lnTo>
                  <a:lnTo>
                    <a:pt x="1038" y="265"/>
                  </a:lnTo>
                  <a:lnTo>
                    <a:pt x="1039" y="267"/>
                  </a:lnTo>
                  <a:lnTo>
                    <a:pt x="1041" y="268"/>
                  </a:lnTo>
                  <a:lnTo>
                    <a:pt x="1043" y="268"/>
                  </a:lnTo>
                  <a:lnTo>
                    <a:pt x="1044" y="266"/>
                  </a:lnTo>
                  <a:lnTo>
                    <a:pt x="1050" y="262"/>
                  </a:lnTo>
                  <a:lnTo>
                    <a:pt x="1055" y="258"/>
                  </a:lnTo>
                  <a:lnTo>
                    <a:pt x="1063" y="256"/>
                  </a:lnTo>
                  <a:lnTo>
                    <a:pt x="1068" y="257"/>
                  </a:lnTo>
                  <a:lnTo>
                    <a:pt x="1069" y="261"/>
                  </a:lnTo>
                  <a:lnTo>
                    <a:pt x="1068" y="266"/>
                  </a:lnTo>
                  <a:lnTo>
                    <a:pt x="1067" y="272"/>
                  </a:lnTo>
                  <a:lnTo>
                    <a:pt x="1064" y="277"/>
                  </a:lnTo>
                  <a:lnTo>
                    <a:pt x="1064" y="281"/>
                  </a:lnTo>
                  <a:lnTo>
                    <a:pt x="1068" y="282"/>
                  </a:lnTo>
                  <a:lnTo>
                    <a:pt x="1069" y="278"/>
                  </a:lnTo>
                  <a:lnTo>
                    <a:pt x="1070" y="275"/>
                  </a:lnTo>
                  <a:lnTo>
                    <a:pt x="1072" y="272"/>
                  </a:lnTo>
                  <a:lnTo>
                    <a:pt x="1074" y="270"/>
                  </a:lnTo>
                  <a:lnTo>
                    <a:pt x="1077" y="268"/>
                  </a:lnTo>
                  <a:lnTo>
                    <a:pt x="1082" y="266"/>
                  </a:lnTo>
                  <a:lnTo>
                    <a:pt x="1090" y="265"/>
                  </a:lnTo>
                  <a:lnTo>
                    <a:pt x="1100" y="266"/>
                  </a:lnTo>
                  <a:lnTo>
                    <a:pt x="1109" y="268"/>
                  </a:lnTo>
                  <a:lnTo>
                    <a:pt x="1117" y="273"/>
                  </a:lnTo>
                  <a:lnTo>
                    <a:pt x="1121" y="282"/>
                  </a:lnTo>
                  <a:lnTo>
                    <a:pt x="1123" y="289"/>
                  </a:lnTo>
                  <a:lnTo>
                    <a:pt x="1119" y="292"/>
                  </a:lnTo>
                  <a:lnTo>
                    <a:pt x="1114" y="294"/>
                  </a:lnTo>
                  <a:lnTo>
                    <a:pt x="1109" y="294"/>
                  </a:lnTo>
                  <a:lnTo>
                    <a:pt x="1107" y="296"/>
                  </a:lnTo>
                  <a:lnTo>
                    <a:pt x="1103" y="297"/>
                  </a:lnTo>
                  <a:lnTo>
                    <a:pt x="1102" y="298"/>
                  </a:lnTo>
                  <a:lnTo>
                    <a:pt x="1099" y="301"/>
                  </a:lnTo>
                  <a:lnTo>
                    <a:pt x="1098" y="301"/>
                  </a:lnTo>
                  <a:lnTo>
                    <a:pt x="1097" y="302"/>
                  </a:lnTo>
                  <a:lnTo>
                    <a:pt x="1097" y="304"/>
                  </a:lnTo>
                  <a:lnTo>
                    <a:pt x="1097" y="306"/>
                  </a:lnTo>
                  <a:lnTo>
                    <a:pt x="1097" y="308"/>
                  </a:lnTo>
                  <a:lnTo>
                    <a:pt x="1098" y="309"/>
                  </a:lnTo>
                  <a:lnTo>
                    <a:pt x="1100" y="309"/>
                  </a:lnTo>
                  <a:lnTo>
                    <a:pt x="1103" y="309"/>
                  </a:lnTo>
                  <a:lnTo>
                    <a:pt x="1105" y="308"/>
                  </a:lnTo>
                  <a:lnTo>
                    <a:pt x="1107" y="308"/>
                  </a:lnTo>
                  <a:lnTo>
                    <a:pt x="1107" y="308"/>
                  </a:lnTo>
                  <a:lnTo>
                    <a:pt x="1112" y="306"/>
                  </a:lnTo>
                  <a:lnTo>
                    <a:pt x="1118" y="304"/>
                  </a:lnTo>
                  <a:lnTo>
                    <a:pt x="1124" y="303"/>
                  </a:lnTo>
                  <a:lnTo>
                    <a:pt x="1129" y="303"/>
                  </a:lnTo>
                  <a:lnTo>
                    <a:pt x="1133" y="308"/>
                  </a:lnTo>
                  <a:lnTo>
                    <a:pt x="1133" y="309"/>
                  </a:lnTo>
                  <a:lnTo>
                    <a:pt x="1133" y="312"/>
                  </a:lnTo>
                  <a:lnTo>
                    <a:pt x="1134" y="314"/>
                  </a:lnTo>
                  <a:lnTo>
                    <a:pt x="1135" y="316"/>
                  </a:lnTo>
                  <a:lnTo>
                    <a:pt x="1136" y="317"/>
                  </a:lnTo>
                  <a:lnTo>
                    <a:pt x="1139" y="317"/>
                  </a:lnTo>
                  <a:lnTo>
                    <a:pt x="1143" y="317"/>
                  </a:lnTo>
                  <a:lnTo>
                    <a:pt x="1145" y="316"/>
                  </a:lnTo>
                  <a:lnTo>
                    <a:pt x="1161" y="316"/>
                  </a:lnTo>
                  <a:lnTo>
                    <a:pt x="1179" y="318"/>
                  </a:lnTo>
                  <a:lnTo>
                    <a:pt x="1181" y="328"/>
                  </a:lnTo>
                  <a:lnTo>
                    <a:pt x="1179" y="335"/>
                  </a:lnTo>
                  <a:lnTo>
                    <a:pt x="1173" y="342"/>
                  </a:lnTo>
                  <a:lnTo>
                    <a:pt x="1164" y="347"/>
                  </a:lnTo>
                  <a:lnTo>
                    <a:pt x="1159" y="348"/>
                  </a:lnTo>
                  <a:lnTo>
                    <a:pt x="1156" y="350"/>
                  </a:lnTo>
                  <a:lnTo>
                    <a:pt x="1153" y="352"/>
                  </a:lnTo>
                  <a:lnTo>
                    <a:pt x="1151" y="354"/>
                  </a:lnTo>
                  <a:lnTo>
                    <a:pt x="1151" y="358"/>
                  </a:lnTo>
                  <a:lnTo>
                    <a:pt x="1151" y="360"/>
                  </a:lnTo>
                  <a:lnTo>
                    <a:pt x="1151" y="363"/>
                  </a:lnTo>
                  <a:lnTo>
                    <a:pt x="1151" y="365"/>
                  </a:lnTo>
                  <a:lnTo>
                    <a:pt x="1154" y="367"/>
                  </a:lnTo>
                  <a:lnTo>
                    <a:pt x="1156" y="368"/>
                  </a:lnTo>
                  <a:lnTo>
                    <a:pt x="1163" y="367"/>
                  </a:lnTo>
                  <a:lnTo>
                    <a:pt x="1168" y="363"/>
                  </a:lnTo>
                  <a:lnTo>
                    <a:pt x="1171" y="358"/>
                  </a:lnTo>
                  <a:lnTo>
                    <a:pt x="1175" y="352"/>
                  </a:lnTo>
                  <a:lnTo>
                    <a:pt x="1179" y="347"/>
                  </a:lnTo>
                  <a:lnTo>
                    <a:pt x="1189" y="344"/>
                  </a:lnTo>
                  <a:lnTo>
                    <a:pt x="1197" y="345"/>
                  </a:lnTo>
                  <a:lnTo>
                    <a:pt x="1207" y="350"/>
                  </a:lnTo>
                  <a:lnTo>
                    <a:pt x="1212" y="358"/>
                  </a:lnTo>
                  <a:lnTo>
                    <a:pt x="1212" y="360"/>
                  </a:lnTo>
                  <a:lnTo>
                    <a:pt x="1212" y="363"/>
                  </a:lnTo>
                  <a:lnTo>
                    <a:pt x="1212" y="364"/>
                  </a:lnTo>
                  <a:lnTo>
                    <a:pt x="1211" y="367"/>
                  </a:lnTo>
                  <a:lnTo>
                    <a:pt x="1210" y="368"/>
                  </a:lnTo>
                  <a:lnTo>
                    <a:pt x="1207" y="368"/>
                  </a:lnTo>
                  <a:lnTo>
                    <a:pt x="1204" y="369"/>
                  </a:lnTo>
                  <a:lnTo>
                    <a:pt x="1202" y="372"/>
                  </a:lnTo>
                  <a:lnTo>
                    <a:pt x="1201" y="375"/>
                  </a:lnTo>
                  <a:lnTo>
                    <a:pt x="1202" y="378"/>
                  </a:lnTo>
                  <a:lnTo>
                    <a:pt x="1205" y="380"/>
                  </a:lnTo>
                  <a:lnTo>
                    <a:pt x="1210" y="384"/>
                  </a:lnTo>
                  <a:lnTo>
                    <a:pt x="1217" y="385"/>
                  </a:lnTo>
                  <a:lnTo>
                    <a:pt x="1224" y="388"/>
                  </a:lnTo>
                  <a:lnTo>
                    <a:pt x="1229" y="391"/>
                  </a:lnTo>
                  <a:lnTo>
                    <a:pt x="1229" y="396"/>
                  </a:lnTo>
                  <a:lnTo>
                    <a:pt x="1226" y="398"/>
                  </a:lnTo>
                  <a:lnTo>
                    <a:pt x="1221" y="396"/>
                  </a:lnTo>
                  <a:lnTo>
                    <a:pt x="1214" y="395"/>
                  </a:lnTo>
                  <a:lnTo>
                    <a:pt x="1207" y="394"/>
                  </a:lnTo>
                  <a:lnTo>
                    <a:pt x="1202" y="394"/>
                  </a:lnTo>
                  <a:lnTo>
                    <a:pt x="1200" y="394"/>
                  </a:lnTo>
                  <a:lnTo>
                    <a:pt x="1197" y="394"/>
                  </a:lnTo>
                  <a:lnTo>
                    <a:pt x="1195" y="394"/>
                  </a:lnTo>
                  <a:lnTo>
                    <a:pt x="1192" y="395"/>
                  </a:lnTo>
                  <a:lnTo>
                    <a:pt x="1189" y="395"/>
                  </a:lnTo>
                  <a:lnTo>
                    <a:pt x="1188" y="396"/>
                  </a:lnTo>
                  <a:lnTo>
                    <a:pt x="1186" y="399"/>
                  </a:lnTo>
                  <a:lnTo>
                    <a:pt x="1188" y="401"/>
                  </a:lnTo>
                  <a:lnTo>
                    <a:pt x="1192" y="408"/>
                  </a:lnTo>
                  <a:lnTo>
                    <a:pt x="1196" y="414"/>
                  </a:lnTo>
                  <a:lnTo>
                    <a:pt x="1197" y="423"/>
                  </a:lnTo>
                  <a:lnTo>
                    <a:pt x="1197" y="426"/>
                  </a:lnTo>
                  <a:lnTo>
                    <a:pt x="1197" y="430"/>
                  </a:lnTo>
                  <a:lnTo>
                    <a:pt x="1199" y="434"/>
                  </a:lnTo>
                  <a:lnTo>
                    <a:pt x="1201" y="437"/>
                  </a:lnTo>
                  <a:lnTo>
                    <a:pt x="1205" y="441"/>
                  </a:lnTo>
                  <a:lnTo>
                    <a:pt x="1221" y="449"/>
                  </a:lnTo>
                  <a:lnTo>
                    <a:pt x="1226" y="452"/>
                  </a:lnTo>
                  <a:lnTo>
                    <a:pt x="1231" y="457"/>
                  </a:lnTo>
                  <a:lnTo>
                    <a:pt x="1235" y="462"/>
                  </a:lnTo>
                  <a:lnTo>
                    <a:pt x="1239" y="466"/>
                  </a:lnTo>
                  <a:lnTo>
                    <a:pt x="1250" y="474"/>
                  </a:lnTo>
                  <a:lnTo>
                    <a:pt x="1262" y="478"/>
                  </a:lnTo>
                  <a:lnTo>
                    <a:pt x="1276" y="481"/>
                  </a:lnTo>
                  <a:lnTo>
                    <a:pt x="1288" y="487"/>
                  </a:lnTo>
                  <a:lnTo>
                    <a:pt x="1292" y="493"/>
                  </a:lnTo>
                  <a:lnTo>
                    <a:pt x="1293" y="501"/>
                  </a:lnTo>
                  <a:lnTo>
                    <a:pt x="1296" y="507"/>
                  </a:lnTo>
                  <a:lnTo>
                    <a:pt x="1301" y="511"/>
                  </a:lnTo>
                  <a:lnTo>
                    <a:pt x="1307" y="515"/>
                  </a:lnTo>
                  <a:lnTo>
                    <a:pt x="1312" y="521"/>
                  </a:lnTo>
                  <a:lnTo>
                    <a:pt x="1317" y="527"/>
                  </a:lnTo>
                  <a:lnTo>
                    <a:pt x="1322" y="529"/>
                  </a:lnTo>
                  <a:lnTo>
                    <a:pt x="1330" y="528"/>
                  </a:lnTo>
                  <a:lnTo>
                    <a:pt x="1337" y="526"/>
                  </a:lnTo>
                  <a:lnTo>
                    <a:pt x="1344" y="524"/>
                  </a:lnTo>
                  <a:lnTo>
                    <a:pt x="1352" y="527"/>
                  </a:lnTo>
                  <a:lnTo>
                    <a:pt x="1358" y="534"/>
                  </a:lnTo>
                  <a:lnTo>
                    <a:pt x="1359" y="546"/>
                  </a:lnTo>
                  <a:lnTo>
                    <a:pt x="1356" y="556"/>
                  </a:lnTo>
                  <a:lnTo>
                    <a:pt x="1349" y="566"/>
                  </a:lnTo>
                  <a:lnTo>
                    <a:pt x="1342" y="573"/>
                  </a:lnTo>
                  <a:lnTo>
                    <a:pt x="1338" y="584"/>
                  </a:lnTo>
                  <a:lnTo>
                    <a:pt x="1335" y="594"/>
                  </a:lnTo>
                  <a:lnTo>
                    <a:pt x="1335" y="595"/>
                  </a:lnTo>
                  <a:lnTo>
                    <a:pt x="1335" y="598"/>
                  </a:lnTo>
                  <a:lnTo>
                    <a:pt x="1335" y="600"/>
                  </a:lnTo>
                  <a:lnTo>
                    <a:pt x="1333" y="603"/>
                  </a:lnTo>
                  <a:lnTo>
                    <a:pt x="1333" y="604"/>
                  </a:lnTo>
                  <a:lnTo>
                    <a:pt x="1331" y="605"/>
                  </a:lnTo>
                  <a:lnTo>
                    <a:pt x="1330" y="604"/>
                  </a:lnTo>
                  <a:lnTo>
                    <a:pt x="1325" y="603"/>
                  </a:lnTo>
                  <a:lnTo>
                    <a:pt x="1321" y="602"/>
                  </a:lnTo>
                  <a:lnTo>
                    <a:pt x="1318" y="600"/>
                  </a:lnTo>
                  <a:lnTo>
                    <a:pt x="1316" y="600"/>
                  </a:lnTo>
                  <a:lnTo>
                    <a:pt x="1315" y="602"/>
                  </a:lnTo>
                  <a:lnTo>
                    <a:pt x="1313" y="604"/>
                  </a:lnTo>
                  <a:lnTo>
                    <a:pt x="1313" y="607"/>
                  </a:lnTo>
                  <a:lnTo>
                    <a:pt x="1313" y="613"/>
                  </a:lnTo>
                  <a:lnTo>
                    <a:pt x="1315" y="615"/>
                  </a:lnTo>
                  <a:lnTo>
                    <a:pt x="1315" y="618"/>
                  </a:lnTo>
                  <a:lnTo>
                    <a:pt x="1315" y="621"/>
                  </a:lnTo>
                  <a:lnTo>
                    <a:pt x="1315" y="624"/>
                  </a:lnTo>
                  <a:lnTo>
                    <a:pt x="1315" y="626"/>
                  </a:lnTo>
                  <a:lnTo>
                    <a:pt x="1313" y="629"/>
                  </a:lnTo>
                  <a:lnTo>
                    <a:pt x="1312" y="630"/>
                  </a:lnTo>
                  <a:lnTo>
                    <a:pt x="1311" y="630"/>
                  </a:lnTo>
                  <a:lnTo>
                    <a:pt x="1308" y="630"/>
                  </a:lnTo>
                  <a:lnTo>
                    <a:pt x="1305" y="628"/>
                  </a:lnTo>
                  <a:lnTo>
                    <a:pt x="1301" y="625"/>
                  </a:lnTo>
                  <a:lnTo>
                    <a:pt x="1293" y="620"/>
                  </a:lnTo>
                  <a:lnTo>
                    <a:pt x="1285" y="615"/>
                  </a:lnTo>
                  <a:lnTo>
                    <a:pt x="1277" y="609"/>
                  </a:lnTo>
                  <a:lnTo>
                    <a:pt x="1272" y="602"/>
                  </a:lnTo>
                  <a:lnTo>
                    <a:pt x="1272" y="595"/>
                  </a:lnTo>
                  <a:lnTo>
                    <a:pt x="1275" y="589"/>
                  </a:lnTo>
                  <a:lnTo>
                    <a:pt x="1278" y="585"/>
                  </a:lnTo>
                  <a:lnTo>
                    <a:pt x="1283" y="582"/>
                  </a:lnTo>
                  <a:lnTo>
                    <a:pt x="1286" y="578"/>
                  </a:lnTo>
                  <a:lnTo>
                    <a:pt x="1286" y="573"/>
                  </a:lnTo>
                  <a:lnTo>
                    <a:pt x="1282" y="571"/>
                  </a:lnTo>
                  <a:lnTo>
                    <a:pt x="1276" y="572"/>
                  </a:lnTo>
                  <a:lnTo>
                    <a:pt x="1268" y="573"/>
                  </a:lnTo>
                  <a:lnTo>
                    <a:pt x="1260" y="574"/>
                  </a:lnTo>
                  <a:lnTo>
                    <a:pt x="1255" y="573"/>
                  </a:lnTo>
                  <a:lnTo>
                    <a:pt x="1249" y="566"/>
                  </a:lnTo>
                  <a:lnTo>
                    <a:pt x="1241" y="558"/>
                  </a:lnTo>
                  <a:lnTo>
                    <a:pt x="1234" y="552"/>
                  </a:lnTo>
                  <a:lnTo>
                    <a:pt x="1230" y="553"/>
                  </a:lnTo>
                  <a:lnTo>
                    <a:pt x="1229" y="559"/>
                  </a:lnTo>
                  <a:lnTo>
                    <a:pt x="1229" y="567"/>
                  </a:lnTo>
                  <a:lnTo>
                    <a:pt x="1230" y="573"/>
                  </a:lnTo>
                  <a:lnTo>
                    <a:pt x="1229" y="578"/>
                  </a:lnTo>
                  <a:lnTo>
                    <a:pt x="1226" y="580"/>
                  </a:lnTo>
                  <a:lnTo>
                    <a:pt x="1222" y="578"/>
                  </a:lnTo>
                  <a:lnTo>
                    <a:pt x="1217" y="575"/>
                  </a:lnTo>
                  <a:lnTo>
                    <a:pt x="1212" y="572"/>
                  </a:lnTo>
                  <a:lnTo>
                    <a:pt x="1207" y="568"/>
                  </a:lnTo>
                  <a:lnTo>
                    <a:pt x="1202" y="568"/>
                  </a:lnTo>
                  <a:lnTo>
                    <a:pt x="1206" y="578"/>
                  </a:lnTo>
                  <a:lnTo>
                    <a:pt x="1211" y="588"/>
                  </a:lnTo>
                  <a:lnTo>
                    <a:pt x="1219" y="598"/>
                  </a:lnTo>
                  <a:lnTo>
                    <a:pt x="1229" y="604"/>
                  </a:lnTo>
                  <a:lnTo>
                    <a:pt x="1235" y="612"/>
                  </a:lnTo>
                  <a:lnTo>
                    <a:pt x="1240" y="621"/>
                  </a:lnTo>
                  <a:lnTo>
                    <a:pt x="1245" y="630"/>
                  </a:lnTo>
                  <a:lnTo>
                    <a:pt x="1252" y="638"/>
                  </a:lnTo>
                  <a:lnTo>
                    <a:pt x="1256" y="640"/>
                  </a:lnTo>
                  <a:lnTo>
                    <a:pt x="1261" y="643"/>
                  </a:lnTo>
                  <a:lnTo>
                    <a:pt x="1266" y="645"/>
                  </a:lnTo>
                  <a:lnTo>
                    <a:pt x="1270" y="649"/>
                  </a:lnTo>
                  <a:lnTo>
                    <a:pt x="1273" y="653"/>
                  </a:lnTo>
                  <a:lnTo>
                    <a:pt x="1275" y="656"/>
                  </a:lnTo>
                  <a:lnTo>
                    <a:pt x="1276" y="661"/>
                  </a:lnTo>
                  <a:lnTo>
                    <a:pt x="1277" y="666"/>
                  </a:lnTo>
                  <a:lnTo>
                    <a:pt x="1285" y="676"/>
                  </a:lnTo>
                  <a:lnTo>
                    <a:pt x="1292" y="685"/>
                  </a:lnTo>
                  <a:lnTo>
                    <a:pt x="1300" y="694"/>
                  </a:lnTo>
                  <a:lnTo>
                    <a:pt x="1303" y="706"/>
                  </a:lnTo>
                  <a:lnTo>
                    <a:pt x="1302" y="711"/>
                  </a:lnTo>
                  <a:lnTo>
                    <a:pt x="1301" y="716"/>
                  </a:lnTo>
                  <a:lnTo>
                    <a:pt x="1300" y="721"/>
                  </a:lnTo>
                  <a:lnTo>
                    <a:pt x="1301" y="727"/>
                  </a:lnTo>
                  <a:lnTo>
                    <a:pt x="1302" y="733"/>
                  </a:lnTo>
                  <a:lnTo>
                    <a:pt x="1302" y="741"/>
                  </a:lnTo>
                  <a:lnTo>
                    <a:pt x="1298" y="747"/>
                  </a:lnTo>
                  <a:lnTo>
                    <a:pt x="1290" y="750"/>
                  </a:lnTo>
                  <a:lnTo>
                    <a:pt x="1280" y="750"/>
                  </a:lnTo>
                  <a:lnTo>
                    <a:pt x="1270" y="745"/>
                  </a:lnTo>
                  <a:lnTo>
                    <a:pt x="1261" y="740"/>
                  </a:lnTo>
                  <a:lnTo>
                    <a:pt x="1255" y="732"/>
                  </a:lnTo>
                  <a:lnTo>
                    <a:pt x="1251" y="727"/>
                  </a:lnTo>
                  <a:lnTo>
                    <a:pt x="1245" y="720"/>
                  </a:lnTo>
                  <a:lnTo>
                    <a:pt x="1235" y="712"/>
                  </a:lnTo>
                  <a:lnTo>
                    <a:pt x="1225" y="705"/>
                  </a:lnTo>
                  <a:lnTo>
                    <a:pt x="1215" y="699"/>
                  </a:lnTo>
                  <a:lnTo>
                    <a:pt x="1206" y="695"/>
                  </a:lnTo>
                  <a:lnTo>
                    <a:pt x="1200" y="695"/>
                  </a:lnTo>
                  <a:lnTo>
                    <a:pt x="1202" y="707"/>
                  </a:lnTo>
                  <a:lnTo>
                    <a:pt x="1207" y="716"/>
                  </a:lnTo>
                  <a:lnTo>
                    <a:pt x="1215" y="725"/>
                  </a:lnTo>
                  <a:lnTo>
                    <a:pt x="1226" y="732"/>
                  </a:lnTo>
                  <a:lnTo>
                    <a:pt x="1239" y="742"/>
                  </a:lnTo>
                  <a:lnTo>
                    <a:pt x="1250" y="752"/>
                  </a:lnTo>
                  <a:lnTo>
                    <a:pt x="1260" y="766"/>
                  </a:lnTo>
                  <a:lnTo>
                    <a:pt x="1261" y="769"/>
                  </a:lnTo>
                  <a:lnTo>
                    <a:pt x="1261" y="773"/>
                  </a:lnTo>
                  <a:lnTo>
                    <a:pt x="1261" y="777"/>
                  </a:lnTo>
                  <a:lnTo>
                    <a:pt x="1261" y="779"/>
                  </a:lnTo>
                  <a:lnTo>
                    <a:pt x="1259" y="782"/>
                  </a:lnTo>
                  <a:lnTo>
                    <a:pt x="1257" y="784"/>
                  </a:lnTo>
                  <a:lnTo>
                    <a:pt x="1251" y="786"/>
                  </a:lnTo>
                  <a:lnTo>
                    <a:pt x="1244" y="783"/>
                  </a:lnTo>
                  <a:lnTo>
                    <a:pt x="1237" y="779"/>
                  </a:lnTo>
                  <a:lnTo>
                    <a:pt x="1231" y="776"/>
                  </a:lnTo>
                  <a:lnTo>
                    <a:pt x="1222" y="773"/>
                  </a:lnTo>
                  <a:lnTo>
                    <a:pt x="1214" y="769"/>
                  </a:lnTo>
                  <a:lnTo>
                    <a:pt x="1205" y="763"/>
                  </a:lnTo>
                  <a:lnTo>
                    <a:pt x="1189" y="747"/>
                  </a:lnTo>
                  <a:lnTo>
                    <a:pt x="1183" y="742"/>
                  </a:lnTo>
                  <a:lnTo>
                    <a:pt x="1174" y="741"/>
                  </a:lnTo>
                  <a:lnTo>
                    <a:pt x="1166" y="740"/>
                  </a:lnTo>
                  <a:lnTo>
                    <a:pt x="1164" y="737"/>
                  </a:lnTo>
                  <a:lnTo>
                    <a:pt x="1161" y="735"/>
                  </a:lnTo>
                  <a:lnTo>
                    <a:pt x="1159" y="732"/>
                  </a:lnTo>
                  <a:lnTo>
                    <a:pt x="1158" y="730"/>
                  </a:lnTo>
                  <a:lnTo>
                    <a:pt x="1155" y="728"/>
                  </a:lnTo>
                  <a:lnTo>
                    <a:pt x="1153" y="727"/>
                  </a:lnTo>
                  <a:lnTo>
                    <a:pt x="1149" y="727"/>
                  </a:lnTo>
                  <a:lnTo>
                    <a:pt x="1140" y="725"/>
                  </a:lnTo>
                  <a:lnTo>
                    <a:pt x="1135" y="720"/>
                  </a:lnTo>
                  <a:lnTo>
                    <a:pt x="1131" y="712"/>
                  </a:lnTo>
                  <a:lnTo>
                    <a:pt x="1130" y="705"/>
                  </a:lnTo>
                  <a:lnTo>
                    <a:pt x="1130" y="699"/>
                  </a:lnTo>
                  <a:lnTo>
                    <a:pt x="1130" y="695"/>
                  </a:lnTo>
                  <a:lnTo>
                    <a:pt x="1129" y="694"/>
                  </a:lnTo>
                  <a:lnTo>
                    <a:pt x="1126" y="692"/>
                  </a:lnTo>
                  <a:lnTo>
                    <a:pt x="1124" y="692"/>
                  </a:lnTo>
                  <a:lnTo>
                    <a:pt x="1121" y="691"/>
                  </a:lnTo>
                  <a:lnTo>
                    <a:pt x="1119" y="691"/>
                  </a:lnTo>
                  <a:lnTo>
                    <a:pt x="1118" y="690"/>
                  </a:lnTo>
                  <a:lnTo>
                    <a:pt x="1113" y="686"/>
                  </a:lnTo>
                  <a:lnTo>
                    <a:pt x="1109" y="681"/>
                  </a:lnTo>
                  <a:lnTo>
                    <a:pt x="1105" y="675"/>
                  </a:lnTo>
                  <a:lnTo>
                    <a:pt x="1102" y="670"/>
                  </a:lnTo>
                  <a:lnTo>
                    <a:pt x="1099" y="665"/>
                  </a:lnTo>
                  <a:lnTo>
                    <a:pt x="1097" y="661"/>
                  </a:lnTo>
                  <a:lnTo>
                    <a:pt x="1093" y="659"/>
                  </a:lnTo>
                  <a:lnTo>
                    <a:pt x="1088" y="656"/>
                  </a:lnTo>
                  <a:lnTo>
                    <a:pt x="1084" y="654"/>
                  </a:lnTo>
                  <a:lnTo>
                    <a:pt x="1080" y="651"/>
                  </a:lnTo>
                  <a:lnTo>
                    <a:pt x="1078" y="650"/>
                  </a:lnTo>
                  <a:lnTo>
                    <a:pt x="1075" y="650"/>
                  </a:lnTo>
                  <a:lnTo>
                    <a:pt x="1074" y="650"/>
                  </a:lnTo>
                  <a:lnTo>
                    <a:pt x="1072" y="651"/>
                  </a:lnTo>
                  <a:lnTo>
                    <a:pt x="1068" y="654"/>
                  </a:lnTo>
                  <a:lnTo>
                    <a:pt x="1063" y="654"/>
                  </a:lnTo>
                  <a:lnTo>
                    <a:pt x="1057" y="651"/>
                  </a:lnTo>
                  <a:lnTo>
                    <a:pt x="1050" y="649"/>
                  </a:lnTo>
                  <a:lnTo>
                    <a:pt x="1044" y="645"/>
                  </a:lnTo>
                  <a:lnTo>
                    <a:pt x="1039" y="645"/>
                  </a:lnTo>
                  <a:lnTo>
                    <a:pt x="1037" y="649"/>
                  </a:lnTo>
                  <a:lnTo>
                    <a:pt x="1036" y="651"/>
                  </a:lnTo>
                  <a:lnTo>
                    <a:pt x="1036" y="654"/>
                  </a:lnTo>
                  <a:lnTo>
                    <a:pt x="1036" y="656"/>
                  </a:lnTo>
                  <a:lnTo>
                    <a:pt x="1036" y="658"/>
                  </a:lnTo>
                  <a:lnTo>
                    <a:pt x="1034" y="659"/>
                  </a:lnTo>
                  <a:lnTo>
                    <a:pt x="1032" y="659"/>
                  </a:lnTo>
                  <a:lnTo>
                    <a:pt x="1029" y="660"/>
                  </a:lnTo>
                  <a:lnTo>
                    <a:pt x="1027" y="660"/>
                  </a:lnTo>
                  <a:lnTo>
                    <a:pt x="1024" y="660"/>
                  </a:lnTo>
                  <a:lnTo>
                    <a:pt x="1022" y="660"/>
                  </a:lnTo>
                  <a:lnTo>
                    <a:pt x="1019" y="660"/>
                  </a:lnTo>
                  <a:lnTo>
                    <a:pt x="1017" y="661"/>
                  </a:lnTo>
                  <a:lnTo>
                    <a:pt x="1013" y="664"/>
                  </a:lnTo>
                  <a:lnTo>
                    <a:pt x="1007" y="666"/>
                  </a:lnTo>
                  <a:lnTo>
                    <a:pt x="998" y="664"/>
                  </a:lnTo>
                  <a:lnTo>
                    <a:pt x="989" y="660"/>
                  </a:lnTo>
                  <a:lnTo>
                    <a:pt x="982" y="654"/>
                  </a:lnTo>
                  <a:lnTo>
                    <a:pt x="977" y="649"/>
                  </a:lnTo>
                  <a:lnTo>
                    <a:pt x="977" y="638"/>
                  </a:lnTo>
                  <a:lnTo>
                    <a:pt x="981" y="628"/>
                  </a:lnTo>
                  <a:lnTo>
                    <a:pt x="984" y="618"/>
                  </a:lnTo>
                  <a:lnTo>
                    <a:pt x="988" y="607"/>
                  </a:lnTo>
                  <a:lnTo>
                    <a:pt x="992" y="600"/>
                  </a:lnTo>
                  <a:lnTo>
                    <a:pt x="998" y="599"/>
                  </a:lnTo>
                  <a:lnTo>
                    <a:pt x="1006" y="599"/>
                  </a:lnTo>
                  <a:lnTo>
                    <a:pt x="1013" y="602"/>
                  </a:lnTo>
                  <a:lnTo>
                    <a:pt x="1022" y="604"/>
                  </a:lnTo>
                  <a:lnTo>
                    <a:pt x="1033" y="605"/>
                  </a:lnTo>
                  <a:lnTo>
                    <a:pt x="1047" y="605"/>
                  </a:lnTo>
                  <a:lnTo>
                    <a:pt x="1062" y="604"/>
                  </a:lnTo>
                  <a:lnTo>
                    <a:pt x="1073" y="599"/>
                  </a:lnTo>
                  <a:lnTo>
                    <a:pt x="1075" y="598"/>
                  </a:lnTo>
                  <a:lnTo>
                    <a:pt x="1078" y="595"/>
                  </a:lnTo>
                  <a:lnTo>
                    <a:pt x="1078" y="593"/>
                  </a:lnTo>
                  <a:lnTo>
                    <a:pt x="1078" y="589"/>
                  </a:lnTo>
                  <a:lnTo>
                    <a:pt x="1078" y="587"/>
                  </a:lnTo>
                  <a:lnTo>
                    <a:pt x="1078" y="582"/>
                  </a:lnTo>
                  <a:lnTo>
                    <a:pt x="1077" y="579"/>
                  </a:lnTo>
                  <a:lnTo>
                    <a:pt x="1074" y="575"/>
                  </a:lnTo>
                  <a:lnTo>
                    <a:pt x="1072" y="573"/>
                  </a:lnTo>
                  <a:lnTo>
                    <a:pt x="1068" y="571"/>
                  </a:lnTo>
                  <a:lnTo>
                    <a:pt x="1065" y="566"/>
                  </a:lnTo>
                  <a:lnTo>
                    <a:pt x="1067" y="559"/>
                  </a:lnTo>
                  <a:lnTo>
                    <a:pt x="1072" y="554"/>
                  </a:lnTo>
                  <a:lnTo>
                    <a:pt x="1077" y="548"/>
                  </a:lnTo>
                  <a:lnTo>
                    <a:pt x="1082" y="544"/>
                  </a:lnTo>
                  <a:lnTo>
                    <a:pt x="1087" y="541"/>
                  </a:lnTo>
                  <a:lnTo>
                    <a:pt x="1094" y="541"/>
                  </a:lnTo>
                  <a:lnTo>
                    <a:pt x="1100" y="542"/>
                  </a:lnTo>
                  <a:lnTo>
                    <a:pt x="1107" y="542"/>
                  </a:lnTo>
                  <a:lnTo>
                    <a:pt x="1114" y="542"/>
                  </a:lnTo>
                  <a:lnTo>
                    <a:pt x="1121" y="543"/>
                  </a:lnTo>
                  <a:lnTo>
                    <a:pt x="1128" y="547"/>
                  </a:lnTo>
                  <a:lnTo>
                    <a:pt x="1130" y="552"/>
                  </a:lnTo>
                  <a:lnTo>
                    <a:pt x="1133" y="561"/>
                  </a:lnTo>
                  <a:lnTo>
                    <a:pt x="1136" y="568"/>
                  </a:lnTo>
                  <a:lnTo>
                    <a:pt x="1141" y="574"/>
                  </a:lnTo>
                  <a:lnTo>
                    <a:pt x="1145" y="575"/>
                  </a:lnTo>
                  <a:lnTo>
                    <a:pt x="1153" y="573"/>
                  </a:lnTo>
                  <a:lnTo>
                    <a:pt x="1160" y="568"/>
                  </a:lnTo>
                  <a:lnTo>
                    <a:pt x="1169" y="563"/>
                  </a:lnTo>
                  <a:lnTo>
                    <a:pt x="1175" y="557"/>
                  </a:lnTo>
                  <a:lnTo>
                    <a:pt x="1176" y="549"/>
                  </a:lnTo>
                  <a:lnTo>
                    <a:pt x="1175" y="547"/>
                  </a:lnTo>
                  <a:lnTo>
                    <a:pt x="1171" y="544"/>
                  </a:lnTo>
                  <a:lnTo>
                    <a:pt x="1169" y="542"/>
                  </a:lnTo>
                  <a:lnTo>
                    <a:pt x="1166" y="538"/>
                  </a:lnTo>
                  <a:lnTo>
                    <a:pt x="1164" y="534"/>
                  </a:lnTo>
                  <a:lnTo>
                    <a:pt x="1163" y="532"/>
                  </a:lnTo>
                  <a:lnTo>
                    <a:pt x="1161" y="531"/>
                  </a:lnTo>
                  <a:lnTo>
                    <a:pt x="1159" y="528"/>
                  </a:lnTo>
                  <a:lnTo>
                    <a:pt x="1158" y="526"/>
                  </a:lnTo>
                  <a:lnTo>
                    <a:pt x="1154" y="524"/>
                  </a:lnTo>
                  <a:lnTo>
                    <a:pt x="1151" y="523"/>
                  </a:lnTo>
                  <a:lnTo>
                    <a:pt x="1148" y="523"/>
                  </a:lnTo>
                  <a:lnTo>
                    <a:pt x="1144" y="522"/>
                  </a:lnTo>
                  <a:lnTo>
                    <a:pt x="1141" y="522"/>
                  </a:lnTo>
                  <a:lnTo>
                    <a:pt x="1138" y="523"/>
                  </a:lnTo>
                  <a:lnTo>
                    <a:pt x="1135" y="524"/>
                  </a:lnTo>
                  <a:lnTo>
                    <a:pt x="1133" y="527"/>
                  </a:lnTo>
                  <a:lnTo>
                    <a:pt x="1130" y="529"/>
                  </a:lnTo>
                  <a:lnTo>
                    <a:pt x="1129" y="532"/>
                  </a:lnTo>
                  <a:lnTo>
                    <a:pt x="1128" y="533"/>
                  </a:lnTo>
                  <a:lnTo>
                    <a:pt x="1126" y="536"/>
                  </a:lnTo>
                  <a:lnTo>
                    <a:pt x="1123" y="537"/>
                  </a:lnTo>
                  <a:lnTo>
                    <a:pt x="1118" y="537"/>
                  </a:lnTo>
                  <a:lnTo>
                    <a:pt x="1110" y="538"/>
                  </a:lnTo>
                  <a:lnTo>
                    <a:pt x="1104" y="538"/>
                  </a:lnTo>
                  <a:lnTo>
                    <a:pt x="1098" y="537"/>
                  </a:lnTo>
                  <a:lnTo>
                    <a:pt x="1094" y="534"/>
                  </a:lnTo>
                  <a:lnTo>
                    <a:pt x="1094" y="526"/>
                  </a:lnTo>
                  <a:lnTo>
                    <a:pt x="1098" y="517"/>
                  </a:lnTo>
                  <a:lnTo>
                    <a:pt x="1102" y="508"/>
                  </a:lnTo>
                  <a:lnTo>
                    <a:pt x="1103" y="497"/>
                  </a:lnTo>
                  <a:lnTo>
                    <a:pt x="1102" y="486"/>
                  </a:lnTo>
                  <a:lnTo>
                    <a:pt x="1099" y="475"/>
                  </a:lnTo>
                  <a:lnTo>
                    <a:pt x="1097" y="470"/>
                  </a:lnTo>
                  <a:lnTo>
                    <a:pt x="1094" y="466"/>
                  </a:lnTo>
                  <a:lnTo>
                    <a:pt x="1090" y="462"/>
                  </a:lnTo>
                  <a:lnTo>
                    <a:pt x="1087" y="460"/>
                  </a:lnTo>
                  <a:lnTo>
                    <a:pt x="1084" y="456"/>
                  </a:lnTo>
                  <a:lnTo>
                    <a:pt x="1080" y="452"/>
                  </a:lnTo>
                  <a:lnTo>
                    <a:pt x="1077" y="449"/>
                  </a:lnTo>
                  <a:lnTo>
                    <a:pt x="1073" y="445"/>
                  </a:lnTo>
                  <a:lnTo>
                    <a:pt x="1069" y="442"/>
                  </a:lnTo>
                  <a:lnTo>
                    <a:pt x="1065" y="437"/>
                  </a:lnTo>
                  <a:lnTo>
                    <a:pt x="1062" y="432"/>
                  </a:lnTo>
                  <a:lnTo>
                    <a:pt x="1057" y="425"/>
                  </a:lnTo>
                  <a:lnTo>
                    <a:pt x="1049" y="420"/>
                  </a:lnTo>
                  <a:lnTo>
                    <a:pt x="1042" y="420"/>
                  </a:lnTo>
                  <a:lnTo>
                    <a:pt x="1039" y="421"/>
                  </a:lnTo>
                  <a:lnTo>
                    <a:pt x="1036" y="423"/>
                  </a:lnTo>
                  <a:lnTo>
                    <a:pt x="1033" y="424"/>
                  </a:lnTo>
                  <a:lnTo>
                    <a:pt x="1031" y="425"/>
                  </a:lnTo>
                  <a:lnTo>
                    <a:pt x="1028" y="426"/>
                  </a:lnTo>
                  <a:lnTo>
                    <a:pt x="1024" y="425"/>
                  </a:lnTo>
                  <a:lnTo>
                    <a:pt x="1021" y="425"/>
                  </a:lnTo>
                  <a:lnTo>
                    <a:pt x="1018" y="424"/>
                  </a:lnTo>
                  <a:lnTo>
                    <a:pt x="1014" y="423"/>
                  </a:lnTo>
                  <a:lnTo>
                    <a:pt x="1012" y="420"/>
                  </a:lnTo>
                  <a:lnTo>
                    <a:pt x="1011" y="419"/>
                  </a:lnTo>
                  <a:lnTo>
                    <a:pt x="1009" y="416"/>
                  </a:lnTo>
                  <a:lnTo>
                    <a:pt x="1011" y="414"/>
                  </a:lnTo>
                  <a:lnTo>
                    <a:pt x="1013" y="411"/>
                  </a:lnTo>
                  <a:lnTo>
                    <a:pt x="1016" y="411"/>
                  </a:lnTo>
                  <a:lnTo>
                    <a:pt x="1018" y="410"/>
                  </a:lnTo>
                  <a:lnTo>
                    <a:pt x="1021" y="410"/>
                  </a:lnTo>
                  <a:lnTo>
                    <a:pt x="1023" y="410"/>
                  </a:lnTo>
                  <a:lnTo>
                    <a:pt x="1026" y="409"/>
                  </a:lnTo>
                  <a:lnTo>
                    <a:pt x="1027" y="406"/>
                  </a:lnTo>
                  <a:lnTo>
                    <a:pt x="1028" y="405"/>
                  </a:lnTo>
                  <a:lnTo>
                    <a:pt x="1027" y="401"/>
                  </a:lnTo>
                  <a:lnTo>
                    <a:pt x="1027" y="399"/>
                  </a:lnTo>
                  <a:lnTo>
                    <a:pt x="1024" y="396"/>
                  </a:lnTo>
                  <a:lnTo>
                    <a:pt x="1022" y="394"/>
                  </a:lnTo>
                  <a:lnTo>
                    <a:pt x="1018" y="393"/>
                  </a:lnTo>
                  <a:lnTo>
                    <a:pt x="1016" y="391"/>
                  </a:lnTo>
                  <a:lnTo>
                    <a:pt x="1014" y="391"/>
                  </a:lnTo>
                  <a:lnTo>
                    <a:pt x="1012" y="393"/>
                  </a:lnTo>
                  <a:lnTo>
                    <a:pt x="1009" y="394"/>
                  </a:lnTo>
                  <a:lnTo>
                    <a:pt x="1008" y="395"/>
                  </a:lnTo>
                  <a:lnTo>
                    <a:pt x="1006" y="396"/>
                  </a:lnTo>
                  <a:lnTo>
                    <a:pt x="1004" y="396"/>
                  </a:lnTo>
                  <a:lnTo>
                    <a:pt x="1002" y="395"/>
                  </a:lnTo>
                  <a:lnTo>
                    <a:pt x="999" y="393"/>
                  </a:lnTo>
                  <a:lnTo>
                    <a:pt x="997" y="391"/>
                  </a:lnTo>
                  <a:lnTo>
                    <a:pt x="996" y="389"/>
                  </a:lnTo>
                  <a:lnTo>
                    <a:pt x="996" y="386"/>
                  </a:lnTo>
                  <a:lnTo>
                    <a:pt x="996" y="384"/>
                  </a:lnTo>
                  <a:lnTo>
                    <a:pt x="998" y="383"/>
                  </a:lnTo>
                  <a:lnTo>
                    <a:pt x="999" y="380"/>
                  </a:lnTo>
                  <a:lnTo>
                    <a:pt x="1002" y="378"/>
                  </a:lnTo>
                  <a:lnTo>
                    <a:pt x="1003" y="376"/>
                  </a:lnTo>
                  <a:lnTo>
                    <a:pt x="1003" y="374"/>
                  </a:lnTo>
                  <a:lnTo>
                    <a:pt x="1003" y="373"/>
                  </a:lnTo>
                  <a:lnTo>
                    <a:pt x="1002" y="372"/>
                  </a:lnTo>
                  <a:lnTo>
                    <a:pt x="999" y="372"/>
                  </a:lnTo>
                  <a:lnTo>
                    <a:pt x="997" y="372"/>
                  </a:lnTo>
                  <a:lnTo>
                    <a:pt x="994" y="372"/>
                  </a:lnTo>
                  <a:lnTo>
                    <a:pt x="993" y="370"/>
                  </a:lnTo>
                  <a:lnTo>
                    <a:pt x="989" y="370"/>
                  </a:lnTo>
                  <a:lnTo>
                    <a:pt x="987" y="369"/>
                  </a:lnTo>
                  <a:lnTo>
                    <a:pt x="984" y="368"/>
                  </a:lnTo>
                  <a:lnTo>
                    <a:pt x="983" y="368"/>
                  </a:lnTo>
                  <a:lnTo>
                    <a:pt x="979" y="365"/>
                  </a:lnTo>
                  <a:lnTo>
                    <a:pt x="978" y="363"/>
                  </a:lnTo>
                  <a:lnTo>
                    <a:pt x="978" y="359"/>
                  </a:lnTo>
                  <a:lnTo>
                    <a:pt x="979" y="357"/>
                  </a:lnTo>
                  <a:lnTo>
                    <a:pt x="979" y="353"/>
                  </a:lnTo>
                  <a:lnTo>
                    <a:pt x="981" y="349"/>
                  </a:lnTo>
                  <a:lnTo>
                    <a:pt x="979" y="347"/>
                  </a:lnTo>
                  <a:lnTo>
                    <a:pt x="978" y="343"/>
                  </a:lnTo>
                  <a:lnTo>
                    <a:pt x="977" y="339"/>
                  </a:lnTo>
                  <a:lnTo>
                    <a:pt x="976" y="335"/>
                  </a:lnTo>
                  <a:lnTo>
                    <a:pt x="973" y="333"/>
                  </a:lnTo>
                  <a:lnTo>
                    <a:pt x="972" y="332"/>
                  </a:lnTo>
                  <a:lnTo>
                    <a:pt x="967" y="326"/>
                  </a:lnTo>
                  <a:lnTo>
                    <a:pt x="958" y="323"/>
                  </a:lnTo>
                  <a:lnTo>
                    <a:pt x="950" y="323"/>
                  </a:lnTo>
                  <a:lnTo>
                    <a:pt x="941" y="326"/>
                  </a:lnTo>
                  <a:lnTo>
                    <a:pt x="942" y="328"/>
                  </a:lnTo>
                  <a:lnTo>
                    <a:pt x="943" y="329"/>
                  </a:lnTo>
                  <a:lnTo>
                    <a:pt x="946" y="332"/>
                  </a:lnTo>
                  <a:lnTo>
                    <a:pt x="948" y="334"/>
                  </a:lnTo>
                  <a:lnTo>
                    <a:pt x="951" y="338"/>
                  </a:lnTo>
                  <a:lnTo>
                    <a:pt x="953" y="340"/>
                  </a:lnTo>
                  <a:lnTo>
                    <a:pt x="956" y="343"/>
                  </a:lnTo>
                  <a:lnTo>
                    <a:pt x="958" y="344"/>
                  </a:lnTo>
                  <a:lnTo>
                    <a:pt x="960" y="344"/>
                  </a:lnTo>
                  <a:lnTo>
                    <a:pt x="961" y="348"/>
                  </a:lnTo>
                  <a:lnTo>
                    <a:pt x="962" y="350"/>
                  </a:lnTo>
                  <a:lnTo>
                    <a:pt x="961" y="353"/>
                  </a:lnTo>
                  <a:lnTo>
                    <a:pt x="960" y="355"/>
                  </a:lnTo>
                  <a:lnTo>
                    <a:pt x="957" y="357"/>
                  </a:lnTo>
                  <a:lnTo>
                    <a:pt x="955" y="358"/>
                  </a:lnTo>
                  <a:lnTo>
                    <a:pt x="951" y="359"/>
                  </a:lnTo>
                  <a:lnTo>
                    <a:pt x="948" y="359"/>
                  </a:lnTo>
                  <a:lnTo>
                    <a:pt x="945" y="360"/>
                  </a:lnTo>
                  <a:lnTo>
                    <a:pt x="941" y="360"/>
                  </a:lnTo>
                  <a:lnTo>
                    <a:pt x="926" y="355"/>
                  </a:lnTo>
                  <a:lnTo>
                    <a:pt x="910" y="352"/>
                  </a:lnTo>
                  <a:lnTo>
                    <a:pt x="903" y="355"/>
                  </a:lnTo>
                  <a:lnTo>
                    <a:pt x="897" y="358"/>
                  </a:lnTo>
                  <a:lnTo>
                    <a:pt x="890" y="360"/>
                  </a:lnTo>
                  <a:lnTo>
                    <a:pt x="872" y="359"/>
                  </a:lnTo>
                  <a:lnTo>
                    <a:pt x="854" y="358"/>
                  </a:lnTo>
                  <a:lnTo>
                    <a:pt x="827" y="358"/>
                  </a:lnTo>
                  <a:lnTo>
                    <a:pt x="815" y="357"/>
                  </a:lnTo>
                  <a:lnTo>
                    <a:pt x="805" y="353"/>
                  </a:lnTo>
                  <a:lnTo>
                    <a:pt x="794" y="349"/>
                  </a:lnTo>
                  <a:lnTo>
                    <a:pt x="784" y="347"/>
                  </a:lnTo>
                  <a:lnTo>
                    <a:pt x="773" y="347"/>
                  </a:lnTo>
                  <a:lnTo>
                    <a:pt x="764" y="345"/>
                  </a:lnTo>
                  <a:lnTo>
                    <a:pt x="755" y="342"/>
                  </a:lnTo>
                  <a:lnTo>
                    <a:pt x="744" y="333"/>
                  </a:lnTo>
                  <a:lnTo>
                    <a:pt x="734" y="323"/>
                  </a:lnTo>
                  <a:lnTo>
                    <a:pt x="732" y="322"/>
                  </a:lnTo>
                  <a:lnTo>
                    <a:pt x="729" y="319"/>
                  </a:lnTo>
                  <a:lnTo>
                    <a:pt x="727" y="318"/>
                  </a:lnTo>
                  <a:lnTo>
                    <a:pt x="723" y="316"/>
                  </a:lnTo>
                  <a:lnTo>
                    <a:pt x="720" y="313"/>
                  </a:lnTo>
                  <a:lnTo>
                    <a:pt x="719" y="311"/>
                  </a:lnTo>
                  <a:lnTo>
                    <a:pt x="719" y="308"/>
                  </a:lnTo>
                  <a:lnTo>
                    <a:pt x="719" y="304"/>
                  </a:lnTo>
                  <a:lnTo>
                    <a:pt x="719" y="301"/>
                  </a:lnTo>
                  <a:lnTo>
                    <a:pt x="722" y="299"/>
                  </a:lnTo>
                  <a:lnTo>
                    <a:pt x="723" y="297"/>
                  </a:lnTo>
                  <a:lnTo>
                    <a:pt x="725" y="297"/>
                  </a:lnTo>
                  <a:lnTo>
                    <a:pt x="729" y="297"/>
                  </a:lnTo>
                  <a:lnTo>
                    <a:pt x="734" y="298"/>
                  </a:lnTo>
                  <a:lnTo>
                    <a:pt x="742" y="301"/>
                  </a:lnTo>
                  <a:lnTo>
                    <a:pt x="748" y="303"/>
                  </a:lnTo>
                  <a:lnTo>
                    <a:pt x="755" y="303"/>
                  </a:lnTo>
                  <a:lnTo>
                    <a:pt x="756" y="302"/>
                  </a:lnTo>
                  <a:lnTo>
                    <a:pt x="756" y="302"/>
                  </a:lnTo>
                  <a:lnTo>
                    <a:pt x="755" y="301"/>
                  </a:lnTo>
                  <a:lnTo>
                    <a:pt x="754" y="298"/>
                  </a:lnTo>
                  <a:lnTo>
                    <a:pt x="753" y="297"/>
                  </a:lnTo>
                  <a:lnTo>
                    <a:pt x="750" y="294"/>
                  </a:lnTo>
                  <a:lnTo>
                    <a:pt x="749" y="293"/>
                  </a:lnTo>
                  <a:lnTo>
                    <a:pt x="748" y="292"/>
                  </a:lnTo>
                  <a:lnTo>
                    <a:pt x="737" y="289"/>
                  </a:lnTo>
                  <a:lnTo>
                    <a:pt x="724" y="287"/>
                  </a:lnTo>
                  <a:lnTo>
                    <a:pt x="714" y="283"/>
                  </a:lnTo>
                  <a:lnTo>
                    <a:pt x="705" y="277"/>
                  </a:lnTo>
                  <a:lnTo>
                    <a:pt x="704" y="270"/>
                  </a:lnTo>
                  <a:lnTo>
                    <a:pt x="705" y="262"/>
                  </a:lnTo>
                  <a:lnTo>
                    <a:pt x="705" y="253"/>
                  </a:lnTo>
                  <a:lnTo>
                    <a:pt x="705" y="232"/>
                  </a:lnTo>
                  <a:lnTo>
                    <a:pt x="710" y="215"/>
                  </a:lnTo>
                  <a:lnTo>
                    <a:pt x="718" y="199"/>
                  </a:lnTo>
                  <a:lnTo>
                    <a:pt x="727" y="182"/>
                  </a:lnTo>
                  <a:lnTo>
                    <a:pt x="730" y="179"/>
                  </a:lnTo>
                  <a:lnTo>
                    <a:pt x="733" y="174"/>
                  </a:lnTo>
                  <a:lnTo>
                    <a:pt x="737" y="169"/>
                  </a:lnTo>
                  <a:lnTo>
                    <a:pt x="739" y="165"/>
                  </a:lnTo>
                  <a:lnTo>
                    <a:pt x="750" y="160"/>
                  </a:lnTo>
                  <a:lnTo>
                    <a:pt x="760" y="154"/>
                  </a:lnTo>
                  <a:lnTo>
                    <a:pt x="775" y="145"/>
                  </a:lnTo>
                  <a:lnTo>
                    <a:pt x="791" y="140"/>
                  </a:lnTo>
                  <a:lnTo>
                    <a:pt x="809" y="139"/>
                  </a:lnTo>
                  <a:close/>
                  <a:moveTo>
                    <a:pt x="641" y="130"/>
                  </a:moveTo>
                  <a:lnTo>
                    <a:pt x="653" y="133"/>
                  </a:lnTo>
                  <a:lnTo>
                    <a:pt x="658" y="133"/>
                  </a:lnTo>
                  <a:lnTo>
                    <a:pt x="661" y="134"/>
                  </a:lnTo>
                  <a:lnTo>
                    <a:pt x="664" y="134"/>
                  </a:lnTo>
                  <a:lnTo>
                    <a:pt x="668" y="135"/>
                  </a:lnTo>
                  <a:lnTo>
                    <a:pt x="672" y="135"/>
                  </a:lnTo>
                  <a:lnTo>
                    <a:pt x="690" y="135"/>
                  </a:lnTo>
                  <a:lnTo>
                    <a:pt x="698" y="134"/>
                  </a:lnTo>
                  <a:lnTo>
                    <a:pt x="705" y="135"/>
                  </a:lnTo>
                  <a:lnTo>
                    <a:pt x="712" y="138"/>
                  </a:lnTo>
                  <a:lnTo>
                    <a:pt x="714" y="143"/>
                  </a:lnTo>
                  <a:lnTo>
                    <a:pt x="712" y="150"/>
                  </a:lnTo>
                  <a:lnTo>
                    <a:pt x="703" y="155"/>
                  </a:lnTo>
                  <a:lnTo>
                    <a:pt x="693" y="158"/>
                  </a:lnTo>
                  <a:lnTo>
                    <a:pt x="690" y="159"/>
                  </a:lnTo>
                  <a:lnTo>
                    <a:pt x="688" y="160"/>
                  </a:lnTo>
                  <a:lnTo>
                    <a:pt x="688" y="161"/>
                  </a:lnTo>
                  <a:lnTo>
                    <a:pt x="688" y="163"/>
                  </a:lnTo>
                  <a:lnTo>
                    <a:pt x="688" y="164"/>
                  </a:lnTo>
                  <a:lnTo>
                    <a:pt x="688" y="165"/>
                  </a:lnTo>
                  <a:lnTo>
                    <a:pt x="687" y="169"/>
                  </a:lnTo>
                  <a:lnTo>
                    <a:pt x="685" y="171"/>
                  </a:lnTo>
                  <a:lnTo>
                    <a:pt x="684" y="173"/>
                  </a:lnTo>
                  <a:lnTo>
                    <a:pt x="683" y="175"/>
                  </a:lnTo>
                  <a:lnTo>
                    <a:pt x="683" y="179"/>
                  </a:lnTo>
                  <a:lnTo>
                    <a:pt x="678" y="181"/>
                  </a:lnTo>
                  <a:lnTo>
                    <a:pt x="674" y="185"/>
                  </a:lnTo>
                  <a:lnTo>
                    <a:pt x="672" y="187"/>
                  </a:lnTo>
                  <a:lnTo>
                    <a:pt x="669" y="191"/>
                  </a:lnTo>
                  <a:lnTo>
                    <a:pt x="668" y="195"/>
                  </a:lnTo>
                  <a:lnTo>
                    <a:pt x="667" y="199"/>
                  </a:lnTo>
                  <a:lnTo>
                    <a:pt x="666" y="201"/>
                  </a:lnTo>
                  <a:lnTo>
                    <a:pt x="664" y="204"/>
                  </a:lnTo>
                  <a:lnTo>
                    <a:pt x="658" y="209"/>
                  </a:lnTo>
                  <a:lnTo>
                    <a:pt x="652" y="209"/>
                  </a:lnTo>
                  <a:lnTo>
                    <a:pt x="644" y="206"/>
                  </a:lnTo>
                  <a:lnTo>
                    <a:pt x="637" y="202"/>
                  </a:lnTo>
                  <a:lnTo>
                    <a:pt x="629" y="201"/>
                  </a:lnTo>
                  <a:lnTo>
                    <a:pt x="627" y="201"/>
                  </a:lnTo>
                  <a:lnTo>
                    <a:pt x="626" y="202"/>
                  </a:lnTo>
                  <a:lnTo>
                    <a:pt x="624" y="204"/>
                  </a:lnTo>
                  <a:lnTo>
                    <a:pt x="626" y="205"/>
                  </a:lnTo>
                  <a:lnTo>
                    <a:pt x="627" y="206"/>
                  </a:lnTo>
                  <a:lnTo>
                    <a:pt x="628" y="207"/>
                  </a:lnTo>
                  <a:lnTo>
                    <a:pt x="629" y="209"/>
                  </a:lnTo>
                  <a:lnTo>
                    <a:pt x="631" y="210"/>
                  </a:lnTo>
                  <a:lnTo>
                    <a:pt x="632" y="211"/>
                  </a:lnTo>
                  <a:lnTo>
                    <a:pt x="634" y="216"/>
                  </a:lnTo>
                  <a:lnTo>
                    <a:pt x="634" y="222"/>
                  </a:lnTo>
                  <a:lnTo>
                    <a:pt x="632" y="229"/>
                  </a:lnTo>
                  <a:lnTo>
                    <a:pt x="627" y="233"/>
                  </a:lnTo>
                  <a:lnTo>
                    <a:pt x="622" y="238"/>
                  </a:lnTo>
                  <a:lnTo>
                    <a:pt x="614" y="243"/>
                  </a:lnTo>
                  <a:lnTo>
                    <a:pt x="607" y="247"/>
                  </a:lnTo>
                  <a:lnTo>
                    <a:pt x="601" y="250"/>
                  </a:lnTo>
                  <a:lnTo>
                    <a:pt x="593" y="247"/>
                  </a:lnTo>
                  <a:lnTo>
                    <a:pt x="590" y="241"/>
                  </a:lnTo>
                  <a:lnTo>
                    <a:pt x="587" y="235"/>
                  </a:lnTo>
                  <a:lnTo>
                    <a:pt x="585" y="229"/>
                  </a:lnTo>
                  <a:lnTo>
                    <a:pt x="583" y="216"/>
                  </a:lnTo>
                  <a:lnTo>
                    <a:pt x="586" y="204"/>
                  </a:lnTo>
                  <a:lnTo>
                    <a:pt x="587" y="191"/>
                  </a:lnTo>
                  <a:lnTo>
                    <a:pt x="588" y="184"/>
                  </a:lnTo>
                  <a:lnTo>
                    <a:pt x="591" y="176"/>
                  </a:lnTo>
                  <a:lnTo>
                    <a:pt x="596" y="170"/>
                  </a:lnTo>
                  <a:lnTo>
                    <a:pt x="603" y="165"/>
                  </a:lnTo>
                  <a:lnTo>
                    <a:pt x="606" y="165"/>
                  </a:lnTo>
                  <a:lnTo>
                    <a:pt x="607" y="163"/>
                  </a:lnTo>
                  <a:lnTo>
                    <a:pt x="607" y="161"/>
                  </a:lnTo>
                  <a:lnTo>
                    <a:pt x="607" y="159"/>
                  </a:lnTo>
                  <a:lnTo>
                    <a:pt x="605" y="156"/>
                  </a:lnTo>
                  <a:lnTo>
                    <a:pt x="603" y="155"/>
                  </a:lnTo>
                  <a:lnTo>
                    <a:pt x="602" y="153"/>
                  </a:lnTo>
                  <a:lnTo>
                    <a:pt x="601" y="150"/>
                  </a:lnTo>
                  <a:lnTo>
                    <a:pt x="600" y="149"/>
                  </a:lnTo>
                  <a:lnTo>
                    <a:pt x="600" y="146"/>
                  </a:lnTo>
                  <a:lnTo>
                    <a:pt x="601" y="144"/>
                  </a:lnTo>
                  <a:lnTo>
                    <a:pt x="603" y="143"/>
                  </a:lnTo>
                  <a:lnTo>
                    <a:pt x="607" y="140"/>
                  </a:lnTo>
                  <a:lnTo>
                    <a:pt x="609" y="139"/>
                  </a:lnTo>
                  <a:lnTo>
                    <a:pt x="613" y="138"/>
                  </a:lnTo>
                  <a:lnTo>
                    <a:pt x="627" y="133"/>
                  </a:lnTo>
                  <a:lnTo>
                    <a:pt x="641" y="130"/>
                  </a:lnTo>
                  <a:close/>
                  <a:moveTo>
                    <a:pt x="2471" y="129"/>
                  </a:moveTo>
                  <a:lnTo>
                    <a:pt x="2472" y="130"/>
                  </a:lnTo>
                  <a:lnTo>
                    <a:pt x="2476" y="132"/>
                  </a:lnTo>
                  <a:lnTo>
                    <a:pt x="2478" y="133"/>
                  </a:lnTo>
                  <a:lnTo>
                    <a:pt x="2481" y="133"/>
                  </a:lnTo>
                  <a:lnTo>
                    <a:pt x="2481" y="139"/>
                  </a:lnTo>
                  <a:lnTo>
                    <a:pt x="2478" y="138"/>
                  </a:lnTo>
                  <a:lnTo>
                    <a:pt x="2476" y="136"/>
                  </a:lnTo>
                  <a:lnTo>
                    <a:pt x="2472" y="133"/>
                  </a:lnTo>
                  <a:lnTo>
                    <a:pt x="2471" y="132"/>
                  </a:lnTo>
                  <a:lnTo>
                    <a:pt x="2471" y="130"/>
                  </a:lnTo>
                  <a:lnTo>
                    <a:pt x="2471" y="129"/>
                  </a:lnTo>
                  <a:lnTo>
                    <a:pt x="2471" y="129"/>
                  </a:lnTo>
                  <a:close/>
                  <a:moveTo>
                    <a:pt x="2626" y="108"/>
                  </a:moveTo>
                  <a:lnTo>
                    <a:pt x="2628" y="108"/>
                  </a:lnTo>
                  <a:lnTo>
                    <a:pt x="2629" y="109"/>
                  </a:lnTo>
                  <a:lnTo>
                    <a:pt x="2630" y="110"/>
                  </a:lnTo>
                  <a:lnTo>
                    <a:pt x="2633" y="110"/>
                  </a:lnTo>
                  <a:lnTo>
                    <a:pt x="2635" y="112"/>
                  </a:lnTo>
                  <a:lnTo>
                    <a:pt x="2635" y="113"/>
                  </a:lnTo>
                  <a:lnTo>
                    <a:pt x="2635" y="114"/>
                  </a:lnTo>
                  <a:lnTo>
                    <a:pt x="2634" y="115"/>
                  </a:lnTo>
                  <a:lnTo>
                    <a:pt x="2634" y="115"/>
                  </a:lnTo>
                  <a:lnTo>
                    <a:pt x="2631" y="114"/>
                  </a:lnTo>
                  <a:lnTo>
                    <a:pt x="2631" y="114"/>
                  </a:lnTo>
                  <a:lnTo>
                    <a:pt x="2630" y="113"/>
                  </a:lnTo>
                  <a:lnTo>
                    <a:pt x="2629" y="112"/>
                  </a:lnTo>
                  <a:lnTo>
                    <a:pt x="2629" y="110"/>
                  </a:lnTo>
                  <a:lnTo>
                    <a:pt x="2628" y="109"/>
                  </a:lnTo>
                  <a:lnTo>
                    <a:pt x="2626" y="108"/>
                  </a:lnTo>
                  <a:lnTo>
                    <a:pt x="2626" y="108"/>
                  </a:lnTo>
                  <a:close/>
                  <a:moveTo>
                    <a:pt x="2594" y="107"/>
                  </a:moveTo>
                  <a:lnTo>
                    <a:pt x="2595" y="108"/>
                  </a:lnTo>
                  <a:lnTo>
                    <a:pt x="2596" y="108"/>
                  </a:lnTo>
                  <a:lnTo>
                    <a:pt x="2599" y="110"/>
                  </a:lnTo>
                  <a:lnTo>
                    <a:pt x="2600" y="113"/>
                  </a:lnTo>
                  <a:lnTo>
                    <a:pt x="2603" y="115"/>
                  </a:lnTo>
                  <a:lnTo>
                    <a:pt x="2605" y="115"/>
                  </a:lnTo>
                  <a:lnTo>
                    <a:pt x="2606" y="115"/>
                  </a:lnTo>
                  <a:lnTo>
                    <a:pt x="2608" y="114"/>
                  </a:lnTo>
                  <a:lnTo>
                    <a:pt x="2608" y="113"/>
                  </a:lnTo>
                  <a:lnTo>
                    <a:pt x="2609" y="113"/>
                  </a:lnTo>
                  <a:lnTo>
                    <a:pt x="2610" y="113"/>
                  </a:lnTo>
                  <a:lnTo>
                    <a:pt x="2613" y="114"/>
                  </a:lnTo>
                  <a:lnTo>
                    <a:pt x="2614" y="115"/>
                  </a:lnTo>
                  <a:lnTo>
                    <a:pt x="2615" y="118"/>
                  </a:lnTo>
                  <a:lnTo>
                    <a:pt x="2616" y="120"/>
                  </a:lnTo>
                  <a:lnTo>
                    <a:pt x="2616" y="123"/>
                  </a:lnTo>
                  <a:lnTo>
                    <a:pt x="2618" y="123"/>
                  </a:lnTo>
                  <a:lnTo>
                    <a:pt x="2616" y="124"/>
                  </a:lnTo>
                  <a:lnTo>
                    <a:pt x="2615" y="123"/>
                  </a:lnTo>
                  <a:lnTo>
                    <a:pt x="2614" y="123"/>
                  </a:lnTo>
                  <a:lnTo>
                    <a:pt x="2613" y="123"/>
                  </a:lnTo>
                  <a:lnTo>
                    <a:pt x="2611" y="123"/>
                  </a:lnTo>
                  <a:lnTo>
                    <a:pt x="2610" y="123"/>
                  </a:lnTo>
                  <a:lnTo>
                    <a:pt x="2608" y="122"/>
                  </a:lnTo>
                  <a:lnTo>
                    <a:pt x="2606" y="122"/>
                  </a:lnTo>
                  <a:lnTo>
                    <a:pt x="2605" y="122"/>
                  </a:lnTo>
                  <a:lnTo>
                    <a:pt x="2605" y="123"/>
                  </a:lnTo>
                  <a:lnTo>
                    <a:pt x="2608" y="125"/>
                  </a:lnTo>
                  <a:lnTo>
                    <a:pt x="2610" y="129"/>
                  </a:lnTo>
                  <a:lnTo>
                    <a:pt x="2613" y="132"/>
                  </a:lnTo>
                  <a:lnTo>
                    <a:pt x="2615" y="135"/>
                  </a:lnTo>
                  <a:lnTo>
                    <a:pt x="2616" y="138"/>
                  </a:lnTo>
                  <a:lnTo>
                    <a:pt x="2616" y="139"/>
                  </a:lnTo>
                  <a:lnTo>
                    <a:pt x="2616" y="140"/>
                  </a:lnTo>
                  <a:lnTo>
                    <a:pt x="2616" y="141"/>
                  </a:lnTo>
                  <a:lnTo>
                    <a:pt x="2618" y="143"/>
                  </a:lnTo>
                  <a:lnTo>
                    <a:pt x="2619" y="145"/>
                  </a:lnTo>
                  <a:lnTo>
                    <a:pt x="2620" y="148"/>
                  </a:lnTo>
                  <a:lnTo>
                    <a:pt x="2621" y="150"/>
                  </a:lnTo>
                  <a:lnTo>
                    <a:pt x="2621" y="153"/>
                  </a:lnTo>
                  <a:lnTo>
                    <a:pt x="2623" y="154"/>
                  </a:lnTo>
                  <a:lnTo>
                    <a:pt x="2623" y="155"/>
                  </a:lnTo>
                  <a:lnTo>
                    <a:pt x="2621" y="155"/>
                  </a:lnTo>
                  <a:lnTo>
                    <a:pt x="2620" y="155"/>
                  </a:lnTo>
                  <a:lnTo>
                    <a:pt x="2619" y="155"/>
                  </a:lnTo>
                  <a:lnTo>
                    <a:pt x="2618" y="155"/>
                  </a:lnTo>
                  <a:lnTo>
                    <a:pt x="2616" y="155"/>
                  </a:lnTo>
                  <a:lnTo>
                    <a:pt x="2615" y="154"/>
                  </a:lnTo>
                  <a:lnTo>
                    <a:pt x="2615" y="155"/>
                  </a:lnTo>
                  <a:lnTo>
                    <a:pt x="2615" y="156"/>
                  </a:lnTo>
                  <a:lnTo>
                    <a:pt x="2615" y="158"/>
                  </a:lnTo>
                  <a:lnTo>
                    <a:pt x="2615" y="159"/>
                  </a:lnTo>
                  <a:lnTo>
                    <a:pt x="2616" y="161"/>
                  </a:lnTo>
                  <a:lnTo>
                    <a:pt x="2616" y="163"/>
                  </a:lnTo>
                  <a:lnTo>
                    <a:pt x="2618" y="164"/>
                  </a:lnTo>
                  <a:lnTo>
                    <a:pt x="2620" y="165"/>
                  </a:lnTo>
                  <a:lnTo>
                    <a:pt x="2621" y="165"/>
                  </a:lnTo>
                  <a:lnTo>
                    <a:pt x="2621" y="168"/>
                  </a:lnTo>
                  <a:lnTo>
                    <a:pt x="2624" y="168"/>
                  </a:lnTo>
                  <a:lnTo>
                    <a:pt x="2626" y="170"/>
                  </a:lnTo>
                  <a:lnTo>
                    <a:pt x="2626" y="173"/>
                  </a:lnTo>
                  <a:lnTo>
                    <a:pt x="2628" y="173"/>
                  </a:lnTo>
                  <a:lnTo>
                    <a:pt x="2628" y="174"/>
                  </a:lnTo>
                  <a:lnTo>
                    <a:pt x="2629" y="176"/>
                  </a:lnTo>
                  <a:lnTo>
                    <a:pt x="2630" y="178"/>
                  </a:lnTo>
                  <a:lnTo>
                    <a:pt x="2631" y="179"/>
                  </a:lnTo>
                  <a:lnTo>
                    <a:pt x="2633" y="180"/>
                  </a:lnTo>
                  <a:lnTo>
                    <a:pt x="2633" y="182"/>
                  </a:lnTo>
                  <a:lnTo>
                    <a:pt x="2633" y="184"/>
                  </a:lnTo>
                  <a:lnTo>
                    <a:pt x="2631" y="185"/>
                  </a:lnTo>
                  <a:lnTo>
                    <a:pt x="2630" y="185"/>
                  </a:lnTo>
                  <a:lnTo>
                    <a:pt x="2630" y="186"/>
                  </a:lnTo>
                  <a:lnTo>
                    <a:pt x="2629" y="187"/>
                  </a:lnTo>
                  <a:lnTo>
                    <a:pt x="2630" y="189"/>
                  </a:lnTo>
                  <a:lnTo>
                    <a:pt x="2630" y="191"/>
                  </a:lnTo>
                  <a:lnTo>
                    <a:pt x="2629" y="192"/>
                  </a:lnTo>
                  <a:lnTo>
                    <a:pt x="2629" y="194"/>
                  </a:lnTo>
                  <a:lnTo>
                    <a:pt x="2626" y="194"/>
                  </a:lnTo>
                  <a:lnTo>
                    <a:pt x="2626" y="194"/>
                  </a:lnTo>
                  <a:lnTo>
                    <a:pt x="2625" y="192"/>
                  </a:lnTo>
                  <a:lnTo>
                    <a:pt x="2624" y="191"/>
                  </a:lnTo>
                  <a:lnTo>
                    <a:pt x="2621" y="189"/>
                  </a:lnTo>
                  <a:lnTo>
                    <a:pt x="2620" y="189"/>
                  </a:lnTo>
                  <a:lnTo>
                    <a:pt x="2619" y="189"/>
                  </a:lnTo>
                  <a:lnTo>
                    <a:pt x="2619" y="190"/>
                  </a:lnTo>
                  <a:lnTo>
                    <a:pt x="2618" y="190"/>
                  </a:lnTo>
                  <a:lnTo>
                    <a:pt x="2616" y="189"/>
                  </a:lnTo>
                  <a:lnTo>
                    <a:pt x="2615" y="189"/>
                  </a:lnTo>
                  <a:lnTo>
                    <a:pt x="2614" y="187"/>
                  </a:lnTo>
                  <a:lnTo>
                    <a:pt x="2613" y="185"/>
                  </a:lnTo>
                  <a:lnTo>
                    <a:pt x="2611" y="184"/>
                  </a:lnTo>
                  <a:lnTo>
                    <a:pt x="2610" y="181"/>
                  </a:lnTo>
                  <a:lnTo>
                    <a:pt x="2609" y="180"/>
                  </a:lnTo>
                  <a:lnTo>
                    <a:pt x="2608" y="179"/>
                  </a:lnTo>
                  <a:lnTo>
                    <a:pt x="2606" y="179"/>
                  </a:lnTo>
                  <a:lnTo>
                    <a:pt x="2605" y="176"/>
                  </a:lnTo>
                  <a:lnTo>
                    <a:pt x="2604" y="176"/>
                  </a:lnTo>
                  <a:lnTo>
                    <a:pt x="2603" y="175"/>
                  </a:lnTo>
                  <a:lnTo>
                    <a:pt x="2603" y="173"/>
                  </a:lnTo>
                  <a:lnTo>
                    <a:pt x="2603" y="171"/>
                  </a:lnTo>
                  <a:lnTo>
                    <a:pt x="2603" y="170"/>
                  </a:lnTo>
                  <a:lnTo>
                    <a:pt x="2600" y="166"/>
                  </a:lnTo>
                  <a:lnTo>
                    <a:pt x="2596" y="164"/>
                  </a:lnTo>
                  <a:lnTo>
                    <a:pt x="2593" y="161"/>
                  </a:lnTo>
                  <a:lnTo>
                    <a:pt x="2588" y="160"/>
                  </a:lnTo>
                  <a:lnTo>
                    <a:pt x="2586" y="155"/>
                  </a:lnTo>
                  <a:lnTo>
                    <a:pt x="2585" y="150"/>
                  </a:lnTo>
                  <a:lnTo>
                    <a:pt x="2585" y="145"/>
                  </a:lnTo>
                  <a:lnTo>
                    <a:pt x="2585" y="144"/>
                  </a:lnTo>
                  <a:lnTo>
                    <a:pt x="2585" y="141"/>
                  </a:lnTo>
                  <a:lnTo>
                    <a:pt x="2585" y="140"/>
                  </a:lnTo>
                  <a:lnTo>
                    <a:pt x="2584" y="139"/>
                  </a:lnTo>
                  <a:lnTo>
                    <a:pt x="2584" y="138"/>
                  </a:lnTo>
                  <a:lnTo>
                    <a:pt x="2585" y="138"/>
                  </a:lnTo>
                  <a:lnTo>
                    <a:pt x="2585" y="138"/>
                  </a:lnTo>
                  <a:lnTo>
                    <a:pt x="2588" y="139"/>
                  </a:lnTo>
                  <a:lnTo>
                    <a:pt x="2589" y="140"/>
                  </a:lnTo>
                  <a:lnTo>
                    <a:pt x="2590" y="143"/>
                  </a:lnTo>
                  <a:lnTo>
                    <a:pt x="2593" y="145"/>
                  </a:lnTo>
                  <a:lnTo>
                    <a:pt x="2594" y="148"/>
                  </a:lnTo>
                  <a:lnTo>
                    <a:pt x="2594" y="148"/>
                  </a:lnTo>
                  <a:lnTo>
                    <a:pt x="2595" y="149"/>
                  </a:lnTo>
                  <a:lnTo>
                    <a:pt x="2598" y="149"/>
                  </a:lnTo>
                  <a:lnTo>
                    <a:pt x="2599" y="150"/>
                  </a:lnTo>
                  <a:lnTo>
                    <a:pt x="2599" y="149"/>
                  </a:lnTo>
                  <a:lnTo>
                    <a:pt x="2599" y="148"/>
                  </a:lnTo>
                  <a:lnTo>
                    <a:pt x="2598" y="146"/>
                  </a:lnTo>
                  <a:lnTo>
                    <a:pt x="2596" y="144"/>
                  </a:lnTo>
                  <a:lnTo>
                    <a:pt x="2596" y="143"/>
                  </a:lnTo>
                  <a:lnTo>
                    <a:pt x="2594" y="140"/>
                  </a:lnTo>
                  <a:lnTo>
                    <a:pt x="2591" y="139"/>
                  </a:lnTo>
                  <a:lnTo>
                    <a:pt x="2588" y="138"/>
                  </a:lnTo>
                  <a:lnTo>
                    <a:pt x="2588" y="135"/>
                  </a:lnTo>
                  <a:lnTo>
                    <a:pt x="2586" y="133"/>
                  </a:lnTo>
                  <a:lnTo>
                    <a:pt x="2586" y="130"/>
                  </a:lnTo>
                  <a:lnTo>
                    <a:pt x="2585" y="128"/>
                  </a:lnTo>
                  <a:lnTo>
                    <a:pt x="2584" y="125"/>
                  </a:lnTo>
                  <a:lnTo>
                    <a:pt x="2583" y="124"/>
                  </a:lnTo>
                  <a:lnTo>
                    <a:pt x="2584" y="124"/>
                  </a:lnTo>
                  <a:lnTo>
                    <a:pt x="2584" y="124"/>
                  </a:lnTo>
                  <a:lnTo>
                    <a:pt x="2585" y="125"/>
                  </a:lnTo>
                  <a:lnTo>
                    <a:pt x="2588" y="125"/>
                  </a:lnTo>
                  <a:lnTo>
                    <a:pt x="2589" y="127"/>
                  </a:lnTo>
                  <a:lnTo>
                    <a:pt x="2591" y="128"/>
                  </a:lnTo>
                  <a:lnTo>
                    <a:pt x="2594" y="130"/>
                  </a:lnTo>
                  <a:lnTo>
                    <a:pt x="2596" y="132"/>
                  </a:lnTo>
                  <a:lnTo>
                    <a:pt x="2599" y="133"/>
                  </a:lnTo>
                  <a:lnTo>
                    <a:pt x="2599" y="125"/>
                  </a:lnTo>
                  <a:lnTo>
                    <a:pt x="2598" y="124"/>
                  </a:lnTo>
                  <a:lnTo>
                    <a:pt x="2595" y="122"/>
                  </a:lnTo>
                  <a:lnTo>
                    <a:pt x="2594" y="120"/>
                  </a:lnTo>
                  <a:lnTo>
                    <a:pt x="2594" y="120"/>
                  </a:lnTo>
                  <a:lnTo>
                    <a:pt x="2590" y="119"/>
                  </a:lnTo>
                  <a:lnTo>
                    <a:pt x="2589" y="118"/>
                  </a:lnTo>
                  <a:lnTo>
                    <a:pt x="2588" y="115"/>
                  </a:lnTo>
                  <a:lnTo>
                    <a:pt x="2588" y="114"/>
                  </a:lnTo>
                  <a:lnTo>
                    <a:pt x="2588" y="113"/>
                  </a:lnTo>
                  <a:lnTo>
                    <a:pt x="2589" y="113"/>
                  </a:lnTo>
                  <a:lnTo>
                    <a:pt x="2591" y="113"/>
                  </a:lnTo>
                  <a:lnTo>
                    <a:pt x="2593" y="114"/>
                  </a:lnTo>
                  <a:lnTo>
                    <a:pt x="2593" y="114"/>
                  </a:lnTo>
                  <a:lnTo>
                    <a:pt x="2594" y="113"/>
                  </a:lnTo>
                  <a:lnTo>
                    <a:pt x="2594" y="110"/>
                  </a:lnTo>
                  <a:lnTo>
                    <a:pt x="2594" y="108"/>
                  </a:lnTo>
                  <a:lnTo>
                    <a:pt x="2594" y="108"/>
                  </a:lnTo>
                  <a:lnTo>
                    <a:pt x="2594" y="108"/>
                  </a:lnTo>
                  <a:lnTo>
                    <a:pt x="2594" y="107"/>
                  </a:lnTo>
                  <a:close/>
                  <a:moveTo>
                    <a:pt x="2266" y="63"/>
                  </a:moveTo>
                  <a:lnTo>
                    <a:pt x="2266" y="63"/>
                  </a:lnTo>
                  <a:lnTo>
                    <a:pt x="2268" y="64"/>
                  </a:lnTo>
                  <a:lnTo>
                    <a:pt x="2269" y="67"/>
                  </a:lnTo>
                  <a:lnTo>
                    <a:pt x="2270" y="69"/>
                  </a:lnTo>
                  <a:lnTo>
                    <a:pt x="2273" y="72"/>
                  </a:lnTo>
                  <a:lnTo>
                    <a:pt x="2274" y="72"/>
                  </a:lnTo>
                  <a:lnTo>
                    <a:pt x="2275" y="72"/>
                  </a:lnTo>
                  <a:lnTo>
                    <a:pt x="2276" y="71"/>
                  </a:lnTo>
                  <a:lnTo>
                    <a:pt x="2276" y="69"/>
                  </a:lnTo>
                  <a:lnTo>
                    <a:pt x="2278" y="68"/>
                  </a:lnTo>
                  <a:lnTo>
                    <a:pt x="2280" y="69"/>
                  </a:lnTo>
                  <a:lnTo>
                    <a:pt x="2281" y="72"/>
                  </a:lnTo>
                  <a:lnTo>
                    <a:pt x="2283" y="74"/>
                  </a:lnTo>
                  <a:lnTo>
                    <a:pt x="2284" y="77"/>
                  </a:lnTo>
                  <a:lnTo>
                    <a:pt x="2285" y="78"/>
                  </a:lnTo>
                  <a:lnTo>
                    <a:pt x="2285" y="79"/>
                  </a:lnTo>
                  <a:lnTo>
                    <a:pt x="2284" y="79"/>
                  </a:lnTo>
                  <a:lnTo>
                    <a:pt x="2284" y="81"/>
                  </a:lnTo>
                  <a:lnTo>
                    <a:pt x="2284" y="82"/>
                  </a:lnTo>
                  <a:lnTo>
                    <a:pt x="2284" y="84"/>
                  </a:lnTo>
                  <a:lnTo>
                    <a:pt x="2284" y="87"/>
                  </a:lnTo>
                  <a:lnTo>
                    <a:pt x="2286" y="88"/>
                  </a:lnTo>
                  <a:lnTo>
                    <a:pt x="2287" y="90"/>
                  </a:lnTo>
                  <a:lnTo>
                    <a:pt x="2290" y="93"/>
                  </a:lnTo>
                  <a:lnTo>
                    <a:pt x="2291" y="94"/>
                  </a:lnTo>
                  <a:lnTo>
                    <a:pt x="2291" y="94"/>
                  </a:lnTo>
                  <a:lnTo>
                    <a:pt x="2291" y="92"/>
                  </a:lnTo>
                  <a:lnTo>
                    <a:pt x="2291" y="89"/>
                  </a:lnTo>
                  <a:lnTo>
                    <a:pt x="2291" y="87"/>
                  </a:lnTo>
                  <a:lnTo>
                    <a:pt x="2290" y="84"/>
                  </a:lnTo>
                  <a:lnTo>
                    <a:pt x="2290" y="83"/>
                  </a:lnTo>
                  <a:lnTo>
                    <a:pt x="2291" y="82"/>
                  </a:lnTo>
                  <a:lnTo>
                    <a:pt x="2292" y="83"/>
                  </a:lnTo>
                  <a:lnTo>
                    <a:pt x="2295" y="85"/>
                  </a:lnTo>
                  <a:lnTo>
                    <a:pt x="2297" y="89"/>
                  </a:lnTo>
                  <a:lnTo>
                    <a:pt x="2299" y="92"/>
                  </a:lnTo>
                  <a:lnTo>
                    <a:pt x="2301" y="95"/>
                  </a:lnTo>
                  <a:lnTo>
                    <a:pt x="2304" y="98"/>
                  </a:lnTo>
                  <a:lnTo>
                    <a:pt x="2305" y="99"/>
                  </a:lnTo>
                  <a:lnTo>
                    <a:pt x="2307" y="100"/>
                  </a:lnTo>
                  <a:lnTo>
                    <a:pt x="2307" y="99"/>
                  </a:lnTo>
                  <a:lnTo>
                    <a:pt x="2309" y="93"/>
                  </a:lnTo>
                  <a:lnTo>
                    <a:pt x="2306" y="85"/>
                  </a:lnTo>
                  <a:lnTo>
                    <a:pt x="2302" y="77"/>
                  </a:lnTo>
                  <a:lnTo>
                    <a:pt x="2302" y="76"/>
                  </a:lnTo>
                  <a:lnTo>
                    <a:pt x="2301" y="73"/>
                  </a:lnTo>
                  <a:lnTo>
                    <a:pt x="2301" y="72"/>
                  </a:lnTo>
                  <a:lnTo>
                    <a:pt x="2302" y="69"/>
                  </a:lnTo>
                  <a:lnTo>
                    <a:pt x="2302" y="69"/>
                  </a:lnTo>
                  <a:lnTo>
                    <a:pt x="2306" y="71"/>
                  </a:lnTo>
                  <a:lnTo>
                    <a:pt x="2307" y="72"/>
                  </a:lnTo>
                  <a:lnTo>
                    <a:pt x="2310" y="76"/>
                  </a:lnTo>
                  <a:lnTo>
                    <a:pt x="2311" y="78"/>
                  </a:lnTo>
                  <a:lnTo>
                    <a:pt x="2312" y="82"/>
                  </a:lnTo>
                  <a:lnTo>
                    <a:pt x="2317" y="87"/>
                  </a:lnTo>
                  <a:lnTo>
                    <a:pt x="2319" y="89"/>
                  </a:lnTo>
                  <a:lnTo>
                    <a:pt x="2320" y="92"/>
                  </a:lnTo>
                  <a:lnTo>
                    <a:pt x="2322" y="94"/>
                  </a:lnTo>
                  <a:lnTo>
                    <a:pt x="2322" y="97"/>
                  </a:lnTo>
                  <a:lnTo>
                    <a:pt x="2322" y="99"/>
                  </a:lnTo>
                  <a:lnTo>
                    <a:pt x="2325" y="102"/>
                  </a:lnTo>
                  <a:lnTo>
                    <a:pt x="2327" y="104"/>
                  </a:lnTo>
                  <a:lnTo>
                    <a:pt x="2327" y="104"/>
                  </a:lnTo>
                  <a:lnTo>
                    <a:pt x="2327" y="104"/>
                  </a:lnTo>
                  <a:lnTo>
                    <a:pt x="2327" y="102"/>
                  </a:lnTo>
                  <a:lnTo>
                    <a:pt x="2330" y="104"/>
                  </a:lnTo>
                  <a:lnTo>
                    <a:pt x="2331" y="108"/>
                  </a:lnTo>
                  <a:lnTo>
                    <a:pt x="2334" y="112"/>
                  </a:lnTo>
                  <a:lnTo>
                    <a:pt x="2334" y="117"/>
                  </a:lnTo>
                  <a:lnTo>
                    <a:pt x="2335" y="120"/>
                  </a:lnTo>
                  <a:lnTo>
                    <a:pt x="2341" y="128"/>
                  </a:lnTo>
                  <a:lnTo>
                    <a:pt x="2344" y="130"/>
                  </a:lnTo>
                  <a:lnTo>
                    <a:pt x="2345" y="132"/>
                  </a:lnTo>
                  <a:lnTo>
                    <a:pt x="2347" y="133"/>
                  </a:lnTo>
                  <a:lnTo>
                    <a:pt x="2349" y="135"/>
                  </a:lnTo>
                  <a:lnTo>
                    <a:pt x="2351" y="135"/>
                  </a:lnTo>
                  <a:lnTo>
                    <a:pt x="2352" y="138"/>
                  </a:lnTo>
                  <a:lnTo>
                    <a:pt x="2354" y="140"/>
                  </a:lnTo>
                  <a:lnTo>
                    <a:pt x="2355" y="141"/>
                  </a:lnTo>
                  <a:lnTo>
                    <a:pt x="2356" y="143"/>
                  </a:lnTo>
                  <a:lnTo>
                    <a:pt x="2357" y="144"/>
                  </a:lnTo>
                  <a:lnTo>
                    <a:pt x="2358" y="145"/>
                  </a:lnTo>
                  <a:lnTo>
                    <a:pt x="2360" y="148"/>
                  </a:lnTo>
                  <a:lnTo>
                    <a:pt x="2361" y="149"/>
                  </a:lnTo>
                  <a:lnTo>
                    <a:pt x="2362" y="149"/>
                  </a:lnTo>
                  <a:lnTo>
                    <a:pt x="2363" y="150"/>
                  </a:lnTo>
                  <a:lnTo>
                    <a:pt x="2366" y="153"/>
                  </a:lnTo>
                  <a:lnTo>
                    <a:pt x="2366" y="155"/>
                  </a:lnTo>
                  <a:lnTo>
                    <a:pt x="2367" y="158"/>
                  </a:lnTo>
                  <a:lnTo>
                    <a:pt x="2368" y="159"/>
                  </a:lnTo>
                  <a:lnTo>
                    <a:pt x="2370" y="161"/>
                  </a:lnTo>
                  <a:lnTo>
                    <a:pt x="2370" y="163"/>
                  </a:lnTo>
                  <a:lnTo>
                    <a:pt x="2370" y="164"/>
                  </a:lnTo>
                  <a:lnTo>
                    <a:pt x="2368" y="165"/>
                  </a:lnTo>
                  <a:lnTo>
                    <a:pt x="2367" y="165"/>
                  </a:lnTo>
                  <a:lnTo>
                    <a:pt x="2365" y="165"/>
                  </a:lnTo>
                  <a:lnTo>
                    <a:pt x="2363" y="165"/>
                  </a:lnTo>
                  <a:lnTo>
                    <a:pt x="2361" y="164"/>
                  </a:lnTo>
                  <a:lnTo>
                    <a:pt x="2360" y="165"/>
                  </a:lnTo>
                  <a:lnTo>
                    <a:pt x="2358" y="166"/>
                  </a:lnTo>
                  <a:lnTo>
                    <a:pt x="2358" y="168"/>
                  </a:lnTo>
                  <a:lnTo>
                    <a:pt x="2358" y="169"/>
                  </a:lnTo>
                  <a:lnTo>
                    <a:pt x="2358" y="170"/>
                  </a:lnTo>
                  <a:lnTo>
                    <a:pt x="2357" y="174"/>
                  </a:lnTo>
                  <a:lnTo>
                    <a:pt x="2356" y="176"/>
                  </a:lnTo>
                  <a:lnTo>
                    <a:pt x="2357" y="179"/>
                  </a:lnTo>
                  <a:lnTo>
                    <a:pt x="2358" y="182"/>
                  </a:lnTo>
                  <a:lnTo>
                    <a:pt x="2358" y="186"/>
                  </a:lnTo>
                  <a:lnTo>
                    <a:pt x="2360" y="190"/>
                  </a:lnTo>
                  <a:lnTo>
                    <a:pt x="2360" y="194"/>
                  </a:lnTo>
                  <a:lnTo>
                    <a:pt x="2361" y="195"/>
                  </a:lnTo>
                  <a:lnTo>
                    <a:pt x="2360" y="196"/>
                  </a:lnTo>
                  <a:lnTo>
                    <a:pt x="2358" y="197"/>
                  </a:lnTo>
                  <a:lnTo>
                    <a:pt x="2358" y="200"/>
                  </a:lnTo>
                  <a:lnTo>
                    <a:pt x="2358" y="202"/>
                  </a:lnTo>
                  <a:lnTo>
                    <a:pt x="2358" y="206"/>
                  </a:lnTo>
                  <a:lnTo>
                    <a:pt x="2360" y="211"/>
                  </a:lnTo>
                  <a:lnTo>
                    <a:pt x="2361" y="216"/>
                  </a:lnTo>
                  <a:lnTo>
                    <a:pt x="2361" y="221"/>
                  </a:lnTo>
                  <a:lnTo>
                    <a:pt x="2361" y="224"/>
                  </a:lnTo>
                  <a:lnTo>
                    <a:pt x="2362" y="225"/>
                  </a:lnTo>
                  <a:lnTo>
                    <a:pt x="2361" y="227"/>
                  </a:lnTo>
                  <a:lnTo>
                    <a:pt x="2361" y="230"/>
                  </a:lnTo>
                  <a:lnTo>
                    <a:pt x="2361" y="233"/>
                  </a:lnTo>
                  <a:lnTo>
                    <a:pt x="2363" y="252"/>
                  </a:lnTo>
                  <a:lnTo>
                    <a:pt x="2366" y="271"/>
                  </a:lnTo>
                  <a:lnTo>
                    <a:pt x="2360" y="265"/>
                  </a:lnTo>
                  <a:lnTo>
                    <a:pt x="2356" y="257"/>
                  </a:lnTo>
                  <a:lnTo>
                    <a:pt x="2354" y="251"/>
                  </a:lnTo>
                  <a:lnTo>
                    <a:pt x="2354" y="248"/>
                  </a:lnTo>
                  <a:lnTo>
                    <a:pt x="2355" y="246"/>
                  </a:lnTo>
                  <a:lnTo>
                    <a:pt x="2356" y="243"/>
                  </a:lnTo>
                  <a:lnTo>
                    <a:pt x="2355" y="243"/>
                  </a:lnTo>
                  <a:lnTo>
                    <a:pt x="2354" y="243"/>
                  </a:lnTo>
                  <a:lnTo>
                    <a:pt x="2351" y="243"/>
                  </a:lnTo>
                  <a:lnTo>
                    <a:pt x="2350" y="243"/>
                  </a:lnTo>
                  <a:lnTo>
                    <a:pt x="2349" y="241"/>
                  </a:lnTo>
                  <a:lnTo>
                    <a:pt x="2346" y="238"/>
                  </a:lnTo>
                  <a:lnTo>
                    <a:pt x="2345" y="236"/>
                  </a:lnTo>
                  <a:lnTo>
                    <a:pt x="2344" y="233"/>
                  </a:lnTo>
                  <a:lnTo>
                    <a:pt x="2341" y="230"/>
                  </a:lnTo>
                  <a:lnTo>
                    <a:pt x="2339" y="227"/>
                  </a:lnTo>
                  <a:lnTo>
                    <a:pt x="2336" y="225"/>
                  </a:lnTo>
                  <a:lnTo>
                    <a:pt x="2335" y="224"/>
                  </a:lnTo>
                  <a:lnTo>
                    <a:pt x="2332" y="220"/>
                  </a:lnTo>
                  <a:lnTo>
                    <a:pt x="2330" y="216"/>
                  </a:lnTo>
                  <a:lnTo>
                    <a:pt x="2327" y="214"/>
                  </a:lnTo>
                  <a:lnTo>
                    <a:pt x="2327" y="211"/>
                  </a:lnTo>
                  <a:lnTo>
                    <a:pt x="2329" y="210"/>
                  </a:lnTo>
                  <a:lnTo>
                    <a:pt x="2330" y="210"/>
                  </a:lnTo>
                  <a:lnTo>
                    <a:pt x="2331" y="210"/>
                  </a:lnTo>
                  <a:lnTo>
                    <a:pt x="2331" y="210"/>
                  </a:lnTo>
                  <a:lnTo>
                    <a:pt x="2332" y="211"/>
                  </a:lnTo>
                  <a:lnTo>
                    <a:pt x="2334" y="211"/>
                  </a:lnTo>
                  <a:lnTo>
                    <a:pt x="2335" y="211"/>
                  </a:lnTo>
                  <a:lnTo>
                    <a:pt x="2336" y="211"/>
                  </a:lnTo>
                  <a:lnTo>
                    <a:pt x="2336" y="210"/>
                  </a:lnTo>
                  <a:lnTo>
                    <a:pt x="2336" y="209"/>
                  </a:lnTo>
                  <a:lnTo>
                    <a:pt x="2335" y="205"/>
                  </a:lnTo>
                  <a:lnTo>
                    <a:pt x="2332" y="201"/>
                  </a:lnTo>
                  <a:lnTo>
                    <a:pt x="2330" y="197"/>
                  </a:lnTo>
                  <a:lnTo>
                    <a:pt x="2327" y="197"/>
                  </a:lnTo>
                  <a:lnTo>
                    <a:pt x="2326" y="197"/>
                  </a:lnTo>
                  <a:lnTo>
                    <a:pt x="2324" y="196"/>
                  </a:lnTo>
                  <a:lnTo>
                    <a:pt x="2322" y="192"/>
                  </a:lnTo>
                  <a:lnTo>
                    <a:pt x="2320" y="190"/>
                  </a:lnTo>
                  <a:lnTo>
                    <a:pt x="2317" y="186"/>
                  </a:lnTo>
                  <a:lnTo>
                    <a:pt x="2315" y="182"/>
                  </a:lnTo>
                  <a:lnTo>
                    <a:pt x="2314" y="180"/>
                  </a:lnTo>
                  <a:lnTo>
                    <a:pt x="2314" y="178"/>
                  </a:lnTo>
                  <a:lnTo>
                    <a:pt x="2314" y="176"/>
                  </a:lnTo>
                  <a:lnTo>
                    <a:pt x="2314" y="175"/>
                  </a:lnTo>
                  <a:lnTo>
                    <a:pt x="2315" y="175"/>
                  </a:lnTo>
                  <a:lnTo>
                    <a:pt x="2316" y="175"/>
                  </a:lnTo>
                  <a:lnTo>
                    <a:pt x="2319" y="175"/>
                  </a:lnTo>
                  <a:lnTo>
                    <a:pt x="2320" y="175"/>
                  </a:lnTo>
                  <a:lnTo>
                    <a:pt x="2321" y="175"/>
                  </a:lnTo>
                  <a:lnTo>
                    <a:pt x="2322" y="174"/>
                  </a:lnTo>
                  <a:lnTo>
                    <a:pt x="2322" y="171"/>
                  </a:lnTo>
                  <a:lnTo>
                    <a:pt x="2322" y="169"/>
                  </a:lnTo>
                  <a:lnTo>
                    <a:pt x="2322" y="168"/>
                  </a:lnTo>
                  <a:lnTo>
                    <a:pt x="2324" y="166"/>
                  </a:lnTo>
                  <a:lnTo>
                    <a:pt x="2326" y="166"/>
                  </a:lnTo>
                  <a:lnTo>
                    <a:pt x="2327" y="168"/>
                  </a:lnTo>
                  <a:lnTo>
                    <a:pt x="2330" y="168"/>
                  </a:lnTo>
                  <a:lnTo>
                    <a:pt x="2332" y="168"/>
                  </a:lnTo>
                  <a:lnTo>
                    <a:pt x="2334" y="168"/>
                  </a:lnTo>
                  <a:lnTo>
                    <a:pt x="2334" y="166"/>
                  </a:lnTo>
                  <a:lnTo>
                    <a:pt x="2334" y="164"/>
                  </a:lnTo>
                  <a:lnTo>
                    <a:pt x="2334" y="160"/>
                  </a:lnTo>
                  <a:lnTo>
                    <a:pt x="2332" y="156"/>
                  </a:lnTo>
                  <a:lnTo>
                    <a:pt x="2332" y="153"/>
                  </a:lnTo>
                  <a:lnTo>
                    <a:pt x="2330" y="150"/>
                  </a:lnTo>
                  <a:lnTo>
                    <a:pt x="2329" y="150"/>
                  </a:lnTo>
                  <a:lnTo>
                    <a:pt x="2329" y="150"/>
                  </a:lnTo>
                  <a:lnTo>
                    <a:pt x="2327" y="151"/>
                  </a:lnTo>
                  <a:lnTo>
                    <a:pt x="2327" y="153"/>
                  </a:lnTo>
                  <a:lnTo>
                    <a:pt x="2327" y="153"/>
                  </a:lnTo>
                  <a:lnTo>
                    <a:pt x="2327" y="154"/>
                  </a:lnTo>
                  <a:lnTo>
                    <a:pt x="2327" y="156"/>
                  </a:lnTo>
                  <a:lnTo>
                    <a:pt x="2326" y="158"/>
                  </a:lnTo>
                  <a:lnTo>
                    <a:pt x="2326" y="160"/>
                  </a:lnTo>
                  <a:lnTo>
                    <a:pt x="2326" y="160"/>
                  </a:lnTo>
                  <a:lnTo>
                    <a:pt x="2325" y="160"/>
                  </a:lnTo>
                  <a:lnTo>
                    <a:pt x="2324" y="156"/>
                  </a:lnTo>
                  <a:lnTo>
                    <a:pt x="2322" y="154"/>
                  </a:lnTo>
                  <a:lnTo>
                    <a:pt x="2321" y="151"/>
                  </a:lnTo>
                  <a:lnTo>
                    <a:pt x="2320" y="150"/>
                  </a:lnTo>
                  <a:lnTo>
                    <a:pt x="2319" y="149"/>
                  </a:lnTo>
                  <a:lnTo>
                    <a:pt x="2316" y="149"/>
                  </a:lnTo>
                  <a:lnTo>
                    <a:pt x="2315" y="150"/>
                  </a:lnTo>
                  <a:lnTo>
                    <a:pt x="2315" y="150"/>
                  </a:lnTo>
                  <a:lnTo>
                    <a:pt x="2315" y="154"/>
                  </a:lnTo>
                  <a:lnTo>
                    <a:pt x="2316" y="156"/>
                  </a:lnTo>
                  <a:lnTo>
                    <a:pt x="2317" y="159"/>
                  </a:lnTo>
                  <a:lnTo>
                    <a:pt x="2317" y="163"/>
                  </a:lnTo>
                  <a:lnTo>
                    <a:pt x="2317" y="164"/>
                  </a:lnTo>
                  <a:lnTo>
                    <a:pt x="2316" y="165"/>
                  </a:lnTo>
                  <a:lnTo>
                    <a:pt x="2315" y="165"/>
                  </a:lnTo>
                  <a:lnTo>
                    <a:pt x="2312" y="165"/>
                  </a:lnTo>
                  <a:lnTo>
                    <a:pt x="2311" y="166"/>
                  </a:lnTo>
                  <a:lnTo>
                    <a:pt x="2309" y="166"/>
                  </a:lnTo>
                  <a:lnTo>
                    <a:pt x="2307" y="165"/>
                  </a:lnTo>
                  <a:lnTo>
                    <a:pt x="2305" y="163"/>
                  </a:lnTo>
                  <a:lnTo>
                    <a:pt x="2304" y="160"/>
                  </a:lnTo>
                  <a:lnTo>
                    <a:pt x="2302" y="158"/>
                  </a:lnTo>
                  <a:lnTo>
                    <a:pt x="2301" y="154"/>
                  </a:lnTo>
                  <a:lnTo>
                    <a:pt x="2299" y="150"/>
                  </a:lnTo>
                  <a:lnTo>
                    <a:pt x="2291" y="139"/>
                  </a:lnTo>
                  <a:lnTo>
                    <a:pt x="2284" y="128"/>
                  </a:lnTo>
                  <a:lnTo>
                    <a:pt x="2283" y="125"/>
                  </a:lnTo>
                  <a:lnTo>
                    <a:pt x="2283" y="122"/>
                  </a:lnTo>
                  <a:lnTo>
                    <a:pt x="2283" y="119"/>
                  </a:lnTo>
                  <a:lnTo>
                    <a:pt x="2284" y="117"/>
                  </a:lnTo>
                  <a:lnTo>
                    <a:pt x="2283" y="113"/>
                  </a:lnTo>
                  <a:lnTo>
                    <a:pt x="2281" y="109"/>
                  </a:lnTo>
                  <a:lnTo>
                    <a:pt x="2274" y="102"/>
                  </a:lnTo>
                  <a:lnTo>
                    <a:pt x="2271" y="99"/>
                  </a:lnTo>
                  <a:lnTo>
                    <a:pt x="2270" y="97"/>
                  </a:lnTo>
                  <a:lnTo>
                    <a:pt x="2269" y="94"/>
                  </a:lnTo>
                  <a:lnTo>
                    <a:pt x="2269" y="92"/>
                  </a:lnTo>
                  <a:lnTo>
                    <a:pt x="2268" y="89"/>
                  </a:lnTo>
                  <a:lnTo>
                    <a:pt x="2265" y="83"/>
                  </a:lnTo>
                  <a:lnTo>
                    <a:pt x="2261" y="76"/>
                  </a:lnTo>
                  <a:lnTo>
                    <a:pt x="2260" y="69"/>
                  </a:lnTo>
                  <a:lnTo>
                    <a:pt x="2260" y="67"/>
                  </a:lnTo>
                  <a:lnTo>
                    <a:pt x="2263" y="64"/>
                  </a:lnTo>
                  <a:lnTo>
                    <a:pt x="2265" y="64"/>
                  </a:lnTo>
                  <a:lnTo>
                    <a:pt x="2266" y="63"/>
                  </a:lnTo>
                  <a:close/>
                  <a:moveTo>
                    <a:pt x="2317" y="54"/>
                  </a:moveTo>
                  <a:lnTo>
                    <a:pt x="2319" y="54"/>
                  </a:lnTo>
                  <a:lnTo>
                    <a:pt x="2320" y="56"/>
                  </a:lnTo>
                  <a:lnTo>
                    <a:pt x="2321" y="57"/>
                  </a:lnTo>
                  <a:lnTo>
                    <a:pt x="2322" y="59"/>
                  </a:lnTo>
                  <a:lnTo>
                    <a:pt x="2324" y="61"/>
                  </a:lnTo>
                  <a:lnTo>
                    <a:pt x="2325" y="63"/>
                  </a:lnTo>
                  <a:lnTo>
                    <a:pt x="2326" y="66"/>
                  </a:lnTo>
                  <a:lnTo>
                    <a:pt x="2327" y="68"/>
                  </a:lnTo>
                  <a:lnTo>
                    <a:pt x="2329" y="69"/>
                  </a:lnTo>
                  <a:lnTo>
                    <a:pt x="2331" y="72"/>
                  </a:lnTo>
                  <a:lnTo>
                    <a:pt x="2334" y="74"/>
                  </a:lnTo>
                  <a:lnTo>
                    <a:pt x="2335" y="76"/>
                  </a:lnTo>
                  <a:lnTo>
                    <a:pt x="2336" y="76"/>
                  </a:lnTo>
                  <a:lnTo>
                    <a:pt x="2336" y="74"/>
                  </a:lnTo>
                  <a:lnTo>
                    <a:pt x="2337" y="73"/>
                  </a:lnTo>
                  <a:lnTo>
                    <a:pt x="2337" y="72"/>
                  </a:lnTo>
                  <a:lnTo>
                    <a:pt x="2337" y="72"/>
                  </a:lnTo>
                  <a:lnTo>
                    <a:pt x="2337" y="71"/>
                  </a:lnTo>
                  <a:lnTo>
                    <a:pt x="2339" y="71"/>
                  </a:lnTo>
                  <a:lnTo>
                    <a:pt x="2340" y="72"/>
                  </a:lnTo>
                  <a:lnTo>
                    <a:pt x="2342" y="74"/>
                  </a:lnTo>
                  <a:lnTo>
                    <a:pt x="2344" y="74"/>
                  </a:lnTo>
                  <a:lnTo>
                    <a:pt x="2344" y="74"/>
                  </a:lnTo>
                  <a:lnTo>
                    <a:pt x="2344" y="74"/>
                  </a:lnTo>
                  <a:lnTo>
                    <a:pt x="2344" y="73"/>
                  </a:lnTo>
                  <a:lnTo>
                    <a:pt x="2342" y="72"/>
                  </a:lnTo>
                  <a:lnTo>
                    <a:pt x="2342" y="72"/>
                  </a:lnTo>
                  <a:lnTo>
                    <a:pt x="2342" y="71"/>
                  </a:lnTo>
                  <a:lnTo>
                    <a:pt x="2342" y="68"/>
                  </a:lnTo>
                  <a:lnTo>
                    <a:pt x="2344" y="67"/>
                  </a:lnTo>
                  <a:lnTo>
                    <a:pt x="2344" y="66"/>
                  </a:lnTo>
                  <a:lnTo>
                    <a:pt x="2345" y="66"/>
                  </a:lnTo>
                  <a:lnTo>
                    <a:pt x="2346" y="67"/>
                  </a:lnTo>
                  <a:lnTo>
                    <a:pt x="2349" y="67"/>
                  </a:lnTo>
                  <a:lnTo>
                    <a:pt x="2351" y="69"/>
                  </a:lnTo>
                  <a:lnTo>
                    <a:pt x="2354" y="72"/>
                  </a:lnTo>
                  <a:lnTo>
                    <a:pt x="2355" y="76"/>
                  </a:lnTo>
                  <a:lnTo>
                    <a:pt x="2356" y="78"/>
                  </a:lnTo>
                  <a:lnTo>
                    <a:pt x="2356" y="81"/>
                  </a:lnTo>
                  <a:lnTo>
                    <a:pt x="2356" y="82"/>
                  </a:lnTo>
                  <a:lnTo>
                    <a:pt x="2356" y="84"/>
                  </a:lnTo>
                  <a:lnTo>
                    <a:pt x="2356" y="85"/>
                  </a:lnTo>
                  <a:lnTo>
                    <a:pt x="2357" y="88"/>
                  </a:lnTo>
                  <a:lnTo>
                    <a:pt x="2357" y="89"/>
                  </a:lnTo>
                  <a:lnTo>
                    <a:pt x="2360" y="89"/>
                  </a:lnTo>
                  <a:lnTo>
                    <a:pt x="2360" y="89"/>
                  </a:lnTo>
                  <a:lnTo>
                    <a:pt x="2361" y="88"/>
                  </a:lnTo>
                  <a:lnTo>
                    <a:pt x="2360" y="87"/>
                  </a:lnTo>
                  <a:lnTo>
                    <a:pt x="2360" y="85"/>
                  </a:lnTo>
                  <a:lnTo>
                    <a:pt x="2360" y="83"/>
                  </a:lnTo>
                  <a:lnTo>
                    <a:pt x="2360" y="82"/>
                  </a:lnTo>
                  <a:lnTo>
                    <a:pt x="2360" y="81"/>
                  </a:lnTo>
                  <a:lnTo>
                    <a:pt x="2361" y="79"/>
                  </a:lnTo>
                  <a:lnTo>
                    <a:pt x="2362" y="79"/>
                  </a:lnTo>
                  <a:lnTo>
                    <a:pt x="2365" y="79"/>
                  </a:lnTo>
                  <a:lnTo>
                    <a:pt x="2373" y="87"/>
                  </a:lnTo>
                  <a:lnTo>
                    <a:pt x="2375" y="90"/>
                  </a:lnTo>
                  <a:lnTo>
                    <a:pt x="2377" y="92"/>
                  </a:lnTo>
                  <a:lnTo>
                    <a:pt x="2380" y="93"/>
                  </a:lnTo>
                  <a:lnTo>
                    <a:pt x="2381" y="95"/>
                  </a:lnTo>
                  <a:lnTo>
                    <a:pt x="2385" y="97"/>
                  </a:lnTo>
                  <a:lnTo>
                    <a:pt x="2387" y="98"/>
                  </a:lnTo>
                  <a:lnTo>
                    <a:pt x="2391" y="99"/>
                  </a:lnTo>
                  <a:lnTo>
                    <a:pt x="2393" y="100"/>
                  </a:lnTo>
                  <a:lnTo>
                    <a:pt x="2395" y="103"/>
                  </a:lnTo>
                  <a:lnTo>
                    <a:pt x="2398" y="104"/>
                  </a:lnTo>
                  <a:lnTo>
                    <a:pt x="2400" y="107"/>
                  </a:lnTo>
                  <a:lnTo>
                    <a:pt x="2400" y="109"/>
                  </a:lnTo>
                  <a:lnTo>
                    <a:pt x="2400" y="110"/>
                  </a:lnTo>
                  <a:lnTo>
                    <a:pt x="2398" y="110"/>
                  </a:lnTo>
                  <a:lnTo>
                    <a:pt x="2398" y="112"/>
                  </a:lnTo>
                  <a:lnTo>
                    <a:pt x="2398" y="113"/>
                  </a:lnTo>
                  <a:lnTo>
                    <a:pt x="2398" y="114"/>
                  </a:lnTo>
                  <a:lnTo>
                    <a:pt x="2400" y="115"/>
                  </a:lnTo>
                  <a:lnTo>
                    <a:pt x="2401" y="119"/>
                  </a:lnTo>
                  <a:lnTo>
                    <a:pt x="2402" y="120"/>
                  </a:lnTo>
                  <a:lnTo>
                    <a:pt x="2402" y="123"/>
                  </a:lnTo>
                  <a:lnTo>
                    <a:pt x="2402" y="123"/>
                  </a:lnTo>
                  <a:lnTo>
                    <a:pt x="2401" y="124"/>
                  </a:lnTo>
                  <a:lnTo>
                    <a:pt x="2401" y="125"/>
                  </a:lnTo>
                  <a:lnTo>
                    <a:pt x="2401" y="127"/>
                  </a:lnTo>
                  <a:lnTo>
                    <a:pt x="2398" y="129"/>
                  </a:lnTo>
                  <a:lnTo>
                    <a:pt x="2398" y="132"/>
                  </a:lnTo>
                  <a:lnTo>
                    <a:pt x="2398" y="134"/>
                  </a:lnTo>
                  <a:lnTo>
                    <a:pt x="2397" y="138"/>
                  </a:lnTo>
                  <a:lnTo>
                    <a:pt x="2397" y="140"/>
                  </a:lnTo>
                  <a:lnTo>
                    <a:pt x="2396" y="143"/>
                  </a:lnTo>
                  <a:lnTo>
                    <a:pt x="2396" y="145"/>
                  </a:lnTo>
                  <a:lnTo>
                    <a:pt x="2395" y="146"/>
                  </a:lnTo>
                  <a:lnTo>
                    <a:pt x="2393" y="148"/>
                  </a:lnTo>
                  <a:lnTo>
                    <a:pt x="2392" y="148"/>
                  </a:lnTo>
                  <a:lnTo>
                    <a:pt x="2390" y="148"/>
                  </a:lnTo>
                  <a:lnTo>
                    <a:pt x="2387" y="146"/>
                  </a:lnTo>
                  <a:lnTo>
                    <a:pt x="2385" y="145"/>
                  </a:lnTo>
                  <a:lnTo>
                    <a:pt x="2382" y="143"/>
                  </a:lnTo>
                  <a:lnTo>
                    <a:pt x="2381" y="141"/>
                  </a:lnTo>
                  <a:lnTo>
                    <a:pt x="2378" y="139"/>
                  </a:lnTo>
                  <a:lnTo>
                    <a:pt x="2375" y="136"/>
                  </a:lnTo>
                  <a:lnTo>
                    <a:pt x="2371" y="134"/>
                  </a:lnTo>
                  <a:lnTo>
                    <a:pt x="2367" y="132"/>
                  </a:lnTo>
                  <a:lnTo>
                    <a:pt x="2360" y="130"/>
                  </a:lnTo>
                  <a:lnTo>
                    <a:pt x="2351" y="128"/>
                  </a:lnTo>
                  <a:lnTo>
                    <a:pt x="2342" y="122"/>
                  </a:lnTo>
                  <a:lnTo>
                    <a:pt x="2342" y="119"/>
                  </a:lnTo>
                  <a:lnTo>
                    <a:pt x="2341" y="118"/>
                  </a:lnTo>
                  <a:lnTo>
                    <a:pt x="2340" y="115"/>
                  </a:lnTo>
                  <a:lnTo>
                    <a:pt x="2340" y="114"/>
                  </a:lnTo>
                  <a:lnTo>
                    <a:pt x="2339" y="112"/>
                  </a:lnTo>
                  <a:lnTo>
                    <a:pt x="2340" y="110"/>
                  </a:lnTo>
                  <a:lnTo>
                    <a:pt x="2346" y="113"/>
                  </a:lnTo>
                  <a:lnTo>
                    <a:pt x="2346" y="113"/>
                  </a:lnTo>
                  <a:lnTo>
                    <a:pt x="2346" y="112"/>
                  </a:lnTo>
                  <a:lnTo>
                    <a:pt x="2345" y="110"/>
                  </a:lnTo>
                  <a:lnTo>
                    <a:pt x="2345" y="109"/>
                  </a:lnTo>
                  <a:lnTo>
                    <a:pt x="2345" y="108"/>
                  </a:lnTo>
                  <a:lnTo>
                    <a:pt x="2346" y="108"/>
                  </a:lnTo>
                  <a:lnTo>
                    <a:pt x="2347" y="108"/>
                  </a:lnTo>
                  <a:lnTo>
                    <a:pt x="2349" y="109"/>
                  </a:lnTo>
                  <a:lnTo>
                    <a:pt x="2349" y="109"/>
                  </a:lnTo>
                  <a:lnTo>
                    <a:pt x="2350" y="108"/>
                  </a:lnTo>
                  <a:lnTo>
                    <a:pt x="2349" y="108"/>
                  </a:lnTo>
                  <a:lnTo>
                    <a:pt x="2349" y="105"/>
                  </a:lnTo>
                  <a:lnTo>
                    <a:pt x="2347" y="103"/>
                  </a:lnTo>
                  <a:lnTo>
                    <a:pt x="2346" y="100"/>
                  </a:lnTo>
                  <a:lnTo>
                    <a:pt x="2345" y="99"/>
                  </a:lnTo>
                  <a:lnTo>
                    <a:pt x="2342" y="98"/>
                  </a:lnTo>
                  <a:lnTo>
                    <a:pt x="2341" y="98"/>
                  </a:lnTo>
                  <a:lnTo>
                    <a:pt x="2339" y="98"/>
                  </a:lnTo>
                  <a:lnTo>
                    <a:pt x="2337" y="98"/>
                  </a:lnTo>
                  <a:lnTo>
                    <a:pt x="2336" y="99"/>
                  </a:lnTo>
                  <a:lnTo>
                    <a:pt x="2335" y="100"/>
                  </a:lnTo>
                  <a:lnTo>
                    <a:pt x="2334" y="100"/>
                  </a:lnTo>
                  <a:lnTo>
                    <a:pt x="2332" y="102"/>
                  </a:lnTo>
                  <a:lnTo>
                    <a:pt x="2331" y="102"/>
                  </a:lnTo>
                  <a:lnTo>
                    <a:pt x="2329" y="100"/>
                  </a:lnTo>
                  <a:lnTo>
                    <a:pt x="2327" y="100"/>
                  </a:lnTo>
                  <a:lnTo>
                    <a:pt x="2326" y="100"/>
                  </a:lnTo>
                  <a:lnTo>
                    <a:pt x="2326" y="99"/>
                  </a:lnTo>
                  <a:lnTo>
                    <a:pt x="2325" y="98"/>
                  </a:lnTo>
                  <a:lnTo>
                    <a:pt x="2324" y="95"/>
                  </a:lnTo>
                  <a:lnTo>
                    <a:pt x="2322" y="94"/>
                  </a:lnTo>
                  <a:lnTo>
                    <a:pt x="2321" y="92"/>
                  </a:lnTo>
                  <a:lnTo>
                    <a:pt x="2320" y="89"/>
                  </a:lnTo>
                  <a:lnTo>
                    <a:pt x="2317" y="87"/>
                  </a:lnTo>
                  <a:lnTo>
                    <a:pt x="2317" y="87"/>
                  </a:lnTo>
                  <a:lnTo>
                    <a:pt x="2319" y="85"/>
                  </a:lnTo>
                  <a:lnTo>
                    <a:pt x="2319" y="85"/>
                  </a:lnTo>
                  <a:lnTo>
                    <a:pt x="2320" y="84"/>
                  </a:lnTo>
                  <a:lnTo>
                    <a:pt x="2321" y="84"/>
                  </a:lnTo>
                  <a:lnTo>
                    <a:pt x="2320" y="83"/>
                  </a:lnTo>
                  <a:lnTo>
                    <a:pt x="2319" y="81"/>
                  </a:lnTo>
                  <a:lnTo>
                    <a:pt x="2316" y="78"/>
                  </a:lnTo>
                  <a:lnTo>
                    <a:pt x="2314" y="76"/>
                  </a:lnTo>
                  <a:lnTo>
                    <a:pt x="2312" y="74"/>
                  </a:lnTo>
                  <a:lnTo>
                    <a:pt x="2311" y="74"/>
                  </a:lnTo>
                  <a:lnTo>
                    <a:pt x="2309" y="73"/>
                  </a:lnTo>
                  <a:lnTo>
                    <a:pt x="2307" y="72"/>
                  </a:lnTo>
                  <a:lnTo>
                    <a:pt x="2306" y="69"/>
                  </a:lnTo>
                  <a:lnTo>
                    <a:pt x="2306" y="68"/>
                  </a:lnTo>
                  <a:lnTo>
                    <a:pt x="2307" y="67"/>
                  </a:lnTo>
                  <a:lnTo>
                    <a:pt x="2307" y="66"/>
                  </a:lnTo>
                  <a:lnTo>
                    <a:pt x="2309" y="66"/>
                  </a:lnTo>
                  <a:lnTo>
                    <a:pt x="2310" y="66"/>
                  </a:lnTo>
                  <a:lnTo>
                    <a:pt x="2311" y="67"/>
                  </a:lnTo>
                  <a:lnTo>
                    <a:pt x="2314" y="68"/>
                  </a:lnTo>
                  <a:lnTo>
                    <a:pt x="2315" y="69"/>
                  </a:lnTo>
                  <a:lnTo>
                    <a:pt x="2317" y="71"/>
                  </a:lnTo>
                  <a:lnTo>
                    <a:pt x="2317" y="71"/>
                  </a:lnTo>
                  <a:lnTo>
                    <a:pt x="2319" y="71"/>
                  </a:lnTo>
                  <a:lnTo>
                    <a:pt x="2319" y="69"/>
                  </a:lnTo>
                  <a:lnTo>
                    <a:pt x="2319" y="68"/>
                  </a:lnTo>
                  <a:lnTo>
                    <a:pt x="2319" y="67"/>
                  </a:lnTo>
                  <a:lnTo>
                    <a:pt x="2317" y="64"/>
                  </a:lnTo>
                  <a:lnTo>
                    <a:pt x="2317" y="63"/>
                  </a:lnTo>
                  <a:lnTo>
                    <a:pt x="2316" y="62"/>
                  </a:lnTo>
                  <a:lnTo>
                    <a:pt x="2316" y="62"/>
                  </a:lnTo>
                  <a:lnTo>
                    <a:pt x="2317" y="61"/>
                  </a:lnTo>
                  <a:lnTo>
                    <a:pt x="2317" y="59"/>
                  </a:lnTo>
                  <a:lnTo>
                    <a:pt x="2317" y="58"/>
                  </a:lnTo>
                  <a:lnTo>
                    <a:pt x="2317" y="56"/>
                  </a:lnTo>
                  <a:lnTo>
                    <a:pt x="2317" y="54"/>
                  </a:lnTo>
                  <a:lnTo>
                    <a:pt x="2317" y="54"/>
                  </a:lnTo>
                  <a:close/>
                  <a:moveTo>
                    <a:pt x="2305" y="41"/>
                  </a:moveTo>
                  <a:lnTo>
                    <a:pt x="2306" y="41"/>
                  </a:lnTo>
                  <a:lnTo>
                    <a:pt x="2307" y="42"/>
                  </a:lnTo>
                  <a:lnTo>
                    <a:pt x="2309" y="43"/>
                  </a:lnTo>
                  <a:lnTo>
                    <a:pt x="2311" y="44"/>
                  </a:lnTo>
                  <a:lnTo>
                    <a:pt x="2315" y="48"/>
                  </a:lnTo>
                  <a:lnTo>
                    <a:pt x="2315" y="49"/>
                  </a:lnTo>
                  <a:lnTo>
                    <a:pt x="2314" y="49"/>
                  </a:lnTo>
                  <a:lnTo>
                    <a:pt x="2312" y="48"/>
                  </a:lnTo>
                  <a:lnTo>
                    <a:pt x="2310" y="47"/>
                  </a:lnTo>
                  <a:lnTo>
                    <a:pt x="2307" y="46"/>
                  </a:lnTo>
                  <a:lnTo>
                    <a:pt x="2306" y="46"/>
                  </a:lnTo>
                  <a:lnTo>
                    <a:pt x="2305" y="44"/>
                  </a:lnTo>
                  <a:lnTo>
                    <a:pt x="2304" y="43"/>
                  </a:lnTo>
                  <a:lnTo>
                    <a:pt x="2304" y="42"/>
                  </a:lnTo>
                  <a:lnTo>
                    <a:pt x="2304" y="42"/>
                  </a:lnTo>
                  <a:lnTo>
                    <a:pt x="2305" y="41"/>
                  </a:lnTo>
                  <a:close/>
                  <a:moveTo>
                    <a:pt x="359" y="0"/>
                  </a:moveTo>
                  <a:lnTo>
                    <a:pt x="363" y="1"/>
                  </a:lnTo>
                  <a:lnTo>
                    <a:pt x="364" y="6"/>
                  </a:lnTo>
                  <a:lnTo>
                    <a:pt x="363" y="12"/>
                  </a:lnTo>
                  <a:lnTo>
                    <a:pt x="362" y="18"/>
                  </a:lnTo>
                  <a:lnTo>
                    <a:pt x="360" y="25"/>
                  </a:lnTo>
                  <a:lnTo>
                    <a:pt x="360" y="28"/>
                  </a:lnTo>
                  <a:lnTo>
                    <a:pt x="360" y="31"/>
                  </a:lnTo>
                  <a:lnTo>
                    <a:pt x="360" y="33"/>
                  </a:lnTo>
                  <a:lnTo>
                    <a:pt x="360" y="36"/>
                  </a:lnTo>
                  <a:lnTo>
                    <a:pt x="360" y="38"/>
                  </a:lnTo>
                  <a:lnTo>
                    <a:pt x="359" y="41"/>
                  </a:lnTo>
                  <a:lnTo>
                    <a:pt x="359" y="43"/>
                  </a:lnTo>
                  <a:lnTo>
                    <a:pt x="360" y="44"/>
                  </a:lnTo>
                  <a:lnTo>
                    <a:pt x="363" y="46"/>
                  </a:lnTo>
                  <a:lnTo>
                    <a:pt x="365" y="46"/>
                  </a:lnTo>
                  <a:lnTo>
                    <a:pt x="368" y="47"/>
                  </a:lnTo>
                  <a:lnTo>
                    <a:pt x="370" y="48"/>
                  </a:lnTo>
                  <a:lnTo>
                    <a:pt x="372" y="51"/>
                  </a:lnTo>
                  <a:lnTo>
                    <a:pt x="373" y="53"/>
                  </a:lnTo>
                  <a:lnTo>
                    <a:pt x="374" y="54"/>
                  </a:lnTo>
                  <a:lnTo>
                    <a:pt x="377" y="57"/>
                  </a:lnTo>
                  <a:lnTo>
                    <a:pt x="378" y="57"/>
                  </a:lnTo>
                  <a:lnTo>
                    <a:pt x="380" y="57"/>
                  </a:lnTo>
                  <a:lnTo>
                    <a:pt x="383" y="56"/>
                  </a:lnTo>
                  <a:lnTo>
                    <a:pt x="384" y="54"/>
                  </a:lnTo>
                  <a:lnTo>
                    <a:pt x="387" y="52"/>
                  </a:lnTo>
                  <a:lnTo>
                    <a:pt x="388" y="48"/>
                  </a:lnTo>
                  <a:lnTo>
                    <a:pt x="390" y="46"/>
                  </a:lnTo>
                  <a:lnTo>
                    <a:pt x="393" y="44"/>
                  </a:lnTo>
                  <a:lnTo>
                    <a:pt x="396" y="43"/>
                  </a:lnTo>
                  <a:lnTo>
                    <a:pt x="405" y="44"/>
                  </a:lnTo>
                  <a:lnTo>
                    <a:pt x="410" y="48"/>
                  </a:lnTo>
                  <a:lnTo>
                    <a:pt x="411" y="54"/>
                  </a:lnTo>
                  <a:lnTo>
                    <a:pt x="410" y="63"/>
                  </a:lnTo>
                  <a:lnTo>
                    <a:pt x="408" y="73"/>
                  </a:lnTo>
                  <a:lnTo>
                    <a:pt x="403" y="82"/>
                  </a:lnTo>
                  <a:lnTo>
                    <a:pt x="398" y="90"/>
                  </a:lnTo>
                  <a:lnTo>
                    <a:pt x="394" y="97"/>
                  </a:lnTo>
                  <a:lnTo>
                    <a:pt x="387" y="105"/>
                  </a:lnTo>
                  <a:lnTo>
                    <a:pt x="379" y="112"/>
                  </a:lnTo>
                  <a:lnTo>
                    <a:pt x="370" y="114"/>
                  </a:lnTo>
                  <a:lnTo>
                    <a:pt x="363" y="113"/>
                  </a:lnTo>
                  <a:lnTo>
                    <a:pt x="359" y="112"/>
                  </a:lnTo>
                  <a:lnTo>
                    <a:pt x="357" y="110"/>
                  </a:lnTo>
                  <a:lnTo>
                    <a:pt x="354" y="112"/>
                  </a:lnTo>
                  <a:lnTo>
                    <a:pt x="353" y="113"/>
                  </a:lnTo>
                  <a:lnTo>
                    <a:pt x="352" y="114"/>
                  </a:lnTo>
                  <a:lnTo>
                    <a:pt x="350" y="117"/>
                  </a:lnTo>
                  <a:lnTo>
                    <a:pt x="349" y="118"/>
                  </a:lnTo>
                  <a:lnTo>
                    <a:pt x="348" y="119"/>
                  </a:lnTo>
                  <a:lnTo>
                    <a:pt x="347" y="120"/>
                  </a:lnTo>
                  <a:lnTo>
                    <a:pt x="344" y="122"/>
                  </a:lnTo>
                  <a:lnTo>
                    <a:pt x="334" y="119"/>
                  </a:lnTo>
                  <a:lnTo>
                    <a:pt x="325" y="120"/>
                  </a:lnTo>
                  <a:lnTo>
                    <a:pt x="315" y="124"/>
                  </a:lnTo>
                  <a:lnTo>
                    <a:pt x="312" y="128"/>
                  </a:lnTo>
                  <a:lnTo>
                    <a:pt x="309" y="132"/>
                  </a:lnTo>
                  <a:lnTo>
                    <a:pt x="307" y="135"/>
                  </a:lnTo>
                  <a:lnTo>
                    <a:pt x="303" y="138"/>
                  </a:lnTo>
                  <a:lnTo>
                    <a:pt x="298" y="140"/>
                  </a:lnTo>
                  <a:lnTo>
                    <a:pt x="294" y="144"/>
                  </a:lnTo>
                  <a:lnTo>
                    <a:pt x="289" y="146"/>
                  </a:lnTo>
                  <a:lnTo>
                    <a:pt x="284" y="150"/>
                  </a:lnTo>
                  <a:lnTo>
                    <a:pt x="281" y="155"/>
                  </a:lnTo>
                  <a:lnTo>
                    <a:pt x="278" y="159"/>
                  </a:lnTo>
                  <a:lnTo>
                    <a:pt x="274" y="163"/>
                  </a:lnTo>
                  <a:lnTo>
                    <a:pt x="269" y="166"/>
                  </a:lnTo>
                  <a:lnTo>
                    <a:pt x="264" y="169"/>
                  </a:lnTo>
                  <a:lnTo>
                    <a:pt x="261" y="170"/>
                  </a:lnTo>
                  <a:lnTo>
                    <a:pt x="256" y="171"/>
                  </a:lnTo>
                  <a:lnTo>
                    <a:pt x="251" y="173"/>
                  </a:lnTo>
                  <a:lnTo>
                    <a:pt x="241" y="170"/>
                  </a:lnTo>
                  <a:lnTo>
                    <a:pt x="232" y="165"/>
                  </a:lnTo>
                  <a:lnTo>
                    <a:pt x="228" y="159"/>
                  </a:lnTo>
                  <a:lnTo>
                    <a:pt x="228" y="151"/>
                  </a:lnTo>
                  <a:lnTo>
                    <a:pt x="232" y="148"/>
                  </a:lnTo>
                  <a:lnTo>
                    <a:pt x="238" y="144"/>
                  </a:lnTo>
                  <a:lnTo>
                    <a:pt x="244" y="140"/>
                  </a:lnTo>
                  <a:lnTo>
                    <a:pt x="248" y="134"/>
                  </a:lnTo>
                  <a:lnTo>
                    <a:pt x="254" y="132"/>
                  </a:lnTo>
                  <a:lnTo>
                    <a:pt x="261" y="129"/>
                  </a:lnTo>
                  <a:lnTo>
                    <a:pt x="268" y="128"/>
                  </a:lnTo>
                  <a:lnTo>
                    <a:pt x="276" y="125"/>
                  </a:lnTo>
                  <a:lnTo>
                    <a:pt x="279" y="122"/>
                  </a:lnTo>
                  <a:lnTo>
                    <a:pt x="279" y="120"/>
                  </a:lnTo>
                  <a:lnTo>
                    <a:pt x="279" y="119"/>
                  </a:lnTo>
                  <a:lnTo>
                    <a:pt x="277" y="119"/>
                  </a:lnTo>
                  <a:lnTo>
                    <a:pt x="274" y="119"/>
                  </a:lnTo>
                  <a:lnTo>
                    <a:pt x="272" y="120"/>
                  </a:lnTo>
                  <a:lnTo>
                    <a:pt x="269" y="120"/>
                  </a:lnTo>
                  <a:lnTo>
                    <a:pt x="266" y="122"/>
                  </a:lnTo>
                  <a:lnTo>
                    <a:pt x="263" y="123"/>
                  </a:lnTo>
                  <a:lnTo>
                    <a:pt x="262" y="124"/>
                  </a:lnTo>
                  <a:lnTo>
                    <a:pt x="258" y="124"/>
                  </a:lnTo>
                  <a:lnTo>
                    <a:pt x="256" y="123"/>
                  </a:lnTo>
                  <a:lnTo>
                    <a:pt x="253" y="123"/>
                  </a:lnTo>
                  <a:lnTo>
                    <a:pt x="251" y="123"/>
                  </a:lnTo>
                  <a:lnTo>
                    <a:pt x="248" y="124"/>
                  </a:lnTo>
                  <a:lnTo>
                    <a:pt x="244" y="125"/>
                  </a:lnTo>
                  <a:lnTo>
                    <a:pt x="242" y="125"/>
                  </a:lnTo>
                  <a:lnTo>
                    <a:pt x="240" y="125"/>
                  </a:lnTo>
                  <a:lnTo>
                    <a:pt x="238" y="124"/>
                  </a:lnTo>
                  <a:lnTo>
                    <a:pt x="236" y="123"/>
                  </a:lnTo>
                  <a:lnTo>
                    <a:pt x="233" y="123"/>
                  </a:lnTo>
                  <a:lnTo>
                    <a:pt x="232" y="124"/>
                  </a:lnTo>
                  <a:lnTo>
                    <a:pt x="231" y="127"/>
                  </a:lnTo>
                  <a:lnTo>
                    <a:pt x="231" y="128"/>
                  </a:lnTo>
                  <a:lnTo>
                    <a:pt x="231" y="129"/>
                  </a:lnTo>
                  <a:lnTo>
                    <a:pt x="222" y="136"/>
                  </a:lnTo>
                  <a:lnTo>
                    <a:pt x="215" y="141"/>
                  </a:lnTo>
                  <a:lnTo>
                    <a:pt x="207" y="143"/>
                  </a:lnTo>
                  <a:lnTo>
                    <a:pt x="205" y="141"/>
                  </a:lnTo>
                  <a:lnTo>
                    <a:pt x="203" y="139"/>
                  </a:lnTo>
                  <a:lnTo>
                    <a:pt x="203" y="138"/>
                  </a:lnTo>
                  <a:lnTo>
                    <a:pt x="203" y="135"/>
                  </a:lnTo>
                  <a:lnTo>
                    <a:pt x="202" y="133"/>
                  </a:lnTo>
                  <a:lnTo>
                    <a:pt x="202" y="132"/>
                  </a:lnTo>
                  <a:lnTo>
                    <a:pt x="201" y="132"/>
                  </a:lnTo>
                  <a:lnTo>
                    <a:pt x="200" y="130"/>
                  </a:lnTo>
                  <a:lnTo>
                    <a:pt x="198" y="130"/>
                  </a:lnTo>
                  <a:lnTo>
                    <a:pt x="196" y="132"/>
                  </a:lnTo>
                  <a:lnTo>
                    <a:pt x="193" y="132"/>
                  </a:lnTo>
                  <a:lnTo>
                    <a:pt x="191" y="132"/>
                  </a:lnTo>
                  <a:lnTo>
                    <a:pt x="188" y="132"/>
                  </a:lnTo>
                  <a:lnTo>
                    <a:pt x="186" y="132"/>
                  </a:lnTo>
                  <a:lnTo>
                    <a:pt x="183" y="130"/>
                  </a:lnTo>
                  <a:lnTo>
                    <a:pt x="182" y="129"/>
                  </a:lnTo>
                  <a:lnTo>
                    <a:pt x="181" y="127"/>
                  </a:lnTo>
                  <a:lnTo>
                    <a:pt x="180" y="125"/>
                  </a:lnTo>
                  <a:lnTo>
                    <a:pt x="181" y="122"/>
                  </a:lnTo>
                  <a:lnTo>
                    <a:pt x="182" y="119"/>
                  </a:lnTo>
                  <a:lnTo>
                    <a:pt x="186" y="115"/>
                  </a:lnTo>
                  <a:lnTo>
                    <a:pt x="196" y="110"/>
                  </a:lnTo>
                  <a:lnTo>
                    <a:pt x="206" y="108"/>
                  </a:lnTo>
                  <a:lnTo>
                    <a:pt x="217" y="105"/>
                  </a:lnTo>
                  <a:lnTo>
                    <a:pt x="221" y="103"/>
                  </a:lnTo>
                  <a:lnTo>
                    <a:pt x="222" y="102"/>
                  </a:lnTo>
                  <a:lnTo>
                    <a:pt x="222" y="102"/>
                  </a:lnTo>
                  <a:lnTo>
                    <a:pt x="221" y="100"/>
                  </a:lnTo>
                  <a:lnTo>
                    <a:pt x="220" y="100"/>
                  </a:lnTo>
                  <a:lnTo>
                    <a:pt x="217" y="100"/>
                  </a:lnTo>
                  <a:lnTo>
                    <a:pt x="213" y="100"/>
                  </a:lnTo>
                  <a:lnTo>
                    <a:pt x="211" y="100"/>
                  </a:lnTo>
                  <a:lnTo>
                    <a:pt x="208" y="100"/>
                  </a:lnTo>
                  <a:lnTo>
                    <a:pt x="206" y="100"/>
                  </a:lnTo>
                  <a:lnTo>
                    <a:pt x="205" y="100"/>
                  </a:lnTo>
                  <a:lnTo>
                    <a:pt x="205" y="99"/>
                  </a:lnTo>
                  <a:lnTo>
                    <a:pt x="205" y="98"/>
                  </a:lnTo>
                  <a:lnTo>
                    <a:pt x="206" y="97"/>
                  </a:lnTo>
                  <a:lnTo>
                    <a:pt x="208" y="94"/>
                  </a:lnTo>
                  <a:lnTo>
                    <a:pt x="211" y="93"/>
                  </a:lnTo>
                  <a:lnTo>
                    <a:pt x="215" y="92"/>
                  </a:lnTo>
                  <a:lnTo>
                    <a:pt x="217" y="92"/>
                  </a:lnTo>
                  <a:lnTo>
                    <a:pt x="220" y="90"/>
                  </a:lnTo>
                  <a:lnTo>
                    <a:pt x="220" y="89"/>
                  </a:lnTo>
                  <a:lnTo>
                    <a:pt x="220" y="88"/>
                  </a:lnTo>
                  <a:lnTo>
                    <a:pt x="218" y="87"/>
                  </a:lnTo>
                  <a:lnTo>
                    <a:pt x="216" y="87"/>
                  </a:lnTo>
                  <a:lnTo>
                    <a:pt x="213" y="87"/>
                  </a:lnTo>
                  <a:lnTo>
                    <a:pt x="211" y="87"/>
                  </a:lnTo>
                  <a:lnTo>
                    <a:pt x="210" y="85"/>
                  </a:lnTo>
                  <a:lnTo>
                    <a:pt x="207" y="85"/>
                  </a:lnTo>
                  <a:lnTo>
                    <a:pt x="207" y="84"/>
                  </a:lnTo>
                  <a:lnTo>
                    <a:pt x="210" y="76"/>
                  </a:lnTo>
                  <a:lnTo>
                    <a:pt x="218" y="68"/>
                  </a:lnTo>
                  <a:lnTo>
                    <a:pt x="228" y="62"/>
                  </a:lnTo>
                  <a:lnTo>
                    <a:pt x="231" y="61"/>
                  </a:lnTo>
                  <a:lnTo>
                    <a:pt x="232" y="57"/>
                  </a:lnTo>
                  <a:lnTo>
                    <a:pt x="235" y="54"/>
                  </a:lnTo>
                  <a:lnTo>
                    <a:pt x="236" y="51"/>
                  </a:lnTo>
                  <a:lnTo>
                    <a:pt x="237" y="48"/>
                  </a:lnTo>
                  <a:lnTo>
                    <a:pt x="238" y="46"/>
                  </a:lnTo>
                  <a:lnTo>
                    <a:pt x="241" y="44"/>
                  </a:lnTo>
                  <a:lnTo>
                    <a:pt x="243" y="43"/>
                  </a:lnTo>
                  <a:lnTo>
                    <a:pt x="248" y="43"/>
                  </a:lnTo>
                  <a:lnTo>
                    <a:pt x="252" y="43"/>
                  </a:lnTo>
                  <a:lnTo>
                    <a:pt x="254" y="43"/>
                  </a:lnTo>
                  <a:lnTo>
                    <a:pt x="257" y="44"/>
                  </a:lnTo>
                  <a:lnTo>
                    <a:pt x="258" y="46"/>
                  </a:lnTo>
                  <a:lnTo>
                    <a:pt x="258" y="48"/>
                  </a:lnTo>
                  <a:lnTo>
                    <a:pt x="258" y="52"/>
                  </a:lnTo>
                  <a:lnTo>
                    <a:pt x="259" y="54"/>
                  </a:lnTo>
                  <a:lnTo>
                    <a:pt x="261" y="56"/>
                  </a:lnTo>
                  <a:lnTo>
                    <a:pt x="263" y="57"/>
                  </a:lnTo>
                  <a:lnTo>
                    <a:pt x="266" y="57"/>
                  </a:lnTo>
                  <a:lnTo>
                    <a:pt x="269" y="56"/>
                  </a:lnTo>
                  <a:lnTo>
                    <a:pt x="272" y="56"/>
                  </a:lnTo>
                  <a:lnTo>
                    <a:pt x="274" y="53"/>
                  </a:lnTo>
                  <a:lnTo>
                    <a:pt x="277" y="52"/>
                  </a:lnTo>
                  <a:lnTo>
                    <a:pt x="282" y="49"/>
                  </a:lnTo>
                  <a:lnTo>
                    <a:pt x="286" y="48"/>
                  </a:lnTo>
                  <a:lnTo>
                    <a:pt x="289" y="49"/>
                  </a:lnTo>
                  <a:lnTo>
                    <a:pt x="293" y="52"/>
                  </a:lnTo>
                  <a:lnTo>
                    <a:pt x="296" y="54"/>
                  </a:lnTo>
                  <a:lnTo>
                    <a:pt x="296" y="56"/>
                  </a:lnTo>
                  <a:lnTo>
                    <a:pt x="296" y="58"/>
                  </a:lnTo>
                  <a:lnTo>
                    <a:pt x="296" y="62"/>
                  </a:lnTo>
                  <a:lnTo>
                    <a:pt x="296" y="64"/>
                  </a:lnTo>
                  <a:lnTo>
                    <a:pt x="296" y="68"/>
                  </a:lnTo>
                  <a:lnTo>
                    <a:pt x="296" y="68"/>
                  </a:lnTo>
                  <a:lnTo>
                    <a:pt x="297" y="69"/>
                  </a:lnTo>
                  <a:lnTo>
                    <a:pt x="298" y="69"/>
                  </a:lnTo>
                  <a:lnTo>
                    <a:pt x="299" y="69"/>
                  </a:lnTo>
                  <a:lnTo>
                    <a:pt x="302" y="71"/>
                  </a:lnTo>
                  <a:lnTo>
                    <a:pt x="303" y="72"/>
                  </a:lnTo>
                  <a:lnTo>
                    <a:pt x="303" y="73"/>
                  </a:lnTo>
                  <a:lnTo>
                    <a:pt x="303" y="74"/>
                  </a:lnTo>
                  <a:lnTo>
                    <a:pt x="303" y="77"/>
                  </a:lnTo>
                  <a:lnTo>
                    <a:pt x="303" y="78"/>
                  </a:lnTo>
                  <a:lnTo>
                    <a:pt x="302" y="79"/>
                  </a:lnTo>
                  <a:lnTo>
                    <a:pt x="303" y="81"/>
                  </a:lnTo>
                  <a:lnTo>
                    <a:pt x="306" y="82"/>
                  </a:lnTo>
                  <a:lnTo>
                    <a:pt x="308" y="83"/>
                  </a:lnTo>
                  <a:lnTo>
                    <a:pt x="311" y="83"/>
                  </a:lnTo>
                  <a:lnTo>
                    <a:pt x="314" y="84"/>
                  </a:lnTo>
                  <a:lnTo>
                    <a:pt x="315" y="84"/>
                  </a:lnTo>
                  <a:lnTo>
                    <a:pt x="322" y="84"/>
                  </a:lnTo>
                  <a:lnTo>
                    <a:pt x="328" y="85"/>
                  </a:lnTo>
                  <a:lnTo>
                    <a:pt x="334" y="85"/>
                  </a:lnTo>
                  <a:lnTo>
                    <a:pt x="340" y="84"/>
                  </a:lnTo>
                  <a:lnTo>
                    <a:pt x="344" y="78"/>
                  </a:lnTo>
                  <a:lnTo>
                    <a:pt x="345" y="76"/>
                  </a:lnTo>
                  <a:lnTo>
                    <a:pt x="344" y="73"/>
                  </a:lnTo>
                  <a:lnTo>
                    <a:pt x="343" y="71"/>
                  </a:lnTo>
                  <a:lnTo>
                    <a:pt x="342" y="68"/>
                  </a:lnTo>
                  <a:lnTo>
                    <a:pt x="339" y="66"/>
                  </a:lnTo>
                  <a:lnTo>
                    <a:pt x="338" y="63"/>
                  </a:lnTo>
                  <a:lnTo>
                    <a:pt x="337" y="59"/>
                  </a:lnTo>
                  <a:lnTo>
                    <a:pt x="337" y="57"/>
                  </a:lnTo>
                  <a:lnTo>
                    <a:pt x="337" y="53"/>
                  </a:lnTo>
                  <a:lnTo>
                    <a:pt x="338" y="51"/>
                  </a:lnTo>
                  <a:lnTo>
                    <a:pt x="338" y="48"/>
                  </a:lnTo>
                  <a:lnTo>
                    <a:pt x="337" y="46"/>
                  </a:lnTo>
                  <a:lnTo>
                    <a:pt x="334" y="44"/>
                  </a:lnTo>
                  <a:lnTo>
                    <a:pt x="332" y="44"/>
                  </a:lnTo>
                  <a:lnTo>
                    <a:pt x="328" y="43"/>
                  </a:lnTo>
                  <a:lnTo>
                    <a:pt x="327" y="43"/>
                  </a:lnTo>
                  <a:lnTo>
                    <a:pt x="323" y="42"/>
                  </a:lnTo>
                  <a:lnTo>
                    <a:pt x="320" y="41"/>
                  </a:lnTo>
                  <a:lnTo>
                    <a:pt x="320" y="38"/>
                  </a:lnTo>
                  <a:lnTo>
                    <a:pt x="320" y="36"/>
                  </a:lnTo>
                  <a:lnTo>
                    <a:pt x="322" y="32"/>
                  </a:lnTo>
                  <a:lnTo>
                    <a:pt x="324" y="30"/>
                  </a:lnTo>
                  <a:lnTo>
                    <a:pt x="325" y="27"/>
                  </a:lnTo>
                  <a:lnTo>
                    <a:pt x="329" y="25"/>
                  </a:lnTo>
                  <a:lnTo>
                    <a:pt x="338" y="21"/>
                  </a:lnTo>
                  <a:lnTo>
                    <a:pt x="344" y="16"/>
                  </a:lnTo>
                  <a:lnTo>
                    <a:pt x="349" y="8"/>
                  </a:lnTo>
                  <a:lnTo>
                    <a:pt x="350" y="7"/>
                  </a:lnTo>
                  <a:lnTo>
                    <a:pt x="350" y="5"/>
                  </a:lnTo>
                  <a:lnTo>
                    <a:pt x="352" y="3"/>
                  </a:lnTo>
                  <a:lnTo>
                    <a:pt x="354" y="1"/>
                  </a:lnTo>
                  <a:lnTo>
                    <a:pt x="357" y="0"/>
                  </a:lnTo>
                  <a:lnTo>
                    <a:pt x="359" y="0"/>
                  </a:lnTo>
                  <a:close/>
                </a:path>
              </a:pathLst>
            </a:custGeom>
            <a:grpFill/>
            <a:ln w="0">
              <a:solidFill>
                <a:sysClr val="window" lastClr="FFFFFF">
                  <a:lumMod val="95000"/>
                </a:sysClr>
              </a:solidFill>
              <a:prstDash val="solid"/>
              <a:round/>
            </a:ln>
          </p:spPr>
          <p:txBody>
            <a:bodyPr vert="horz" wrap="square" lIns="91399" tIns="45699" rIns="91399" bIns="45699" numCol="1" anchor="t" anchorCtr="0" compatLnSpc="1"/>
            <a:lstStyle/>
            <a:p>
              <a:pPr defTabSz="932180">
                <a:defRPr/>
              </a:pPr>
              <a:endParaRPr lang="en-GB" sz="1800" kern="0">
                <a:solidFill>
                  <a:srgbClr val="505050"/>
                </a:solidFill>
                <a:latin typeface="微软雅黑" panose="020B0503020204020204" pitchFamily="34" charset="-122"/>
                <a:ea typeface="微软雅黑" panose="020B0503020204020204" pitchFamily="34" charset="-122"/>
              </a:endParaRPr>
            </a:p>
          </p:txBody>
        </p:sp>
        <p:sp>
          <p:nvSpPr>
            <p:cNvPr id="75" name="Freeform 10"/>
            <p:cNvSpPr>
              <a:spLocks noEditPoints="1"/>
            </p:cNvSpPr>
            <p:nvPr/>
          </p:nvSpPr>
          <p:spPr bwMode="auto">
            <a:xfrm>
              <a:off x="5256" y="92"/>
              <a:ext cx="639" cy="430"/>
            </a:xfrm>
            <a:custGeom>
              <a:avLst/>
              <a:gdLst>
                <a:gd name="T0" fmla="*/ 395 w 1919"/>
                <a:gd name="T1" fmla="*/ 472 h 1291"/>
                <a:gd name="T2" fmla="*/ 393 w 1919"/>
                <a:gd name="T3" fmla="*/ 396 h 1291"/>
                <a:gd name="T4" fmla="*/ 132 w 1919"/>
                <a:gd name="T5" fmla="*/ 405 h 1291"/>
                <a:gd name="T6" fmla="*/ 56 w 1919"/>
                <a:gd name="T7" fmla="*/ 482 h 1291"/>
                <a:gd name="T8" fmla="*/ 37 w 1919"/>
                <a:gd name="T9" fmla="*/ 449 h 1291"/>
                <a:gd name="T10" fmla="*/ 408 w 1919"/>
                <a:gd name="T11" fmla="*/ 256 h 1291"/>
                <a:gd name="T12" fmla="*/ 392 w 1919"/>
                <a:gd name="T13" fmla="*/ 294 h 1291"/>
                <a:gd name="T14" fmla="*/ 344 w 1919"/>
                <a:gd name="T15" fmla="*/ 245 h 1291"/>
                <a:gd name="T16" fmla="*/ 1501 w 1919"/>
                <a:gd name="T17" fmla="*/ 7 h 1291"/>
                <a:gd name="T18" fmla="*/ 1518 w 1919"/>
                <a:gd name="T19" fmla="*/ 51 h 1291"/>
                <a:gd name="T20" fmla="*/ 1629 w 1919"/>
                <a:gd name="T21" fmla="*/ 89 h 1291"/>
                <a:gd name="T22" fmla="*/ 1660 w 1919"/>
                <a:gd name="T23" fmla="*/ 141 h 1291"/>
                <a:gd name="T24" fmla="*/ 1593 w 1919"/>
                <a:gd name="T25" fmla="*/ 141 h 1291"/>
                <a:gd name="T26" fmla="*/ 1679 w 1919"/>
                <a:gd name="T27" fmla="*/ 160 h 1291"/>
                <a:gd name="T28" fmla="*/ 1729 w 1919"/>
                <a:gd name="T29" fmla="*/ 215 h 1291"/>
                <a:gd name="T30" fmla="*/ 1760 w 1919"/>
                <a:gd name="T31" fmla="*/ 204 h 1291"/>
                <a:gd name="T32" fmla="*/ 1784 w 1919"/>
                <a:gd name="T33" fmla="*/ 192 h 1291"/>
                <a:gd name="T34" fmla="*/ 1820 w 1919"/>
                <a:gd name="T35" fmla="*/ 276 h 1291"/>
                <a:gd name="T36" fmla="*/ 1794 w 1919"/>
                <a:gd name="T37" fmla="*/ 276 h 1291"/>
                <a:gd name="T38" fmla="*/ 1816 w 1919"/>
                <a:gd name="T39" fmla="*/ 312 h 1291"/>
                <a:gd name="T40" fmla="*/ 1810 w 1919"/>
                <a:gd name="T41" fmla="*/ 372 h 1291"/>
                <a:gd name="T42" fmla="*/ 1846 w 1919"/>
                <a:gd name="T43" fmla="*/ 460 h 1291"/>
                <a:gd name="T44" fmla="*/ 1870 w 1919"/>
                <a:gd name="T45" fmla="*/ 512 h 1291"/>
                <a:gd name="T46" fmla="*/ 1862 w 1919"/>
                <a:gd name="T47" fmla="*/ 539 h 1291"/>
                <a:gd name="T48" fmla="*/ 1866 w 1919"/>
                <a:gd name="T49" fmla="*/ 592 h 1291"/>
                <a:gd name="T50" fmla="*/ 1868 w 1919"/>
                <a:gd name="T51" fmla="*/ 641 h 1291"/>
                <a:gd name="T52" fmla="*/ 1836 w 1919"/>
                <a:gd name="T53" fmla="*/ 681 h 1291"/>
                <a:gd name="T54" fmla="*/ 1907 w 1919"/>
                <a:gd name="T55" fmla="*/ 801 h 1291"/>
                <a:gd name="T56" fmla="*/ 1837 w 1919"/>
                <a:gd name="T57" fmla="*/ 773 h 1291"/>
                <a:gd name="T58" fmla="*/ 1842 w 1919"/>
                <a:gd name="T59" fmla="*/ 803 h 1291"/>
                <a:gd name="T60" fmla="*/ 1896 w 1919"/>
                <a:gd name="T61" fmla="*/ 852 h 1291"/>
                <a:gd name="T62" fmla="*/ 1802 w 1919"/>
                <a:gd name="T63" fmla="*/ 935 h 1291"/>
                <a:gd name="T64" fmla="*/ 1741 w 1919"/>
                <a:gd name="T65" fmla="*/ 1019 h 1291"/>
                <a:gd name="T66" fmla="*/ 1686 w 1919"/>
                <a:gd name="T67" fmla="*/ 1031 h 1291"/>
                <a:gd name="T68" fmla="*/ 1666 w 1919"/>
                <a:gd name="T69" fmla="*/ 1087 h 1291"/>
                <a:gd name="T70" fmla="*/ 1640 w 1919"/>
                <a:gd name="T71" fmla="*/ 1243 h 1291"/>
                <a:gd name="T72" fmla="*/ 1573 w 1919"/>
                <a:gd name="T73" fmla="*/ 1245 h 1291"/>
                <a:gd name="T74" fmla="*/ 1480 w 1919"/>
                <a:gd name="T75" fmla="*/ 1064 h 1291"/>
                <a:gd name="T76" fmla="*/ 1405 w 1919"/>
                <a:gd name="T77" fmla="*/ 926 h 1291"/>
                <a:gd name="T78" fmla="*/ 1460 w 1919"/>
                <a:gd name="T79" fmla="*/ 883 h 1291"/>
                <a:gd name="T80" fmla="*/ 1424 w 1919"/>
                <a:gd name="T81" fmla="*/ 778 h 1291"/>
                <a:gd name="T82" fmla="*/ 1370 w 1919"/>
                <a:gd name="T83" fmla="*/ 761 h 1291"/>
                <a:gd name="T84" fmla="*/ 1391 w 1919"/>
                <a:gd name="T85" fmla="*/ 697 h 1291"/>
                <a:gd name="T86" fmla="*/ 1341 w 1919"/>
                <a:gd name="T87" fmla="*/ 638 h 1291"/>
                <a:gd name="T88" fmla="*/ 1304 w 1919"/>
                <a:gd name="T89" fmla="*/ 533 h 1291"/>
                <a:gd name="T90" fmla="*/ 1146 w 1919"/>
                <a:gd name="T91" fmla="*/ 405 h 1291"/>
                <a:gd name="T92" fmla="*/ 1022 w 1919"/>
                <a:gd name="T93" fmla="*/ 393 h 1291"/>
                <a:gd name="T94" fmla="*/ 1010 w 1919"/>
                <a:gd name="T95" fmla="*/ 333 h 1291"/>
                <a:gd name="T96" fmla="*/ 1042 w 1919"/>
                <a:gd name="T97" fmla="*/ 314 h 1291"/>
                <a:gd name="T98" fmla="*/ 1003 w 1919"/>
                <a:gd name="T99" fmla="*/ 237 h 1291"/>
                <a:gd name="T100" fmla="*/ 1076 w 1919"/>
                <a:gd name="T101" fmla="*/ 185 h 1291"/>
                <a:gd name="T102" fmla="*/ 1034 w 1919"/>
                <a:gd name="T103" fmla="*/ 153 h 1291"/>
                <a:gd name="T104" fmla="*/ 1127 w 1919"/>
                <a:gd name="T105" fmla="*/ 107 h 1291"/>
                <a:gd name="T106" fmla="*/ 1184 w 1919"/>
                <a:gd name="T107" fmla="*/ 83 h 1291"/>
                <a:gd name="T108" fmla="*/ 1240 w 1919"/>
                <a:gd name="T109" fmla="*/ 87 h 1291"/>
                <a:gd name="T110" fmla="*/ 1268 w 1919"/>
                <a:gd name="T111" fmla="*/ 78 h 1291"/>
                <a:gd name="T112" fmla="*/ 1263 w 1919"/>
                <a:gd name="T113" fmla="*/ 42 h 1291"/>
                <a:gd name="T114" fmla="*/ 1361 w 1919"/>
                <a:gd name="T115" fmla="*/ 69 h 1291"/>
                <a:gd name="T116" fmla="*/ 1406 w 1919"/>
                <a:gd name="T117" fmla="*/ 46 h 1291"/>
                <a:gd name="T118" fmla="*/ 1339 w 1919"/>
                <a:gd name="T119" fmla="*/ 13 h 1291"/>
                <a:gd name="T120" fmla="*/ 1384 w 1919"/>
                <a:gd name="T121" fmla="*/ 11 h 1291"/>
                <a:gd name="T122" fmla="*/ 1444 w 1919"/>
                <a:gd name="T123" fmla="*/ 28 h 1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19" h="1291">
                  <a:moveTo>
                    <a:pt x="413" y="375"/>
                  </a:moveTo>
                  <a:lnTo>
                    <a:pt x="424" y="375"/>
                  </a:lnTo>
                  <a:lnTo>
                    <a:pt x="428" y="375"/>
                  </a:lnTo>
                  <a:lnTo>
                    <a:pt x="432" y="376"/>
                  </a:lnTo>
                  <a:lnTo>
                    <a:pt x="434" y="376"/>
                  </a:lnTo>
                  <a:lnTo>
                    <a:pt x="437" y="378"/>
                  </a:lnTo>
                  <a:lnTo>
                    <a:pt x="441" y="378"/>
                  </a:lnTo>
                  <a:lnTo>
                    <a:pt x="444" y="379"/>
                  </a:lnTo>
                  <a:lnTo>
                    <a:pt x="448" y="380"/>
                  </a:lnTo>
                  <a:lnTo>
                    <a:pt x="452" y="381"/>
                  </a:lnTo>
                  <a:lnTo>
                    <a:pt x="454" y="383"/>
                  </a:lnTo>
                  <a:lnTo>
                    <a:pt x="459" y="389"/>
                  </a:lnTo>
                  <a:lnTo>
                    <a:pt x="461" y="396"/>
                  </a:lnTo>
                  <a:lnTo>
                    <a:pt x="459" y="404"/>
                  </a:lnTo>
                  <a:lnTo>
                    <a:pt x="459" y="411"/>
                  </a:lnTo>
                  <a:lnTo>
                    <a:pt x="459" y="419"/>
                  </a:lnTo>
                  <a:lnTo>
                    <a:pt x="462" y="424"/>
                  </a:lnTo>
                  <a:lnTo>
                    <a:pt x="466" y="429"/>
                  </a:lnTo>
                  <a:lnTo>
                    <a:pt x="471" y="435"/>
                  </a:lnTo>
                  <a:lnTo>
                    <a:pt x="471" y="437"/>
                  </a:lnTo>
                  <a:lnTo>
                    <a:pt x="469" y="440"/>
                  </a:lnTo>
                  <a:lnTo>
                    <a:pt x="468" y="441"/>
                  </a:lnTo>
                  <a:lnTo>
                    <a:pt x="466" y="441"/>
                  </a:lnTo>
                  <a:lnTo>
                    <a:pt x="464" y="442"/>
                  </a:lnTo>
                  <a:lnTo>
                    <a:pt x="461" y="442"/>
                  </a:lnTo>
                  <a:lnTo>
                    <a:pt x="458" y="444"/>
                  </a:lnTo>
                  <a:lnTo>
                    <a:pt x="456" y="445"/>
                  </a:lnTo>
                  <a:lnTo>
                    <a:pt x="454" y="446"/>
                  </a:lnTo>
                  <a:lnTo>
                    <a:pt x="451" y="450"/>
                  </a:lnTo>
                  <a:lnTo>
                    <a:pt x="449" y="454"/>
                  </a:lnTo>
                  <a:lnTo>
                    <a:pt x="447" y="457"/>
                  </a:lnTo>
                  <a:lnTo>
                    <a:pt x="446" y="459"/>
                  </a:lnTo>
                  <a:lnTo>
                    <a:pt x="443" y="462"/>
                  </a:lnTo>
                  <a:lnTo>
                    <a:pt x="441" y="465"/>
                  </a:lnTo>
                  <a:lnTo>
                    <a:pt x="437" y="467"/>
                  </a:lnTo>
                  <a:lnTo>
                    <a:pt x="434" y="470"/>
                  </a:lnTo>
                  <a:lnTo>
                    <a:pt x="428" y="475"/>
                  </a:lnTo>
                  <a:lnTo>
                    <a:pt x="418" y="478"/>
                  </a:lnTo>
                  <a:lnTo>
                    <a:pt x="410" y="480"/>
                  </a:lnTo>
                  <a:lnTo>
                    <a:pt x="400" y="477"/>
                  </a:lnTo>
                  <a:lnTo>
                    <a:pt x="397" y="475"/>
                  </a:lnTo>
                  <a:lnTo>
                    <a:pt x="395" y="472"/>
                  </a:lnTo>
                  <a:lnTo>
                    <a:pt x="392" y="470"/>
                  </a:lnTo>
                  <a:lnTo>
                    <a:pt x="390" y="467"/>
                  </a:lnTo>
                  <a:lnTo>
                    <a:pt x="388" y="465"/>
                  </a:lnTo>
                  <a:lnTo>
                    <a:pt x="387" y="462"/>
                  </a:lnTo>
                  <a:lnTo>
                    <a:pt x="388" y="460"/>
                  </a:lnTo>
                  <a:lnTo>
                    <a:pt x="390" y="456"/>
                  </a:lnTo>
                  <a:lnTo>
                    <a:pt x="393" y="454"/>
                  </a:lnTo>
                  <a:lnTo>
                    <a:pt x="398" y="450"/>
                  </a:lnTo>
                  <a:lnTo>
                    <a:pt x="406" y="446"/>
                  </a:lnTo>
                  <a:lnTo>
                    <a:pt x="410" y="442"/>
                  </a:lnTo>
                  <a:lnTo>
                    <a:pt x="411" y="439"/>
                  </a:lnTo>
                  <a:lnTo>
                    <a:pt x="407" y="437"/>
                  </a:lnTo>
                  <a:lnTo>
                    <a:pt x="400" y="440"/>
                  </a:lnTo>
                  <a:lnTo>
                    <a:pt x="392" y="442"/>
                  </a:lnTo>
                  <a:lnTo>
                    <a:pt x="387" y="444"/>
                  </a:lnTo>
                  <a:lnTo>
                    <a:pt x="382" y="446"/>
                  </a:lnTo>
                  <a:lnTo>
                    <a:pt x="376" y="450"/>
                  </a:lnTo>
                  <a:lnTo>
                    <a:pt x="370" y="451"/>
                  </a:lnTo>
                  <a:lnTo>
                    <a:pt x="365" y="451"/>
                  </a:lnTo>
                  <a:lnTo>
                    <a:pt x="362" y="449"/>
                  </a:lnTo>
                  <a:lnTo>
                    <a:pt x="362" y="442"/>
                  </a:lnTo>
                  <a:lnTo>
                    <a:pt x="363" y="434"/>
                  </a:lnTo>
                  <a:lnTo>
                    <a:pt x="367" y="427"/>
                  </a:lnTo>
                  <a:lnTo>
                    <a:pt x="373" y="422"/>
                  </a:lnTo>
                  <a:lnTo>
                    <a:pt x="381" y="420"/>
                  </a:lnTo>
                  <a:lnTo>
                    <a:pt x="387" y="416"/>
                  </a:lnTo>
                  <a:lnTo>
                    <a:pt x="390" y="411"/>
                  </a:lnTo>
                  <a:lnTo>
                    <a:pt x="388" y="411"/>
                  </a:lnTo>
                  <a:lnTo>
                    <a:pt x="387" y="410"/>
                  </a:lnTo>
                  <a:lnTo>
                    <a:pt x="385" y="409"/>
                  </a:lnTo>
                  <a:lnTo>
                    <a:pt x="382" y="409"/>
                  </a:lnTo>
                  <a:lnTo>
                    <a:pt x="380" y="408"/>
                  </a:lnTo>
                  <a:lnTo>
                    <a:pt x="378" y="406"/>
                  </a:lnTo>
                  <a:lnTo>
                    <a:pt x="377" y="405"/>
                  </a:lnTo>
                  <a:lnTo>
                    <a:pt x="377" y="403"/>
                  </a:lnTo>
                  <a:lnTo>
                    <a:pt x="378" y="401"/>
                  </a:lnTo>
                  <a:lnTo>
                    <a:pt x="381" y="399"/>
                  </a:lnTo>
                  <a:lnTo>
                    <a:pt x="382" y="399"/>
                  </a:lnTo>
                  <a:lnTo>
                    <a:pt x="383" y="399"/>
                  </a:lnTo>
                  <a:lnTo>
                    <a:pt x="387" y="398"/>
                  </a:lnTo>
                  <a:lnTo>
                    <a:pt x="391" y="396"/>
                  </a:lnTo>
                  <a:lnTo>
                    <a:pt x="393" y="396"/>
                  </a:lnTo>
                  <a:lnTo>
                    <a:pt x="397" y="395"/>
                  </a:lnTo>
                  <a:lnTo>
                    <a:pt x="401" y="394"/>
                  </a:lnTo>
                  <a:lnTo>
                    <a:pt x="402" y="393"/>
                  </a:lnTo>
                  <a:lnTo>
                    <a:pt x="403" y="391"/>
                  </a:lnTo>
                  <a:lnTo>
                    <a:pt x="402" y="390"/>
                  </a:lnTo>
                  <a:lnTo>
                    <a:pt x="400" y="388"/>
                  </a:lnTo>
                  <a:lnTo>
                    <a:pt x="398" y="388"/>
                  </a:lnTo>
                  <a:lnTo>
                    <a:pt x="396" y="388"/>
                  </a:lnTo>
                  <a:lnTo>
                    <a:pt x="393" y="388"/>
                  </a:lnTo>
                  <a:lnTo>
                    <a:pt x="390" y="388"/>
                  </a:lnTo>
                  <a:lnTo>
                    <a:pt x="387" y="388"/>
                  </a:lnTo>
                  <a:lnTo>
                    <a:pt x="386" y="386"/>
                  </a:lnTo>
                  <a:lnTo>
                    <a:pt x="385" y="385"/>
                  </a:lnTo>
                  <a:lnTo>
                    <a:pt x="385" y="384"/>
                  </a:lnTo>
                  <a:lnTo>
                    <a:pt x="386" y="383"/>
                  </a:lnTo>
                  <a:lnTo>
                    <a:pt x="390" y="380"/>
                  </a:lnTo>
                  <a:lnTo>
                    <a:pt x="401" y="375"/>
                  </a:lnTo>
                  <a:lnTo>
                    <a:pt x="413" y="375"/>
                  </a:lnTo>
                  <a:close/>
                  <a:moveTo>
                    <a:pt x="148" y="373"/>
                  </a:moveTo>
                  <a:lnTo>
                    <a:pt x="149" y="373"/>
                  </a:lnTo>
                  <a:lnTo>
                    <a:pt x="149" y="374"/>
                  </a:lnTo>
                  <a:lnTo>
                    <a:pt x="148" y="375"/>
                  </a:lnTo>
                  <a:lnTo>
                    <a:pt x="147" y="378"/>
                  </a:lnTo>
                  <a:lnTo>
                    <a:pt x="145" y="379"/>
                  </a:lnTo>
                  <a:lnTo>
                    <a:pt x="144" y="381"/>
                  </a:lnTo>
                  <a:lnTo>
                    <a:pt x="143" y="381"/>
                  </a:lnTo>
                  <a:lnTo>
                    <a:pt x="142" y="383"/>
                  </a:lnTo>
                  <a:lnTo>
                    <a:pt x="140" y="384"/>
                  </a:lnTo>
                  <a:lnTo>
                    <a:pt x="140" y="385"/>
                  </a:lnTo>
                  <a:lnTo>
                    <a:pt x="140" y="386"/>
                  </a:lnTo>
                  <a:lnTo>
                    <a:pt x="140" y="388"/>
                  </a:lnTo>
                  <a:lnTo>
                    <a:pt x="142" y="388"/>
                  </a:lnTo>
                  <a:lnTo>
                    <a:pt x="142" y="389"/>
                  </a:lnTo>
                  <a:lnTo>
                    <a:pt x="142" y="390"/>
                  </a:lnTo>
                  <a:lnTo>
                    <a:pt x="144" y="391"/>
                  </a:lnTo>
                  <a:lnTo>
                    <a:pt x="145" y="394"/>
                  </a:lnTo>
                  <a:lnTo>
                    <a:pt x="144" y="395"/>
                  </a:lnTo>
                  <a:lnTo>
                    <a:pt x="143" y="396"/>
                  </a:lnTo>
                  <a:lnTo>
                    <a:pt x="140" y="398"/>
                  </a:lnTo>
                  <a:lnTo>
                    <a:pt x="137" y="400"/>
                  </a:lnTo>
                  <a:lnTo>
                    <a:pt x="134" y="403"/>
                  </a:lnTo>
                  <a:lnTo>
                    <a:pt x="132" y="405"/>
                  </a:lnTo>
                  <a:lnTo>
                    <a:pt x="132" y="408"/>
                  </a:lnTo>
                  <a:lnTo>
                    <a:pt x="132" y="410"/>
                  </a:lnTo>
                  <a:lnTo>
                    <a:pt x="132" y="413"/>
                  </a:lnTo>
                  <a:lnTo>
                    <a:pt x="132" y="415"/>
                  </a:lnTo>
                  <a:lnTo>
                    <a:pt x="132" y="418"/>
                  </a:lnTo>
                  <a:lnTo>
                    <a:pt x="131" y="421"/>
                  </a:lnTo>
                  <a:lnTo>
                    <a:pt x="129" y="425"/>
                  </a:lnTo>
                  <a:lnTo>
                    <a:pt x="127" y="427"/>
                  </a:lnTo>
                  <a:lnTo>
                    <a:pt x="124" y="430"/>
                  </a:lnTo>
                  <a:lnTo>
                    <a:pt x="118" y="435"/>
                  </a:lnTo>
                  <a:lnTo>
                    <a:pt x="114" y="440"/>
                  </a:lnTo>
                  <a:lnTo>
                    <a:pt x="111" y="445"/>
                  </a:lnTo>
                  <a:lnTo>
                    <a:pt x="108" y="447"/>
                  </a:lnTo>
                  <a:lnTo>
                    <a:pt x="107" y="451"/>
                  </a:lnTo>
                  <a:lnTo>
                    <a:pt x="103" y="455"/>
                  </a:lnTo>
                  <a:lnTo>
                    <a:pt x="101" y="456"/>
                  </a:lnTo>
                  <a:lnTo>
                    <a:pt x="99" y="459"/>
                  </a:lnTo>
                  <a:lnTo>
                    <a:pt x="97" y="459"/>
                  </a:lnTo>
                  <a:lnTo>
                    <a:pt x="96" y="459"/>
                  </a:lnTo>
                  <a:lnTo>
                    <a:pt x="94" y="456"/>
                  </a:lnTo>
                  <a:lnTo>
                    <a:pt x="92" y="454"/>
                  </a:lnTo>
                  <a:lnTo>
                    <a:pt x="91" y="451"/>
                  </a:lnTo>
                  <a:lnTo>
                    <a:pt x="91" y="449"/>
                  </a:lnTo>
                  <a:lnTo>
                    <a:pt x="89" y="447"/>
                  </a:lnTo>
                  <a:lnTo>
                    <a:pt x="89" y="445"/>
                  </a:lnTo>
                  <a:lnTo>
                    <a:pt x="88" y="444"/>
                  </a:lnTo>
                  <a:lnTo>
                    <a:pt x="86" y="444"/>
                  </a:lnTo>
                  <a:lnTo>
                    <a:pt x="84" y="445"/>
                  </a:lnTo>
                  <a:lnTo>
                    <a:pt x="82" y="446"/>
                  </a:lnTo>
                  <a:lnTo>
                    <a:pt x="79" y="447"/>
                  </a:lnTo>
                  <a:lnTo>
                    <a:pt x="77" y="449"/>
                  </a:lnTo>
                  <a:lnTo>
                    <a:pt x="76" y="451"/>
                  </a:lnTo>
                  <a:lnTo>
                    <a:pt x="74" y="451"/>
                  </a:lnTo>
                  <a:lnTo>
                    <a:pt x="71" y="455"/>
                  </a:lnTo>
                  <a:lnTo>
                    <a:pt x="69" y="459"/>
                  </a:lnTo>
                  <a:lnTo>
                    <a:pt x="68" y="461"/>
                  </a:lnTo>
                  <a:lnTo>
                    <a:pt x="67" y="465"/>
                  </a:lnTo>
                  <a:lnTo>
                    <a:pt x="66" y="469"/>
                  </a:lnTo>
                  <a:lnTo>
                    <a:pt x="63" y="471"/>
                  </a:lnTo>
                  <a:lnTo>
                    <a:pt x="62" y="475"/>
                  </a:lnTo>
                  <a:lnTo>
                    <a:pt x="60" y="478"/>
                  </a:lnTo>
                  <a:lnTo>
                    <a:pt x="56" y="482"/>
                  </a:lnTo>
                  <a:lnTo>
                    <a:pt x="53" y="486"/>
                  </a:lnTo>
                  <a:lnTo>
                    <a:pt x="50" y="490"/>
                  </a:lnTo>
                  <a:lnTo>
                    <a:pt x="46" y="491"/>
                  </a:lnTo>
                  <a:lnTo>
                    <a:pt x="43" y="492"/>
                  </a:lnTo>
                  <a:lnTo>
                    <a:pt x="41" y="491"/>
                  </a:lnTo>
                  <a:lnTo>
                    <a:pt x="40" y="490"/>
                  </a:lnTo>
                  <a:lnTo>
                    <a:pt x="37" y="488"/>
                  </a:lnTo>
                  <a:lnTo>
                    <a:pt x="36" y="487"/>
                  </a:lnTo>
                  <a:lnTo>
                    <a:pt x="35" y="486"/>
                  </a:lnTo>
                  <a:lnTo>
                    <a:pt x="32" y="485"/>
                  </a:lnTo>
                  <a:lnTo>
                    <a:pt x="30" y="486"/>
                  </a:lnTo>
                  <a:lnTo>
                    <a:pt x="27" y="486"/>
                  </a:lnTo>
                  <a:lnTo>
                    <a:pt x="26" y="488"/>
                  </a:lnTo>
                  <a:lnTo>
                    <a:pt x="23" y="490"/>
                  </a:lnTo>
                  <a:lnTo>
                    <a:pt x="21" y="492"/>
                  </a:lnTo>
                  <a:lnTo>
                    <a:pt x="20" y="493"/>
                  </a:lnTo>
                  <a:lnTo>
                    <a:pt x="16" y="493"/>
                  </a:lnTo>
                  <a:lnTo>
                    <a:pt x="15" y="491"/>
                  </a:lnTo>
                  <a:lnTo>
                    <a:pt x="13" y="490"/>
                  </a:lnTo>
                  <a:lnTo>
                    <a:pt x="11" y="490"/>
                  </a:lnTo>
                  <a:lnTo>
                    <a:pt x="7" y="491"/>
                  </a:lnTo>
                  <a:lnTo>
                    <a:pt x="5" y="492"/>
                  </a:lnTo>
                  <a:lnTo>
                    <a:pt x="1" y="493"/>
                  </a:lnTo>
                  <a:lnTo>
                    <a:pt x="0" y="493"/>
                  </a:lnTo>
                  <a:lnTo>
                    <a:pt x="0" y="492"/>
                  </a:lnTo>
                  <a:lnTo>
                    <a:pt x="1" y="491"/>
                  </a:lnTo>
                  <a:lnTo>
                    <a:pt x="1" y="488"/>
                  </a:lnTo>
                  <a:lnTo>
                    <a:pt x="2" y="487"/>
                  </a:lnTo>
                  <a:lnTo>
                    <a:pt x="3" y="485"/>
                  </a:lnTo>
                  <a:lnTo>
                    <a:pt x="3" y="483"/>
                  </a:lnTo>
                  <a:lnTo>
                    <a:pt x="5" y="481"/>
                  </a:lnTo>
                  <a:lnTo>
                    <a:pt x="6" y="480"/>
                  </a:lnTo>
                  <a:lnTo>
                    <a:pt x="6" y="478"/>
                  </a:lnTo>
                  <a:lnTo>
                    <a:pt x="5" y="476"/>
                  </a:lnTo>
                  <a:lnTo>
                    <a:pt x="3" y="473"/>
                  </a:lnTo>
                  <a:lnTo>
                    <a:pt x="3" y="471"/>
                  </a:lnTo>
                  <a:lnTo>
                    <a:pt x="7" y="467"/>
                  </a:lnTo>
                  <a:lnTo>
                    <a:pt x="12" y="464"/>
                  </a:lnTo>
                  <a:lnTo>
                    <a:pt x="20" y="461"/>
                  </a:lnTo>
                  <a:lnTo>
                    <a:pt x="25" y="459"/>
                  </a:lnTo>
                  <a:lnTo>
                    <a:pt x="31" y="454"/>
                  </a:lnTo>
                  <a:lnTo>
                    <a:pt x="37" y="449"/>
                  </a:lnTo>
                  <a:lnTo>
                    <a:pt x="40" y="445"/>
                  </a:lnTo>
                  <a:lnTo>
                    <a:pt x="47" y="436"/>
                  </a:lnTo>
                  <a:lnTo>
                    <a:pt x="55" y="429"/>
                  </a:lnTo>
                  <a:lnTo>
                    <a:pt x="63" y="422"/>
                  </a:lnTo>
                  <a:lnTo>
                    <a:pt x="77" y="413"/>
                  </a:lnTo>
                  <a:lnTo>
                    <a:pt x="89" y="403"/>
                  </a:lnTo>
                  <a:lnTo>
                    <a:pt x="98" y="399"/>
                  </a:lnTo>
                  <a:lnTo>
                    <a:pt x="107" y="396"/>
                  </a:lnTo>
                  <a:lnTo>
                    <a:pt x="116" y="393"/>
                  </a:lnTo>
                  <a:lnTo>
                    <a:pt x="122" y="389"/>
                  </a:lnTo>
                  <a:lnTo>
                    <a:pt x="127" y="385"/>
                  </a:lnTo>
                  <a:lnTo>
                    <a:pt x="132" y="383"/>
                  </a:lnTo>
                  <a:lnTo>
                    <a:pt x="134" y="380"/>
                  </a:lnTo>
                  <a:lnTo>
                    <a:pt x="137" y="378"/>
                  </a:lnTo>
                  <a:lnTo>
                    <a:pt x="140" y="375"/>
                  </a:lnTo>
                  <a:lnTo>
                    <a:pt x="144" y="373"/>
                  </a:lnTo>
                  <a:lnTo>
                    <a:pt x="148" y="373"/>
                  </a:lnTo>
                  <a:close/>
                  <a:moveTo>
                    <a:pt x="370" y="231"/>
                  </a:moveTo>
                  <a:lnTo>
                    <a:pt x="372" y="232"/>
                  </a:lnTo>
                  <a:lnTo>
                    <a:pt x="375" y="232"/>
                  </a:lnTo>
                  <a:lnTo>
                    <a:pt x="377" y="233"/>
                  </a:lnTo>
                  <a:lnTo>
                    <a:pt x="380" y="235"/>
                  </a:lnTo>
                  <a:lnTo>
                    <a:pt x="382" y="236"/>
                  </a:lnTo>
                  <a:lnTo>
                    <a:pt x="383" y="240"/>
                  </a:lnTo>
                  <a:lnTo>
                    <a:pt x="385" y="243"/>
                  </a:lnTo>
                  <a:lnTo>
                    <a:pt x="385" y="247"/>
                  </a:lnTo>
                  <a:lnTo>
                    <a:pt x="385" y="250"/>
                  </a:lnTo>
                  <a:lnTo>
                    <a:pt x="387" y="251"/>
                  </a:lnTo>
                  <a:lnTo>
                    <a:pt x="388" y="252"/>
                  </a:lnTo>
                  <a:lnTo>
                    <a:pt x="391" y="253"/>
                  </a:lnTo>
                  <a:lnTo>
                    <a:pt x="393" y="252"/>
                  </a:lnTo>
                  <a:lnTo>
                    <a:pt x="395" y="250"/>
                  </a:lnTo>
                  <a:lnTo>
                    <a:pt x="396" y="250"/>
                  </a:lnTo>
                  <a:lnTo>
                    <a:pt x="398" y="248"/>
                  </a:lnTo>
                  <a:lnTo>
                    <a:pt x="400" y="247"/>
                  </a:lnTo>
                  <a:lnTo>
                    <a:pt x="401" y="247"/>
                  </a:lnTo>
                  <a:lnTo>
                    <a:pt x="402" y="247"/>
                  </a:lnTo>
                  <a:lnTo>
                    <a:pt x="406" y="248"/>
                  </a:lnTo>
                  <a:lnTo>
                    <a:pt x="407" y="250"/>
                  </a:lnTo>
                  <a:lnTo>
                    <a:pt x="408" y="252"/>
                  </a:lnTo>
                  <a:lnTo>
                    <a:pt x="408" y="255"/>
                  </a:lnTo>
                  <a:lnTo>
                    <a:pt x="408" y="256"/>
                  </a:lnTo>
                  <a:lnTo>
                    <a:pt x="410" y="258"/>
                  </a:lnTo>
                  <a:lnTo>
                    <a:pt x="410" y="261"/>
                  </a:lnTo>
                  <a:lnTo>
                    <a:pt x="412" y="263"/>
                  </a:lnTo>
                  <a:lnTo>
                    <a:pt x="416" y="266"/>
                  </a:lnTo>
                  <a:lnTo>
                    <a:pt x="420" y="267"/>
                  </a:lnTo>
                  <a:lnTo>
                    <a:pt x="422" y="270"/>
                  </a:lnTo>
                  <a:lnTo>
                    <a:pt x="424" y="272"/>
                  </a:lnTo>
                  <a:lnTo>
                    <a:pt x="427" y="275"/>
                  </a:lnTo>
                  <a:lnTo>
                    <a:pt x="427" y="278"/>
                  </a:lnTo>
                  <a:lnTo>
                    <a:pt x="427" y="282"/>
                  </a:lnTo>
                  <a:lnTo>
                    <a:pt x="427" y="284"/>
                  </a:lnTo>
                  <a:lnTo>
                    <a:pt x="427" y="288"/>
                  </a:lnTo>
                  <a:lnTo>
                    <a:pt x="427" y="291"/>
                  </a:lnTo>
                  <a:lnTo>
                    <a:pt x="429" y="294"/>
                  </a:lnTo>
                  <a:lnTo>
                    <a:pt x="431" y="294"/>
                  </a:lnTo>
                  <a:lnTo>
                    <a:pt x="432" y="296"/>
                  </a:lnTo>
                  <a:lnTo>
                    <a:pt x="433" y="297"/>
                  </a:lnTo>
                  <a:lnTo>
                    <a:pt x="434" y="299"/>
                  </a:lnTo>
                  <a:lnTo>
                    <a:pt x="436" y="302"/>
                  </a:lnTo>
                  <a:lnTo>
                    <a:pt x="437" y="306"/>
                  </a:lnTo>
                  <a:lnTo>
                    <a:pt x="438" y="308"/>
                  </a:lnTo>
                  <a:lnTo>
                    <a:pt x="437" y="312"/>
                  </a:lnTo>
                  <a:lnTo>
                    <a:pt x="436" y="314"/>
                  </a:lnTo>
                  <a:lnTo>
                    <a:pt x="433" y="316"/>
                  </a:lnTo>
                  <a:lnTo>
                    <a:pt x="429" y="317"/>
                  </a:lnTo>
                  <a:lnTo>
                    <a:pt x="424" y="318"/>
                  </a:lnTo>
                  <a:lnTo>
                    <a:pt x="421" y="317"/>
                  </a:lnTo>
                  <a:lnTo>
                    <a:pt x="417" y="316"/>
                  </a:lnTo>
                  <a:lnTo>
                    <a:pt x="416" y="314"/>
                  </a:lnTo>
                  <a:lnTo>
                    <a:pt x="413" y="312"/>
                  </a:lnTo>
                  <a:lnTo>
                    <a:pt x="413" y="308"/>
                  </a:lnTo>
                  <a:lnTo>
                    <a:pt x="412" y="306"/>
                  </a:lnTo>
                  <a:lnTo>
                    <a:pt x="412" y="302"/>
                  </a:lnTo>
                  <a:lnTo>
                    <a:pt x="412" y="299"/>
                  </a:lnTo>
                  <a:lnTo>
                    <a:pt x="412" y="298"/>
                  </a:lnTo>
                  <a:lnTo>
                    <a:pt x="411" y="297"/>
                  </a:lnTo>
                  <a:lnTo>
                    <a:pt x="408" y="297"/>
                  </a:lnTo>
                  <a:lnTo>
                    <a:pt x="406" y="297"/>
                  </a:lnTo>
                  <a:lnTo>
                    <a:pt x="402" y="297"/>
                  </a:lnTo>
                  <a:lnTo>
                    <a:pt x="398" y="297"/>
                  </a:lnTo>
                  <a:lnTo>
                    <a:pt x="395" y="296"/>
                  </a:lnTo>
                  <a:lnTo>
                    <a:pt x="392" y="294"/>
                  </a:lnTo>
                  <a:lnTo>
                    <a:pt x="390" y="293"/>
                  </a:lnTo>
                  <a:lnTo>
                    <a:pt x="387" y="292"/>
                  </a:lnTo>
                  <a:lnTo>
                    <a:pt x="385" y="293"/>
                  </a:lnTo>
                  <a:lnTo>
                    <a:pt x="382" y="294"/>
                  </a:lnTo>
                  <a:lnTo>
                    <a:pt x="381" y="296"/>
                  </a:lnTo>
                  <a:lnTo>
                    <a:pt x="381" y="298"/>
                  </a:lnTo>
                  <a:lnTo>
                    <a:pt x="380" y="299"/>
                  </a:lnTo>
                  <a:lnTo>
                    <a:pt x="378" y="302"/>
                  </a:lnTo>
                  <a:lnTo>
                    <a:pt x="377" y="302"/>
                  </a:lnTo>
                  <a:lnTo>
                    <a:pt x="370" y="304"/>
                  </a:lnTo>
                  <a:lnTo>
                    <a:pt x="361" y="303"/>
                  </a:lnTo>
                  <a:lnTo>
                    <a:pt x="352" y="299"/>
                  </a:lnTo>
                  <a:lnTo>
                    <a:pt x="346" y="294"/>
                  </a:lnTo>
                  <a:lnTo>
                    <a:pt x="342" y="289"/>
                  </a:lnTo>
                  <a:lnTo>
                    <a:pt x="344" y="287"/>
                  </a:lnTo>
                  <a:lnTo>
                    <a:pt x="346" y="284"/>
                  </a:lnTo>
                  <a:lnTo>
                    <a:pt x="349" y="283"/>
                  </a:lnTo>
                  <a:lnTo>
                    <a:pt x="352" y="281"/>
                  </a:lnTo>
                  <a:lnTo>
                    <a:pt x="355" y="281"/>
                  </a:lnTo>
                  <a:lnTo>
                    <a:pt x="357" y="281"/>
                  </a:lnTo>
                  <a:lnTo>
                    <a:pt x="361" y="279"/>
                  </a:lnTo>
                  <a:lnTo>
                    <a:pt x="362" y="278"/>
                  </a:lnTo>
                  <a:lnTo>
                    <a:pt x="366" y="277"/>
                  </a:lnTo>
                  <a:lnTo>
                    <a:pt x="367" y="275"/>
                  </a:lnTo>
                  <a:lnTo>
                    <a:pt x="367" y="273"/>
                  </a:lnTo>
                  <a:lnTo>
                    <a:pt x="366" y="271"/>
                  </a:lnTo>
                  <a:lnTo>
                    <a:pt x="365" y="268"/>
                  </a:lnTo>
                  <a:lnTo>
                    <a:pt x="362" y="266"/>
                  </a:lnTo>
                  <a:lnTo>
                    <a:pt x="360" y="265"/>
                  </a:lnTo>
                  <a:lnTo>
                    <a:pt x="357" y="263"/>
                  </a:lnTo>
                  <a:lnTo>
                    <a:pt x="355" y="261"/>
                  </a:lnTo>
                  <a:lnTo>
                    <a:pt x="352" y="261"/>
                  </a:lnTo>
                  <a:lnTo>
                    <a:pt x="351" y="260"/>
                  </a:lnTo>
                  <a:lnTo>
                    <a:pt x="349" y="260"/>
                  </a:lnTo>
                  <a:lnTo>
                    <a:pt x="346" y="260"/>
                  </a:lnTo>
                  <a:lnTo>
                    <a:pt x="345" y="260"/>
                  </a:lnTo>
                  <a:lnTo>
                    <a:pt x="344" y="258"/>
                  </a:lnTo>
                  <a:lnTo>
                    <a:pt x="341" y="258"/>
                  </a:lnTo>
                  <a:lnTo>
                    <a:pt x="341" y="256"/>
                  </a:lnTo>
                  <a:lnTo>
                    <a:pt x="340" y="252"/>
                  </a:lnTo>
                  <a:lnTo>
                    <a:pt x="342" y="248"/>
                  </a:lnTo>
                  <a:lnTo>
                    <a:pt x="344" y="245"/>
                  </a:lnTo>
                  <a:lnTo>
                    <a:pt x="346" y="241"/>
                  </a:lnTo>
                  <a:lnTo>
                    <a:pt x="350" y="237"/>
                  </a:lnTo>
                  <a:lnTo>
                    <a:pt x="355" y="235"/>
                  </a:lnTo>
                  <a:lnTo>
                    <a:pt x="358" y="233"/>
                  </a:lnTo>
                  <a:lnTo>
                    <a:pt x="362" y="232"/>
                  </a:lnTo>
                  <a:lnTo>
                    <a:pt x="366" y="231"/>
                  </a:lnTo>
                  <a:lnTo>
                    <a:pt x="370" y="231"/>
                  </a:lnTo>
                  <a:close/>
                  <a:moveTo>
                    <a:pt x="1432" y="0"/>
                  </a:moveTo>
                  <a:lnTo>
                    <a:pt x="1435" y="0"/>
                  </a:lnTo>
                  <a:lnTo>
                    <a:pt x="1437" y="1"/>
                  </a:lnTo>
                  <a:lnTo>
                    <a:pt x="1441" y="3"/>
                  </a:lnTo>
                  <a:lnTo>
                    <a:pt x="1444" y="6"/>
                  </a:lnTo>
                  <a:lnTo>
                    <a:pt x="1444" y="6"/>
                  </a:lnTo>
                  <a:lnTo>
                    <a:pt x="1445" y="7"/>
                  </a:lnTo>
                  <a:lnTo>
                    <a:pt x="1447" y="8"/>
                  </a:lnTo>
                  <a:lnTo>
                    <a:pt x="1448" y="10"/>
                  </a:lnTo>
                  <a:lnTo>
                    <a:pt x="1451" y="11"/>
                  </a:lnTo>
                  <a:lnTo>
                    <a:pt x="1452" y="12"/>
                  </a:lnTo>
                  <a:lnTo>
                    <a:pt x="1453" y="12"/>
                  </a:lnTo>
                  <a:lnTo>
                    <a:pt x="1455" y="11"/>
                  </a:lnTo>
                  <a:lnTo>
                    <a:pt x="1453" y="10"/>
                  </a:lnTo>
                  <a:lnTo>
                    <a:pt x="1452" y="7"/>
                  </a:lnTo>
                  <a:lnTo>
                    <a:pt x="1451" y="5"/>
                  </a:lnTo>
                  <a:lnTo>
                    <a:pt x="1450" y="2"/>
                  </a:lnTo>
                  <a:lnTo>
                    <a:pt x="1450" y="1"/>
                  </a:lnTo>
                  <a:lnTo>
                    <a:pt x="1448" y="1"/>
                  </a:lnTo>
                  <a:lnTo>
                    <a:pt x="1451" y="1"/>
                  </a:lnTo>
                  <a:lnTo>
                    <a:pt x="1453" y="1"/>
                  </a:lnTo>
                  <a:lnTo>
                    <a:pt x="1457" y="2"/>
                  </a:lnTo>
                  <a:lnTo>
                    <a:pt x="1460" y="2"/>
                  </a:lnTo>
                  <a:lnTo>
                    <a:pt x="1462" y="3"/>
                  </a:lnTo>
                  <a:lnTo>
                    <a:pt x="1465" y="2"/>
                  </a:lnTo>
                  <a:lnTo>
                    <a:pt x="1466" y="2"/>
                  </a:lnTo>
                  <a:lnTo>
                    <a:pt x="1468" y="1"/>
                  </a:lnTo>
                  <a:lnTo>
                    <a:pt x="1470" y="1"/>
                  </a:lnTo>
                  <a:lnTo>
                    <a:pt x="1472" y="1"/>
                  </a:lnTo>
                  <a:lnTo>
                    <a:pt x="1480" y="3"/>
                  </a:lnTo>
                  <a:lnTo>
                    <a:pt x="1486" y="7"/>
                  </a:lnTo>
                  <a:lnTo>
                    <a:pt x="1493" y="8"/>
                  </a:lnTo>
                  <a:lnTo>
                    <a:pt x="1496" y="7"/>
                  </a:lnTo>
                  <a:lnTo>
                    <a:pt x="1497" y="6"/>
                  </a:lnTo>
                  <a:lnTo>
                    <a:pt x="1501" y="7"/>
                  </a:lnTo>
                  <a:lnTo>
                    <a:pt x="1503" y="8"/>
                  </a:lnTo>
                  <a:lnTo>
                    <a:pt x="1508" y="10"/>
                  </a:lnTo>
                  <a:lnTo>
                    <a:pt x="1513" y="11"/>
                  </a:lnTo>
                  <a:lnTo>
                    <a:pt x="1518" y="12"/>
                  </a:lnTo>
                  <a:lnTo>
                    <a:pt x="1522" y="13"/>
                  </a:lnTo>
                  <a:lnTo>
                    <a:pt x="1538" y="17"/>
                  </a:lnTo>
                  <a:lnTo>
                    <a:pt x="1553" y="23"/>
                  </a:lnTo>
                  <a:lnTo>
                    <a:pt x="1556" y="26"/>
                  </a:lnTo>
                  <a:lnTo>
                    <a:pt x="1558" y="28"/>
                  </a:lnTo>
                  <a:lnTo>
                    <a:pt x="1559" y="31"/>
                  </a:lnTo>
                  <a:lnTo>
                    <a:pt x="1561" y="32"/>
                  </a:lnTo>
                  <a:lnTo>
                    <a:pt x="1564" y="34"/>
                  </a:lnTo>
                  <a:lnTo>
                    <a:pt x="1574" y="34"/>
                  </a:lnTo>
                  <a:lnTo>
                    <a:pt x="1583" y="37"/>
                  </a:lnTo>
                  <a:lnTo>
                    <a:pt x="1591" y="42"/>
                  </a:lnTo>
                  <a:lnTo>
                    <a:pt x="1598" y="44"/>
                  </a:lnTo>
                  <a:lnTo>
                    <a:pt x="1602" y="47"/>
                  </a:lnTo>
                  <a:lnTo>
                    <a:pt x="1605" y="49"/>
                  </a:lnTo>
                  <a:lnTo>
                    <a:pt x="1607" y="52"/>
                  </a:lnTo>
                  <a:lnTo>
                    <a:pt x="1607" y="54"/>
                  </a:lnTo>
                  <a:lnTo>
                    <a:pt x="1605" y="56"/>
                  </a:lnTo>
                  <a:lnTo>
                    <a:pt x="1603" y="58"/>
                  </a:lnTo>
                  <a:lnTo>
                    <a:pt x="1595" y="58"/>
                  </a:lnTo>
                  <a:lnTo>
                    <a:pt x="1593" y="58"/>
                  </a:lnTo>
                  <a:lnTo>
                    <a:pt x="1592" y="58"/>
                  </a:lnTo>
                  <a:lnTo>
                    <a:pt x="1591" y="59"/>
                  </a:lnTo>
                  <a:lnTo>
                    <a:pt x="1588" y="58"/>
                  </a:lnTo>
                  <a:lnTo>
                    <a:pt x="1584" y="58"/>
                  </a:lnTo>
                  <a:lnTo>
                    <a:pt x="1546" y="49"/>
                  </a:lnTo>
                  <a:lnTo>
                    <a:pt x="1543" y="49"/>
                  </a:lnTo>
                  <a:lnTo>
                    <a:pt x="1542" y="48"/>
                  </a:lnTo>
                  <a:lnTo>
                    <a:pt x="1541" y="49"/>
                  </a:lnTo>
                  <a:lnTo>
                    <a:pt x="1539" y="49"/>
                  </a:lnTo>
                  <a:lnTo>
                    <a:pt x="1539" y="49"/>
                  </a:lnTo>
                  <a:lnTo>
                    <a:pt x="1538" y="49"/>
                  </a:lnTo>
                  <a:lnTo>
                    <a:pt x="1534" y="51"/>
                  </a:lnTo>
                  <a:lnTo>
                    <a:pt x="1531" y="51"/>
                  </a:lnTo>
                  <a:lnTo>
                    <a:pt x="1527" y="51"/>
                  </a:lnTo>
                  <a:lnTo>
                    <a:pt x="1524" y="49"/>
                  </a:lnTo>
                  <a:lnTo>
                    <a:pt x="1522" y="49"/>
                  </a:lnTo>
                  <a:lnTo>
                    <a:pt x="1519" y="51"/>
                  </a:lnTo>
                  <a:lnTo>
                    <a:pt x="1518" y="51"/>
                  </a:lnTo>
                  <a:lnTo>
                    <a:pt x="1516" y="51"/>
                  </a:lnTo>
                  <a:lnTo>
                    <a:pt x="1512" y="51"/>
                  </a:lnTo>
                  <a:lnTo>
                    <a:pt x="1510" y="49"/>
                  </a:lnTo>
                  <a:lnTo>
                    <a:pt x="1498" y="49"/>
                  </a:lnTo>
                  <a:lnTo>
                    <a:pt x="1496" y="49"/>
                  </a:lnTo>
                  <a:lnTo>
                    <a:pt x="1493" y="49"/>
                  </a:lnTo>
                  <a:lnTo>
                    <a:pt x="1491" y="51"/>
                  </a:lnTo>
                  <a:lnTo>
                    <a:pt x="1488" y="51"/>
                  </a:lnTo>
                  <a:lnTo>
                    <a:pt x="1486" y="51"/>
                  </a:lnTo>
                  <a:lnTo>
                    <a:pt x="1485" y="52"/>
                  </a:lnTo>
                  <a:lnTo>
                    <a:pt x="1486" y="52"/>
                  </a:lnTo>
                  <a:lnTo>
                    <a:pt x="1490" y="53"/>
                  </a:lnTo>
                  <a:lnTo>
                    <a:pt x="1493" y="53"/>
                  </a:lnTo>
                  <a:lnTo>
                    <a:pt x="1496" y="53"/>
                  </a:lnTo>
                  <a:lnTo>
                    <a:pt x="1498" y="52"/>
                  </a:lnTo>
                  <a:lnTo>
                    <a:pt x="1507" y="52"/>
                  </a:lnTo>
                  <a:lnTo>
                    <a:pt x="1516" y="54"/>
                  </a:lnTo>
                  <a:lnTo>
                    <a:pt x="1524" y="56"/>
                  </a:lnTo>
                  <a:lnTo>
                    <a:pt x="1546" y="56"/>
                  </a:lnTo>
                  <a:lnTo>
                    <a:pt x="1554" y="54"/>
                  </a:lnTo>
                  <a:lnTo>
                    <a:pt x="1564" y="56"/>
                  </a:lnTo>
                  <a:lnTo>
                    <a:pt x="1574" y="61"/>
                  </a:lnTo>
                  <a:lnTo>
                    <a:pt x="1582" y="63"/>
                  </a:lnTo>
                  <a:lnTo>
                    <a:pt x="1591" y="66"/>
                  </a:lnTo>
                  <a:lnTo>
                    <a:pt x="1598" y="68"/>
                  </a:lnTo>
                  <a:lnTo>
                    <a:pt x="1600" y="67"/>
                  </a:lnTo>
                  <a:lnTo>
                    <a:pt x="1603" y="66"/>
                  </a:lnTo>
                  <a:lnTo>
                    <a:pt x="1605" y="66"/>
                  </a:lnTo>
                  <a:lnTo>
                    <a:pt x="1609" y="66"/>
                  </a:lnTo>
                  <a:lnTo>
                    <a:pt x="1614" y="67"/>
                  </a:lnTo>
                  <a:lnTo>
                    <a:pt x="1619" y="68"/>
                  </a:lnTo>
                  <a:lnTo>
                    <a:pt x="1622" y="68"/>
                  </a:lnTo>
                  <a:lnTo>
                    <a:pt x="1624" y="71"/>
                  </a:lnTo>
                  <a:lnTo>
                    <a:pt x="1625" y="72"/>
                  </a:lnTo>
                  <a:lnTo>
                    <a:pt x="1628" y="74"/>
                  </a:lnTo>
                  <a:lnTo>
                    <a:pt x="1629" y="76"/>
                  </a:lnTo>
                  <a:lnTo>
                    <a:pt x="1630" y="78"/>
                  </a:lnTo>
                  <a:lnTo>
                    <a:pt x="1629" y="80"/>
                  </a:lnTo>
                  <a:lnTo>
                    <a:pt x="1629" y="82"/>
                  </a:lnTo>
                  <a:lnTo>
                    <a:pt x="1629" y="84"/>
                  </a:lnTo>
                  <a:lnTo>
                    <a:pt x="1628" y="87"/>
                  </a:lnTo>
                  <a:lnTo>
                    <a:pt x="1629" y="89"/>
                  </a:lnTo>
                  <a:lnTo>
                    <a:pt x="1629" y="90"/>
                  </a:lnTo>
                  <a:lnTo>
                    <a:pt x="1632" y="92"/>
                  </a:lnTo>
                  <a:lnTo>
                    <a:pt x="1633" y="93"/>
                  </a:lnTo>
                  <a:lnTo>
                    <a:pt x="1635" y="93"/>
                  </a:lnTo>
                  <a:lnTo>
                    <a:pt x="1638" y="93"/>
                  </a:lnTo>
                  <a:lnTo>
                    <a:pt x="1640" y="93"/>
                  </a:lnTo>
                  <a:lnTo>
                    <a:pt x="1643" y="92"/>
                  </a:lnTo>
                  <a:lnTo>
                    <a:pt x="1643" y="90"/>
                  </a:lnTo>
                  <a:lnTo>
                    <a:pt x="1644" y="89"/>
                  </a:lnTo>
                  <a:lnTo>
                    <a:pt x="1645" y="90"/>
                  </a:lnTo>
                  <a:lnTo>
                    <a:pt x="1647" y="90"/>
                  </a:lnTo>
                  <a:lnTo>
                    <a:pt x="1649" y="92"/>
                  </a:lnTo>
                  <a:lnTo>
                    <a:pt x="1653" y="94"/>
                  </a:lnTo>
                  <a:lnTo>
                    <a:pt x="1655" y="98"/>
                  </a:lnTo>
                  <a:lnTo>
                    <a:pt x="1658" y="100"/>
                  </a:lnTo>
                  <a:lnTo>
                    <a:pt x="1662" y="102"/>
                  </a:lnTo>
                  <a:lnTo>
                    <a:pt x="1665" y="102"/>
                  </a:lnTo>
                  <a:lnTo>
                    <a:pt x="1669" y="104"/>
                  </a:lnTo>
                  <a:lnTo>
                    <a:pt x="1673" y="107"/>
                  </a:lnTo>
                  <a:lnTo>
                    <a:pt x="1676" y="110"/>
                  </a:lnTo>
                  <a:lnTo>
                    <a:pt x="1679" y="113"/>
                  </a:lnTo>
                  <a:lnTo>
                    <a:pt x="1680" y="115"/>
                  </a:lnTo>
                  <a:lnTo>
                    <a:pt x="1683" y="118"/>
                  </a:lnTo>
                  <a:lnTo>
                    <a:pt x="1685" y="120"/>
                  </a:lnTo>
                  <a:lnTo>
                    <a:pt x="1688" y="122"/>
                  </a:lnTo>
                  <a:lnTo>
                    <a:pt x="1689" y="124"/>
                  </a:lnTo>
                  <a:lnTo>
                    <a:pt x="1689" y="125"/>
                  </a:lnTo>
                  <a:lnTo>
                    <a:pt x="1689" y="127"/>
                  </a:lnTo>
                  <a:lnTo>
                    <a:pt x="1688" y="128"/>
                  </a:lnTo>
                  <a:lnTo>
                    <a:pt x="1686" y="129"/>
                  </a:lnTo>
                  <a:lnTo>
                    <a:pt x="1686" y="130"/>
                  </a:lnTo>
                  <a:lnTo>
                    <a:pt x="1684" y="131"/>
                  </a:lnTo>
                  <a:lnTo>
                    <a:pt x="1683" y="133"/>
                  </a:lnTo>
                  <a:lnTo>
                    <a:pt x="1681" y="135"/>
                  </a:lnTo>
                  <a:lnTo>
                    <a:pt x="1680" y="138"/>
                  </a:lnTo>
                  <a:lnTo>
                    <a:pt x="1679" y="138"/>
                  </a:lnTo>
                  <a:lnTo>
                    <a:pt x="1678" y="138"/>
                  </a:lnTo>
                  <a:lnTo>
                    <a:pt x="1676" y="138"/>
                  </a:lnTo>
                  <a:lnTo>
                    <a:pt x="1668" y="138"/>
                  </a:lnTo>
                  <a:lnTo>
                    <a:pt x="1665" y="139"/>
                  </a:lnTo>
                  <a:lnTo>
                    <a:pt x="1663" y="140"/>
                  </a:lnTo>
                  <a:lnTo>
                    <a:pt x="1660" y="141"/>
                  </a:lnTo>
                  <a:lnTo>
                    <a:pt x="1658" y="141"/>
                  </a:lnTo>
                  <a:lnTo>
                    <a:pt x="1655" y="141"/>
                  </a:lnTo>
                  <a:lnTo>
                    <a:pt x="1647" y="140"/>
                  </a:lnTo>
                  <a:lnTo>
                    <a:pt x="1638" y="139"/>
                  </a:lnTo>
                  <a:lnTo>
                    <a:pt x="1627" y="135"/>
                  </a:lnTo>
                  <a:lnTo>
                    <a:pt x="1622" y="134"/>
                  </a:lnTo>
                  <a:lnTo>
                    <a:pt x="1618" y="133"/>
                  </a:lnTo>
                  <a:lnTo>
                    <a:pt x="1613" y="131"/>
                  </a:lnTo>
                  <a:lnTo>
                    <a:pt x="1608" y="130"/>
                  </a:lnTo>
                  <a:lnTo>
                    <a:pt x="1595" y="130"/>
                  </a:lnTo>
                  <a:lnTo>
                    <a:pt x="1588" y="129"/>
                  </a:lnTo>
                  <a:lnTo>
                    <a:pt x="1583" y="129"/>
                  </a:lnTo>
                  <a:lnTo>
                    <a:pt x="1578" y="130"/>
                  </a:lnTo>
                  <a:lnTo>
                    <a:pt x="1572" y="130"/>
                  </a:lnTo>
                  <a:lnTo>
                    <a:pt x="1558" y="130"/>
                  </a:lnTo>
                  <a:lnTo>
                    <a:pt x="1556" y="130"/>
                  </a:lnTo>
                  <a:lnTo>
                    <a:pt x="1553" y="130"/>
                  </a:lnTo>
                  <a:lnTo>
                    <a:pt x="1551" y="131"/>
                  </a:lnTo>
                  <a:lnTo>
                    <a:pt x="1548" y="131"/>
                  </a:lnTo>
                  <a:lnTo>
                    <a:pt x="1548" y="133"/>
                  </a:lnTo>
                  <a:lnTo>
                    <a:pt x="1548" y="134"/>
                  </a:lnTo>
                  <a:lnTo>
                    <a:pt x="1548" y="136"/>
                  </a:lnTo>
                  <a:lnTo>
                    <a:pt x="1549" y="139"/>
                  </a:lnTo>
                  <a:lnTo>
                    <a:pt x="1549" y="141"/>
                  </a:lnTo>
                  <a:lnTo>
                    <a:pt x="1551" y="144"/>
                  </a:lnTo>
                  <a:lnTo>
                    <a:pt x="1553" y="146"/>
                  </a:lnTo>
                  <a:lnTo>
                    <a:pt x="1557" y="148"/>
                  </a:lnTo>
                  <a:lnTo>
                    <a:pt x="1559" y="148"/>
                  </a:lnTo>
                  <a:lnTo>
                    <a:pt x="1561" y="146"/>
                  </a:lnTo>
                  <a:lnTo>
                    <a:pt x="1562" y="145"/>
                  </a:lnTo>
                  <a:lnTo>
                    <a:pt x="1563" y="144"/>
                  </a:lnTo>
                  <a:lnTo>
                    <a:pt x="1563" y="143"/>
                  </a:lnTo>
                  <a:lnTo>
                    <a:pt x="1564" y="141"/>
                  </a:lnTo>
                  <a:lnTo>
                    <a:pt x="1566" y="140"/>
                  </a:lnTo>
                  <a:lnTo>
                    <a:pt x="1569" y="140"/>
                  </a:lnTo>
                  <a:lnTo>
                    <a:pt x="1573" y="140"/>
                  </a:lnTo>
                  <a:lnTo>
                    <a:pt x="1576" y="140"/>
                  </a:lnTo>
                  <a:lnTo>
                    <a:pt x="1579" y="141"/>
                  </a:lnTo>
                  <a:lnTo>
                    <a:pt x="1583" y="143"/>
                  </a:lnTo>
                  <a:lnTo>
                    <a:pt x="1587" y="143"/>
                  </a:lnTo>
                  <a:lnTo>
                    <a:pt x="1591" y="143"/>
                  </a:lnTo>
                  <a:lnTo>
                    <a:pt x="1593" y="141"/>
                  </a:lnTo>
                  <a:lnTo>
                    <a:pt x="1600" y="139"/>
                  </a:lnTo>
                  <a:lnTo>
                    <a:pt x="1608" y="139"/>
                  </a:lnTo>
                  <a:lnTo>
                    <a:pt x="1619" y="141"/>
                  </a:lnTo>
                  <a:lnTo>
                    <a:pt x="1633" y="148"/>
                  </a:lnTo>
                  <a:lnTo>
                    <a:pt x="1648" y="151"/>
                  </a:lnTo>
                  <a:lnTo>
                    <a:pt x="1653" y="154"/>
                  </a:lnTo>
                  <a:lnTo>
                    <a:pt x="1657" y="156"/>
                  </a:lnTo>
                  <a:lnTo>
                    <a:pt x="1659" y="159"/>
                  </a:lnTo>
                  <a:lnTo>
                    <a:pt x="1660" y="164"/>
                  </a:lnTo>
                  <a:lnTo>
                    <a:pt x="1662" y="166"/>
                  </a:lnTo>
                  <a:lnTo>
                    <a:pt x="1660" y="169"/>
                  </a:lnTo>
                  <a:lnTo>
                    <a:pt x="1659" y="170"/>
                  </a:lnTo>
                  <a:lnTo>
                    <a:pt x="1658" y="170"/>
                  </a:lnTo>
                  <a:lnTo>
                    <a:pt x="1655" y="170"/>
                  </a:lnTo>
                  <a:lnTo>
                    <a:pt x="1653" y="171"/>
                  </a:lnTo>
                  <a:lnTo>
                    <a:pt x="1650" y="171"/>
                  </a:lnTo>
                  <a:lnTo>
                    <a:pt x="1648" y="173"/>
                  </a:lnTo>
                  <a:lnTo>
                    <a:pt x="1645" y="173"/>
                  </a:lnTo>
                  <a:lnTo>
                    <a:pt x="1644" y="174"/>
                  </a:lnTo>
                  <a:lnTo>
                    <a:pt x="1642" y="175"/>
                  </a:lnTo>
                  <a:lnTo>
                    <a:pt x="1640" y="178"/>
                  </a:lnTo>
                  <a:lnTo>
                    <a:pt x="1639" y="180"/>
                  </a:lnTo>
                  <a:lnTo>
                    <a:pt x="1639" y="182"/>
                  </a:lnTo>
                  <a:lnTo>
                    <a:pt x="1642" y="184"/>
                  </a:lnTo>
                  <a:lnTo>
                    <a:pt x="1645" y="184"/>
                  </a:lnTo>
                  <a:lnTo>
                    <a:pt x="1648" y="184"/>
                  </a:lnTo>
                  <a:lnTo>
                    <a:pt x="1650" y="182"/>
                  </a:lnTo>
                  <a:lnTo>
                    <a:pt x="1653" y="181"/>
                  </a:lnTo>
                  <a:lnTo>
                    <a:pt x="1655" y="180"/>
                  </a:lnTo>
                  <a:lnTo>
                    <a:pt x="1655" y="180"/>
                  </a:lnTo>
                  <a:lnTo>
                    <a:pt x="1662" y="179"/>
                  </a:lnTo>
                  <a:lnTo>
                    <a:pt x="1669" y="179"/>
                  </a:lnTo>
                  <a:lnTo>
                    <a:pt x="1676" y="178"/>
                  </a:lnTo>
                  <a:lnTo>
                    <a:pt x="1679" y="176"/>
                  </a:lnTo>
                  <a:lnTo>
                    <a:pt x="1679" y="175"/>
                  </a:lnTo>
                  <a:lnTo>
                    <a:pt x="1680" y="173"/>
                  </a:lnTo>
                  <a:lnTo>
                    <a:pt x="1679" y="170"/>
                  </a:lnTo>
                  <a:lnTo>
                    <a:pt x="1679" y="169"/>
                  </a:lnTo>
                  <a:lnTo>
                    <a:pt x="1679" y="166"/>
                  </a:lnTo>
                  <a:lnTo>
                    <a:pt x="1678" y="164"/>
                  </a:lnTo>
                  <a:lnTo>
                    <a:pt x="1679" y="161"/>
                  </a:lnTo>
                  <a:lnTo>
                    <a:pt x="1679" y="160"/>
                  </a:lnTo>
                  <a:lnTo>
                    <a:pt x="1681" y="159"/>
                  </a:lnTo>
                  <a:lnTo>
                    <a:pt x="1684" y="158"/>
                  </a:lnTo>
                  <a:lnTo>
                    <a:pt x="1686" y="158"/>
                  </a:lnTo>
                  <a:lnTo>
                    <a:pt x="1690" y="159"/>
                  </a:lnTo>
                  <a:lnTo>
                    <a:pt x="1694" y="160"/>
                  </a:lnTo>
                  <a:lnTo>
                    <a:pt x="1696" y="161"/>
                  </a:lnTo>
                  <a:lnTo>
                    <a:pt x="1700" y="165"/>
                  </a:lnTo>
                  <a:lnTo>
                    <a:pt x="1703" y="169"/>
                  </a:lnTo>
                  <a:lnTo>
                    <a:pt x="1704" y="173"/>
                  </a:lnTo>
                  <a:lnTo>
                    <a:pt x="1705" y="175"/>
                  </a:lnTo>
                  <a:lnTo>
                    <a:pt x="1705" y="178"/>
                  </a:lnTo>
                  <a:lnTo>
                    <a:pt x="1709" y="190"/>
                  </a:lnTo>
                  <a:lnTo>
                    <a:pt x="1715" y="204"/>
                  </a:lnTo>
                  <a:lnTo>
                    <a:pt x="1715" y="214"/>
                  </a:lnTo>
                  <a:lnTo>
                    <a:pt x="1714" y="216"/>
                  </a:lnTo>
                  <a:lnTo>
                    <a:pt x="1714" y="217"/>
                  </a:lnTo>
                  <a:lnTo>
                    <a:pt x="1715" y="220"/>
                  </a:lnTo>
                  <a:lnTo>
                    <a:pt x="1715" y="221"/>
                  </a:lnTo>
                  <a:lnTo>
                    <a:pt x="1715" y="226"/>
                  </a:lnTo>
                  <a:lnTo>
                    <a:pt x="1715" y="230"/>
                  </a:lnTo>
                  <a:lnTo>
                    <a:pt x="1713" y="232"/>
                  </a:lnTo>
                  <a:lnTo>
                    <a:pt x="1711" y="235"/>
                  </a:lnTo>
                  <a:lnTo>
                    <a:pt x="1710" y="237"/>
                  </a:lnTo>
                  <a:lnTo>
                    <a:pt x="1710" y="240"/>
                  </a:lnTo>
                  <a:lnTo>
                    <a:pt x="1710" y="242"/>
                  </a:lnTo>
                  <a:lnTo>
                    <a:pt x="1713" y="247"/>
                  </a:lnTo>
                  <a:lnTo>
                    <a:pt x="1715" y="247"/>
                  </a:lnTo>
                  <a:lnTo>
                    <a:pt x="1716" y="245"/>
                  </a:lnTo>
                  <a:lnTo>
                    <a:pt x="1719" y="243"/>
                  </a:lnTo>
                  <a:lnTo>
                    <a:pt x="1720" y="242"/>
                  </a:lnTo>
                  <a:lnTo>
                    <a:pt x="1720" y="241"/>
                  </a:lnTo>
                  <a:lnTo>
                    <a:pt x="1721" y="238"/>
                  </a:lnTo>
                  <a:lnTo>
                    <a:pt x="1721" y="236"/>
                  </a:lnTo>
                  <a:lnTo>
                    <a:pt x="1721" y="235"/>
                  </a:lnTo>
                  <a:lnTo>
                    <a:pt x="1723" y="235"/>
                  </a:lnTo>
                  <a:lnTo>
                    <a:pt x="1725" y="233"/>
                  </a:lnTo>
                  <a:lnTo>
                    <a:pt x="1726" y="232"/>
                  </a:lnTo>
                  <a:lnTo>
                    <a:pt x="1728" y="231"/>
                  </a:lnTo>
                  <a:lnTo>
                    <a:pt x="1729" y="230"/>
                  </a:lnTo>
                  <a:lnTo>
                    <a:pt x="1729" y="219"/>
                  </a:lnTo>
                  <a:lnTo>
                    <a:pt x="1729" y="216"/>
                  </a:lnTo>
                  <a:lnTo>
                    <a:pt x="1729" y="215"/>
                  </a:lnTo>
                  <a:lnTo>
                    <a:pt x="1730" y="212"/>
                  </a:lnTo>
                  <a:lnTo>
                    <a:pt x="1731" y="211"/>
                  </a:lnTo>
                  <a:lnTo>
                    <a:pt x="1731" y="209"/>
                  </a:lnTo>
                  <a:lnTo>
                    <a:pt x="1733" y="206"/>
                  </a:lnTo>
                  <a:lnTo>
                    <a:pt x="1733" y="205"/>
                  </a:lnTo>
                  <a:lnTo>
                    <a:pt x="1734" y="202"/>
                  </a:lnTo>
                  <a:lnTo>
                    <a:pt x="1734" y="201"/>
                  </a:lnTo>
                  <a:lnTo>
                    <a:pt x="1733" y="199"/>
                  </a:lnTo>
                  <a:lnTo>
                    <a:pt x="1731" y="196"/>
                  </a:lnTo>
                  <a:lnTo>
                    <a:pt x="1729" y="192"/>
                  </a:lnTo>
                  <a:lnTo>
                    <a:pt x="1728" y="191"/>
                  </a:lnTo>
                  <a:lnTo>
                    <a:pt x="1726" y="190"/>
                  </a:lnTo>
                  <a:lnTo>
                    <a:pt x="1728" y="190"/>
                  </a:lnTo>
                  <a:lnTo>
                    <a:pt x="1728" y="190"/>
                  </a:lnTo>
                  <a:lnTo>
                    <a:pt x="1730" y="190"/>
                  </a:lnTo>
                  <a:lnTo>
                    <a:pt x="1731" y="191"/>
                  </a:lnTo>
                  <a:lnTo>
                    <a:pt x="1733" y="192"/>
                  </a:lnTo>
                  <a:lnTo>
                    <a:pt x="1734" y="192"/>
                  </a:lnTo>
                  <a:lnTo>
                    <a:pt x="1741" y="201"/>
                  </a:lnTo>
                  <a:lnTo>
                    <a:pt x="1744" y="202"/>
                  </a:lnTo>
                  <a:lnTo>
                    <a:pt x="1745" y="205"/>
                  </a:lnTo>
                  <a:lnTo>
                    <a:pt x="1746" y="205"/>
                  </a:lnTo>
                  <a:lnTo>
                    <a:pt x="1747" y="206"/>
                  </a:lnTo>
                  <a:lnTo>
                    <a:pt x="1750" y="206"/>
                  </a:lnTo>
                  <a:lnTo>
                    <a:pt x="1752" y="206"/>
                  </a:lnTo>
                  <a:lnTo>
                    <a:pt x="1752" y="206"/>
                  </a:lnTo>
                  <a:lnTo>
                    <a:pt x="1754" y="207"/>
                  </a:lnTo>
                  <a:lnTo>
                    <a:pt x="1755" y="209"/>
                  </a:lnTo>
                  <a:lnTo>
                    <a:pt x="1756" y="211"/>
                  </a:lnTo>
                  <a:lnTo>
                    <a:pt x="1759" y="212"/>
                  </a:lnTo>
                  <a:lnTo>
                    <a:pt x="1760" y="214"/>
                  </a:lnTo>
                  <a:lnTo>
                    <a:pt x="1762" y="215"/>
                  </a:lnTo>
                  <a:lnTo>
                    <a:pt x="1765" y="216"/>
                  </a:lnTo>
                  <a:lnTo>
                    <a:pt x="1767" y="217"/>
                  </a:lnTo>
                  <a:lnTo>
                    <a:pt x="1770" y="217"/>
                  </a:lnTo>
                  <a:lnTo>
                    <a:pt x="1771" y="217"/>
                  </a:lnTo>
                  <a:lnTo>
                    <a:pt x="1772" y="216"/>
                  </a:lnTo>
                  <a:lnTo>
                    <a:pt x="1771" y="214"/>
                  </a:lnTo>
                  <a:lnTo>
                    <a:pt x="1770" y="211"/>
                  </a:lnTo>
                  <a:lnTo>
                    <a:pt x="1767" y="209"/>
                  </a:lnTo>
                  <a:lnTo>
                    <a:pt x="1764" y="206"/>
                  </a:lnTo>
                  <a:lnTo>
                    <a:pt x="1760" y="204"/>
                  </a:lnTo>
                  <a:lnTo>
                    <a:pt x="1756" y="200"/>
                  </a:lnTo>
                  <a:lnTo>
                    <a:pt x="1754" y="197"/>
                  </a:lnTo>
                  <a:lnTo>
                    <a:pt x="1751" y="195"/>
                  </a:lnTo>
                  <a:lnTo>
                    <a:pt x="1749" y="192"/>
                  </a:lnTo>
                  <a:lnTo>
                    <a:pt x="1747" y="191"/>
                  </a:lnTo>
                  <a:lnTo>
                    <a:pt x="1746" y="191"/>
                  </a:lnTo>
                  <a:lnTo>
                    <a:pt x="1745" y="190"/>
                  </a:lnTo>
                  <a:lnTo>
                    <a:pt x="1742" y="189"/>
                  </a:lnTo>
                  <a:lnTo>
                    <a:pt x="1742" y="189"/>
                  </a:lnTo>
                  <a:lnTo>
                    <a:pt x="1742" y="187"/>
                  </a:lnTo>
                  <a:lnTo>
                    <a:pt x="1744" y="187"/>
                  </a:lnTo>
                  <a:lnTo>
                    <a:pt x="1745" y="186"/>
                  </a:lnTo>
                  <a:lnTo>
                    <a:pt x="1745" y="186"/>
                  </a:lnTo>
                  <a:lnTo>
                    <a:pt x="1747" y="187"/>
                  </a:lnTo>
                  <a:lnTo>
                    <a:pt x="1749" y="187"/>
                  </a:lnTo>
                  <a:lnTo>
                    <a:pt x="1750" y="189"/>
                  </a:lnTo>
                  <a:lnTo>
                    <a:pt x="1752" y="190"/>
                  </a:lnTo>
                  <a:lnTo>
                    <a:pt x="1752" y="191"/>
                  </a:lnTo>
                  <a:lnTo>
                    <a:pt x="1755" y="194"/>
                  </a:lnTo>
                  <a:lnTo>
                    <a:pt x="1757" y="195"/>
                  </a:lnTo>
                  <a:lnTo>
                    <a:pt x="1760" y="197"/>
                  </a:lnTo>
                  <a:lnTo>
                    <a:pt x="1762" y="200"/>
                  </a:lnTo>
                  <a:lnTo>
                    <a:pt x="1765" y="202"/>
                  </a:lnTo>
                  <a:lnTo>
                    <a:pt x="1766" y="204"/>
                  </a:lnTo>
                  <a:lnTo>
                    <a:pt x="1769" y="206"/>
                  </a:lnTo>
                  <a:lnTo>
                    <a:pt x="1770" y="206"/>
                  </a:lnTo>
                  <a:lnTo>
                    <a:pt x="1770" y="206"/>
                  </a:lnTo>
                  <a:lnTo>
                    <a:pt x="1770" y="204"/>
                  </a:lnTo>
                  <a:lnTo>
                    <a:pt x="1770" y="201"/>
                  </a:lnTo>
                  <a:lnTo>
                    <a:pt x="1767" y="199"/>
                  </a:lnTo>
                  <a:lnTo>
                    <a:pt x="1769" y="196"/>
                  </a:lnTo>
                  <a:lnTo>
                    <a:pt x="1769" y="196"/>
                  </a:lnTo>
                  <a:lnTo>
                    <a:pt x="1771" y="195"/>
                  </a:lnTo>
                  <a:lnTo>
                    <a:pt x="1772" y="195"/>
                  </a:lnTo>
                  <a:lnTo>
                    <a:pt x="1775" y="195"/>
                  </a:lnTo>
                  <a:lnTo>
                    <a:pt x="1776" y="195"/>
                  </a:lnTo>
                  <a:lnTo>
                    <a:pt x="1777" y="195"/>
                  </a:lnTo>
                  <a:lnTo>
                    <a:pt x="1777" y="195"/>
                  </a:lnTo>
                  <a:lnTo>
                    <a:pt x="1780" y="195"/>
                  </a:lnTo>
                  <a:lnTo>
                    <a:pt x="1781" y="194"/>
                  </a:lnTo>
                  <a:lnTo>
                    <a:pt x="1781" y="194"/>
                  </a:lnTo>
                  <a:lnTo>
                    <a:pt x="1784" y="192"/>
                  </a:lnTo>
                  <a:lnTo>
                    <a:pt x="1785" y="192"/>
                  </a:lnTo>
                  <a:lnTo>
                    <a:pt x="1787" y="194"/>
                  </a:lnTo>
                  <a:lnTo>
                    <a:pt x="1790" y="194"/>
                  </a:lnTo>
                  <a:lnTo>
                    <a:pt x="1794" y="195"/>
                  </a:lnTo>
                  <a:lnTo>
                    <a:pt x="1797" y="197"/>
                  </a:lnTo>
                  <a:lnTo>
                    <a:pt x="1801" y="201"/>
                  </a:lnTo>
                  <a:lnTo>
                    <a:pt x="1805" y="204"/>
                  </a:lnTo>
                  <a:lnTo>
                    <a:pt x="1807" y="206"/>
                  </a:lnTo>
                  <a:lnTo>
                    <a:pt x="1812" y="210"/>
                  </a:lnTo>
                  <a:lnTo>
                    <a:pt x="1817" y="215"/>
                  </a:lnTo>
                  <a:lnTo>
                    <a:pt x="1822" y="219"/>
                  </a:lnTo>
                  <a:lnTo>
                    <a:pt x="1830" y="224"/>
                  </a:lnTo>
                  <a:lnTo>
                    <a:pt x="1836" y="230"/>
                  </a:lnTo>
                  <a:lnTo>
                    <a:pt x="1841" y="235"/>
                  </a:lnTo>
                  <a:lnTo>
                    <a:pt x="1841" y="240"/>
                  </a:lnTo>
                  <a:lnTo>
                    <a:pt x="1840" y="242"/>
                  </a:lnTo>
                  <a:lnTo>
                    <a:pt x="1838" y="245"/>
                  </a:lnTo>
                  <a:lnTo>
                    <a:pt x="1837" y="247"/>
                  </a:lnTo>
                  <a:lnTo>
                    <a:pt x="1835" y="248"/>
                  </a:lnTo>
                  <a:lnTo>
                    <a:pt x="1833" y="252"/>
                  </a:lnTo>
                  <a:lnTo>
                    <a:pt x="1833" y="256"/>
                  </a:lnTo>
                  <a:lnTo>
                    <a:pt x="1832" y="257"/>
                  </a:lnTo>
                  <a:lnTo>
                    <a:pt x="1831" y="257"/>
                  </a:lnTo>
                  <a:lnTo>
                    <a:pt x="1830" y="257"/>
                  </a:lnTo>
                  <a:lnTo>
                    <a:pt x="1827" y="256"/>
                  </a:lnTo>
                  <a:lnTo>
                    <a:pt x="1826" y="256"/>
                  </a:lnTo>
                  <a:lnTo>
                    <a:pt x="1823" y="256"/>
                  </a:lnTo>
                  <a:lnTo>
                    <a:pt x="1822" y="256"/>
                  </a:lnTo>
                  <a:lnTo>
                    <a:pt x="1822" y="258"/>
                  </a:lnTo>
                  <a:lnTo>
                    <a:pt x="1823" y="261"/>
                  </a:lnTo>
                  <a:lnTo>
                    <a:pt x="1825" y="262"/>
                  </a:lnTo>
                  <a:lnTo>
                    <a:pt x="1826" y="265"/>
                  </a:lnTo>
                  <a:lnTo>
                    <a:pt x="1827" y="266"/>
                  </a:lnTo>
                  <a:lnTo>
                    <a:pt x="1828" y="268"/>
                  </a:lnTo>
                  <a:lnTo>
                    <a:pt x="1827" y="271"/>
                  </a:lnTo>
                  <a:lnTo>
                    <a:pt x="1822" y="271"/>
                  </a:lnTo>
                  <a:lnTo>
                    <a:pt x="1821" y="271"/>
                  </a:lnTo>
                  <a:lnTo>
                    <a:pt x="1821" y="272"/>
                  </a:lnTo>
                  <a:lnTo>
                    <a:pt x="1821" y="273"/>
                  </a:lnTo>
                  <a:lnTo>
                    <a:pt x="1821" y="275"/>
                  </a:lnTo>
                  <a:lnTo>
                    <a:pt x="1821" y="276"/>
                  </a:lnTo>
                  <a:lnTo>
                    <a:pt x="1820" y="276"/>
                  </a:lnTo>
                  <a:lnTo>
                    <a:pt x="1818" y="277"/>
                  </a:lnTo>
                  <a:lnTo>
                    <a:pt x="1816" y="277"/>
                  </a:lnTo>
                  <a:lnTo>
                    <a:pt x="1815" y="276"/>
                  </a:lnTo>
                  <a:lnTo>
                    <a:pt x="1812" y="275"/>
                  </a:lnTo>
                  <a:lnTo>
                    <a:pt x="1811" y="275"/>
                  </a:lnTo>
                  <a:lnTo>
                    <a:pt x="1810" y="273"/>
                  </a:lnTo>
                  <a:lnTo>
                    <a:pt x="1807" y="272"/>
                  </a:lnTo>
                  <a:lnTo>
                    <a:pt x="1804" y="271"/>
                  </a:lnTo>
                  <a:lnTo>
                    <a:pt x="1801" y="270"/>
                  </a:lnTo>
                  <a:lnTo>
                    <a:pt x="1799" y="268"/>
                  </a:lnTo>
                  <a:lnTo>
                    <a:pt x="1795" y="266"/>
                  </a:lnTo>
                  <a:lnTo>
                    <a:pt x="1790" y="263"/>
                  </a:lnTo>
                  <a:lnTo>
                    <a:pt x="1786" y="261"/>
                  </a:lnTo>
                  <a:lnTo>
                    <a:pt x="1785" y="261"/>
                  </a:lnTo>
                  <a:lnTo>
                    <a:pt x="1785" y="262"/>
                  </a:lnTo>
                  <a:lnTo>
                    <a:pt x="1786" y="263"/>
                  </a:lnTo>
                  <a:lnTo>
                    <a:pt x="1787" y="266"/>
                  </a:lnTo>
                  <a:lnTo>
                    <a:pt x="1787" y="267"/>
                  </a:lnTo>
                  <a:lnTo>
                    <a:pt x="1787" y="270"/>
                  </a:lnTo>
                  <a:lnTo>
                    <a:pt x="1787" y="271"/>
                  </a:lnTo>
                  <a:lnTo>
                    <a:pt x="1786" y="271"/>
                  </a:lnTo>
                  <a:lnTo>
                    <a:pt x="1785" y="271"/>
                  </a:lnTo>
                  <a:lnTo>
                    <a:pt x="1784" y="271"/>
                  </a:lnTo>
                  <a:lnTo>
                    <a:pt x="1781" y="270"/>
                  </a:lnTo>
                  <a:lnTo>
                    <a:pt x="1780" y="268"/>
                  </a:lnTo>
                  <a:lnTo>
                    <a:pt x="1777" y="268"/>
                  </a:lnTo>
                  <a:lnTo>
                    <a:pt x="1776" y="267"/>
                  </a:lnTo>
                  <a:lnTo>
                    <a:pt x="1775" y="267"/>
                  </a:lnTo>
                  <a:lnTo>
                    <a:pt x="1774" y="268"/>
                  </a:lnTo>
                  <a:lnTo>
                    <a:pt x="1775" y="270"/>
                  </a:lnTo>
                  <a:lnTo>
                    <a:pt x="1775" y="271"/>
                  </a:lnTo>
                  <a:lnTo>
                    <a:pt x="1779" y="273"/>
                  </a:lnTo>
                  <a:lnTo>
                    <a:pt x="1781" y="276"/>
                  </a:lnTo>
                  <a:lnTo>
                    <a:pt x="1782" y="276"/>
                  </a:lnTo>
                  <a:lnTo>
                    <a:pt x="1784" y="277"/>
                  </a:lnTo>
                  <a:lnTo>
                    <a:pt x="1786" y="278"/>
                  </a:lnTo>
                  <a:lnTo>
                    <a:pt x="1789" y="278"/>
                  </a:lnTo>
                  <a:lnTo>
                    <a:pt x="1790" y="277"/>
                  </a:lnTo>
                  <a:lnTo>
                    <a:pt x="1791" y="277"/>
                  </a:lnTo>
                  <a:lnTo>
                    <a:pt x="1791" y="276"/>
                  </a:lnTo>
                  <a:lnTo>
                    <a:pt x="1792" y="276"/>
                  </a:lnTo>
                  <a:lnTo>
                    <a:pt x="1794" y="276"/>
                  </a:lnTo>
                  <a:lnTo>
                    <a:pt x="1801" y="278"/>
                  </a:lnTo>
                  <a:lnTo>
                    <a:pt x="1809" y="282"/>
                  </a:lnTo>
                  <a:lnTo>
                    <a:pt x="1817" y="287"/>
                  </a:lnTo>
                  <a:lnTo>
                    <a:pt x="1822" y="294"/>
                  </a:lnTo>
                  <a:lnTo>
                    <a:pt x="1823" y="298"/>
                  </a:lnTo>
                  <a:lnTo>
                    <a:pt x="1822" y="302"/>
                  </a:lnTo>
                  <a:lnTo>
                    <a:pt x="1821" y="304"/>
                  </a:lnTo>
                  <a:lnTo>
                    <a:pt x="1817" y="307"/>
                  </a:lnTo>
                  <a:lnTo>
                    <a:pt x="1813" y="307"/>
                  </a:lnTo>
                  <a:lnTo>
                    <a:pt x="1807" y="304"/>
                  </a:lnTo>
                  <a:lnTo>
                    <a:pt x="1800" y="301"/>
                  </a:lnTo>
                  <a:lnTo>
                    <a:pt x="1794" y="297"/>
                  </a:lnTo>
                  <a:lnTo>
                    <a:pt x="1789" y="294"/>
                  </a:lnTo>
                  <a:lnTo>
                    <a:pt x="1785" y="293"/>
                  </a:lnTo>
                  <a:lnTo>
                    <a:pt x="1781" y="292"/>
                  </a:lnTo>
                  <a:lnTo>
                    <a:pt x="1779" y="293"/>
                  </a:lnTo>
                  <a:lnTo>
                    <a:pt x="1777" y="293"/>
                  </a:lnTo>
                  <a:lnTo>
                    <a:pt x="1777" y="296"/>
                  </a:lnTo>
                  <a:lnTo>
                    <a:pt x="1777" y="297"/>
                  </a:lnTo>
                  <a:lnTo>
                    <a:pt x="1777" y="299"/>
                  </a:lnTo>
                  <a:lnTo>
                    <a:pt x="1779" y="304"/>
                  </a:lnTo>
                  <a:lnTo>
                    <a:pt x="1780" y="311"/>
                  </a:lnTo>
                  <a:lnTo>
                    <a:pt x="1784" y="317"/>
                  </a:lnTo>
                  <a:lnTo>
                    <a:pt x="1789" y="321"/>
                  </a:lnTo>
                  <a:lnTo>
                    <a:pt x="1790" y="322"/>
                  </a:lnTo>
                  <a:lnTo>
                    <a:pt x="1792" y="322"/>
                  </a:lnTo>
                  <a:lnTo>
                    <a:pt x="1792" y="321"/>
                  </a:lnTo>
                  <a:lnTo>
                    <a:pt x="1792" y="319"/>
                  </a:lnTo>
                  <a:lnTo>
                    <a:pt x="1792" y="317"/>
                  </a:lnTo>
                  <a:lnTo>
                    <a:pt x="1792" y="314"/>
                  </a:lnTo>
                  <a:lnTo>
                    <a:pt x="1792" y="312"/>
                  </a:lnTo>
                  <a:lnTo>
                    <a:pt x="1791" y="311"/>
                  </a:lnTo>
                  <a:lnTo>
                    <a:pt x="1791" y="308"/>
                  </a:lnTo>
                  <a:lnTo>
                    <a:pt x="1791" y="307"/>
                  </a:lnTo>
                  <a:lnTo>
                    <a:pt x="1791" y="307"/>
                  </a:lnTo>
                  <a:lnTo>
                    <a:pt x="1792" y="307"/>
                  </a:lnTo>
                  <a:lnTo>
                    <a:pt x="1794" y="307"/>
                  </a:lnTo>
                  <a:lnTo>
                    <a:pt x="1796" y="308"/>
                  </a:lnTo>
                  <a:lnTo>
                    <a:pt x="1797" y="308"/>
                  </a:lnTo>
                  <a:lnTo>
                    <a:pt x="1799" y="309"/>
                  </a:lnTo>
                  <a:lnTo>
                    <a:pt x="1812" y="309"/>
                  </a:lnTo>
                  <a:lnTo>
                    <a:pt x="1816" y="312"/>
                  </a:lnTo>
                  <a:lnTo>
                    <a:pt x="1817" y="314"/>
                  </a:lnTo>
                  <a:lnTo>
                    <a:pt x="1818" y="318"/>
                  </a:lnTo>
                  <a:lnTo>
                    <a:pt x="1818" y="321"/>
                  </a:lnTo>
                  <a:lnTo>
                    <a:pt x="1818" y="323"/>
                  </a:lnTo>
                  <a:lnTo>
                    <a:pt x="1817" y="325"/>
                  </a:lnTo>
                  <a:lnTo>
                    <a:pt x="1817" y="328"/>
                  </a:lnTo>
                  <a:lnTo>
                    <a:pt x="1817" y="329"/>
                  </a:lnTo>
                  <a:lnTo>
                    <a:pt x="1817" y="330"/>
                  </a:lnTo>
                  <a:lnTo>
                    <a:pt x="1817" y="332"/>
                  </a:lnTo>
                  <a:lnTo>
                    <a:pt x="1816" y="333"/>
                  </a:lnTo>
                  <a:lnTo>
                    <a:pt x="1816" y="334"/>
                  </a:lnTo>
                  <a:lnTo>
                    <a:pt x="1815" y="333"/>
                  </a:lnTo>
                  <a:lnTo>
                    <a:pt x="1811" y="333"/>
                  </a:lnTo>
                  <a:lnTo>
                    <a:pt x="1809" y="332"/>
                  </a:lnTo>
                  <a:lnTo>
                    <a:pt x="1806" y="332"/>
                  </a:lnTo>
                  <a:lnTo>
                    <a:pt x="1804" y="330"/>
                  </a:lnTo>
                  <a:lnTo>
                    <a:pt x="1802" y="330"/>
                  </a:lnTo>
                  <a:lnTo>
                    <a:pt x="1801" y="332"/>
                  </a:lnTo>
                  <a:lnTo>
                    <a:pt x="1800" y="333"/>
                  </a:lnTo>
                  <a:lnTo>
                    <a:pt x="1800" y="335"/>
                  </a:lnTo>
                  <a:lnTo>
                    <a:pt x="1801" y="338"/>
                  </a:lnTo>
                  <a:lnTo>
                    <a:pt x="1801" y="342"/>
                  </a:lnTo>
                  <a:lnTo>
                    <a:pt x="1802" y="344"/>
                  </a:lnTo>
                  <a:lnTo>
                    <a:pt x="1804" y="347"/>
                  </a:lnTo>
                  <a:lnTo>
                    <a:pt x="1804" y="349"/>
                  </a:lnTo>
                  <a:lnTo>
                    <a:pt x="1807" y="352"/>
                  </a:lnTo>
                  <a:lnTo>
                    <a:pt x="1810" y="353"/>
                  </a:lnTo>
                  <a:lnTo>
                    <a:pt x="1812" y="354"/>
                  </a:lnTo>
                  <a:lnTo>
                    <a:pt x="1812" y="355"/>
                  </a:lnTo>
                  <a:lnTo>
                    <a:pt x="1813" y="357"/>
                  </a:lnTo>
                  <a:lnTo>
                    <a:pt x="1815" y="358"/>
                  </a:lnTo>
                  <a:lnTo>
                    <a:pt x="1817" y="359"/>
                  </a:lnTo>
                  <a:lnTo>
                    <a:pt x="1818" y="362"/>
                  </a:lnTo>
                  <a:lnTo>
                    <a:pt x="1818" y="364"/>
                  </a:lnTo>
                  <a:lnTo>
                    <a:pt x="1817" y="365"/>
                  </a:lnTo>
                  <a:lnTo>
                    <a:pt x="1816" y="365"/>
                  </a:lnTo>
                  <a:lnTo>
                    <a:pt x="1815" y="368"/>
                  </a:lnTo>
                  <a:lnTo>
                    <a:pt x="1812" y="368"/>
                  </a:lnTo>
                  <a:lnTo>
                    <a:pt x="1811" y="368"/>
                  </a:lnTo>
                  <a:lnTo>
                    <a:pt x="1810" y="368"/>
                  </a:lnTo>
                  <a:lnTo>
                    <a:pt x="1810" y="370"/>
                  </a:lnTo>
                  <a:lnTo>
                    <a:pt x="1810" y="372"/>
                  </a:lnTo>
                  <a:lnTo>
                    <a:pt x="1811" y="375"/>
                  </a:lnTo>
                  <a:lnTo>
                    <a:pt x="1811" y="378"/>
                  </a:lnTo>
                  <a:lnTo>
                    <a:pt x="1812" y="380"/>
                  </a:lnTo>
                  <a:lnTo>
                    <a:pt x="1813" y="381"/>
                  </a:lnTo>
                  <a:lnTo>
                    <a:pt x="1812" y="383"/>
                  </a:lnTo>
                  <a:lnTo>
                    <a:pt x="1811" y="383"/>
                  </a:lnTo>
                  <a:lnTo>
                    <a:pt x="1810" y="383"/>
                  </a:lnTo>
                  <a:lnTo>
                    <a:pt x="1807" y="383"/>
                  </a:lnTo>
                  <a:lnTo>
                    <a:pt x="1805" y="383"/>
                  </a:lnTo>
                  <a:lnTo>
                    <a:pt x="1802" y="384"/>
                  </a:lnTo>
                  <a:lnTo>
                    <a:pt x="1802" y="385"/>
                  </a:lnTo>
                  <a:lnTo>
                    <a:pt x="1801" y="388"/>
                  </a:lnTo>
                  <a:lnTo>
                    <a:pt x="1801" y="390"/>
                  </a:lnTo>
                  <a:lnTo>
                    <a:pt x="1805" y="403"/>
                  </a:lnTo>
                  <a:lnTo>
                    <a:pt x="1810" y="416"/>
                  </a:lnTo>
                  <a:lnTo>
                    <a:pt x="1810" y="420"/>
                  </a:lnTo>
                  <a:lnTo>
                    <a:pt x="1811" y="422"/>
                  </a:lnTo>
                  <a:lnTo>
                    <a:pt x="1810" y="424"/>
                  </a:lnTo>
                  <a:lnTo>
                    <a:pt x="1810" y="426"/>
                  </a:lnTo>
                  <a:lnTo>
                    <a:pt x="1810" y="430"/>
                  </a:lnTo>
                  <a:lnTo>
                    <a:pt x="1810" y="432"/>
                  </a:lnTo>
                  <a:lnTo>
                    <a:pt x="1810" y="435"/>
                  </a:lnTo>
                  <a:lnTo>
                    <a:pt x="1811" y="437"/>
                  </a:lnTo>
                  <a:lnTo>
                    <a:pt x="1812" y="440"/>
                  </a:lnTo>
                  <a:lnTo>
                    <a:pt x="1813" y="442"/>
                  </a:lnTo>
                  <a:lnTo>
                    <a:pt x="1816" y="444"/>
                  </a:lnTo>
                  <a:lnTo>
                    <a:pt x="1817" y="442"/>
                  </a:lnTo>
                  <a:lnTo>
                    <a:pt x="1817" y="442"/>
                  </a:lnTo>
                  <a:lnTo>
                    <a:pt x="1818" y="440"/>
                  </a:lnTo>
                  <a:lnTo>
                    <a:pt x="1818" y="439"/>
                  </a:lnTo>
                  <a:lnTo>
                    <a:pt x="1820" y="436"/>
                  </a:lnTo>
                  <a:lnTo>
                    <a:pt x="1820" y="435"/>
                  </a:lnTo>
                  <a:lnTo>
                    <a:pt x="1821" y="435"/>
                  </a:lnTo>
                  <a:lnTo>
                    <a:pt x="1822" y="435"/>
                  </a:lnTo>
                  <a:lnTo>
                    <a:pt x="1825" y="437"/>
                  </a:lnTo>
                  <a:lnTo>
                    <a:pt x="1827" y="440"/>
                  </a:lnTo>
                  <a:lnTo>
                    <a:pt x="1830" y="442"/>
                  </a:lnTo>
                  <a:lnTo>
                    <a:pt x="1832" y="446"/>
                  </a:lnTo>
                  <a:lnTo>
                    <a:pt x="1836" y="447"/>
                  </a:lnTo>
                  <a:lnTo>
                    <a:pt x="1843" y="456"/>
                  </a:lnTo>
                  <a:lnTo>
                    <a:pt x="1845" y="459"/>
                  </a:lnTo>
                  <a:lnTo>
                    <a:pt x="1846" y="460"/>
                  </a:lnTo>
                  <a:lnTo>
                    <a:pt x="1845" y="461"/>
                  </a:lnTo>
                  <a:lnTo>
                    <a:pt x="1843" y="461"/>
                  </a:lnTo>
                  <a:lnTo>
                    <a:pt x="1842" y="461"/>
                  </a:lnTo>
                  <a:lnTo>
                    <a:pt x="1840" y="461"/>
                  </a:lnTo>
                  <a:lnTo>
                    <a:pt x="1837" y="461"/>
                  </a:lnTo>
                  <a:lnTo>
                    <a:pt x="1835" y="461"/>
                  </a:lnTo>
                  <a:lnTo>
                    <a:pt x="1833" y="461"/>
                  </a:lnTo>
                  <a:lnTo>
                    <a:pt x="1831" y="462"/>
                  </a:lnTo>
                  <a:lnTo>
                    <a:pt x="1830" y="464"/>
                  </a:lnTo>
                  <a:lnTo>
                    <a:pt x="1831" y="465"/>
                  </a:lnTo>
                  <a:lnTo>
                    <a:pt x="1832" y="467"/>
                  </a:lnTo>
                  <a:lnTo>
                    <a:pt x="1835" y="469"/>
                  </a:lnTo>
                  <a:lnTo>
                    <a:pt x="1837" y="471"/>
                  </a:lnTo>
                  <a:lnTo>
                    <a:pt x="1838" y="472"/>
                  </a:lnTo>
                  <a:lnTo>
                    <a:pt x="1841" y="473"/>
                  </a:lnTo>
                  <a:lnTo>
                    <a:pt x="1843" y="475"/>
                  </a:lnTo>
                  <a:lnTo>
                    <a:pt x="1846" y="476"/>
                  </a:lnTo>
                  <a:lnTo>
                    <a:pt x="1848" y="476"/>
                  </a:lnTo>
                  <a:lnTo>
                    <a:pt x="1850" y="478"/>
                  </a:lnTo>
                  <a:lnTo>
                    <a:pt x="1851" y="480"/>
                  </a:lnTo>
                  <a:lnTo>
                    <a:pt x="1852" y="481"/>
                  </a:lnTo>
                  <a:lnTo>
                    <a:pt x="1853" y="482"/>
                  </a:lnTo>
                  <a:lnTo>
                    <a:pt x="1856" y="482"/>
                  </a:lnTo>
                  <a:lnTo>
                    <a:pt x="1857" y="483"/>
                  </a:lnTo>
                  <a:lnTo>
                    <a:pt x="1858" y="483"/>
                  </a:lnTo>
                  <a:lnTo>
                    <a:pt x="1861" y="483"/>
                  </a:lnTo>
                  <a:lnTo>
                    <a:pt x="1862" y="485"/>
                  </a:lnTo>
                  <a:lnTo>
                    <a:pt x="1865" y="487"/>
                  </a:lnTo>
                  <a:lnTo>
                    <a:pt x="1867" y="490"/>
                  </a:lnTo>
                  <a:lnTo>
                    <a:pt x="1871" y="492"/>
                  </a:lnTo>
                  <a:lnTo>
                    <a:pt x="1872" y="496"/>
                  </a:lnTo>
                  <a:lnTo>
                    <a:pt x="1875" y="500"/>
                  </a:lnTo>
                  <a:lnTo>
                    <a:pt x="1875" y="502"/>
                  </a:lnTo>
                  <a:lnTo>
                    <a:pt x="1876" y="503"/>
                  </a:lnTo>
                  <a:lnTo>
                    <a:pt x="1876" y="506"/>
                  </a:lnTo>
                  <a:lnTo>
                    <a:pt x="1876" y="508"/>
                  </a:lnTo>
                  <a:lnTo>
                    <a:pt x="1876" y="511"/>
                  </a:lnTo>
                  <a:lnTo>
                    <a:pt x="1875" y="513"/>
                  </a:lnTo>
                  <a:lnTo>
                    <a:pt x="1875" y="513"/>
                  </a:lnTo>
                  <a:lnTo>
                    <a:pt x="1873" y="513"/>
                  </a:lnTo>
                  <a:lnTo>
                    <a:pt x="1872" y="513"/>
                  </a:lnTo>
                  <a:lnTo>
                    <a:pt x="1870" y="512"/>
                  </a:lnTo>
                  <a:lnTo>
                    <a:pt x="1868" y="512"/>
                  </a:lnTo>
                  <a:lnTo>
                    <a:pt x="1867" y="511"/>
                  </a:lnTo>
                  <a:lnTo>
                    <a:pt x="1863" y="510"/>
                  </a:lnTo>
                  <a:lnTo>
                    <a:pt x="1860" y="508"/>
                  </a:lnTo>
                  <a:lnTo>
                    <a:pt x="1856" y="506"/>
                  </a:lnTo>
                  <a:lnTo>
                    <a:pt x="1853" y="502"/>
                  </a:lnTo>
                  <a:lnTo>
                    <a:pt x="1850" y="500"/>
                  </a:lnTo>
                  <a:lnTo>
                    <a:pt x="1846" y="498"/>
                  </a:lnTo>
                  <a:lnTo>
                    <a:pt x="1843" y="497"/>
                  </a:lnTo>
                  <a:lnTo>
                    <a:pt x="1841" y="497"/>
                  </a:lnTo>
                  <a:lnTo>
                    <a:pt x="1840" y="498"/>
                  </a:lnTo>
                  <a:lnTo>
                    <a:pt x="1840" y="501"/>
                  </a:lnTo>
                  <a:lnTo>
                    <a:pt x="1841" y="502"/>
                  </a:lnTo>
                  <a:lnTo>
                    <a:pt x="1841" y="505"/>
                  </a:lnTo>
                  <a:lnTo>
                    <a:pt x="1841" y="506"/>
                  </a:lnTo>
                  <a:lnTo>
                    <a:pt x="1841" y="507"/>
                  </a:lnTo>
                  <a:lnTo>
                    <a:pt x="1838" y="508"/>
                  </a:lnTo>
                  <a:lnTo>
                    <a:pt x="1836" y="508"/>
                  </a:lnTo>
                  <a:lnTo>
                    <a:pt x="1833" y="507"/>
                  </a:lnTo>
                  <a:lnTo>
                    <a:pt x="1830" y="505"/>
                  </a:lnTo>
                  <a:lnTo>
                    <a:pt x="1827" y="503"/>
                  </a:lnTo>
                  <a:lnTo>
                    <a:pt x="1826" y="503"/>
                  </a:lnTo>
                  <a:lnTo>
                    <a:pt x="1825" y="503"/>
                  </a:lnTo>
                  <a:lnTo>
                    <a:pt x="1823" y="505"/>
                  </a:lnTo>
                  <a:lnTo>
                    <a:pt x="1825" y="506"/>
                  </a:lnTo>
                  <a:lnTo>
                    <a:pt x="1826" y="508"/>
                  </a:lnTo>
                  <a:lnTo>
                    <a:pt x="1827" y="511"/>
                  </a:lnTo>
                  <a:lnTo>
                    <a:pt x="1828" y="513"/>
                  </a:lnTo>
                  <a:lnTo>
                    <a:pt x="1828" y="515"/>
                  </a:lnTo>
                  <a:lnTo>
                    <a:pt x="1831" y="516"/>
                  </a:lnTo>
                  <a:lnTo>
                    <a:pt x="1832" y="517"/>
                  </a:lnTo>
                  <a:lnTo>
                    <a:pt x="1836" y="518"/>
                  </a:lnTo>
                  <a:lnTo>
                    <a:pt x="1837" y="518"/>
                  </a:lnTo>
                  <a:lnTo>
                    <a:pt x="1838" y="520"/>
                  </a:lnTo>
                  <a:lnTo>
                    <a:pt x="1840" y="521"/>
                  </a:lnTo>
                  <a:lnTo>
                    <a:pt x="1840" y="523"/>
                  </a:lnTo>
                  <a:lnTo>
                    <a:pt x="1840" y="524"/>
                  </a:lnTo>
                  <a:lnTo>
                    <a:pt x="1841" y="526"/>
                  </a:lnTo>
                  <a:lnTo>
                    <a:pt x="1846" y="529"/>
                  </a:lnTo>
                  <a:lnTo>
                    <a:pt x="1851" y="532"/>
                  </a:lnTo>
                  <a:lnTo>
                    <a:pt x="1856" y="533"/>
                  </a:lnTo>
                  <a:lnTo>
                    <a:pt x="1862" y="539"/>
                  </a:lnTo>
                  <a:lnTo>
                    <a:pt x="1863" y="542"/>
                  </a:lnTo>
                  <a:lnTo>
                    <a:pt x="1865" y="544"/>
                  </a:lnTo>
                  <a:lnTo>
                    <a:pt x="1866" y="546"/>
                  </a:lnTo>
                  <a:lnTo>
                    <a:pt x="1867" y="548"/>
                  </a:lnTo>
                  <a:lnTo>
                    <a:pt x="1867" y="549"/>
                  </a:lnTo>
                  <a:lnTo>
                    <a:pt x="1867" y="549"/>
                  </a:lnTo>
                  <a:lnTo>
                    <a:pt x="1866" y="551"/>
                  </a:lnTo>
                  <a:lnTo>
                    <a:pt x="1865" y="552"/>
                  </a:lnTo>
                  <a:lnTo>
                    <a:pt x="1863" y="552"/>
                  </a:lnTo>
                  <a:lnTo>
                    <a:pt x="1862" y="553"/>
                  </a:lnTo>
                  <a:lnTo>
                    <a:pt x="1862" y="554"/>
                  </a:lnTo>
                  <a:lnTo>
                    <a:pt x="1862" y="557"/>
                  </a:lnTo>
                  <a:lnTo>
                    <a:pt x="1865" y="559"/>
                  </a:lnTo>
                  <a:lnTo>
                    <a:pt x="1867" y="561"/>
                  </a:lnTo>
                  <a:lnTo>
                    <a:pt x="1871" y="563"/>
                  </a:lnTo>
                  <a:lnTo>
                    <a:pt x="1875" y="566"/>
                  </a:lnTo>
                  <a:lnTo>
                    <a:pt x="1877" y="568"/>
                  </a:lnTo>
                  <a:lnTo>
                    <a:pt x="1880" y="579"/>
                  </a:lnTo>
                  <a:lnTo>
                    <a:pt x="1882" y="588"/>
                  </a:lnTo>
                  <a:lnTo>
                    <a:pt x="1882" y="590"/>
                  </a:lnTo>
                  <a:lnTo>
                    <a:pt x="1883" y="592"/>
                  </a:lnTo>
                  <a:lnTo>
                    <a:pt x="1883" y="594"/>
                  </a:lnTo>
                  <a:lnTo>
                    <a:pt x="1883" y="597"/>
                  </a:lnTo>
                  <a:lnTo>
                    <a:pt x="1884" y="598"/>
                  </a:lnTo>
                  <a:lnTo>
                    <a:pt x="1884" y="600"/>
                  </a:lnTo>
                  <a:lnTo>
                    <a:pt x="1884" y="600"/>
                  </a:lnTo>
                  <a:lnTo>
                    <a:pt x="1883" y="602"/>
                  </a:lnTo>
                  <a:lnTo>
                    <a:pt x="1882" y="600"/>
                  </a:lnTo>
                  <a:lnTo>
                    <a:pt x="1880" y="599"/>
                  </a:lnTo>
                  <a:lnTo>
                    <a:pt x="1875" y="595"/>
                  </a:lnTo>
                  <a:lnTo>
                    <a:pt x="1870" y="590"/>
                  </a:lnTo>
                  <a:lnTo>
                    <a:pt x="1867" y="585"/>
                  </a:lnTo>
                  <a:lnTo>
                    <a:pt x="1866" y="585"/>
                  </a:lnTo>
                  <a:lnTo>
                    <a:pt x="1865" y="585"/>
                  </a:lnTo>
                  <a:lnTo>
                    <a:pt x="1862" y="584"/>
                  </a:lnTo>
                  <a:lnTo>
                    <a:pt x="1861" y="584"/>
                  </a:lnTo>
                  <a:lnTo>
                    <a:pt x="1860" y="583"/>
                  </a:lnTo>
                  <a:lnTo>
                    <a:pt x="1858" y="583"/>
                  </a:lnTo>
                  <a:lnTo>
                    <a:pt x="1858" y="584"/>
                  </a:lnTo>
                  <a:lnTo>
                    <a:pt x="1858" y="585"/>
                  </a:lnTo>
                  <a:lnTo>
                    <a:pt x="1862" y="589"/>
                  </a:lnTo>
                  <a:lnTo>
                    <a:pt x="1866" y="592"/>
                  </a:lnTo>
                  <a:lnTo>
                    <a:pt x="1870" y="593"/>
                  </a:lnTo>
                  <a:lnTo>
                    <a:pt x="1872" y="595"/>
                  </a:lnTo>
                  <a:lnTo>
                    <a:pt x="1875" y="598"/>
                  </a:lnTo>
                  <a:lnTo>
                    <a:pt x="1877" y="602"/>
                  </a:lnTo>
                  <a:lnTo>
                    <a:pt x="1878" y="603"/>
                  </a:lnTo>
                  <a:lnTo>
                    <a:pt x="1880" y="605"/>
                  </a:lnTo>
                  <a:lnTo>
                    <a:pt x="1878" y="605"/>
                  </a:lnTo>
                  <a:lnTo>
                    <a:pt x="1877" y="605"/>
                  </a:lnTo>
                  <a:lnTo>
                    <a:pt x="1876" y="605"/>
                  </a:lnTo>
                  <a:lnTo>
                    <a:pt x="1875" y="605"/>
                  </a:lnTo>
                  <a:lnTo>
                    <a:pt x="1873" y="605"/>
                  </a:lnTo>
                  <a:lnTo>
                    <a:pt x="1872" y="605"/>
                  </a:lnTo>
                  <a:lnTo>
                    <a:pt x="1871" y="607"/>
                  </a:lnTo>
                  <a:lnTo>
                    <a:pt x="1871" y="607"/>
                  </a:lnTo>
                  <a:lnTo>
                    <a:pt x="1871" y="609"/>
                  </a:lnTo>
                  <a:lnTo>
                    <a:pt x="1872" y="612"/>
                  </a:lnTo>
                  <a:lnTo>
                    <a:pt x="1873" y="615"/>
                  </a:lnTo>
                  <a:lnTo>
                    <a:pt x="1875" y="618"/>
                  </a:lnTo>
                  <a:lnTo>
                    <a:pt x="1876" y="621"/>
                  </a:lnTo>
                  <a:lnTo>
                    <a:pt x="1877" y="625"/>
                  </a:lnTo>
                  <a:lnTo>
                    <a:pt x="1880" y="628"/>
                  </a:lnTo>
                  <a:lnTo>
                    <a:pt x="1882" y="629"/>
                  </a:lnTo>
                  <a:lnTo>
                    <a:pt x="1884" y="629"/>
                  </a:lnTo>
                  <a:lnTo>
                    <a:pt x="1887" y="630"/>
                  </a:lnTo>
                  <a:lnTo>
                    <a:pt x="1891" y="630"/>
                  </a:lnTo>
                  <a:lnTo>
                    <a:pt x="1894" y="634"/>
                  </a:lnTo>
                  <a:lnTo>
                    <a:pt x="1898" y="639"/>
                  </a:lnTo>
                  <a:lnTo>
                    <a:pt x="1901" y="645"/>
                  </a:lnTo>
                  <a:lnTo>
                    <a:pt x="1901" y="650"/>
                  </a:lnTo>
                  <a:lnTo>
                    <a:pt x="1901" y="651"/>
                  </a:lnTo>
                  <a:lnTo>
                    <a:pt x="1899" y="651"/>
                  </a:lnTo>
                  <a:lnTo>
                    <a:pt x="1897" y="651"/>
                  </a:lnTo>
                  <a:lnTo>
                    <a:pt x="1896" y="650"/>
                  </a:lnTo>
                  <a:lnTo>
                    <a:pt x="1893" y="649"/>
                  </a:lnTo>
                  <a:lnTo>
                    <a:pt x="1891" y="648"/>
                  </a:lnTo>
                  <a:lnTo>
                    <a:pt x="1886" y="645"/>
                  </a:lnTo>
                  <a:lnTo>
                    <a:pt x="1882" y="643"/>
                  </a:lnTo>
                  <a:lnTo>
                    <a:pt x="1877" y="640"/>
                  </a:lnTo>
                  <a:lnTo>
                    <a:pt x="1875" y="640"/>
                  </a:lnTo>
                  <a:lnTo>
                    <a:pt x="1872" y="640"/>
                  </a:lnTo>
                  <a:lnTo>
                    <a:pt x="1870" y="641"/>
                  </a:lnTo>
                  <a:lnTo>
                    <a:pt x="1868" y="641"/>
                  </a:lnTo>
                  <a:lnTo>
                    <a:pt x="1867" y="644"/>
                  </a:lnTo>
                  <a:lnTo>
                    <a:pt x="1867" y="645"/>
                  </a:lnTo>
                  <a:lnTo>
                    <a:pt x="1867" y="648"/>
                  </a:lnTo>
                  <a:lnTo>
                    <a:pt x="1867" y="650"/>
                  </a:lnTo>
                  <a:lnTo>
                    <a:pt x="1868" y="654"/>
                  </a:lnTo>
                  <a:lnTo>
                    <a:pt x="1870" y="656"/>
                  </a:lnTo>
                  <a:lnTo>
                    <a:pt x="1872" y="659"/>
                  </a:lnTo>
                  <a:lnTo>
                    <a:pt x="1875" y="661"/>
                  </a:lnTo>
                  <a:lnTo>
                    <a:pt x="1878" y="663"/>
                  </a:lnTo>
                  <a:lnTo>
                    <a:pt x="1882" y="665"/>
                  </a:lnTo>
                  <a:lnTo>
                    <a:pt x="1884" y="666"/>
                  </a:lnTo>
                  <a:lnTo>
                    <a:pt x="1887" y="669"/>
                  </a:lnTo>
                  <a:lnTo>
                    <a:pt x="1891" y="671"/>
                  </a:lnTo>
                  <a:lnTo>
                    <a:pt x="1893" y="675"/>
                  </a:lnTo>
                  <a:lnTo>
                    <a:pt x="1896" y="676"/>
                  </a:lnTo>
                  <a:lnTo>
                    <a:pt x="1897" y="680"/>
                  </a:lnTo>
                  <a:lnTo>
                    <a:pt x="1897" y="682"/>
                  </a:lnTo>
                  <a:lnTo>
                    <a:pt x="1896" y="685"/>
                  </a:lnTo>
                  <a:lnTo>
                    <a:pt x="1896" y="687"/>
                  </a:lnTo>
                  <a:lnTo>
                    <a:pt x="1894" y="689"/>
                  </a:lnTo>
                  <a:lnTo>
                    <a:pt x="1893" y="690"/>
                  </a:lnTo>
                  <a:lnTo>
                    <a:pt x="1892" y="692"/>
                  </a:lnTo>
                  <a:lnTo>
                    <a:pt x="1891" y="695"/>
                  </a:lnTo>
                  <a:lnTo>
                    <a:pt x="1889" y="697"/>
                  </a:lnTo>
                  <a:lnTo>
                    <a:pt x="1888" y="700"/>
                  </a:lnTo>
                  <a:lnTo>
                    <a:pt x="1882" y="701"/>
                  </a:lnTo>
                  <a:lnTo>
                    <a:pt x="1876" y="699"/>
                  </a:lnTo>
                  <a:lnTo>
                    <a:pt x="1868" y="695"/>
                  </a:lnTo>
                  <a:lnTo>
                    <a:pt x="1862" y="690"/>
                  </a:lnTo>
                  <a:lnTo>
                    <a:pt x="1856" y="685"/>
                  </a:lnTo>
                  <a:lnTo>
                    <a:pt x="1850" y="679"/>
                  </a:lnTo>
                  <a:lnTo>
                    <a:pt x="1843" y="674"/>
                  </a:lnTo>
                  <a:lnTo>
                    <a:pt x="1842" y="674"/>
                  </a:lnTo>
                  <a:lnTo>
                    <a:pt x="1841" y="674"/>
                  </a:lnTo>
                  <a:lnTo>
                    <a:pt x="1840" y="674"/>
                  </a:lnTo>
                  <a:lnTo>
                    <a:pt x="1840" y="675"/>
                  </a:lnTo>
                  <a:lnTo>
                    <a:pt x="1841" y="676"/>
                  </a:lnTo>
                  <a:lnTo>
                    <a:pt x="1841" y="677"/>
                  </a:lnTo>
                  <a:lnTo>
                    <a:pt x="1841" y="679"/>
                  </a:lnTo>
                  <a:lnTo>
                    <a:pt x="1840" y="680"/>
                  </a:lnTo>
                  <a:lnTo>
                    <a:pt x="1837" y="681"/>
                  </a:lnTo>
                  <a:lnTo>
                    <a:pt x="1836" y="681"/>
                  </a:lnTo>
                  <a:lnTo>
                    <a:pt x="1833" y="682"/>
                  </a:lnTo>
                  <a:lnTo>
                    <a:pt x="1832" y="684"/>
                  </a:lnTo>
                  <a:lnTo>
                    <a:pt x="1831" y="685"/>
                  </a:lnTo>
                  <a:lnTo>
                    <a:pt x="1830" y="687"/>
                  </a:lnTo>
                  <a:lnTo>
                    <a:pt x="1830" y="690"/>
                  </a:lnTo>
                  <a:lnTo>
                    <a:pt x="1832" y="691"/>
                  </a:lnTo>
                  <a:lnTo>
                    <a:pt x="1835" y="694"/>
                  </a:lnTo>
                  <a:lnTo>
                    <a:pt x="1837" y="696"/>
                  </a:lnTo>
                  <a:lnTo>
                    <a:pt x="1841" y="697"/>
                  </a:lnTo>
                  <a:lnTo>
                    <a:pt x="1843" y="700"/>
                  </a:lnTo>
                  <a:lnTo>
                    <a:pt x="1845" y="701"/>
                  </a:lnTo>
                  <a:lnTo>
                    <a:pt x="1845" y="704"/>
                  </a:lnTo>
                  <a:lnTo>
                    <a:pt x="1843" y="705"/>
                  </a:lnTo>
                  <a:lnTo>
                    <a:pt x="1843" y="706"/>
                  </a:lnTo>
                  <a:lnTo>
                    <a:pt x="1841" y="707"/>
                  </a:lnTo>
                  <a:lnTo>
                    <a:pt x="1840" y="707"/>
                  </a:lnTo>
                  <a:lnTo>
                    <a:pt x="1837" y="707"/>
                  </a:lnTo>
                  <a:lnTo>
                    <a:pt x="1836" y="709"/>
                  </a:lnTo>
                  <a:lnTo>
                    <a:pt x="1835" y="710"/>
                  </a:lnTo>
                  <a:lnTo>
                    <a:pt x="1833" y="711"/>
                  </a:lnTo>
                  <a:lnTo>
                    <a:pt x="1833" y="712"/>
                  </a:lnTo>
                  <a:lnTo>
                    <a:pt x="1835" y="715"/>
                  </a:lnTo>
                  <a:lnTo>
                    <a:pt x="1836" y="715"/>
                  </a:lnTo>
                  <a:lnTo>
                    <a:pt x="1838" y="716"/>
                  </a:lnTo>
                  <a:lnTo>
                    <a:pt x="1841" y="717"/>
                  </a:lnTo>
                  <a:lnTo>
                    <a:pt x="1845" y="718"/>
                  </a:lnTo>
                  <a:lnTo>
                    <a:pt x="1847" y="720"/>
                  </a:lnTo>
                  <a:lnTo>
                    <a:pt x="1850" y="721"/>
                  </a:lnTo>
                  <a:lnTo>
                    <a:pt x="1851" y="723"/>
                  </a:lnTo>
                  <a:lnTo>
                    <a:pt x="1852" y="728"/>
                  </a:lnTo>
                  <a:lnTo>
                    <a:pt x="1853" y="733"/>
                  </a:lnTo>
                  <a:lnTo>
                    <a:pt x="1856" y="737"/>
                  </a:lnTo>
                  <a:lnTo>
                    <a:pt x="1860" y="740"/>
                  </a:lnTo>
                  <a:lnTo>
                    <a:pt x="1863" y="743"/>
                  </a:lnTo>
                  <a:lnTo>
                    <a:pt x="1867" y="746"/>
                  </a:lnTo>
                  <a:lnTo>
                    <a:pt x="1870" y="750"/>
                  </a:lnTo>
                  <a:lnTo>
                    <a:pt x="1884" y="766"/>
                  </a:lnTo>
                  <a:lnTo>
                    <a:pt x="1892" y="772"/>
                  </a:lnTo>
                  <a:lnTo>
                    <a:pt x="1898" y="778"/>
                  </a:lnTo>
                  <a:lnTo>
                    <a:pt x="1903" y="787"/>
                  </a:lnTo>
                  <a:lnTo>
                    <a:pt x="1906" y="797"/>
                  </a:lnTo>
                  <a:lnTo>
                    <a:pt x="1907" y="801"/>
                  </a:lnTo>
                  <a:lnTo>
                    <a:pt x="1908" y="804"/>
                  </a:lnTo>
                  <a:lnTo>
                    <a:pt x="1911" y="808"/>
                  </a:lnTo>
                  <a:lnTo>
                    <a:pt x="1911" y="812"/>
                  </a:lnTo>
                  <a:lnTo>
                    <a:pt x="1913" y="818"/>
                  </a:lnTo>
                  <a:lnTo>
                    <a:pt x="1913" y="822"/>
                  </a:lnTo>
                  <a:lnTo>
                    <a:pt x="1914" y="827"/>
                  </a:lnTo>
                  <a:lnTo>
                    <a:pt x="1914" y="830"/>
                  </a:lnTo>
                  <a:lnTo>
                    <a:pt x="1917" y="842"/>
                  </a:lnTo>
                  <a:lnTo>
                    <a:pt x="1919" y="854"/>
                  </a:lnTo>
                  <a:lnTo>
                    <a:pt x="1919" y="854"/>
                  </a:lnTo>
                  <a:lnTo>
                    <a:pt x="1918" y="854"/>
                  </a:lnTo>
                  <a:lnTo>
                    <a:pt x="1917" y="853"/>
                  </a:lnTo>
                  <a:lnTo>
                    <a:pt x="1916" y="852"/>
                  </a:lnTo>
                  <a:lnTo>
                    <a:pt x="1914" y="850"/>
                  </a:lnTo>
                  <a:lnTo>
                    <a:pt x="1914" y="849"/>
                  </a:lnTo>
                  <a:lnTo>
                    <a:pt x="1914" y="848"/>
                  </a:lnTo>
                  <a:lnTo>
                    <a:pt x="1912" y="845"/>
                  </a:lnTo>
                  <a:lnTo>
                    <a:pt x="1911" y="843"/>
                  </a:lnTo>
                  <a:lnTo>
                    <a:pt x="1908" y="840"/>
                  </a:lnTo>
                  <a:lnTo>
                    <a:pt x="1907" y="838"/>
                  </a:lnTo>
                  <a:lnTo>
                    <a:pt x="1906" y="837"/>
                  </a:lnTo>
                  <a:lnTo>
                    <a:pt x="1904" y="837"/>
                  </a:lnTo>
                  <a:lnTo>
                    <a:pt x="1903" y="838"/>
                  </a:lnTo>
                  <a:lnTo>
                    <a:pt x="1902" y="839"/>
                  </a:lnTo>
                  <a:lnTo>
                    <a:pt x="1902" y="842"/>
                  </a:lnTo>
                  <a:lnTo>
                    <a:pt x="1901" y="843"/>
                  </a:lnTo>
                  <a:lnTo>
                    <a:pt x="1898" y="845"/>
                  </a:lnTo>
                  <a:lnTo>
                    <a:pt x="1893" y="843"/>
                  </a:lnTo>
                  <a:lnTo>
                    <a:pt x="1888" y="837"/>
                  </a:lnTo>
                  <a:lnTo>
                    <a:pt x="1882" y="829"/>
                  </a:lnTo>
                  <a:lnTo>
                    <a:pt x="1877" y="823"/>
                  </a:lnTo>
                  <a:lnTo>
                    <a:pt x="1875" y="817"/>
                  </a:lnTo>
                  <a:lnTo>
                    <a:pt x="1872" y="809"/>
                  </a:lnTo>
                  <a:lnTo>
                    <a:pt x="1870" y="801"/>
                  </a:lnTo>
                  <a:lnTo>
                    <a:pt x="1866" y="792"/>
                  </a:lnTo>
                  <a:lnTo>
                    <a:pt x="1858" y="786"/>
                  </a:lnTo>
                  <a:lnTo>
                    <a:pt x="1855" y="784"/>
                  </a:lnTo>
                  <a:lnTo>
                    <a:pt x="1851" y="783"/>
                  </a:lnTo>
                  <a:lnTo>
                    <a:pt x="1847" y="781"/>
                  </a:lnTo>
                  <a:lnTo>
                    <a:pt x="1843" y="778"/>
                  </a:lnTo>
                  <a:lnTo>
                    <a:pt x="1841" y="776"/>
                  </a:lnTo>
                  <a:lnTo>
                    <a:pt x="1837" y="773"/>
                  </a:lnTo>
                  <a:lnTo>
                    <a:pt x="1835" y="769"/>
                  </a:lnTo>
                  <a:lnTo>
                    <a:pt x="1830" y="766"/>
                  </a:lnTo>
                  <a:lnTo>
                    <a:pt x="1825" y="761"/>
                  </a:lnTo>
                  <a:lnTo>
                    <a:pt x="1820" y="757"/>
                  </a:lnTo>
                  <a:lnTo>
                    <a:pt x="1815" y="755"/>
                  </a:lnTo>
                  <a:lnTo>
                    <a:pt x="1812" y="753"/>
                  </a:lnTo>
                  <a:lnTo>
                    <a:pt x="1811" y="752"/>
                  </a:lnTo>
                  <a:lnTo>
                    <a:pt x="1810" y="751"/>
                  </a:lnTo>
                  <a:lnTo>
                    <a:pt x="1810" y="750"/>
                  </a:lnTo>
                  <a:lnTo>
                    <a:pt x="1807" y="747"/>
                  </a:lnTo>
                  <a:lnTo>
                    <a:pt x="1804" y="745"/>
                  </a:lnTo>
                  <a:lnTo>
                    <a:pt x="1801" y="745"/>
                  </a:lnTo>
                  <a:lnTo>
                    <a:pt x="1802" y="748"/>
                  </a:lnTo>
                  <a:lnTo>
                    <a:pt x="1805" y="752"/>
                  </a:lnTo>
                  <a:lnTo>
                    <a:pt x="1807" y="756"/>
                  </a:lnTo>
                  <a:lnTo>
                    <a:pt x="1811" y="758"/>
                  </a:lnTo>
                  <a:lnTo>
                    <a:pt x="1816" y="761"/>
                  </a:lnTo>
                  <a:lnTo>
                    <a:pt x="1820" y="762"/>
                  </a:lnTo>
                  <a:lnTo>
                    <a:pt x="1823" y="767"/>
                  </a:lnTo>
                  <a:lnTo>
                    <a:pt x="1828" y="772"/>
                  </a:lnTo>
                  <a:lnTo>
                    <a:pt x="1832" y="777"/>
                  </a:lnTo>
                  <a:lnTo>
                    <a:pt x="1838" y="781"/>
                  </a:lnTo>
                  <a:lnTo>
                    <a:pt x="1841" y="782"/>
                  </a:lnTo>
                  <a:lnTo>
                    <a:pt x="1843" y="783"/>
                  </a:lnTo>
                  <a:lnTo>
                    <a:pt x="1847" y="784"/>
                  </a:lnTo>
                  <a:lnTo>
                    <a:pt x="1851" y="786"/>
                  </a:lnTo>
                  <a:lnTo>
                    <a:pt x="1853" y="788"/>
                  </a:lnTo>
                  <a:lnTo>
                    <a:pt x="1856" y="791"/>
                  </a:lnTo>
                  <a:lnTo>
                    <a:pt x="1857" y="793"/>
                  </a:lnTo>
                  <a:lnTo>
                    <a:pt x="1858" y="796"/>
                  </a:lnTo>
                  <a:lnTo>
                    <a:pt x="1857" y="797"/>
                  </a:lnTo>
                  <a:lnTo>
                    <a:pt x="1857" y="798"/>
                  </a:lnTo>
                  <a:lnTo>
                    <a:pt x="1856" y="799"/>
                  </a:lnTo>
                  <a:lnTo>
                    <a:pt x="1853" y="799"/>
                  </a:lnTo>
                  <a:lnTo>
                    <a:pt x="1852" y="801"/>
                  </a:lnTo>
                  <a:lnTo>
                    <a:pt x="1851" y="802"/>
                  </a:lnTo>
                  <a:lnTo>
                    <a:pt x="1850" y="803"/>
                  </a:lnTo>
                  <a:lnTo>
                    <a:pt x="1848" y="804"/>
                  </a:lnTo>
                  <a:lnTo>
                    <a:pt x="1846" y="804"/>
                  </a:lnTo>
                  <a:lnTo>
                    <a:pt x="1843" y="804"/>
                  </a:lnTo>
                  <a:lnTo>
                    <a:pt x="1843" y="804"/>
                  </a:lnTo>
                  <a:lnTo>
                    <a:pt x="1842" y="803"/>
                  </a:lnTo>
                  <a:lnTo>
                    <a:pt x="1840" y="802"/>
                  </a:lnTo>
                  <a:lnTo>
                    <a:pt x="1838" y="802"/>
                  </a:lnTo>
                  <a:lnTo>
                    <a:pt x="1837" y="801"/>
                  </a:lnTo>
                  <a:lnTo>
                    <a:pt x="1836" y="801"/>
                  </a:lnTo>
                  <a:lnTo>
                    <a:pt x="1836" y="802"/>
                  </a:lnTo>
                  <a:lnTo>
                    <a:pt x="1837" y="804"/>
                  </a:lnTo>
                  <a:lnTo>
                    <a:pt x="1840" y="807"/>
                  </a:lnTo>
                  <a:lnTo>
                    <a:pt x="1843" y="809"/>
                  </a:lnTo>
                  <a:lnTo>
                    <a:pt x="1846" y="812"/>
                  </a:lnTo>
                  <a:lnTo>
                    <a:pt x="1850" y="813"/>
                  </a:lnTo>
                  <a:lnTo>
                    <a:pt x="1851" y="814"/>
                  </a:lnTo>
                  <a:lnTo>
                    <a:pt x="1853" y="817"/>
                  </a:lnTo>
                  <a:lnTo>
                    <a:pt x="1855" y="818"/>
                  </a:lnTo>
                  <a:lnTo>
                    <a:pt x="1855" y="819"/>
                  </a:lnTo>
                  <a:lnTo>
                    <a:pt x="1855" y="819"/>
                  </a:lnTo>
                  <a:lnTo>
                    <a:pt x="1853" y="820"/>
                  </a:lnTo>
                  <a:lnTo>
                    <a:pt x="1852" y="820"/>
                  </a:lnTo>
                  <a:lnTo>
                    <a:pt x="1850" y="820"/>
                  </a:lnTo>
                  <a:lnTo>
                    <a:pt x="1848" y="820"/>
                  </a:lnTo>
                  <a:lnTo>
                    <a:pt x="1847" y="819"/>
                  </a:lnTo>
                  <a:lnTo>
                    <a:pt x="1846" y="819"/>
                  </a:lnTo>
                  <a:lnTo>
                    <a:pt x="1846" y="822"/>
                  </a:lnTo>
                  <a:lnTo>
                    <a:pt x="1846" y="823"/>
                  </a:lnTo>
                  <a:lnTo>
                    <a:pt x="1847" y="824"/>
                  </a:lnTo>
                  <a:lnTo>
                    <a:pt x="1850" y="827"/>
                  </a:lnTo>
                  <a:lnTo>
                    <a:pt x="1851" y="827"/>
                  </a:lnTo>
                  <a:lnTo>
                    <a:pt x="1851" y="828"/>
                  </a:lnTo>
                  <a:lnTo>
                    <a:pt x="1853" y="830"/>
                  </a:lnTo>
                  <a:lnTo>
                    <a:pt x="1855" y="833"/>
                  </a:lnTo>
                  <a:lnTo>
                    <a:pt x="1856" y="835"/>
                  </a:lnTo>
                  <a:lnTo>
                    <a:pt x="1860" y="838"/>
                  </a:lnTo>
                  <a:lnTo>
                    <a:pt x="1862" y="839"/>
                  </a:lnTo>
                  <a:lnTo>
                    <a:pt x="1865" y="839"/>
                  </a:lnTo>
                  <a:lnTo>
                    <a:pt x="1868" y="838"/>
                  </a:lnTo>
                  <a:lnTo>
                    <a:pt x="1870" y="838"/>
                  </a:lnTo>
                  <a:lnTo>
                    <a:pt x="1872" y="838"/>
                  </a:lnTo>
                  <a:lnTo>
                    <a:pt x="1875" y="838"/>
                  </a:lnTo>
                  <a:lnTo>
                    <a:pt x="1880" y="842"/>
                  </a:lnTo>
                  <a:lnTo>
                    <a:pt x="1884" y="845"/>
                  </a:lnTo>
                  <a:lnTo>
                    <a:pt x="1891" y="848"/>
                  </a:lnTo>
                  <a:lnTo>
                    <a:pt x="1893" y="849"/>
                  </a:lnTo>
                  <a:lnTo>
                    <a:pt x="1896" y="852"/>
                  </a:lnTo>
                  <a:lnTo>
                    <a:pt x="1901" y="854"/>
                  </a:lnTo>
                  <a:lnTo>
                    <a:pt x="1903" y="857"/>
                  </a:lnTo>
                  <a:lnTo>
                    <a:pt x="1907" y="858"/>
                  </a:lnTo>
                  <a:lnTo>
                    <a:pt x="1909" y="860"/>
                  </a:lnTo>
                  <a:lnTo>
                    <a:pt x="1912" y="863"/>
                  </a:lnTo>
                  <a:lnTo>
                    <a:pt x="1913" y="865"/>
                  </a:lnTo>
                  <a:lnTo>
                    <a:pt x="1914" y="869"/>
                  </a:lnTo>
                  <a:lnTo>
                    <a:pt x="1913" y="871"/>
                  </a:lnTo>
                  <a:lnTo>
                    <a:pt x="1912" y="874"/>
                  </a:lnTo>
                  <a:lnTo>
                    <a:pt x="1909" y="876"/>
                  </a:lnTo>
                  <a:lnTo>
                    <a:pt x="1907" y="878"/>
                  </a:lnTo>
                  <a:lnTo>
                    <a:pt x="1903" y="880"/>
                  </a:lnTo>
                  <a:lnTo>
                    <a:pt x="1901" y="881"/>
                  </a:lnTo>
                  <a:lnTo>
                    <a:pt x="1899" y="883"/>
                  </a:lnTo>
                  <a:lnTo>
                    <a:pt x="1898" y="885"/>
                  </a:lnTo>
                  <a:lnTo>
                    <a:pt x="1897" y="889"/>
                  </a:lnTo>
                  <a:lnTo>
                    <a:pt x="1896" y="893"/>
                  </a:lnTo>
                  <a:lnTo>
                    <a:pt x="1893" y="895"/>
                  </a:lnTo>
                  <a:lnTo>
                    <a:pt x="1892" y="895"/>
                  </a:lnTo>
                  <a:lnTo>
                    <a:pt x="1889" y="896"/>
                  </a:lnTo>
                  <a:lnTo>
                    <a:pt x="1887" y="896"/>
                  </a:lnTo>
                  <a:lnTo>
                    <a:pt x="1884" y="896"/>
                  </a:lnTo>
                  <a:lnTo>
                    <a:pt x="1882" y="898"/>
                  </a:lnTo>
                  <a:lnTo>
                    <a:pt x="1878" y="904"/>
                  </a:lnTo>
                  <a:lnTo>
                    <a:pt x="1875" y="911"/>
                  </a:lnTo>
                  <a:lnTo>
                    <a:pt x="1871" y="917"/>
                  </a:lnTo>
                  <a:lnTo>
                    <a:pt x="1866" y="922"/>
                  </a:lnTo>
                  <a:lnTo>
                    <a:pt x="1858" y="924"/>
                  </a:lnTo>
                  <a:lnTo>
                    <a:pt x="1851" y="922"/>
                  </a:lnTo>
                  <a:lnTo>
                    <a:pt x="1841" y="924"/>
                  </a:lnTo>
                  <a:lnTo>
                    <a:pt x="1833" y="926"/>
                  </a:lnTo>
                  <a:lnTo>
                    <a:pt x="1831" y="926"/>
                  </a:lnTo>
                  <a:lnTo>
                    <a:pt x="1827" y="926"/>
                  </a:lnTo>
                  <a:lnTo>
                    <a:pt x="1825" y="927"/>
                  </a:lnTo>
                  <a:lnTo>
                    <a:pt x="1822" y="929"/>
                  </a:lnTo>
                  <a:lnTo>
                    <a:pt x="1820" y="930"/>
                  </a:lnTo>
                  <a:lnTo>
                    <a:pt x="1817" y="931"/>
                  </a:lnTo>
                  <a:lnTo>
                    <a:pt x="1815" y="934"/>
                  </a:lnTo>
                  <a:lnTo>
                    <a:pt x="1812" y="935"/>
                  </a:lnTo>
                  <a:lnTo>
                    <a:pt x="1809" y="936"/>
                  </a:lnTo>
                  <a:lnTo>
                    <a:pt x="1806" y="936"/>
                  </a:lnTo>
                  <a:lnTo>
                    <a:pt x="1802" y="935"/>
                  </a:lnTo>
                  <a:lnTo>
                    <a:pt x="1799" y="932"/>
                  </a:lnTo>
                  <a:lnTo>
                    <a:pt x="1796" y="929"/>
                  </a:lnTo>
                  <a:lnTo>
                    <a:pt x="1792" y="925"/>
                  </a:lnTo>
                  <a:lnTo>
                    <a:pt x="1790" y="921"/>
                  </a:lnTo>
                  <a:lnTo>
                    <a:pt x="1786" y="919"/>
                  </a:lnTo>
                  <a:lnTo>
                    <a:pt x="1784" y="916"/>
                  </a:lnTo>
                  <a:lnTo>
                    <a:pt x="1782" y="920"/>
                  </a:lnTo>
                  <a:lnTo>
                    <a:pt x="1782" y="924"/>
                  </a:lnTo>
                  <a:lnTo>
                    <a:pt x="1784" y="926"/>
                  </a:lnTo>
                  <a:lnTo>
                    <a:pt x="1785" y="929"/>
                  </a:lnTo>
                  <a:lnTo>
                    <a:pt x="1786" y="931"/>
                  </a:lnTo>
                  <a:lnTo>
                    <a:pt x="1789" y="935"/>
                  </a:lnTo>
                  <a:lnTo>
                    <a:pt x="1789" y="937"/>
                  </a:lnTo>
                  <a:lnTo>
                    <a:pt x="1790" y="939"/>
                  </a:lnTo>
                  <a:lnTo>
                    <a:pt x="1789" y="941"/>
                  </a:lnTo>
                  <a:lnTo>
                    <a:pt x="1786" y="942"/>
                  </a:lnTo>
                  <a:lnTo>
                    <a:pt x="1784" y="945"/>
                  </a:lnTo>
                  <a:lnTo>
                    <a:pt x="1780" y="947"/>
                  </a:lnTo>
                  <a:lnTo>
                    <a:pt x="1775" y="949"/>
                  </a:lnTo>
                  <a:lnTo>
                    <a:pt x="1770" y="950"/>
                  </a:lnTo>
                  <a:lnTo>
                    <a:pt x="1767" y="951"/>
                  </a:lnTo>
                  <a:lnTo>
                    <a:pt x="1765" y="952"/>
                  </a:lnTo>
                  <a:lnTo>
                    <a:pt x="1765" y="955"/>
                  </a:lnTo>
                  <a:lnTo>
                    <a:pt x="1765" y="956"/>
                  </a:lnTo>
                  <a:lnTo>
                    <a:pt x="1765" y="960"/>
                  </a:lnTo>
                  <a:lnTo>
                    <a:pt x="1765" y="962"/>
                  </a:lnTo>
                  <a:lnTo>
                    <a:pt x="1765" y="973"/>
                  </a:lnTo>
                  <a:lnTo>
                    <a:pt x="1764" y="983"/>
                  </a:lnTo>
                  <a:lnTo>
                    <a:pt x="1762" y="991"/>
                  </a:lnTo>
                  <a:lnTo>
                    <a:pt x="1762" y="995"/>
                  </a:lnTo>
                  <a:lnTo>
                    <a:pt x="1761" y="997"/>
                  </a:lnTo>
                  <a:lnTo>
                    <a:pt x="1760" y="998"/>
                  </a:lnTo>
                  <a:lnTo>
                    <a:pt x="1757" y="1000"/>
                  </a:lnTo>
                  <a:lnTo>
                    <a:pt x="1756" y="1001"/>
                  </a:lnTo>
                  <a:lnTo>
                    <a:pt x="1755" y="1002"/>
                  </a:lnTo>
                  <a:lnTo>
                    <a:pt x="1751" y="1003"/>
                  </a:lnTo>
                  <a:lnTo>
                    <a:pt x="1750" y="1006"/>
                  </a:lnTo>
                  <a:lnTo>
                    <a:pt x="1747" y="1008"/>
                  </a:lnTo>
                  <a:lnTo>
                    <a:pt x="1747" y="1011"/>
                  </a:lnTo>
                  <a:lnTo>
                    <a:pt x="1746" y="1014"/>
                  </a:lnTo>
                  <a:lnTo>
                    <a:pt x="1744" y="1017"/>
                  </a:lnTo>
                  <a:lnTo>
                    <a:pt x="1741" y="1019"/>
                  </a:lnTo>
                  <a:lnTo>
                    <a:pt x="1736" y="1023"/>
                  </a:lnTo>
                  <a:lnTo>
                    <a:pt x="1735" y="1023"/>
                  </a:lnTo>
                  <a:lnTo>
                    <a:pt x="1733" y="1022"/>
                  </a:lnTo>
                  <a:lnTo>
                    <a:pt x="1731" y="1022"/>
                  </a:lnTo>
                  <a:lnTo>
                    <a:pt x="1729" y="1021"/>
                  </a:lnTo>
                  <a:lnTo>
                    <a:pt x="1728" y="1019"/>
                  </a:lnTo>
                  <a:lnTo>
                    <a:pt x="1726" y="1019"/>
                  </a:lnTo>
                  <a:lnTo>
                    <a:pt x="1724" y="1022"/>
                  </a:lnTo>
                  <a:lnTo>
                    <a:pt x="1723" y="1023"/>
                  </a:lnTo>
                  <a:lnTo>
                    <a:pt x="1723" y="1024"/>
                  </a:lnTo>
                  <a:lnTo>
                    <a:pt x="1721" y="1027"/>
                  </a:lnTo>
                  <a:lnTo>
                    <a:pt x="1721" y="1028"/>
                  </a:lnTo>
                  <a:lnTo>
                    <a:pt x="1720" y="1028"/>
                  </a:lnTo>
                  <a:lnTo>
                    <a:pt x="1718" y="1028"/>
                  </a:lnTo>
                  <a:lnTo>
                    <a:pt x="1715" y="1027"/>
                  </a:lnTo>
                  <a:lnTo>
                    <a:pt x="1713" y="1026"/>
                  </a:lnTo>
                  <a:lnTo>
                    <a:pt x="1710" y="1024"/>
                  </a:lnTo>
                  <a:lnTo>
                    <a:pt x="1708" y="1022"/>
                  </a:lnTo>
                  <a:lnTo>
                    <a:pt x="1706" y="1019"/>
                  </a:lnTo>
                  <a:lnTo>
                    <a:pt x="1708" y="1017"/>
                  </a:lnTo>
                  <a:lnTo>
                    <a:pt x="1708" y="1016"/>
                  </a:lnTo>
                  <a:lnTo>
                    <a:pt x="1709" y="1013"/>
                  </a:lnTo>
                  <a:lnTo>
                    <a:pt x="1710" y="1011"/>
                  </a:lnTo>
                  <a:lnTo>
                    <a:pt x="1710" y="1007"/>
                  </a:lnTo>
                  <a:lnTo>
                    <a:pt x="1710" y="1006"/>
                  </a:lnTo>
                  <a:lnTo>
                    <a:pt x="1709" y="1005"/>
                  </a:lnTo>
                  <a:lnTo>
                    <a:pt x="1708" y="1005"/>
                  </a:lnTo>
                  <a:lnTo>
                    <a:pt x="1705" y="1005"/>
                  </a:lnTo>
                  <a:lnTo>
                    <a:pt x="1704" y="1005"/>
                  </a:lnTo>
                  <a:lnTo>
                    <a:pt x="1703" y="1006"/>
                  </a:lnTo>
                  <a:lnTo>
                    <a:pt x="1703" y="1007"/>
                  </a:lnTo>
                  <a:lnTo>
                    <a:pt x="1701" y="1011"/>
                  </a:lnTo>
                  <a:lnTo>
                    <a:pt x="1701" y="1014"/>
                  </a:lnTo>
                  <a:lnTo>
                    <a:pt x="1701" y="1018"/>
                  </a:lnTo>
                  <a:lnTo>
                    <a:pt x="1701" y="1021"/>
                  </a:lnTo>
                  <a:lnTo>
                    <a:pt x="1700" y="1022"/>
                  </a:lnTo>
                  <a:lnTo>
                    <a:pt x="1698" y="1024"/>
                  </a:lnTo>
                  <a:lnTo>
                    <a:pt x="1694" y="1026"/>
                  </a:lnTo>
                  <a:lnTo>
                    <a:pt x="1693" y="1026"/>
                  </a:lnTo>
                  <a:lnTo>
                    <a:pt x="1690" y="1028"/>
                  </a:lnTo>
                  <a:lnTo>
                    <a:pt x="1689" y="1029"/>
                  </a:lnTo>
                  <a:lnTo>
                    <a:pt x="1686" y="1031"/>
                  </a:lnTo>
                  <a:lnTo>
                    <a:pt x="1684" y="1031"/>
                  </a:lnTo>
                  <a:lnTo>
                    <a:pt x="1680" y="1031"/>
                  </a:lnTo>
                  <a:lnTo>
                    <a:pt x="1678" y="1032"/>
                  </a:lnTo>
                  <a:lnTo>
                    <a:pt x="1675" y="1033"/>
                  </a:lnTo>
                  <a:lnTo>
                    <a:pt x="1674" y="1036"/>
                  </a:lnTo>
                  <a:lnTo>
                    <a:pt x="1673" y="1038"/>
                  </a:lnTo>
                  <a:lnTo>
                    <a:pt x="1673" y="1039"/>
                  </a:lnTo>
                  <a:lnTo>
                    <a:pt x="1673" y="1042"/>
                  </a:lnTo>
                  <a:lnTo>
                    <a:pt x="1671" y="1044"/>
                  </a:lnTo>
                  <a:lnTo>
                    <a:pt x="1671" y="1046"/>
                  </a:lnTo>
                  <a:lnTo>
                    <a:pt x="1670" y="1047"/>
                  </a:lnTo>
                  <a:lnTo>
                    <a:pt x="1669" y="1048"/>
                  </a:lnTo>
                  <a:lnTo>
                    <a:pt x="1668" y="1048"/>
                  </a:lnTo>
                  <a:lnTo>
                    <a:pt x="1666" y="1049"/>
                  </a:lnTo>
                  <a:lnTo>
                    <a:pt x="1665" y="1051"/>
                  </a:lnTo>
                  <a:lnTo>
                    <a:pt x="1665" y="1052"/>
                  </a:lnTo>
                  <a:lnTo>
                    <a:pt x="1668" y="1052"/>
                  </a:lnTo>
                  <a:lnTo>
                    <a:pt x="1669" y="1053"/>
                  </a:lnTo>
                  <a:lnTo>
                    <a:pt x="1671" y="1056"/>
                  </a:lnTo>
                  <a:lnTo>
                    <a:pt x="1673" y="1057"/>
                  </a:lnTo>
                  <a:lnTo>
                    <a:pt x="1674" y="1059"/>
                  </a:lnTo>
                  <a:lnTo>
                    <a:pt x="1671" y="1060"/>
                  </a:lnTo>
                  <a:lnTo>
                    <a:pt x="1669" y="1060"/>
                  </a:lnTo>
                  <a:lnTo>
                    <a:pt x="1666" y="1059"/>
                  </a:lnTo>
                  <a:lnTo>
                    <a:pt x="1665" y="1059"/>
                  </a:lnTo>
                  <a:lnTo>
                    <a:pt x="1663" y="1059"/>
                  </a:lnTo>
                  <a:lnTo>
                    <a:pt x="1662" y="1059"/>
                  </a:lnTo>
                  <a:lnTo>
                    <a:pt x="1659" y="1060"/>
                  </a:lnTo>
                  <a:lnTo>
                    <a:pt x="1657" y="1062"/>
                  </a:lnTo>
                  <a:lnTo>
                    <a:pt x="1654" y="1063"/>
                  </a:lnTo>
                  <a:lnTo>
                    <a:pt x="1654" y="1065"/>
                  </a:lnTo>
                  <a:lnTo>
                    <a:pt x="1654" y="1068"/>
                  </a:lnTo>
                  <a:lnTo>
                    <a:pt x="1655" y="1070"/>
                  </a:lnTo>
                  <a:lnTo>
                    <a:pt x="1658" y="1074"/>
                  </a:lnTo>
                  <a:lnTo>
                    <a:pt x="1660" y="1075"/>
                  </a:lnTo>
                  <a:lnTo>
                    <a:pt x="1663" y="1077"/>
                  </a:lnTo>
                  <a:lnTo>
                    <a:pt x="1664" y="1079"/>
                  </a:lnTo>
                  <a:lnTo>
                    <a:pt x="1666" y="1080"/>
                  </a:lnTo>
                  <a:lnTo>
                    <a:pt x="1668" y="1082"/>
                  </a:lnTo>
                  <a:lnTo>
                    <a:pt x="1669" y="1084"/>
                  </a:lnTo>
                  <a:lnTo>
                    <a:pt x="1668" y="1085"/>
                  </a:lnTo>
                  <a:lnTo>
                    <a:pt x="1666" y="1087"/>
                  </a:lnTo>
                  <a:lnTo>
                    <a:pt x="1663" y="1088"/>
                  </a:lnTo>
                  <a:lnTo>
                    <a:pt x="1662" y="1089"/>
                  </a:lnTo>
                  <a:lnTo>
                    <a:pt x="1660" y="1092"/>
                  </a:lnTo>
                  <a:lnTo>
                    <a:pt x="1660" y="1094"/>
                  </a:lnTo>
                  <a:lnTo>
                    <a:pt x="1660" y="1098"/>
                  </a:lnTo>
                  <a:lnTo>
                    <a:pt x="1662" y="1100"/>
                  </a:lnTo>
                  <a:lnTo>
                    <a:pt x="1663" y="1103"/>
                  </a:lnTo>
                  <a:lnTo>
                    <a:pt x="1668" y="1109"/>
                  </a:lnTo>
                  <a:lnTo>
                    <a:pt x="1669" y="1116"/>
                  </a:lnTo>
                  <a:lnTo>
                    <a:pt x="1668" y="1124"/>
                  </a:lnTo>
                  <a:lnTo>
                    <a:pt x="1666" y="1129"/>
                  </a:lnTo>
                  <a:lnTo>
                    <a:pt x="1664" y="1134"/>
                  </a:lnTo>
                  <a:lnTo>
                    <a:pt x="1662" y="1138"/>
                  </a:lnTo>
                  <a:lnTo>
                    <a:pt x="1658" y="1140"/>
                  </a:lnTo>
                  <a:lnTo>
                    <a:pt x="1657" y="1141"/>
                  </a:lnTo>
                  <a:lnTo>
                    <a:pt x="1655" y="1145"/>
                  </a:lnTo>
                  <a:lnTo>
                    <a:pt x="1655" y="1149"/>
                  </a:lnTo>
                  <a:lnTo>
                    <a:pt x="1655" y="1154"/>
                  </a:lnTo>
                  <a:lnTo>
                    <a:pt x="1655" y="1157"/>
                  </a:lnTo>
                  <a:lnTo>
                    <a:pt x="1655" y="1160"/>
                  </a:lnTo>
                  <a:lnTo>
                    <a:pt x="1655" y="1162"/>
                  </a:lnTo>
                  <a:lnTo>
                    <a:pt x="1654" y="1164"/>
                  </a:lnTo>
                  <a:lnTo>
                    <a:pt x="1652" y="1164"/>
                  </a:lnTo>
                  <a:lnTo>
                    <a:pt x="1649" y="1164"/>
                  </a:lnTo>
                  <a:lnTo>
                    <a:pt x="1647" y="1164"/>
                  </a:lnTo>
                  <a:lnTo>
                    <a:pt x="1644" y="1165"/>
                  </a:lnTo>
                  <a:lnTo>
                    <a:pt x="1643" y="1165"/>
                  </a:lnTo>
                  <a:lnTo>
                    <a:pt x="1640" y="1166"/>
                  </a:lnTo>
                  <a:lnTo>
                    <a:pt x="1639" y="1169"/>
                  </a:lnTo>
                  <a:lnTo>
                    <a:pt x="1640" y="1175"/>
                  </a:lnTo>
                  <a:lnTo>
                    <a:pt x="1643" y="1182"/>
                  </a:lnTo>
                  <a:lnTo>
                    <a:pt x="1645" y="1189"/>
                  </a:lnTo>
                  <a:lnTo>
                    <a:pt x="1648" y="1201"/>
                  </a:lnTo>
                  <a:lnTo>
                    <a:pt x="1650" y="1212"/>
                  </a:lnTo>
                  <a:lnTo>
                    <a:pt x="1650" y="1216"/>
                  </a:lnTo>
                  <a:lnTo>
                    <a:pt x="1650" y="1218"/>
                  </a:lnTo>
                  <a:lnTo>
                    <a:pt x="1649" y="1222"/>
                  </a:lnTo>
                  <a:lnTo>
                    <a:pt x="1648" y="1225"/>
                  </a:lnTo>
                  <a:lnTo>
                    <a:pt x="1647" y="1227"/>
                  </a:lnTo>
                  <a:lnTo>
                    <a:pt x="1645" y="1231"/>
                  </a:lnTo>
                  <a:lnTo>
                    <a:pt x="1642" y="1237"/>
                  </a:lnTo>
                  <a:lnTo>
                    <a:pt x="1640" y="1243"/>
                  </a:lnTo>
                  <a:lnTo>
                    <a:pt x="1639" y="1252"/>
                  </a:lnTo>
                  <a:lnTo>
                    <a:pt x="1640" y="1257"/>
                  </a:lnTo>
                  <a:lnTo>
                    <a:pt x="1640" y="1264"/>
                  </a:lnTo>
                  <a:lnTo>
                    <a:pt x="1640" y="1272"/>
                  </a:lnTo>
                  <a:lnTo>
                    <a:pt x="1640" y="1279"/>
                  </a:lnTo>
                  <a:lnTo>
                    <a:pt x="1639" y="1286"/>
                  </a:lnTo>
                  <a:lnTo>
                    <a:pt x="1637" y="1288"/>
                  </a:lnTo>
                  <a:lnTo>
                    <a:pt x="1632" y="1286"/>
                  </a:lnTo>
                  <a:lnTo>
                    <a:pt x="1629" y="1283"/>
                  </a:lnTo>
                  <a:lnTo>
                    <a:pt x="1625" y="1281"/>
                  </a:lnTo>
                  <a:lnTo>
                    <a:pt x="1623" y="1279"/>
                  </a:lnTo>
                  <a:lnTo>
                    <a:pt x="1619" y="1281"/>
                  </a:lnTo>
                  <a:lnTo>
                    <a:pt x="1617" y="1283"/>
                  </a:lnTo>
                  <a:lnTo>
                    <a:pt x="1615" y="1284"/>
                  </a:lnTo>
                  <a:lnTo>
                    <a:pt x="1614" y="1286"/>
                  </a:lnTo>
                  <a:lnTo>
                    <a:pt x="1613" y="1288"/>
                  </a:lnTo>
                  <a:lnTo>
                    <a:pt x="1612" y="1289"/>
                  </a:lnTo>
                  <a:lnTo>
                    <a:pt x="1610" y="1291"/>
                  </a:lnTo>
                  <a:lnTo>
                    <a:pt x="1609" y="1291"/>
                  </a:lnTo>
                  <a:lnTo>
                    <a:pt x="1608" y="1291"/>
                  </a:lnTo>
                  <a:lnTo>
                    <a:pt x="1605" y="1288"/>
                  </a:lnTo>
                  <a:lnTo>
                    <a:pt x="1603" y="1286"/>
                  </a:lnTo>
                  <a:lnTo>
                    <a:pt x="1602" y="1283"/>
                  </a:lnTo>
                  <a:lnTo>
                    <a:pt x="1600" y="1279"/>
                  </a:lnTo>
                  <a:lnTo>
                    <a:pt x="1602" y="1277"/>
                  </a:lnTo>
                  <a:lnTo>
                    <a:pt x="1602" y="1273"/>
                  </a:lnTo>
                  <a:lnTo>
                    <a:pt x="1600" y="1269"/>
                  </a:lnTo>
                  <a:lnTo>
                    <a:pt x="1599" y="1268"/>
                  </a:lnTo>
                  <a:lnTo>
                    <a:pt x="1598" y="1267"/>
                  </a:lnTo>
                  <a:lnTo>
                    <a:pt x="1595" y="1266"/>
                  </a:lnTo>
                  <a:lnTo>
                    <a:pt x="1593" y="1264"/>
                  </a:lnTo>
                  <a:lnTo>
                    <a:pt x="1591" y="1263"/>
                  </a:lnTo>
                  <a:lnTo>
                    <a:pt x="1589" y="1263"/>
                  </a:lnTo>
                  <a:lnTo>
                    <a:pt x="1587" y="1262"/>
                  </a:lnTo>
                  <a:lnTo>
                    <a:pt x="1584" y="1261"/>
                  </a:lnTo>
                  <a:lnTo>
                    <a:pt x="1583" y="1258"/>
                  </a:lnTo>
                  <a:lnTo>
                    <a:pt x="1582" y="1256"/>
                  </a:lnTo>
                  <a:lnTo>
                    <a:pt x="1581" y="1253"/>
                  </a:lnTo>
                  <a:lnTo>
                    <a:pt x="1579" y="1250"/>
                  </a:lnTo>
                  <a:lnTo>
                    <a:pt x="1578" y="1247"/>
                  </a:lnTo>
                  <a:lnTo>
                    <a:pt x="1576" y="1246"/>
                  </a:lnTo>
                  <a:lnTo>
                    <a:pt x="1573" y="1245"/>
                  </a:lnTo>
                  <a:lnTo>
                    <a:pt x="1569" y="1245"/>
                  </a:lnTo>
                  <a:lnTo>
                    <a:pt x="1567" y="1243"/>
                  </a:lnTo>
                  <a:lnTo>
                    <a:pt x="1564" y="1243"/>
                  </a:lnTo>
                  <a:lnTo>
                    <a:pt x="1561" y="1243"/>
                  </a:lnTo>
                  <a:lnTo>
                    <a:pt x="1558" y="1243"/>
                  </a:lnTo>
                  <a:lnTo>
                    <a:pt x="1557" y="1245"/>
                  </a:lnTo>
                  <a:lnTo>
                    <a:pt x="1556" y="1246"/>
                  </a:lnTo>
                  <a:lnTo>
                    <a:pt x="1554" y="1248"/>
                  </a:lnTo>
                  <a:lnTo>
                    <a:pt x="1553" y="1250"/>
                  </a:lnTo>
                  <a:lnTo>
                    <a:pt x="1552" y="1252"/>
                  </a:lnTo>
                  <a:lnTo>
                    <a:pt x="1551" y="1254"/>
                  </a:lnTo>
                  <a:lnTo>
                    <a:pt x="1549" y="1254"/>
                  </a:lnTo>
                  <a:lnTo>
                    <a:pt x="1549" y="1254"/>
                  </a:lnTo>
                  <a:lnTo>
                    <a:pt x="1549" y="1252"/>
                  </a:lnTo>
                  <a:lnTo>
                    <a:pt x="1548" y="1250"/>
                  </a:lnTo>
                  <a:lnTo>
                    <a:pt x="1548" y="1247"/>
                  </a:lnTo>
                  <a:lnTo>
                    <a:pt x="1548" y="1243"/>
                  </a:lnTo>
                  <a:lnTo>
                    <a:pt x="1548" y="1242"/>
                  </a:lnTo>
                  <a:lnTo>
                    <a:pt x="1548" y="1241"/>
                  </a:lnTo>
                  <a:lnTo>
                    <a:pt x="1548" y="1237"/>
                  </a:lnTo>
                  <a:lnTo>
                    <a:pt x="1546" y="1235"/>
                  </a:lnTo>
                  <a:lnTo>
                    <a:pt x="1543" y="1232"/>
                  </a:lnTo>
                  <a:lnTo>
                    <a:pt x="1541" y="1231"/>
                  </a:lnTo>
                  <a:lnTo>
                    <a:pt x="1538" y="1230"/>
                  </a:lnTo>
                  <a:lnTo>
                    <a:pt x="1536" y="1228"/>
                  </a:lnTo>
                  <a:lnTo>
                    <a:pt x="1529" y="1225"/>
                  </a:lnTo>
                  <a:lnTo>
                    <a:pt x="1526" y="1220"/>
                  </a:lnTo>
                  <a:lnTo>
                    <a:pt x="1522" y="1215"/>
                  </a:lnTo>
                  <a:lnTo>
                    <a:pt x="1517" y="1204"/>
                  </a:lnTo>
                  <a:lnTo>
                    <a:pt x="1511" y="1194"/>
                  </a:lnTo>
                  <a:lnTo>
                    <a:pt x="1503" y="1181"/>
                  </a:lnTo>
                  <a:lnTo>
                    <a:pt x="1500" y="1167"/>
                  </a:lnTo>
                  <a:lnTo>
                    <a:pt x="1496" y="1154"/>
                  </a:lnTo>
                  <a:lnTo>
                    <a:pt x="1491" y="1143"/>
                  </a:lnTo>
                  <a:lnTo>
                    <a:pt x="1483" y="1129"/>
                  </a:lnTo>
                  <a:lnTo>
                    <a:pt x="1476" y="1118"/>
                  </a:lnTo>
                  <a:lnTo>
                    <a:pt x="1471" y="1104"/>
                  </a:lnTo>
                  <a:lnTo>
                    <a:pt x="1470" y="1090"/>
                  </a:lnTo>
                  <a:lnTo>
                    <a:pt x="1471" y="1085"/>
                  </a:lnTo>
                  <a:lnTo>
                    <a:pt x="1475" y="1079"/>
                  </a:lnTo>
                  <a:lnTo>
                    <a:pt x="1477" y="1072"/>
                  </a:lnTo>
                  <a:lnTo>
                    <a:pt x="1480" y="1064"/>
                  </a:lnTo>
                  <a:lnTo>
                    <a:pt x="1480" y="1059"/>
                  </a:lnTo>
                  <a:lnTo>
                    <a:pt x="1475" y="1057"/>
                  </a:lnTo>
                  <a:lnTo>
                    <a:pt x="1471" y="1057"/>
                  </a:lnTo>
                  <a:lnTo>
                    <a:pt x="1468" y="1059"/>
                  </a:lnTo>
                  <a:lnTo>
                    <a:pt x="1467" y="1060"/>
                  </a:lnTo>
                  <a:lnTo>
                    <a:pt x="1465" y="1064"/>
                  </a:lnTo>
                  <a:lnTo>
                    <a:pt x="1463" y="1067"/>
                  </a:lnTo>
                  <a:lnTo>
                    <a:pt x="1462" y="1069"/>
                  </a:lnTo>
                  <a:lnTo>
                    <a:pt x="1461" y="1070"/>
                  </a:lnTo>
                  <a:lnTo>
                    <a:pt x="1460" y="1073"/>
                  </a:lnTo>
                  <a:lnTo>
                    <a:pt x="1458" y="1074"/>
                  </a:lnTo>
                  <a:lnTo>
                    <a:pt x="1457" y="1075"/>
                  </a:lnTo>
                  <a:lnTo>
                    <a:pt x="1456" y="1077"/>
                  </a:lnTo>
                  <a:lnTo>
                    <a:pt x="1453" y="1077"/>
                  </a:lnTo>
                  <a:lnTo>
                    <a:pt x="1451" y="1074"/>
                  </a:lnTo>
                  <a:lnTo>
                    <a:pt x="1451" y="1063"/>
                  </a:lnTo>
                  <a:lnTo>
                    <a:pt x="1451" y="1052"/>
                  </a:lnTo>
                  <a:lnTo>
                    <a:pt x="1447" y="1036"/>
                  </a:lnTo>
                  <a:lnTo>
                    <a:pt x="1444" y="1023"/>
                  </a:lnTo>
                  <a:lnTo>
                    <a:pt x="1441" y="1013"/>
                  </a:lnTo>
                  <a:lnTo>
                    <a:pt x="1439" y="1007"/>
                  </a:lnTo>
                  <a:lnTo>
                    <a:pt x="1434" y="1000"/>
                  </a:lnTo>
                  <a:lnTo>
                    <a:pt x="1417" y="976"/>
                  </a:lnTo>
                  <a:lnTo>
                    <a:pt x="1415" y="968"/>
                  </a:lnTo>
                  <a:lnTo>
                    <a:pt x="1415" y="962"/>
                  </a:lnTo>
                  <a:lnTo>
                    <a:pt x="1417" y="955"/>
                  </a:lnTo>
                  <a:lnTo>
                    <a:pt x="1419" y="952"/>
                  </a:lnTo>
                  <a:lnTo>
                    <a:pt x="1420" y="950"/>
                  </a:lnTo>
                  <a:lnTo>
                    <a:pt x="1421" y="947"/>
                  </a:lnTo>
                  <a:lnTo>
                    <a:pt x="1422" y="945"/>
                  </a:lnTo>
                  <a:lnTo>
                    <a:pt x="1422" y="942"/>
                  </a:lnTo>
                  <a:lnTo>
                    <a:pt x="1417" y="941"/>
                  </a:lnTo>
                  <a:lnTo>
                    <a:pt x="1411" y="939"/>
                  </a:lnTo>
                  <a:lnTo>
                    <a:pt x="1407" y="935"/>
                  </a:lnTo>
                  <a:lnTo>
                    <a:pt x="1405" y="931"/>
                  </a:lnTo>
                  <a:lnTo>
                    <a:pt x="1404" y="930"/>
                  </a:lnTo>
                  <a:lnTo>
                    <a:pt x="1402" y="929"/>
                  </a:lnTo>
                  <a:lnTo>
                    <a:pt x="1401" y="927"/>
                  </a:lnTo>
                  <a:lnTo>
                    <a:pt x="1401" y="926"/>
                  </a:lnTo>
                  <a:lnTo>
                    <a:pt x="1401" y="926"/>
                  </a:lnTo>
                  <a:lnTo>
                    <a:pt x="1402" y="926"/>
                  </a:lnTo>
                  <a:lnTo>
                    <a:pt x="1405" y="926"/>
                  </a:lnTo>
                  <a:lnTo>
                    <a:pt x="1407" y="926"/>
                  </a:lnTo>
                  <a:lnTo>
                    <a:pt x="1410" y="925"/>
                  </a:lnTo>
                  <a:lnTo>
                    <a:pt x="1411" y="924"/>
                  </a:lnTo>
                  <a:lnTo>
                    <a:pt x="1411" y="921"/>
                  </a:lnTo>
                  <a:lnTo>
                    <a:pt x="1410" y="919"/>
                  </a:lnTo>
                  <a:lnTo>
                    <a:pt x="1407" y="915"/>
                  </a:lnTo>
                  <a:lnTo>
                    <a:pt x="1406" y="912"/>
                  </a:lnTo>
                  <a:lnTo>
                    <a:pt x="1406" y="909"/>
                  </a:lnTo>
                  <a:lnTo>
                    <a:pt x="1406" y="906"/>
                  </a:lnTo>
                  <a:lnTo>
                    <a:pt x="1405" y="903"/>
                  </a:lnTo>
                  <a:lnTo>
                    <a:pt x="1402" y="901"/>
                  </a:lnTo>
                  <a:lnTo>
                    <a:pt x="1400" y="900"/>
                  </a:lnTo>
                  <a:lnTo>
                    <a:pt x="1399" y="898"/>
                  </a:lnTo>
                  <a:lnTo>
                    <a:pt x="1397" y="895"/>
                  </a:lnTo>
                  <a:lnTo>
                    <a:pt x="1397" y="894"/>
                  </a:lnTo>
                  <a:lnTo>
                    <a:pt x="1397" y="891"/>
                  </a:lnTo>
                  <a:lnTo>
                    <a:pt x="1399" y="890"/>
                  </a:lnTo>
                  <a:lnTo>
                    <a:pt x="1404" y="886"/>
                  </a:lnTo>
                  <a:lnTo>
                    <a:pt x="1407" y="885"/>
                  </a:lnTo>
                  <a:lnTo>
                    <a:pt x="1410" y="884"/>
                  </a:lnTo>
                  <a:lnTo>
                    <a:pt x="1412" y="883"/>
                  </a:lnTo>
                  <a:lnTo>
                    <a:pt x="1415" y="880"/>
                  </a:lnTo>
                  <a:lnTo>
                    <a:pt x="1417" y="878"/>
                  </a:lnTo>
                  <a:lnTo>
                    <a:pt x="1421" y="878"/>
                  </a:lnTo>
                  <a:lnTo>
                    <a:pt x="1424" y="879"/>
                  </a:lnTo>
                  <a:lnTo>
                    <a:pt x="1429" y="880"/>
                  </a:lnTo>
                  <a:lnTo>
                    <a:pt x="1434" y="883"/>
                  </a:lnTo>
                  <a:lnTo>
                    <a:pt x="1441" y="883"/>
                  </a:lnTo>
                  <a:lnTo>
                    <a:pt x="1448" y="883"/>
                  </a:lnTo>
                  <a:lnTo>
                    <a:pt x="1451" y="884"/>
                  </a:lnTo>
                  <a:lnTo>
                    <a:pt x="1453" y="886"/>
                  </a:lnTo>
                  <a:lnTo>
                    <a:pt x="1456" y="889"/>
                  </a:lnTo>
                  <a:lnTo>
                    <a:pt x="1457" y="890"/>
                  </a:lnTo>
                  <a:lnTo>
                    <a:pt x="1460" y="893"/>
                  </a:lnTo>
                  <a:lnTo>
                    <a:pt x="1462" y="893"/>
                  </a:lnTo>
                  <a:lnTo>
                    <a:pt x="1463" y="893"/>
                  </a:lnTo>
                  <a:lnTo>
                    <a:pt x="1465" y="891"/>
                  </a:lnTo>
                  <a:lnTo>
                    <a:pt x="1465" y="890"/>
                  </a:lnTo>
                  <a:lnTo>
                    <a:pt x="1465" y="889"/>
                  </a:lnTo>
                  <a:lnTo>
                    <a:pt x="1463" y="888"/>
                  </a:lnTo>
                  <a:lnTo>
                    <a:pt x="1462" y="885"/>
                  </a:lnTo>
                  <a:lnTo>
                    <a:pt x="1460" y="883"/>
                  </a:lnTo>
                  <a:lnTo>
                    <a:pt x="1457" y="881"/>
                  </a:lnTo>
                  <a:lnTo>
                    <a:pt x="1455" y="880"/>
                  </a:lnTo>
                  <a:lnTo>
                    <a:pt x="1452" y="878"/>
                  </a:lnTo>
                  <a:lnTo>
                    <a:pt x="1451" y="875"/>
                  </a:lnTo>
                  <a:lnTo>
                    <a:pt x="1450" y="873"/>
                  </a:lnTo>
                  <a:lnTo>
                    <a:pt x="1450" y="870"/>
                  </a:lnTo>
                  <a:lnTo>
                    <a:pt x="1448" y="868"/>
                  </a:lnTo>
                  <a:lnTo>
                    <a:pt x="1446" y="866"/>
                  </a:lnTo>
                  <a:lnTo>
                    <a:pt x="1440" y="866"/>
                  </a:lnTo>
                  <a:lnTo>
                    <a:pt x="1432" y="869"/>
                  </a:lnTo>
                  <a:lnTo>
                    <a:pt x="1425" y="870"/>
                  </a:lnTo>
                  <a:lnTo>
                    <a:pt x="1420" y="869"/>
                  </a:lnTo>
                  <a:lnTo>
                    <a:pt x="1419" y="866"/>
                  </a:lnTo>
                  <a:lnTo>
                    <a:pt x="1419" y="864"/>
                  </a:lnTo>
                  <a:lnTo>
                    <a:pt x="1419" y="862"/>
                  </a:lnTo>
                  <a:lnTo>
                    <a:pt x="1421" y="860"/>
                  </a:lnTo>
                  <a:lnTo>
                    <a:pt x="1424" y="859"/>
                  </a:lnTo>
                  <a:lnTo>
                    <a:pt x="1426" y="858"/>
                  </a:lnTo>
                  <a:lnTo>
                    <a:pt x="1429" y="857"/>
                  </a:lnTo>
                  <a:lnTo>
                    <a:pt x="1431" y="857"/>
                  </a:lnTo>
                  <a:lnTo>
                    <a:pt x="1434" y="857"/>
                  </a:lnTo>
                  <a:lnTo>
                    <a:pt x="1436" y="857"/>
                  </a:lnTo>
                  <a:lnTo>
                    <a:pt x="1441" y="855"/>
                  </a:lnTo>
                  <a:lnTo>
                    <a:pt x="1442" y="852"/>
                  </a:lnTo>
                  <a:lnTo>
                    <a:pt x="1442" y="847"/>
                  </a:lnTo>
                  <a:lnTo>
                    <a:pt x="1441" y="842"/>
                  </a:lnTo>
                  <a:lnTo>
                    <a:pt x="1441" y="838"/>
                  </a:lnTo>
                  <a:lnTo>
                    <a:pt x="1444" y="835"/>
                  </a:lnTo>
                  <a:lnTo>
                    <a:pt x="1446" y="833"/>
                  </a:lnTo>
                  <a:lnTo>
                    <a:pt x="1447" y="830"/>
                  </a:lnTo>
                  <a:lnTo>
                    <a:pt x="1448" y="827"/>
                  </a:lnTo>
                  <a:lnTo>
                    <a:pt x="1448" y="824"/>
                  </a:lnTo>
                  <a:lnTo>
                    <a:pt x="1448" y="820"/>
                  </a:lnTo>
                  <a:lnTo>
                    <a:pt x="1448" y="817"/>
                  </a:lnTo>
                  <a:lnTo>
                    <a:pt x="1452" y="808"/>
                  </a:lnTo>
                  <a:lnTo>
                    <a:pt x="1451" y="797"/>
                  </a:lnTo>
                  <a:lnTo>
                    <a:pt x="1450" y="788"/>
                  </a:lnTo>
                  <a:lnTo>
                    <a:pt x="1445" y="782"/>
                  </a:lnTo>
                  <a:lnTo>
                    <a:pt x="1437" y="777"/>
                  </a:lnTo>
                  <a:lnTo>
                    <a:pt x="1429" y="778"/>
                  </a:lnTo>
                  <a:lnTo>
                    <a:pt x="1426" y="778"/>
                  </a:lnTo>
                  <a:lnTo>
                    <a:pt x="1424" y="778"/>
                  </a:lnTo>
                  <a:lnTo>
                    <a:pt x="1421" y="778"/>
                  </a:lnTo>
                  <a:lnTo>
                    <a:pt x="1419" y="778"/>
                  </a:lnTo>
                  <a:lnTo>
                    <a:pt x="1416" y="778"/>
                  </a:lnTo>
                  <a:lnTo>
                    <a:pt x="1414" y="778"/>
                  </a:lnTo>
                  <a:lnTo>
                    <a:pt x="1411" y="779"/>
                  </a:lnTo>
                  <a:lnTo>
                    <a:pt x="1410" y="781"/>
                  </a:lnTo>
                  <a:lnTo>
                    <a:pt x="1410" y="782"/>
                  </a:lnTo>
                  <a:lnTo>
                    <a:pt x="1410" y="783"/>
                  </a:lnTo>
                  <a:lnTo>
                    <a:pt x="1412" y="786"/>
                  </a:lnTo>
                  <a:lnTo>
                    <a:pt x="1415" y="788"/>
                  </a:lnTo>
                  <a:lnTo>
                    <a:pt x="1420" y="794"/>
                  </a:lnTo>
                  <a:lnTo>
                    <a:pt x="1424" y="799"/>
                  </a:lnTo>
                  <a:lnTo>
                    <a:pt x="1426" y="804"/>
                  </a:lnTo>
                  <a:lnTo>
                    <a:pt x="1424" y="809"/>
                  </a:lnTo>
                  <a:lnTo>
                    <a:pt x="1417" y="812"/>
                  </a:lnTo>
                  <a:lnTo>
                    <a:pt x="1399" y="812"/>
                  </a:lnTo>
                  <a:lnTo>
                    <a:pt x="1396" y="813"/>
                  </a:lnTo>
                  <a:lnTo>
                    <a:pt x="1392" y="814"/>
                  </a:lnTo>
                  <a:lnTo>
                    <a:pt x="1390" y="814"/>
                  </a:lnTo>
                  <a:lnTo>
                    <a:pt x="1389" y="814"/>
                  </a:lnTo>
                  <a:lnTo>
                    <a:pt x="1386" y="813"/>
                  </a:lnTo>
                  <a:lnTo>
                    <a:pt x="1384" y="809"/>
                  </a:lnTo>
                  <a:lnTo>
                    <a:pt x="1382" y="808"/>
                  </a:lnTo>
                  <a:lnTo>
                    <a:pt x="1381" y="806"/>
                  </a:lnTo>
                  <a:lnTo>
                    <a:pt x="1381" y="803"/>
                  </a:lnTo>
                  <a:lnTo>
                    <a:pt x="1381" y="802"/>
                  </a:lnTo>
                  <a:lnTo>
                    <a:pt x="1381" y="801"/>
                  </a:lnTo>
                  <a:lnTo>
                    <a:pt x="1381" y="799"/>
                  </a:lnTo>
                  <a:lnTo>
                    <a:pt x="1379" y="797"/>
                  </a:lnTo>
                  <a:lnTo>
                    <a:pt x="1376" y="797"/>
                  </a:lnTo>
                  <a:lnTo>
                    <a:pt x="1373" y="796"/>
                  </a:lnTo>
                  <a:lnTo>
                    <a:pt x="1370" y="794"/>
                  </a:lnTo>
                  <a:lnTo>
                    <a:pt x="1369" y="792"/>
                  </a:lnTo>
                  <a:lnTo>
                    <a:pt x="1368" y="789"/>
                  </a:lnTo>
                  <a:lnTo>
                    <a:pt x="1366" y="786"/>
                  </a:lnTo>
                  <a:lnTo>
                    <a:pt x="1365" y="783"/>
                  </a:lnTo>
                  <a:lnTo>
                    <a:pt x="1365" y="781"/>
                  </a:lnTo>
                  <a:lnTo>
                    <a:pt x="1365" y="777"/>
                  </a:lnTo>
                  <a:lnTo>
                    <a:pt x="1365" y="772"/>
                  </a:lnTo>
                  <a:lnTo>
                    <a:pt x="1366" y="767"/>
                  </a:lnTo>
                  <a:lnTo>
                    <a:pt x="1368" y="762"/>
                  </a:lnTo>
                  <a:lnTo>
                    <a:pt x="1370" y="761"/>
                  </a:lnTo>
                  <a:lnTo>
                    <a:pt x="1371" y="760"/>
                  </a:lnTo>
                  <a:lnTo>
                    <a:pt x="1374" y="757"/>
                  </a:lnTo>
                  <a:lnTo>
                    <a:pt x="1375" y="755"/>
                  </a:lnTo>
                  <a:lnTo>
                    <a:pt x="1376" y="752"/>
                  </a:lnTo>
                  <a:lnTo>
                    <a:pt x="1375" y="747"/>
                  </a:lnTo>
                  <a:lnTo>
                    <a:pt x="1373" y="741"/>
                  </a:lnTo>
                  <a:lnTo>
                    <a:pt x="1370" y="733"/>
                  </a:lnTo>
                  <a:lnTo>
                    <a:pt x="1369" y="728"/>
                  </a:lnTo>
                  <a:lnTo>
                    <a:pt x="1370" y="725"/>
                  </a:lnTo>
                  <a:lnTo>
                    <a:pt x="1376" y="723"/>
                  </a:lnTo>
                  <a:lnTo>
                    <a:pt x="1380" y="725"/>
                  </a:lnTo>
                  <a:lnTo>
                    <a:pt x="1384" y="726"/>
                  </a:lnTo>
                  <a:lnTo>
                    <a:pt x="1387" y="728"/>
                  </a:lnTo>
                  <a:lnTo>
                    <a:pt x="1391" y="731"/>
                  </a:lnTo>
                  <a:lnTo>
                    <a:pt x="1399" y="735"/>
                  </a:lnTo>
                  <a:lnTo>
                    <a:pt x="1405" y="737"/>
                  </a:lnTo>
                  <a:lnTo>
                    <a:pt x="1412" y="740"/>
                  </a:lnTo>
                  <a:lnTo>
                    <a:pt x="1417" y="741"/>
                  </a:lnTo>
                  <a:lnTo>
                    <a:pt x="1424" y="743"/>
                  </a:lnTo>
                  <a:lnTo>
                    <a:pt x="1429" y="746"/>
                  </a:lnTo>
                  <a:lnTo>
                    <a:pt x="1432" y="746"/>
                  </a:lnTo>
                  <a:lnTo>
                    <a:pt x="1435" y="743"/>
                  </a:lnTo>
                  <a:lnTo>
                    <a:pt x="1434" y="737"/>
                  </a:lnTo>
                  <a:lnTo>
                    <a:pt x="1431" y="731"/>
                  </a:lnTo>
                  <a:lnTo>
                    <a:pt x="1429" y="727"/>
                  </a:lnTo>
                  <a:lnTo>
                    <a:pt x="1426" y="723"/>
                  </a:lnTo>
                  <a:lnTo>
                    <a:pt x="1422" y="721"/>
                  </a:lnTo>
                  <a:lnTo>
                    <a:pt x="1417" y="718"/>
                  </a:lnTo>
                  <a:lnTo>
                    <a:pt x="1415" y="717"/>
                  </a:lnTo>
                  <a:lnTo>
                    <a:pt x="1412" y="714"/>
                  </a:lnTo>
                  <a:lnTo>
                    <a:pt x="1410" y="711"/>
                  </a:lnTo>
                  <a:lnTo>
                    <a:pt x="1410" y="709"/>
                  </a:lnTo>
                  <a:lnTo>
                    <a:pt x="1410" y="705"/>
                  </a:lnTo>
                  <a:lnTo>
                    <a:pt x="1409" y="704"/>
                  </a:lnTo>
                  <a:lnTo>
                    <a:pt x="1407" y="701"/>
                  </a:lnTo>
                  <a:lnTo>
                    <a:pt x="1405" y="699"/>
                  </a:lnTo>
                  <a:lnTo>
                    <a:pt x="1402" y="697"/>
                  </a:lnTo>
                  <a:lnTo>
                    <a:pt x="1400" y="697"/>
                  </a:lnTo>
                  <a:lnTo>
                    <a:pt x="1399" y="697"/>
                  </a:lnTo>
                  <a:lnTo>
                    <a:pt x="1396" y="699"/>
                  </a:lnTo>
                  <a:lnTo>
                    <a:pt x="1394" y="699"/>
                  </a:lnTo>
                  <a:lnTo>
                    <a:pt x="1391" y="697"/>
                  </a:lnTo>
                  <a:lnTo>
                    <a:pt x="1390" y="696"/>
                  </a:lnTo>
                  <a:lnTo>
                    <a:pt x="1389" y="695"/>
                  </a:lnTo>
                  <a:lnTo>
                    <a:pt x="1389" y="692"/>
                  </a:lnTo>
                  <a:lnTo>
                    <a:pt x="1389" y="691"/>
                  </a:lnTo>
                  <a:lnTo>
                    <a:pt x="1389" y="689"/>
                  </a:lnTo>
                  <a:lnTo>
                    <a:pt x="1390" y="686"/>
                  </a:lnTo>
                  <a:lnTo>
                    <a:pt x="1390" y="684"/>
                  </a:lnTo>
                  <a:lnTo>
                    <a:pt x="1390" y="682"/>
                  </a:lnTo>
                  <a:lnTo>
                    <a:pt x="1389" y="680"/>
                  </a:lnTo>
                  <a:lnTo>
                    <a:pt x="1386" y="679"/>
                  </a:lnTo>
                  <a:lnTo>
                    <a:pt x="1382" y="677"/>
                  </a:lnTo>
                  <a:lnTo>
                    <a:pt x="1379" y="677"/>
                  </a:lnTo>
                  <a:lnTo>
                    <a:pt x="1376" y="677"/>
                  </a:lnTo>
                  <a:lnTo>
                    <a:pt x="1373" y="677"/>
                  </a:lnTo>
                  <a:lnTo>
                    <a:pt x="1370" y="679"/>
                  </a:lnTo>
                  <a:lnTo>
                    <a:pt x="1369" y="680"/>
                  </a:lnTo>
                  <a:lnTo>
                    <a:pt x="1368" y="681"/>
                  </a:lnTo>
                  <a:lnTo>
                    <a:pt x="1368" y="682"/>
                  </a:lnTo>
                  <a:lnTo>
                    <a:pt x="1368" y="685"/>
                  </a:lnTo>
                  <a:lnTo>
                    <a:pt x="1368" y="687"/>
                  </a:lnTo>
                  <a:lnTo>
                    <a:pt x="1368" y="690"/>
                  </a:lnTo>
                  <a:lnTo>
                    <a:pt x="1366" y="696"/>
                  </a:lnTo>
                  <a:lnTo>
                    <a:pt x="1361" y="697"/>
                  </a:lnTo>
                  <a:lnTo>
                    <a:pt x="1355" y="696"/>
                  </a:lnTo>
                  <a:lnTo>
                    <a:pt x="1348" y="690"/>
                  </a:lnTo>
                  <a:lnTo>
                    <a:pt x="1344" y="687"/>
                  </a:lnTo>
                  <a:lnTo>
                    <a:pt x="1343" y="685"/>
                  </a:lnTo>
                  <a:lnTo>
                    <a:pt x="1343" y="682"/>
                  </a:lnTo>
                  <a:lnTo>
                    <a:pt x="1343" y="679"/>
                  </a:lnTo>
                  <a:lnTo>
                    <a:pt x="1343" y="676"/>
                  </a:lnTo>
                  <a:lnTo>
                    <a:pt x="1341" y="674"/>
                  </a:lnTo>
                  <a:lnTo>
                    <a:pt x="1341" y="670"/>
                  </a:lnTo>
                  <a:lnTo>
                    <a:pt x="1340" y="667"/>
                  </a:lnTo>
                  <a:lnTo>
                    <a:pt x="1339" y="665"/>
                  </a:lnTo>
                  <a:lnTo>
                    <a:pt x="1338" y="663"/>
                  </a:lnTo>
                  <a:lnTo>
                    <a:pt x="1338" y="661"/>
                  </a:lnTo>
                  <a:lnTo>
                    <a:pt x="1336" y="659"/>
                  </a:lnTo>
                  <a:lnTo>
                    <a:pt x="1335" y="653"/>
                  </a:lnTo>
                  <a:lnTo>
                    <a:pt x="1338" y="649"/>
                  </a:lnTo>
                  <a:lnTo>
                    <a:pt x="1341" y="646"/>
                  </a:lnTo>
                  <a:lnTo>
                    <a:pt x="1343" y="643"/>
                  </a:lnTo>
                  <a:lnTo>
                    <a:pt x="1341" y="638"/>
                  </a:lnTo>
                  <a:lnTo>
                    <a:pt x="1340" y="636"/>
                  </a:lnTo>
                  <a:lnTo>
                    <a:pt x="1338" y="634"/>
                  </a:lnTo>
                  <a:lnTo>
                    <a:pt x="1335" y="631"/>
                  </a:lnTo>
                  <a:lnTo>
                    <a:pt x="1334" y="629"/>
                  </a:lnTo>
                  <a:lnTo>
                    <a:pt x="1331" y="626"/>
                  </a:lnTo>
                  <a:lnTo>
                    <a:pt x="1331" y="625"/>
                  </a:lnTo>
                  <a:lnTo>
                    <a:pt x="1333" y="623"/>
                  </a:lnTo>
                  <a:lnTo>
                    <a:pt x="1335" y="620"/>
                  </a:lnTo>
                  <a:lnTo>
                    <a:pt x="1338" y="619"/>
                  </a:lnTo>
                  <a:lnTo>
                    <a:pt x="1340" y="618"/>
                  </a:lnTo>
                  <a:lnTo>
                    <a:pt x="1341" y="617"/>
                  </a:lnTo>
                  <a:lnTo>
                    <a:pt x="1344" y="613"/>
                  </a:lnTo>
                  <a:lnTo>
                    <a:pt x="1345" y="610"/>
                  </a:lnTo>
                  <a:lnTo>
                    <a:pt x="1344" y="608"/>
                  </a:lnTo>
                  <a:lnTo>
                    <a:pt x="1343" y="607"/>
                  </a:lnTo>
                  <a:lnTo>
                    <a:pt x="1340" y="605"/>
                  </a:lnTo>
                  <a:lnTo>
                    <a:pt x="1336" y="604"/>
                  </a:lnTo>
                  <a:lnTo>
                    <a:pt x="1333" y="603"/>
                  </a:lnTo>
                  <a:lnTo>
                    <a:pt x="1330" y="602"/>
                  </a:lnTo>
                  <a:lnTo>
                    <a:pt x="1329" y="600"/>
                  </a:lnTo>
                  <a:lnTo>
                    <a:pt x="1328" y="598"/>
                  </a:lnTo>
                  <a:lnTo>
                    <a:pt x="1328" y="595"/>
                  </a:lnTo>
                  <a:lnTo>
                    <a:pt x="1328" y="594"/>
                  </a:lnTo>
                  <a:lnTo>
                    <a:pt x="1329" y="592"/>
                  </a:lnTo>
                  <a:lnTo>
                    <a:pt x="1329" y="589"/>
                  </a:lnTo>
                  <a:lnTo>
                    <a:pt x="1329" y="588"/>
                  </a:lnTo>
                  <a:lnTo>
                    <a:pt x="1329" y="585"/>
                  </a:lnTo>
                  <a:lnTo>
                    <a:pt x="1326" y="582"/>
                  </a:lnTo>
                  <a:lnTo>
                    <a:pt x="1324" y="578"/>
                  </a:lnTo>
                  <a:lnTo>
                    <a:pt x="1320" y="574"/>
                  </a:lnTo>
                  <a:lnTo>
                    <a:pt x="1316" y="572"/>
                  </a:lnTo>
                  <a:lnTo>
                    <a:pt x="1313" y="570"/>
                  </a:lnTo>
                  <a:lnTo>
                    <a:pt x="1309" y="569"/>
                  </a:lnTo>
                  <a:lnTo>
                    <a:pt x="1308" y="568"/>
                  </a:lnTo>
                  <a:lnTo>
                    <a:pt x="1306" y="567"/>
                  </a:lnTo>
                  <a:lnTo>
                    <a:pt x="1306" y="566"/>
                  </a:lnTo>
                  <a:lnTo>
                    <a:pt x="1308" y="563"/>
                  </a:lnTo>
                  <a:lnTo>
                    <a:pt x="1308" y="562"/>
                  </a:lnTo>
                  <a:lnTo>
                    <a:pt x="1308" y="559"/>
                  </a:lnTo>
                  <a:lnTo>
                    <a:pt x="1309" y="548"/>
                  </a:lnTo>
                  <a:lnTo>
                    <a:pt x="1305" y="539"/>
                  </a:lnTo>
                  <a:lnTo>
                    <a:pt x="1304" y="533"/>
                  </a:lnTo>
                  <a:lnTo>
                    <a:pt x="1303" y="528"/>
                  </a:lnTo>
                  <a:lnTo>
                    <a:pt x="1300" y="524"/>
                  </a:lnTo>
                  <a:lnTo>
                    <a:pt x="1298" y="521"/>
                  </a:lnTo>
                  <a:lnTo>
                    <a:pt x="1297" y="517"/>
                  </a:lnTo>
                  <a:lnTo>
                    <a:pt x="1295" y="515"/>
                  </a:lnTo>
                  <a:lnTo>
                    <a:pt x="1292" y="512"/>
                  </a:lnTo>
                  <a:lnTo>
                    <a:pt x="1287" y="511"/>
                  </a:lnTo>
                  <a:lnTo>
                    <a:pt x="1285" y="508"/>
                  </a:lnTo>
                  <a:lnTo>
                    <a:pt x="1283" y="506"/>
                  </a:lnTo>
                  <a:lnTo>
                    <a:pt x="1280" y="502"/>
                  </a:lnTo>
                  <a:lnTo>
                    <a:pt x="1278" y="500"/>
                  </a:lnTo>
                  <a:lnTo>
                    <a:pt x="1277" y="497"/>
                  </a:lnTo>
                  <a:lnTo>
                    <a:pt x="1274" y="493"/>
                  </a:lnTo>
                  <a:lnTo>
                    <a:pt x="1269" y="490"/>
                  </a:lnTo>
                  <a:lnTo>
                    <a:pt x="1265" y="486"/>
                  </a:lnTo>
                  <a:lnTo>
                    <a:pt x="1260" y="482"/>
                  </a:lnTo>
                  <a:lnTo>
                    <a:pt x="1258" y="476"/>
                  </a:lnTo>
                  <a:lnTo>
                    <a:pt x="1257" y="471"/>
                  </a:lnTo>
                  <a:lnTo>
                    <a:pt x="1255" y="466"/>
                  </a:lnTo>
                  <a:lnTo>
                    <a:pt x="1252" y="457"/>
                  </a:lnTo>
                  <a:lnTo>
                    <a:pt x="1245" y="449"/>
                  </a:lnTo>
                  <a:lnTo>
                    <a:pt x="1238" y="440"/>
                  </a:lnTo>
                  <a:lnTo>
                    <a:pt x="1229" y="435"/>
                  </a:lnTo>
                  <a:lnTo>
                    <a:pt x="1216" y="427"/>
                  </a:lnTo>
                  <a:lnTo>
                    <a:pt x="1201" y="421"/>
                  </a:lnTo>
                  <a:lnTo>
                    <a:pt x="1194" y="418"/>
                  </a:lnTo>
                  <a:lnTo>
                    <a:pt x="1188" y="416"/>
                  </a:lnTo>
                  <a:lnTo>
                    <a:pt x="1179" y="414"/>
                  </a:lnTo>
                  <a:lnTo>
                    <a:pt x="1176" y="411"/>
                  </a:lnTo>
                  <a:lnTo>
                    <a:pt x="1171" y="409"/>
                  </a:lnTo>
                  <a:lnTo>
                    <a:pt x="1166" y="406"/>
                  </a:lnTo>
                  <a:lnTo>
                    <a:pt x="1162" y="404"/>
                  </a:lnTo>
                  <a:lnTo>
                    <a:pt x="1158" y="403"/>
                  </a:lnTo>
                  <a:lnTo>
                    <a:pt x="1156" y="403"/>
                  </a:lnTo>
                  <a:lnTo>
                    <a:pt x="1152" y="401"/>
                  </a:lnTo>
                  <a:lnTo>
                    <a:pt x="1148" y="400"/>
                  </a:lnTo>
                  <a:lnTo>
                    <a:pt x="1146" y="399"/>
                  </a:lnTo>
                  <a:lnTo>
                    <a:pt x="1143" y="399"/>
                  </a:lnTo>
                  <a:lnTo>
                    <a:pt x="1142" y="400"/>
                  </a:lnTo>
                  <a:lnTo>
                    <a:pt x="1143" y="401"/>
                  </a:lnTo>
                  <a:lnTo>
                    <a:pt x="1145" y="404"/>
                  </a:lnTo>
                  <a:lnTo>
                    <a:pt x="1146" y="405"/>
                  </a:lnTo>
                  <a:lnTo>
                    <a:pt x="1147" y="408"/>
                  </a:lnTo>
                  <a:lnTo>
                    <a:pt x="1148" y="409"/>
                  </a:lnTo>
                  <a:lnTo>
                    <a:pt x="1148" y="410"/>
                  </a:lnTo>
                  <a:lnTo>
                    <a:pt x="1147" y="411"/>
                  </a:lnTo>
                  <a:lnTo>
                    <a:pt x="1145" y="411"/>
                  </a:lnTo>
                  <a:lnTo>
                    <a:pt x="1142" y="411"/>
                  </a:lnTo>
                  <a:lnTo>
                    <a:pt x="1140" y="410"/>
                  </a:lnTo>
                  <a:lnTo>
                    <a:pt x="1137" y="410"/>
                  </a:lnTo>
                  <a:lnTo>
                    <a:pt x="1135" y="409"/>
                  </a:lnTo>
                  <a:lnTo>
                    <a:pt x="1133" y="409"/>
                  </a:lnTo>
                  <a:lnTo>
                    <a:pt x="1123" y="405"/>
                  </a:lnTo>
                  <a:lnTo>
                    <a:pt x="1116" y="404"/>
                  </a:lnTo>
                  <a:lnTo>
                    <a:pt x="1111" y="406"/>
                  </a:lnTo>
                  <a:lnTo>
                    <a:pt x="1110" y="411"/>
                  </a:lnTo>
                  <a:lnTo>
                    <a:pt x="1106" y="410"/>
                  </a:lnTo>
                  <a:lnTo>
                    <a:pt x="1102" y="409"/>
                  </a:lnTo>
                  <a:lnTo>
                    <a:pt x="1097" y="406"/>
                  </a:lnTo>
                  <a:lnTo>
                    <a:pt x="1093" y="404"/>
                  </a:lnTo>
                  <a:lnTo>
                    <a:pt x="1091" y="404"/>
                  </a:lnTo>
                  <a:lnTo>
                    <a:pt x="1090" y="404"/>
                  </a:lnTo>
                  <a:lnTo>
                    <a:pt x="1088" y="406"/>
                  </a:lnTo>
                  <a:lnTo>
                    <a:pt x="1088" y="408"/>
                  </a:lnTo>
                  <a:lnTo>
                    <a:pt x="1088" y="410"/>
                  </a:lnTo>
                  <a:lnTo>
                    <a:pt x="1088" y="413"/>
                  </a:lnTo>
                  <a:lnTo>
                    <a:pt x="1088" y="415"/>
                  </a:lnTo>
                  <a:lnTo>
                    <a:pt x="1088" y="416"/>
                  </a:lnTo>
                  <a:lnTo>
                    <a:pt x="1081" y="415"/>
                  </a:lnTo>
                  <a:lnTo>
                    <a:pt x="1075" y="413"/>
                  </a:lnTo>
                  <a:lnTo>
                    <a:pt x="1067" y="411"/>
                  </a:lnTo>
                  <a:lnTo>
                    <a:pt x="1064" y="410"/>
                  </a:lnTo>
                  <a:lnTo>
                    <a:pt x="1059" y="409"/>
                  </a:lnTo>
                  <a:lnTo>
                    <a:pt x="1054" y="408"/>
                  </a:lnTo>
                  <a:lnTo>
                    <a:pt x="1050" y="406"/>
                  </a:lnTo>
                  <a:lnTo>
                    <a:pt x="1046" y="405"/>
                  </a:lnTo>
                  <a:lnTo>
                    <a:pt x="1044" y="403"/>
                  </a:lnTo>
                  <a:lnTo>
                    <a:pt x="1042" y="401"/>
                  </a:lnTo>
                  <a:lnTo>
                    <a:pt x="1040" y="399"/>
                  </a:lnTo>
                  <a:lnTo>
                    <a:pt x="1039" y="398"/>
                  </a:lnTo>
                  <a:lnTo>
                    <a:pt x="1036" y="396"/>
                  </a:lnTo>
                  <a:lnTo>
                    <a:pt x="1032" y="394"/>
                  </a:lnTo>
                  <a:lnTo>
                    <a:pt x="1027" y="393"/>
                  </a:lnTo>
                  <a:lnTo>
                    <a:pt x="1022" y="393"/>
                  </a:lnTo>
                  <a:lnTo>
                    <a:pt x="1017" y="390"/>
                  </a:lnTo>
                  <a:lnTo>
                    <a:pt x="1015" y="390"/>
                  </a:lnTo>
                  <a:lnTo>
                    <a:pt x="1014" y="389"/>
                  </a:lnTo>
                  <a:lnTo>
                    <a:pt x="1014" y="388"/>
                  </a:lnTo>
                  <a:lnTo>
                    <a:pt x="1015" y="386"/>
                  </a:lnTo>
                  <a:lnTo>
                    <a:pt x="1016" y="385"/>
                  </a:lnTo>
                  <a:lnTo>
                    <a:pt x="1019" y="384"/>
                  </a:lnTo>
                  <a:lnTo>
                    <a:pt x="1021" y="383"/>
                  </a:lnTo>
                  <a:lnTo>
                    <a:pt x="1024" y="381"/>
                  </a:lnTo>
                  <a:lnTo>
                    <a:pt x="1026" y="381"/>
                  </a:lnTo>
                  <a:lnTo>
                    <a:pt x="1029" y="380"/>
                  </a:lnTo>
                  <a:lnTo>
                    <a:pt x="1034" y="380"/>
                  </a:lnTo>
                  <a:lnTo>
                    <a:pt x="1041" y="380"/>
                  </a:lnTo>
                  <a:lnTo>
                    <a:pt x="1046" y="379"/>
                  </a:lnTo>
                  <a:lnTo>
                    <a:pt x="1050" y="376"/>
                  </a:lnTo>
                  <a:lnTo>
                    <a:pt x="1050" y="373"/>
                  </a:lnTo>
                  <a:lnTo>
                    <a:pt x="1047" y="370"/>
                  </a:lnTo>
                  <a:lnTo>
                    <a:pt x="1045" y="369"/>
                  </a:lnTo>
                  <a:lnTo>
                    <a:pt x="1042" y="368"/>
                  </a:lnTo>
                  <a:lnTo>
                    <a:pt x="1039" y="368"/>
                  </a:lnTo>
                  <a:lnTo>
                    <a:pt x="1035" y="368"/>
                  </a:lnTo>
                  <a:lnTo>
                    <a:pt x="1032" y="369"/>
                  </a:lnTo>
                  <a:lnTo>
                    <a:pt x="1031" y="370"/>
                  </a:lnTo>
                  <a:lnTo>
                    <a:pt x="1026" y="369"/>
                  </a:lnTo>
                  <a:lnTo>
                    <a:pt x="1022" y="368"/>
                  </a:lnTo>
                  <a:lnTo>
                    <a:pt x="1019" y="365"/>
                  </a:lnTo>
                  <a:lnTo>
                    <a:pt x="1016" y="364"/>
                  </a:lnTo>
                  <a:lnTo>
                    <a:pt x="1012" y="362"/>
                  </a:lnTo>
                  <a:lnTo>
                    <a:pt x="1004" y="359"/>
                  </a:lnTo>
                  <a:lnTo>
                    <a:pt x="995" y="358"/>
                  </a:lnTo>
                  <a:lnTo>
                    <a:pt x="986" y="354"/>
                  </a:lnTo>
                  <a:lnTo>
                    <a:pt x="984" y="352"/>
                  </a:lnTo>
                  <a:lnTo>
                    <a:pt x="983" y="349"/>
                  </a:lnTo>
                  <a:lnTo>
                    <a:pt x="983" y="345"/>
                  </a:lnTo>
                  <a:lnTo>
                    <a:pt x="985" y="343"/>
                  </a:lnTo>
                  <a:lnTo>
                    <a:pt x="988" y="339"/>
                  </a:lnTo>
                  <a:lnTo>
                    <a:pt x="990" y="338"/>
                  </a:lnTo>
                  <a:lnTo>
                    <a:pt x="995" y="335"/>
                  </a:lnTo>
                  <a:lnTo>
                    <a:pt x="999" y="334"/>
                  </a:lnTo>
                  <a:lnTo>
                    <a:pt x="1003" y="334"/>
                  </a:lnTo>
                  <a:lnTo>
                    <a:pt x="1006" y="334"/>
                  </a:lnTo>
                  <a:lnTo>
                    <a:pt x="1010" y="333"/>
                  </a:lnTo>
                  <a:lnTo>
                    <a:pt x="1012" y="333"/>
                  </a:lnTo>
                  <a:lnTo>
                    <a:pt x="1014" y="333"/>
                  </a:lnTo>
                  <a:lnTo>
                    <a:pt x="1016" y="334"/>
                  </a:lnTo>
                  <a:lnTo>
                    <a:pt x="1019" y="335"/>
                  </a:lnTo>
                  <a:lnTo>
                    <a:pt x="1021" y="337"/>
                  </a:lnTo>
                  <a:lnTo>
                    <a:pt x="1024" y="338"/>
                  </a:lnTo>
                  <a:lnTo>
                    <a:pt x="1030" y="338"/>
                  </a:lnTo>
                  <a:lnTo>
                    <a:pt x="1035" y="335"/>
                  </a:lnTo>
                  <a:lnTo>
                    <a:pt x="1039" y="332"/>
                  </a:lnTo>
                  <a:lnTo>
                    <a:pt x="1044" y="330"/>
                  </a:lnTo>
                  <a:lnTo>
                    <a:pt x="1049" y="330"/>
                  </a:lnTo>
                  <a:lnTo>
                    <a:pt x="1055" y="332"/>
                  </a:lnTo>
                  <a:lnTo>
                    <a:pt x="1061" y="334"/>
                  </a:lnTo>
                  <a:lnTo>
                    <a:pt x="1067" y="334"/>
                  </a:lnTo>
                  <a:lnTo>
                    <a:pt x="1072" y="334"/>
                  </a:lnTo>
                  <a:lnTo>
                    <a:pt x="1072" y="330"/>
                  </a:lnTo>
                  <a:lnTo>
                    <a:pt x="1074" y="329"/>
                  </a:lnTo>
                  <a:lnTo>
                    <a:pt x="1075" y="328"/>
                  </a:lnTo>
                  <a:lnTo>
                    <a:pt x="1076" y="328"/>
                  </a:lnTo>
                  <a:lnTo>
                    <a:pt x="1079" y="328"/>
                  </a:lnTo>
                  <a:lnTo>
                    <a:pt x="1080" y="328"/>
                  </a:lnTo>
                  <a:lnTo>
                    <a:pt x="1082" y="328"/>
                  </a:lnTo>
                  <a:lnTo>
                    <a:pt x="1085" y="328"/>
                  </a:lnTo>
                  <a:lnTo>
                    <a:pt x="1086" y="327"/>
                  </a:lnTo>
                  <a:lnTo>
                    <a:pt x="1087" y="327"/>
                  </a:lnTo>
                  <a:lnTo>
                    <a:pt x="1087" y="325"/>
                  </a:lnTo>
                  <a:lnTo>
                    <a:pt x="1087" y="323"/>
                  </a:lnTo>
                  <a:lnTo>
                    <a:pt x="1086" y="321"/>
                  </a:lnTo>
                  <a:lnTo>
                    <a:pt x="1082" y="316"/>
                  </a:lnTo>
                  <a:lnTo>
                    <a:pt x="1075" y="312"/>
                  </a:lnTo>
                  <a:lnTo>
                    <a:pt x="1069" y="308"/>
                  </a:lnTo>
                  <a:lnTo>
                    <a:pt x="1062" y="309"/>
                  </a:lnTo>
                  <a:lnTo>
                    <a:pt x="1061" y="312"/>
                  </a:lnTo>
                  <a:lnTo>
                    <a:pt x="1061" y="313"/>
                  </a:lnTo>
                  <a:lnTo>
                    <a:pt x="1060" y="314"/>
                  </a:lnTo>
                  <a:lnTo>
                    <a:pt x="1059" y="317"/>
                  </a:lnTo>
                  <a:lnTo>
                    <a:pt x="1057" y="318"/>
                  </a:lnTo>
                  <a:lnTo>
                    <a:pt x="1055" y="318"/>
                  </a:lnTo>
                  <a:lnTo>
                    <a:pt x="1052" y="318"/>
                  </a:lnTo>
                  <a:lnTo>
                    <a:pt x="1050" y="316"/>
                  </a:lnTo>
                  <a:lnTo>
                    <a:pt x="1046" y="314"/>
                  </a:lnTo>
                  <a:lnTo>
                    <a:pt x="1042" y="314"/>
                  </a:lnTo>
                  <a:lnTo>
                    <a:pt x="1039" y="316"/>
                  </a:lnTo>
                  <a:lnTo>
                    <a:pt x="1036" y="316"/>
                  </a:lnTo>
                  <a:lnTo>
                    <a:pt x="1035" y="318"/>
                  </a:lnTo>
                  <a:lnTo>
                    <a:pt x="1034" y="321"/>
                  </a:lnTo>
                  <a:lnTo>
                    <a:pt x="1031" y="322"/>
                  </a:lnTo>
                  <a:lnTo>
                    <a:pt x="1029" y="323"/>
                  </a:lnTo>
                  <a:lnTo>
                    <a:pt x="1025" y="323"/>
                  </a:lnTo>
                  <a:lnTo>
                    <a:pt x="1021" y="323"/>
                  </a:lnTo>
                  <a:lnTo>
                    <a:pt x="1019" y="322"/>
                  </a:lnTo>
                  <a:lnTo>
                    <a:pt x="1015" y="322"/>
                  </a:lnTo>
                  <a:lnTo>
                    <a:pt x="1012" y="321"/>
                  </a:lnTo>
                  <a:lnTo>
                    <a:pt x="1010" y="319"/>
                  </a:lnTo>
                  <a:lnTo>
                    <a:pt x="1008" y="318"/>
                  </a:lnTo>
                  <a:lnTo>
                    <a:pt x="1005" y="317"/>
                  </a:lnTo>
                  <a:lnTo>
                    <a:pt x="1005" y="316"/>
                  </a:lnTo>
                  <a:lnTo>
                    <a:pt x="1006" y="313"/>
                  </a:lnTo>
                  <a:lnTo>
                    <a:pt x="1008" y="309"/>
                  </a:lnTo>
                  <a:lnTo>
                    <a:pt x="1008" y="307"/>
                  </a:lnTo>
                  <a:lnTo>
                    <a:pt x="1001" y="302"/>
                  </a:lnTo>
                  <a:lnTo>
                    <a:pt x="993" y="299"/>
                  </a:lnTo>
                  <a:lnTo>
                    <a:pt x="983" y="298"/>
                  </a:lnTo>
                  <a:lnTo>
                    <a:pt x="974" y="297"/>
                  </a:lnTo>
                  <a:lnTo>
                    <a:pt x="964" y="292"/>
                  </a:lnTo>
                  <a:lnTo>
                    <a:pt x="958" y="286"/>
                  </a:lnTo>
                  <a:lnTo>
                    <a:pt x="953" y="278"/>
                  </a:lnTo>
                  <a:lnTo>
                    <a:pt x="950" y="276"/>
                  </a:lnTo>
                  <a:lnTo>
                    <a:pt x="949" y="272"/>
                  </a:lnTo>
                  <a:lnTo>
                    <a:pt x="948" y="270"/>
                  </a:lnTo>
                  <a:lnTo>
                    <a:pt x="948" y="266"/>
                  </a:lnTo>
                  <a:lnTo>
                    <a:pt x="948" y="265"/>
                  </a:lnTo>
                  <a:lnTo>
                    <a:pt x="948" y="262"/>
                  </a:lnTo>
                  <a:lnTo>
                    <a:pt x="948" y="260"/>
                  </a:lnTo>
                  <a:lnTo>
                    <a:pt x="948" y="257"/>
                  </a:lnTo>
                  <a:lnTo>
                    <a:pt x="949" y="256"/>
                  </a:lnTo>
                  <a:lnTo>
                    <a:pt x="950" y="256"/>
                  </a:lnTo>
                  <a:lnTo>
                    <a:pt x="961" y="250"/>
                  </a:lnTo>
                  <a:lnTo>
                    <a:pt x="973" y="246"/>
                  </a:lnTo>
                  <a:lnTo>
                    <a:pt x="984" y="242"/>
                  </a:lnTo>
                  <a:lnTo>
                    <a:pt x="989" y="242"/>
                  </a:lnTo>
                  <a:lnTo>
                    <a:pt x="994" y="241"/>
                  </a:lnTo>
                  <a:lnTo>
                    <a:pt x="998" y="238"/>
                  </a:lnTo>
                  <a:lnTo>
                    <a:pt x="1003" y="237"/>
                  </a:lnTo>
                  <a:lnTo>
                    <a:pt x="1005" y="236"/>
                  </a:lnTo>
                  <a:lnTo>
                    <a:pt x="1009" y="235"/>
                  </a:lnTo>
                  <a:lnTo>
                    <a:pt x="1012" y="232"/>
                  </a:lnTo>
                  <a:lnTo>
                    <a:pt x="1015" y="231"/>
                  </a:lnTo>
                  <a:lnTo>
                    <a:pt x="1016" y="230"/>
                  </a:lnTo>
                  <a:lnTo>
                    <a:pt x="1016" y="227"/>
                  </a:lnTo>
                  <a:lnTo>
                    <a:pt x="1017" y="226"/>
                  </a:lnTo>
                  <a:lnTo>
                    <a:pt x="1019" y="225"/>
                  </a:lnTo>
                  <a:lnTo>
                    <a:pt x="1020" y="225"/>
                  </a:lnTo>
                  <a:lnTo>
                    <a:pt x="1024" y="224"/>
                  </a:lnTo>
                  <a:lnTo>
                    <a:pt x="1026" y="225"/>
                  </a:lnTo>
                  <a:lnTo>
                    <a:pt x="1029" y="225"/>
                  </a:lnTo>
                  <a:lnTo>
                    <a:pt x="1032" y="225"/>
                  </a:lnTo>
                  <a:lnTo>
                    <a:pt x="1035" y="225"/>
                  </a:lnTo>
                  <a:lnTo>
                    <a:pt x="1037" y="225"/>
                  </a:lnTo>
                  <a:lnTo>
                    <a:pt x="1039" y="224"/>
                  </a:lnTo>
                  <a:lnTo>
                    <a:pt x="1041" y="224"/>
                  </a:lnTo>
                  <a:lnTo>
                    <a:pt x="1044" y="222"/>
                  </a:lnTo>
                  <a:lnTo>
                    <a:pt x="1046" y="221"/>
                  </a:lnTo>
                  <a:lnTo>
                    <a:pt x="1049" y="221"/>
                  </a:lnTo>
                  <a:lnTo>
                    <a:pt x="1050" y="222"/>
                  </a:lnTo>
                  <a:lnTo>
                    <a:pt x="1050" y="222"/>
                  </a:lnTo>
                  <a:lnTo>
                    <a:pt x="1052" y="224"/>
                  </a:lnTo>
                  <a:lnTo>
                    <a:pt x="1060" y="224"/>
                  </a:lnTo>
                  <a:lnTo>
                    <a:pt x="1066" y="222"/>
                  </a:lnTo>
                  <a:lnTo>
                    <a:pt x="1070" y="219"/>
                  </a:lnTo>
                  <a:lnTo>
                    <a:pt x="1075" y="215"/>
                  </a:lnTo>
                  <a:lnTo>
                    <a:pt x="1080" y="211"/>
                  </a:lnTo>
                  <a:lnTo>
                    <a:pt x="1083" y="210"/>
                  </a:lnTo>
                  <a:lnTo>
                    <a:pt x="1086" y="207"/>
                  </a:lnTo>
                  <a:lnTo>
                    <a:pt x="1088" y="206"/>
                  </a:lnTo>
                  <a:lnTo>
                    <a:pt x="1090" y="204"/>
                  </a:lnTo>
                  <a:lnTo>
                    <a:pt x="1090" y="200"/>
                  </a:lnTo>
                  <a:lnTo>
                    <a:pt x="1088" y="197"/>
                  </a:lnTo>
                  <a:lnTo>
                    <a:pt x="1086" y="195"/>
                  </a:lnTo>
                  <a:lnTo>
                    <a:pt x="1085" y="194"/>
                  </a:lnTo>
                  <a:lnTo>
                    <a:pt x="1082" y="192"/>
                  </a:lnTo>
                  <a:lnTo>
                    <a:pt x="1080" y="190"/>
                  </a:lnTo>
                  <a:lnTo>
                    <a:pt x="1079" y="189"/>
                  </a:lnTo>
                  <a:lnTo>
                    <a:pt x="1077" y="187"/>
                  </a:lnTo>
                  <a:lnTo>
                    <a:pt x="1076" y="186"/>
                  </a:lnTo>
                  <a:lnTo>
                    <a:pt x="1076" y="185"/>
                  </a:lnTo>
                  <a:lnTo>
                    <a:pt x="1077" y="184"/>
                  </a:lnTo>
                  <a:lnTo>
                    <a:pt x="1080" y="182"/>
                  </a:lnTo>
                  <a:lnTo>
                    <a:pt x="1082" y="182"/>
                  </a:lnTo>
                  <a:lnTo>
                    <a:pt x="1085" y="182"/>
                  </a:lnTo>
                  <a:lnTo>
                    <a:pt x="1087" y="182"/>
                  </a:lnTo>
                  <a:lnTo>
                    <a:pt x="1088" y="181"/>
                  </a:lnTo>
                  <a:lnTo>
                    <a:pt x="1088" y="181"/>
                  </a:lnTo>
                  <a:lnTo>
                    <a:pt x="1090" y="180"/>
                  </a:lnTo>
                  <a:lnTo>
                    <a:pt x="1088" y="179"/>
                  </a:lnTo>
                  <a:lnTo>
                    <a:pt x="1086" y="178"/>
                  </a:lnTo>
                  <a:lnTo>
                    <a:pt x="1083" y="178"/>
                  </a:lnTo>
                  <a:lnTo>
                    <a:pt x="1082" y="176"/>
                  </a:lnTo>
                  <a:lnTo>
                    <a:pt x="1081" y="175"/>
                  </a:lnTo>
                  <a:lnTo>
                    <a:pt x="1080" y="175"/>
                  </a:lnTo>
                  <a:lnTo>
                    <a:pt x="1082" y="175"/>
                  </a:lnTo>
                  <a:lnTo>
                    <a:pt x="1083" y="174"/>
                  </a:lnTo>
                  <a:lnTo>
                    <a:pt x="1085" y="173"/>
                  </a:lnTo>
                  <a:lnTo>
                    <a:pt x="1085" y="173"/>
                  </a:lnTo>
                  <a:lnTo>
                    <a:pt x="1083" y="173"/>
                  </a:lnTo>
                  <a:lnTo>
                    <a:pt x="1080" y="170"/>
                  </a:lnTo>
                  <a:lnTo>
                    <a:pt x="1077" y="170"/>
                  </a:lnTo>
                  <a:lnTo>
                    <a:pt x="1075" y="170"/>
                  </a:lnTo>
                  <a:lnTo>
                    <a:pt x="1070" y="170"/>
                  </a:lnTo>
                  <a:lnTo>
                    <a:pt x="1070" y="170"/>
                  </a:lnTo>
                  <a:lnTo>
                    <a:pt x="1069" y="170"/>
                  </a:lnTo>
                  <a:lnTo>
                    <a:pt x="1069" y="171"/>
                  </a:lnTo>
                  <a:lnTo>
                    <a:pt x="1069" y="171"/>
                  </a:lnTo>
                  <a:lnTo>
                    <a:pt x="1067" y="173"/>
                  </a:lnTo>
                  <a:lnTo>
                    <a:pt x="1062" y="171"/>
                  </a:lnTo>
                  <a:lnTo>
                    <a:pt x="1057" y="169"/>
                  </a:lnTo>
                  <a:lnTo>
                    <a:pt x="1052" y="166"/>
                  </a:lnTo>
                  <a:lnTo>
                    <a:pt x="1049" y="166"/>
                  </a:lnTo>
                  <a:lnTo>
                    <a:pt x="1046" y="165"/>
                  </a:lnTo>
                  <a:lnTo>
                    <a:pt x="1044" y="165"/>
                  </a:lnTo>
                  <a:lnTo>
                    <a:pt x="1040" y="165"/>
                  </a:lnTo>
                  <a:lnTo>
                    <a:pt x="1037" y="165"/>
                  </a:lnTo>
                  <a:lnTo>
                    <a:pt x="1036" y="164"/>
                  </a:lnTo>
                  <a:lnTo>
                    <a:pt x="1035" y="161"/>
                  </a:lnTo>
                  <a:lnTo>
                    <a:pt x="1034" y="158"/>
                  </a:lnTo>
                  <a:lnTo>
                    <a:pt x="1034" y="156"/>
                  </a:lnTo>
                  <a:lnTo>
                    <a:pt x="1034" y="154"/>
                  </a:lnTo>
                  <a:lnTo>
                    <a:pt x="1034" y="153"/>
                  </a:lnTo>
                  <a:lnTo>
                    <a:pt x="1034" y="150"/>
                  </a:lnTo>
                  <a:lnTo>
                    <a:pt x="1035" y="148"/>
                  </a:lnTo>
                  <a:lnTo>
                    <a:pt x="1036" y="145"/>
                  </a:lnTo>
                  <a:lnTo>
                    <a:pt x="1039" y="144"/>
                  </a:lnTo>
                  <a:lnTo>
                    <a:pt x="1040" y="141"/>
                  </a:lnTo>
                  <a:lnTo>
                    <a:pt x="1041" y="140"/>
                  </a:lnTo>
                  <a:lnTo>
                    <a:pt x="1044" y="139"/>
                  </a:lnTo>
                  <a:lnTo>
                    <a:pt x="1046" y="138"/>
                  </a:lnTo>
                  <a:lnTo>
                    <a:pt x="1046" y="135"/>
                  </a:lnTo>
                  <a:lnTo>
                    <a:pt x="1046" y="135"/>
                  </a:lnTo>
                  <a:lnTo>
                    <a:pt x="1046" y="134"/>
                  </a:lnTo>
                  <a:lnTo>
                    <a:pt x="1046" y="131"/>
                  </a:lnTo>
                  <a:lnTo>
                    <a:pt x="1046" y="130"/>
                  </a:lnTo>
                  <a:lnTo>
                    <a:pt x="1046" y="128"/>
                  </a:lnTo>
                  <a:lnTo>
                    <a:pt x="1046" y="128"/>
                  </a:lnTo>
                  <a:lnTo>
                    <a:pt x="1046" y="128"/>
                  </a:lnTo>
                  <a:lnTo>
                    <a:pt x="1050" y="128"/>
                  </a:lnTo>
                  <a:lnTo>
                    <a:pt x="1052" y="129"/>
                  </a:lnTo>
                  <a:lnTo>
                    <a:pt x="1055" y="130"/>
                  </a:lnTo>
                  <a:lnTo>
                    <a:pt x="1057" y="130"/>
                  </a:lnTo>
                  <a:lnTo>
                    <a:pt x="1061" y="129"/>
                  </a:lnTo>
                  <a:lnTo>
                    <a:pt x="1064" y="128"/>
                  </a:lnTo>
                  <a:lnTo>
                    <a:pt x="1065" y="125"/>
                  </a:lnTo>
                  <a:lnTo>
                    <a:pt x="1066" y="123"/>
                  </a:lnTo>
                  <a:lnTo>
                    <a:pt x="1067" y="120"/>
                  </a:lnTo>
                  <a:lnTo>
                    <a:pt x="1069" y="118"/>
                  </a:lnTo>
                  <a:lnTo>
                    <a:pt x="1070" y="115"/>
                  </a:lnTo>
                  <a:lnTo>
                    <a:pt x="1072" y="112"/>
                  </a:lnTo>
                  <a:lnTo>
                    <a:pt x="1075" y="110"/>
                  </a:lnTo>
                  <a:lnTo>
                    <a:pt x="1077" y="109"/>
                  </a:lnTo>
                  <a:lnTo>
                    <a:pt x="1080" y="107"/>
                  </a:lnTo>
                  <a:lnTo>
                    <a:pt x="1083" y="104"/>
                  </a:lnTo>
                  <a:lnTo>
                    <a:pt x="1086" y="103"/>
                  </a:lnTo>
                  <a:lnTo>
                    <a:pt x="1088" y="102"/>
                  </a:lnTo>
                  <a:lnTo>
                    <a:pt x="1097" y="102"/>
                  </a:lnTo>
                  <a:lnTo>
                    <a:pt x="1105" y="105"/>
                  </a:lnTo>
                  <a:lnTo>
                    <a:pt x="1112" y="108"/>
                  </a:lnTo>
                  <a:lnTo>
                    <a:pt x="1120" y="109"/>
                  </a:lnTo>
                  <a:lnTo>
                    <a:pt x="1123" y="110"/>
                  </a:lnTo>
                  <a:lnTo>
                    <a:pt x="1126" y="109"/>
                  </a:lnTo>
                  <a:lnTo>
                    <a:pt x="1127" y="108"/>
                  </a:lnTo>
                  <a:lnTo>
                    <a:pt x="1127" y="107"/>
                  </a:lnTo>
                  <a:lnTo>
                    <a:pt x="1127" y="105"/>
                  </a:lnTo>
                  <a:lnTo>
                    <a:pt x="1127" y="103"/>
                  </a:lnTo>
                  <a:lnTo>
                    <a:pt x="1127" y="100"/>
                  </a:lnTo>
                  <a:lnTo>
                    <a:pt x="1127" y="98"/>
                  </a:lnTo>
                  <a:lnTo>
                    <a:pt x="1127" y="95"/>
                  </a:lnTo>
                  <a:lnTo>
                    <a:pt x="1128" y="94"/>
                  </a:lnTo>
                  <a:lnTo>
                    <a:pt x="1130" y="92"/>
                  </a:lnTo>
                  <a:lnTo>
                    <a:pt x="1130" y="89"/>
                  </a:lnTo>
                  <a:lnTo>
                    <a:pt x="1131" y="87"/>
                  </a:lnTo>
                  <a:lnTo>
                    <a:pt x="1130" y="84"/>
                  </a:lnTo>
                  <a:lnTo>
                    <a:pt x="1128" y="80"/>
                  </a:lnTo>
                  <a:lnTo>
                    <a:pt x="1125" y="78"/>
                  </a:lnTo>
                  <a:lnTo>
                    <a:pt x="1122" y="76"/>
                  </a:lnTo>
                  <a:lnTo>
                    <a:pt x="1120" y="73"/>
                  </a:lnTo>
                  <a:lnTo>
                    <a:pt x="1117" y="71"/>
                  </a:lnTo>
                  <a:lnTo>
                    <a:pt x="1115" y="68"/>
                  </a:lnTo>
                  <a:lnTo>
                    <a:pt x="1113" y="66"/>
                  </a:lnTo>
                  <a:lnTo>
                    <a:pt x="1113" y="63"/>
                  </a:lnTo>
                  <a:lnTo>
                    <a:pt x="1115" y="61"/>
                  </a:lnTo>
                  <a:lnTo>
                    <a:pt x="1125" y="57"/>
                  </a:lnTo>
                  <a:lnTo>
                    <a:pt x="1136" y="58"/>
                  </a:lnTo>
                  <a:lnTo>
                    <a:pt x="1141" y="62"/>
                  </a:lnTo>
                  <a:lnTo>
                    <a:pt x="1146" y="67"/>
                  </a:lnTo>
                  <a:lnTo>
                    <a:pt x="1151" y="71"/>
                  </a:lnTo>
                  <a:lnTo>
                    <a:pt x="1159" y="73"/>
                  </a:lnTo>
                  <a:lnTo>
                    <a:pt x="1163" y="76"/>
                  </a:lnTo>
                  <a:lnTo>
                    <a:pt x="1167" y="78"/>
                  </a:lnTo>
                  <a:lnTo>
                    <a:pt x="1172" y="80"/>
                  </a:lnTo>
                  <a:lnTo>
                    <a:pt x="1176" y="83"/>
                  </a:lnTo>
                  <a:lnTo>
                    <a:pt x="1178" y="87"/>
                  </a:lnTo>
                  <a:lnTo>
                    <a:pt x="1182" y="89"/>
                  </a:lnTo>
                  <a:lnTo>
                    <a:pt x="1186" y="92"/>
                  </a:lnTo>
                  <a:lnTo>
                    <a:pt x="1187" y="93"/>
                  </a:lnTo>
                  <a:lnTo>
                    <a:pt x="1189" y="93"/>
                  </a:lnTo>
                  <a:lnTo>
                    <a:pt x="1192" y="94"/>
                  </a:lnTo>
                  <a:lnTo>
                    <a:pt x="1193" y="94"/>
                  </a:lnTo>
                  <a:lnTo>
                    <a:pt x="1193" y="94"/>
                  </a:lnTo>
                  <a:lnTo>
                    <a:pt x="1193" y="93"/>
                  </a:lnTo>
                  <a:lnTo>
                    <a:pt x="1193" y="92"/>
                  </a:lnTo>
                  <a:lnTo>
                    <a:pt x="1191" y="88"/>
                  </a:lnTo>
                  <a:lnTo>
                    <a:pt x="1187" y="85"/>
                  </a:lnTo>
                  <a:lnTo>
                    <a:pt x="1184" y="83"/>
                  </a:lnTo>
                  <a:lnTo>
                    <a:pt x="1179" y="80"/>
                  </a:lnTo>
                  <a:lnTo>
                    <a:pt x="1164" y="72"/>
                  </a:lnTo>
                  <a:lnTo>
                    <a:pt x="1151" y="63"/>
                  </a:lnTo>
                  <a:lnTo>
                    <a:pt x="1150" y="62"/>
                  </a:lnTo>
                  <a:lnTo>
                    <a:pt x="1147" y="59"/>
                  </a:lnTo>
                  <a:lnTo>
                    <a:pt x="1146" y="58"/>
                  </a:lnTo>
                  <a:lnTo>
                    <a:pt x="1143" y="56"/>
                  </a:lnTo>
                  <a:lnTo>
                    <a:pt x="1143" y="54"/>
                  </a:lnTo>
                  <a:lnTo>
                    <a:pt x="1143" y="52"/>
                  </a:lnTo>
                  <a:lnTo>
                    <a:pt x="1159" y="52"/>
                  </a:lnTo>
                  <a:lnTo>
                    <a:pt x="1163" y="52"/>
                  </a:lnTo>
                  <a:lnTo>
                    <a:pt x="1168" y="52"/>
                  </a:lnTo>
                  <a:lnTo>
                    <a:pt x="1173" y="52"/>
                  </a:lnTo>
                  <a:lnTo>
                    <a:pt x="1177" y="49"/>
                  </a:lnTo>
                  <a:lnTo>
                    <a:pt x="1179" y="49"/>
                  </a:lnTo>
                  <a:lnTo>
                    <a:pt x="1182" y="48"/>
                  </a:lnTo>
                  <a:lnTo>
                    <a:pt x="1184" y="48"/>
                  </a:lnTo>
                  <a:lnTo>
                    <a:pt x="1188" y="47"/>
                  </a:lnTo>
                  <a:lnTo>
                    <a:pt x="1193" y="47"/>
                  </a:lnTo>
                  <a:lnTo>
                    <a:pt x="1197" y="47"/>
                  </a:lnTo>
                  <a:lnTo>
                    <a:pt x="1199" y="46"/>
                  </a:lnTo>
                  <a:lnTo>
                    <a:pt x="1201" y="44"/>
                  </a:lnTo>
                  <a:lnTo>
                    <a:pt x="1203" y="44"/>
                  </a:lnTo>
                  <a:lnTo>
                    <a:pt x="1206" y="43"/>
                  </a:lnTo>
                  <a:lnTo>
                    <a:pt x="1208" y="42"/>
                  </a:lnTo>
                  <a:lnTo>
                    <a:pt x="1212" y="42"/>
                  </a:lnTo>
                  <a:lnTo>
                    <a:pt x="1216" y="42"/>
                  </a:lnTo>
                  <a:lnTo>
                    <a:pt x="1218" y="43"/>
                  </a:lnTo>
                  <a:lnTo>
                    <a:pt x="1221" y="44"/>
                  </a:lnTo>
                  <a:lnTo>
                    <a:pt x="1223" y="46"/>
                  </a:lnTo>
                  <a:lnTo>
                    <a:pt x="1224" y="47"/>
                  </a:lnTo>
                  <a:lnTo>
                    <a:pt x="1226" y="48"/>
                  </a:lnTo>
                  <a:lnTo>
                    <a:pt x="1227" y="51"/>
                  </a:lnTo>
                  <a:lnTo>
                    <a:pt x="1229" y="52"/>
                  </a:lnTo>
                  <a:lnTo>
                    <a:pt x="1232" y="53"/>
                  </a:lnTo>
                  <a:lnTo>
                    <a:pt x="1233" y="54"/>
                  </a:lnTo>
                  <a:lnTo>
                    <a:pt x="1235" y="56"/>
                  </a:lnTo>
                  <a:lnTo>
                    <a:pt x="1237" y="57"/>
                  </a:lnTo>
                  <a:lnTo>
                    <a:pt x="1238" y="58"/>
                  </a:lnTo>
                  <a:lnTo>
                    <a:pt x="1238" y="66"/>
                  </a:lnTo>
                  <a:lnTo>
                    <a:pt x="1239" y="76"/>
                  </a:lnTo>
                  <a:lnTo>
                    <a:pt x="1240" y="87"/>
                  </a:lnTo>
                  <a:lnTo>
                    <a:pt x="1240" y="87"/>
                  </a:lnTo>
                  <a:lnTo>
                    <a:pt x="1240" y="88"/>
                  </a:lnTo>
                  <a:lnTo>
                    <a:pt x="1240" y="90"/>
                  </a:lnTo>
                  <a:lnTo>
                    <a:pt x="1240" y="92"/>
                  </a:lnTo>
                  <a:lnTo>
                    <a:pt x="1242" y="93"/>
                  </a:lnTo>
                  <a:lnTo>
                    <a:pt x="1243" y="94"/>
                  </a:lnTo>
                  <a:lnTo>
                    <a:pt x="1244" y="93"/>
                  </a:lnTo>
                  <a:lnTo>
                    <a:pt x="1245" y="92"/>
                  </a:lnTo>
                  <a:lnTo>
                    <a:pt x="1247" y="90"/>
                  </a:lnTo>
                  <a:lnTo>
                    <a:pt x="1248" y="89"/>
                  </a:lnTo>
                  <a:lnTo>
                    <a:pt x="1248" y="89"/>
                  </a:lnTo>
                  <a:lnTo>
                    <a:pt x="1248" y="84"/>
                  </a:lnTo>
                  <a:lnTo>
                    <a:pt x="1247" y="78"/>
                  </a:lnTo>
                  <a:lnTo>
                    <a:pt x="1245" y="73"/>
                  </a:lnTo>
                  <a:lnTo>
                    <a:pt x="1245" y="68"/>
                  </a:lnTo>
                  <a:lnTo>
                    <a:pt x="1247" y="67"/>
                  </a:lnTo>
                  <a:lnTo>
                    <a:pt x="1248" y="66"/>
                  </a:lnTo>
                  <a:lnTo>
                    <a:pt x="1248" y="66"/>
                  </a:lnTo>
                  <a:lnTo>
                    <a:pt x="1248" y="64"/>
                  </a:lnTo>
                  <a:lnTo>
                    <a:pt x="1247" y="62"/>
                  </a:lnTo>
                  <a:lnTo>
                    <a:pt x="1245" y="61"/>
                  </a:lnTo>
                  <a:lnTo>
                    <a:pt x="1243" y="58"/>
                  </a:lnTo>
                  <a:lnTo>
                    <a:pt x="1240" y="56"/>
                  </a:lnTo>
                  <a:lnTo>
                    <a:pt x="1240" y="52"/>
                  </a:lnTo>
                  <a:lnTo>
                    <a:pt x="1239" y="51"/>
                  </a:lnTo>
                  <a:lnTo>
                    <a:pt x="1240" y="49"/>
                  </a:lnTo>
                  <a:lnTo>
                    <a:pt x="1240" y="49"/>
                  </a:lnTo>
                  <a:lnTo>
                    <a:pt x="1243" y="49"/>
                  </a:lnTo>
                  <a:lnTo>
                    <a:pt x="1244" y="51"/>
                  </a:lnTo>
                  <a:lnTo>
                    <a:pt x="1245" y="52"/>
                  </a:lnTo>
                  <a:lnTo>
                    <a:pt x="1248" y="54"/>
                  </a:lnTo>
                  <a:lnTo>
                    <a:pt x="1249" y="56"/>
                  </a:lnTo>
                  <a:lnTo>
                    <a:pt x="1250" y="58"/>
                  </a:lnTo>
                  <a:lnTo>
                    <a:pt x="1253" y="61"/>
                  </a:lnTo>
                  <a:lnTo>
                    <a:pt x="1257" y="63"/>
                  </a:lnTo>
                  <a:lnTo>
                    <a:pt x="1260" y="66"/>
                  </a:lnTo>
                  <a:lnTo>
                    <a:pt x="1264" y="67"/>
                  </a:lnTo>
                  <a:lnTo>
                    <a:pt x="1265" y="69"/>
                  </a:lnTo>
                  <a:lnTo>
                    <a:pt x="1267" y="71"/>
                  </a:lnTo>
                  <a:lnTo>
                    <a:pt x="1267" y="71"/>
                  </a:lnTo>
                  <a:lnTo>
                    <a:pt x="1267" y="74"/>
                  </a:lnTo>
                  <a:lnTo>
                    <a:pt x="1268" y="78"/>
                  </a:lnTo>
                  <a:lnTo>
                    <a:pt x="1270" y="82"/>
                  </a:lnTo>
                  <a:lnTo>
                    <a:pt x="1274" y="84"/>
                  </a:lnTo>
                  <a:lnTo>
                    <a:pt x="1277" y="85"/>
                  </a:lnTo>
                  <a:lnTo>
                    <a:pt x="1279" y="87"/>
                  </a:lnTo>
                  <a:lnTo>
                    <a:pt x="1282" y="88"/>
                  </a:lnTo>
                  <a:lnTo>
                    <a:pt x="1284" y="89"/>
                  </a:lnTo>
                  <a:lnTo>
                    <a:pt x="1287" y="89"/>
                  </a:lnTo>
                  <a:lnTo>
                    <a:pt x="1287" y="88"/>
                  </a:lnTo>
                  <a:lnTo>
                    <a:pt x="1287" y="87"/>
                  </a:lnTo>
                  <a:lnTo>
                    <a:pt x="1285" y="87"/>
                  </a:lnTo>
                  <a:lnTo>
                    <a:pt x="1285" y="85"/>
                  </a:lnTo>
                  <a:lnTo>
                    <a:pt x="1284" y="84"/>
                  </a:lnTo>
                  <a:lnTo>
                    <a:pt x="1282" y="82"/>
                  </a:lnTo>
                  <a:lnTo>
                    <a:pt x="1280" y="80"/>
                  </a:lnTo>
                  <a:lnTo>
                    <a:pt x="1280" y="80"/>
                  </a:lnTo>
                  <a:lnTo>
                    <a:pt x="1282" y="79"/>
                  </a:lnTo>
                  <a:lnTo>
                    <a:pt x="1284" y="79"/>
                  </a:lnTo>
                  <a:lnTo>
                    <a:pt x="1287" y="79"/>
                  </a:lnTo>
                  <a:lnTo>
                    <a:pt x="1289" y="79"/>
                  </a:lnTo>
                  <a:lnTo>
                    <a:pt x="1292" y="80"/>
                  </a:lnTo>
                  <a:lnTo>
                    <a:pt x="1295" y="80"/>
                  </a:lnTo>
                  <a:lnTo>
                    <a:pt x="1298" y="82"/>
                  </a:lnTo>
                  <a:lnTo>
                    <a:pt x="1300" y="83"/>
                  </a:lnTo>
                  <a:lnTo>
                    <a:pt x="1301" y="83"/>
                  </a:lnTo>
                  <a:lnTo>
                    <a:pt x="1303" y="83"/>
                  </a:lnTo>
                  <a:lnTo>
                    <a:pt x="1304" y="82"/>
                  </a:lnTo>
                  <a:lnTo>
                    <a:pt x="1303" y="80"/>
                  </a:lnTo>
                  <a:lnTo>
                    <a:pt x="1303" y="79"/>
                  </a:lnTo>
                  <a:lnTo>
                    <a:pt x="1300" y="77"/>
                  </a:lnTo>
                  <a:lnTo>
                    <a:pt x="1299" y="77"/>
                  </a:lnTo>
                  <a:lnTo>
                    <a:pt x="1297" y="76"/>
                  </a:lnTo>
                  <a:lnTo>
                    <a:pt x="1294" y="74"/>
                  </a:lnTo>
                  <a:lnTo>
                    <a:pt x="1293" y="73"/>
                  </a:lnTo>
                  <a:lnTo>
                    <a:pt x="1283" y="67"/>
                  </a:lnTo>
                  <a:lnTo>
                    <a:pt x="1277" y="59"/>
                  </a:lnTo>
                  <a:lnTo>
                    <a:pt x="1272" y="52"/>
                  </a:lnTo>
                  <a:lnTo>
                    <a:pt x="1270" y="51"/>
                  </a:lnTo>
                  <a:lnTo>
                    <a:pt x="1269" y="49"/>
                  </a:lnTo>
                  <a:lnTo>
                    <a:pt x="1267" y="47"/>
                  </a:lnTo>
                  <a:lnTo>
                    <a:pt x="1265" y="46"/>
                  </a:lnTo>
                  <a:lnTo>
                    <a:pt x="1264" y="44"/>
                  </a:lnTo>
                  <a:lnTo>
                    <a:pt x="1263" y="42"/>
                  </a:lnTo>
                  <a:lnTo>
                    <a:pt x="1263" y="41"/>
                  </a:lnTo>
                  <a:lnTo>
                    <a:pt x="1264" y="41"/>
                  </a:lnTo>
                  <a:lnTo>
                    <a:pt x="1265" y="39"/>
                  </a:lnTo>
                  <a:lnTo>
                    <a:pt x="1269" y="39"/>
                  </a:lnTo>
                  <a:lnTo>
                    <a:pt x="1277" y="41"/>
                  </a:lnTo>
                  <a:lnTo>
                    <a:pt x="1285" y="42"/>
                  </a:lnTo>
                  <a:lnTo>
                    <a:pt x="1293" y="44"/>
                  </a:lnTo>
                  <a:lnTo>
                    <a:pt x="1295" y="47"/>
                  </a:lnTo>
                  <a:lnTo>
                    <a:pt x="1299" y="49"/>
                  </a:lnTo>
                  <a:lnTo>
                    <a:pt x="1301" y="53"/>
                  </a:lnTo>
                  <a:lnTo>
                    <a:pt x="1305" y="56"/>
                  </a:lnTo>
                  <a:lnTo>
                    <a:pt x="1321" y="63"/>
                  </a:lnTo>
                  <a:lnTo>
                    <a:pt x="1336" y="72"/>
                  </a:lnTo>
                  <a:lnTo>
                    <a:pt x="1353" y="80"/>
                  </a:lnTo>
                  <a:lnTo>
                    <a:pt x="1355" y="84"/>
                  </a:lnTo>
                  <a:lnTo>
                    <a:pt x="1356" y="87"/>
                  </a:lnTo>
                  <a:lnTo>
                    <a:pt x="1359" y="89"/>
                  </a:lnTo>
                  <a:lnTo>
                    <a:pt x="1360" y="92"/>
                  </a:lnTo>
                  <a:lnTo>
                    <a:pt x="1363" y="94"/>
                  </a:lnTo>
                  <a:lnTo>
                    <a:pt x="1366" y="97"/>
                  </a:lnTo>
                  <a:lnTo>
                    <a:pt x="1371" y="99"/>
                  </a:lnTo>
                  <a:lnTo>
                    <a:pt x="1376" y="102"/>
                  </a:lnTo>
                  <a:lnTo>
                    <a:pt x="1377" y="103"/>
                  </a:lnTo>
                  <a:lnTo>
                    <a:pt x="1379" y="103"/>
                  </a:lnTo>
                  <a:lnTo>
                    <a:pt x="1379" y="103"/>
                  </a:lnTo>
                  <a:lnTo>
                    <a:pt x="1379" y="102"/>
                  </a:lnTo>
                  <a:lnTo>
                    <a:pt x="1379" y="100"/>
                  </a:lnTo>
                  <a:lnTo>
                    <a:pt x="1379" y="99"/>
                  </a:lnTo>
                  <a:lnTo>
                    <a:pt x="1376" y="97"/>
                  </a:lnTo>
                  <a:lnTo>
                    <a:pt x="1374" y="95"/>
                  </a:lnTo>
                  <a:lnTo>
                    <a:pt x="1370" y="94"/>
                  </a:lnTo>
                  <a:lnTo>
                    <a:pt x="1369" y="90"/>
                  </a:lnTo>
                  <a:lnTo>
                    <a:pt x="1368" y="88"/>
                  </a:lnTo>
                  <a:lnTo>
                    <a:pt x="1366" y="85"/>
                  </a:lnTo>
                  <a:lnTo>
                    <a:pt x="1366" y="83"/>
                  </a:lnTo>
                  <a:lnTo>
                    <a:pt x="1365" y="80"/>
                  </a:lnTo>
                  <a:lnTo>
                    <a:pt x="1365" y="78"/>
                  </a:lnTo>
                  <a:lnTo>
                    <a:pt x="1365" y="77"/>
                  </a:lnTo>
                  <a:lnTo>
                    <a:pt x="1365" y="76"/>
                  </a:lnTo>
                  <a:lnTo>
                    <a:pt x="1364" y="73"/>
                  </a:lnTo>
                  <a:lnTo>
                    <a:pt x="1363" y="71"/>
                  </a:lnTo>
                  <a:lnTo>
                    <a:pt x="1361" y="69"/>
                  </a:lnTo>
                  <a:lnTo>
                    <a:pt x="1361" y="68"/>
                  </a:lnTo>
                  <a:lnTo>
                    <a:pt x="1363" y="68"/>
                  </a:lnTo>
                  <a:lnTo>
                    <a:pt x="1364" y="68"/>
                  </a:lnTo>
                  <a:lnTo>
                    <a:pt x="1365" y="68"/>
                  </a:lnTo>
                  <a:lnTo>
                    <a:pt x="1369" y="69"/>
                  </a:lnTo>
                  <a:lnTo>
                    <a:pt x="1371" y="71"/>
                  </a:lnTo>
                  <a:lnTo>
                    <a:pt x="1373" y="69"/>
                  </a:lnTo>
                  <a:lnTo>
                    <a:pt x="1374" y="68"/>
                  </a:lnTo>
                  <a:lnTo>
                    <a:pt x="1373" y="64"/>
                  </a:lnTo>
                  <a:lnTo>
                    <a:pt x="1370" y="61"/>
                  </a:lnTo>
                  <a:lnTo>
                    <a:pt x="1368" y="58"/>
                  </a:lnTo>
                  <a:lnTo>
                    <a:pt x="1363" y="56"/>
                  </a:lnTo>
                  <a:lnTo>
                    <a:pt x="1359" y="52"/>
                  </a:lnTo>
                  <a:lnTo>
                    <a:pt x="1355" y="49"/>
                  </a:lnTo>
                  <a:lnTo>
                    <a:pt x="1354" y="47"/>
                  </a:lnTo>
                  <a:lnTo>
                    <a:pt x="1351" y="44"/>
                  </a:lnTo>
                  <a:lnTo>
                    <a:pt x="1349" y="42"/>
                  </a:lnTo>
                  <a:lnTo>
                    <a:pt x="1346" y="39"/>
                  </a:lnTo>
                  <a:lnTo>
                    <a:pt x="1344" y="37"/>
                  </a:lnTo>
                  <a:lnTo>
                    <a:pt x="1343" y="36"/>
                  </a:lnTo>
                  <a:lnTo>
                    <a:pt x="1341" y="34"/>
                  </a:lnTo>
                  <a:lnTo>
                    <a:pt x="1350" y="36"/>
                  </a:lnTo>
                  <a:lnTo>
                    <a:pt x="1360" y="38"/>
                  </a:lnTo>
                  <a:lnTo>
                    <a:pt x="1368" y="39"/>
                  </a:lnTo>
                  <a:lnTo>
                    <a:pt x="1376" y="39"/>
                  </a:lnTo>
                  <a:lnTo>
                    <a:pt x="1385" y="43"/>
                  </a:lnTo>
                  <a:lnTo>
                    <a:pt x="1391" y="47"/>
                  </a:lnTo>
                  <a:lnTo>
                    <a:pt x="1402" y="52"/>
                  </a:lnTo>
                  <a:lnTo>
                    <a:pt x="1412" y="58"/>
                  </a:lnTo>
                  <a:lnTo>
                    <a:pt x="1416" y="59"/>
                  </a:lnTo>
                  <a:lnTo>
                    <a:pt x="1419" y="62"/>
                  </a:lnTo>
                  <a:lnTo>
                    <a:pt x="1422" y="66"/>
                  </a:lnTo>
                  <a:lnTo>
                    <a:pt x="1425" y="67"/>
                  </a:lnTo>
                  <a:lnTo>
                    <a:pt x="1429" y="68"/>
                  </a:lnTo>
                  <a:lnTo>
                    <a:pt x="1429" y="66"/>
                  </a:lnTo>
                  <a:lnTo>
                    <a:pt x="1427" y="62"/>
                  </a:lnTo>
                  <a:lnTo>
                    <a:pt x="1427" y="61"/>
                  </a:lnTo>
                  <a:lnTo>
                    <a:pt x="1426" y="58"/>
                  </a:lnTo>
                  <a:lnTo>
                    <a:pt x="1425" y="56"/>
                  </a:lnTo>
                  <a:lnTo>
                    <a:pt x="1421" y="53"/>
                  </a:lnTo>
                  <a:lnTo>
                    <a:pt x="1417" y="49"/>
                  </a:lnTo>
                  <a:lnTo>
                    <a:pt x="1406" y="46"/>
                  </a:lnTo>
                  <a:lnTo>
                    <a:pt x="1396" y="42"/>
                  </a:lnTo>
                  <a:lnTo>
                    <a:pt x="1386" y="38"/>
                  </a:lnTo>
                  <a:lnTo>
                    <a:pt x="1376" y="34"/>
                  </a:lnTo>
                  <a:lnTo>
                    <a:pt x="1363" y="33"/>
                  </a:lnTo>
                  <a:lnTo>
                    <a:pt x="1350" y="32"/>
                  </a:lnTo>
                  <a:lnTo>
                    <a:pt x="1346" y="30"/>
                  </a:lnTo>
                  <a:lnTo>
                    <a:pt x="1343" y="28"/>
                  </a:lnTo>
                  <a:lnTo>
                    <a:pt x="1340" y="27"/>
                  </a:lnTo>
                  <a:lnTo>
                    <a:pt x="1336" y="27"/>
                  </a:lnTo>
                  <a:lnTo>
                    <a:pt x="1335" y="27"/>
                  </a:lnTo>
                  <a:lnTo>
                    <a:pt x="1333" y="27"/>
                  </a:lnTo>
                  <a:lnTo>
                    <a:pt x="1330" y="27"/>
                  </a:lnTo>
                  <a:lnTo>
                    <a:pt x="1328" y="27"/>
                  </a:lnTo>
                  <a:lnTo>
                    <a:pt x="1325" y="26"/>
                  </a:lnTo>
                  <a:lnTo>
                    <a:pt x="1324" y="23"/>
                  </a:lnTo>
                  <a:lnTo>
                    <a:pt x="1323" y="23"/>
                  </a:lnTo>
                  <a:lnTo>
                    <a:pt x="1323" y="22"/>
                  </a:lnTo>
                  <a:lnTo>
                    <a:pt x="1324" y="21"/>
                  </a:lnTo>
                  <a:lnTo>
                    <a:pt x="1325" y="21"/>
                  </a:lnTo>
                  <a:lnTo>
                    <a:pt x="1325" y="20"/>
                  </a:lnTo>
                  <a:lnTo>
                    <a:pt x="1326" y="18"/>
                  </a:lnTo>
                  <a:lnTo>
                    <a:pt x="1325" y="17"/>
                  </a:lnTo>
                  <a:lnTo>
                    <a:pt x="1324" y="16"/>
                  </a:lnTo>
                  <a:lnTo>
                    <a:pt x="1321" y="13"/>
                  </a:lnTo>
                  <a:lnTo>
                    <a:pt x="1319" y="12"/>
                  </a:lnTo>
                  <a:lnTo>
                    <a:pt x="1319" y="11"/>
                  </a:lnTo>
                  <a:lnTo>
                    <a:pt x="1318" y="10"/>
                  </a:lnTo>
                  <a:lnTo>
                    <a:pt x="1319" y="8"/>
                  </a:lnTo>
                  <a:lnTo>
                    <a:pt x="1320" y="8"/>
                  </a:lnTo>
                  <a:lnTo>
                    <a:pt x="1323" y="10"/>
                  </a:lnTo>
                  <a:lnTo>
                    <a:pt x="1326" y="11"/>
                  </a:lnTo>
                  <a:lnTo>
                    <a:pt x="1328" y="11"/>
                  </a:lnTo>
                  <a:lnTo>
                    <a:pt x="1329" y="13"/>
                  </a:lnTo>
                  <a:lnTo>
                    <a:pt x="1331" y="15"/>
                  </a:lnTo>
                  <a:lnTo>
                    <a:pt x="1334" y="17"/>
                  </a:lnTo>
                  <a:lnTo>
                    <a:pt x="1335" y="18"/>
                  </a:lnTo>
                  <a:lnTo>
                    <a:pt x="1336" y="18"/>
                  </a:lnTo>
                  <a:lnTo>
                    <a:pt x="1339" y="18"/>
                  </a:lnTo>
                  <a:lnTo>
                    <a:pt x="1340" y="17"/>
                  </a:lnTo>
                  <a:lnTo>
                    <a:pt x="1341" y="16"/>
                  </a:lnTo>
                  <a:lnTo>
                    <a:pt x="1340" y="15"/>
                  </a:lnTo>
                  <a:lnTo>
                    <a:pt x="1339" y="13"/>
                  </a:lnTo>
                  <a:lnTo>
                    <a:pt x="1338" y="12"/>
                  </a:lnTo>
                  <a:lnTo>
                    <a:pt x="1336" y="11"/>
                  </a:lnTo>
                  <a:lnTo>
                    <a:pt x="1334" y="8"/>
                  </a:lnTo>
                  <a:lnTo>
                    <a:pt x="1336" y="8"/>
                  </a:lnTo>
                  <a:lnTo>
                    <a:pt x="1343" y="10"/>
                  </a:lnTo>
                  <a:lnTo>
                    <a:pt x="1349" y="11"/>
                  </a:lnTo>
                  <a:lnTo>
                    <a:pt x="1354" y="12"/>
                  </a:lnTo>
                  <a:lnTo>
                    <a:pt x="1358" y="13"/>
                  </a:lnTo>
                  <a:lnTo>
                    <a:pt x="1359" y="13"/>
                  </a:lnTo>
                  <a:lnTo>
                    <a:pt x="1361" y="15"/>
                  </a:lnTo>
                  <a:lnTo>
                    <a:pt x="1364" y="15"/>
                  </a:lnTo>
                  <a:lnTo>
                    <a:pt x="1365" y="15"/>
                  </a:lnTo>
                  <a:lnTo>
                    <a:pt x="1365" y="13"/>
                  </a:lnTo>
                  <a:lnTo>
                    <a:pt x="1364" y="13"/>
                  </a:lnTo>
                  <a:lnTo>
                    <a:pt x="1363" y="12"/>
                  </a:lnTo>
                  <a:lnTo>
                    <a:pt x="1361" y="11"/>
                  </a:lnTo>
                  <a:lnTo>
                    <a:pt x="1360" y="11"/>
                  </a:lnTo>
                  <a:lnTo>
                    <a:pt x="1360" y="10"/>
                  </a:lnTo>
                  <a:lnTo>
                    <a:pt x="1359" y="8"/>
                  </a:lnTo>
                  <a:lnTo>
                    <a:pt x="1358" y="8"/>
                  </a:lnTo>
                  <a:lnTo>
                    <a:pt x="1358" y="8"/>
                  </a:lnTo>
                  <a:lnTo>
                    <a:pt x="1358" y="7"/>
                  </a:lnTo>
                  <a:lnTo>
                    <a:pt x="1358" y="7"/>
                  </a:lnTo>
                  <a:lnTo>
                    <a:pt x="1360" y="8"/>
                  </a:lnTo>
                  <a:lnTo>
                    <a:pt x="1361" y="8"/>
                  </a:lnTo>
                  <a:lnTo>
                    <a:pt x="1364" y="10"/>
                  </a:lnTo>
                  <a:lnTo>
                    <a:pt x="1366" y="10"/>
                  </a:lnTo>
                  <a:lnTo>
                    <a:pt x="1368" y="11"/>
                  </a:lnTo>
                  <a:lnTo>
                    <a:pt x="1368" y="11"/>
                  </a:lnTo>
                  <a:lnTo>
                    <a:pt x="1369" y="11"/>
                  </a:lnTo>
                  <a:lnTo>
                    <a:pt x="1369" y="10"/>
                  </a:lnTo>
                  <a:lnTo>
                    <a:pt x="1369" y="8"/>
                  </a:lnTo>
                  <a:lnTo>
                    <a:pt x="1368" y="7"/>
                  </a:lnTo>
                  <a:lnTo>
                    <a:pt x="1366" y="6"/>
                  </a:lnTo>
                  <a:lnTo>
                    <a:pt x="1365" y="6"/>
                  </a:lnTo>
                  <a:lnTo>
                    <a:pt x="1366" y="5"/>
                  </a:lnTo>
                  <a:lnTo>
                    <a:pt x="1368" y="3"/>
                  </a:lnTo>
                  <a:lnTo>
                    <a:pt x="1370" y="3"/>
                  </a:lnTo>
                  <a:lnTo>
                    <a:pt x="1374" y="3"/>
                  </a:lnTo>
                  <a:lnTo>
                    <a:pt x="1377" y="6"/>
                  </a:lnTo>
                  <a:lnTo>
                    <a:pt x="1381" y="8"/>
                  </a:lnTo>
                  <a:lnTo>
                    <a:pt x="1384" y="11"/>
                  </a:lnTo>
                  <a:lnTo>
                    <a:pt x="1385" y="12"/>
                  </a:lnTo>
                  <a:lnTo>
                    <a:pt x="1386" y="15"/>
                  </a:lnTo>
                  <a:lnTo>
                    <a:pt x="1387" y="16"/>
                  </a:lnTo>
                  <a:lnTo>
                    <a:pt x="1389" y="18"/>
                  </a:lnTo>
                  <a:lnTo>
                    <a:pt x="1391" y="21"/>
                  </a:lnTo>
                  <a:lnTo>
                    <a:pt x="1407" y="30"/>
                  </a:lnTo>
                  <a:lnTo>
                    <a:pt x="1415" y="33"/>
                  </a:lnTo>
                  <a:lnTo>
                    <a:pt x="1422" y="36"/>
                  </a:lnTo>
                  <a:lnTo>
                    <a:pt x="1429" y="39"/>
                  </a:lnTo>
                  <a:lnTo>
                    <a:pt x="1431" y="42"/>
                  </a:lnTo>
                  <a:lnTo>
                    <a:pt x="1434" y="43"/>
                  </a:lnTo>
                  <a:lnTo>
                    <a:pt x="1435" y="46"/>
                  </a:lnTo>
                  <a:lnTo>
                    <a:pt x="1439" y="47"/>
                  </a:lnTo>
                  <a:lnTo>
                    <a:pt x="1440" y="48"/>
                  </a:lnTo>
                  <a:lnTo>
                    <a:pt x="1441" y="48"/>
                  </a:lnTo>
                  <a:lnTo>
                    <a:pt x="1441" y="47"/>
                  </a:lnTo>
                  <a:lnTo>
                    <a:pt x="1440" y="46"/>
                  </a:lnTo>
                  <a:lnTo>
                    <a:pt x="1439" y="44"/>
                  </a:lnTo>
                  <a:lnTo>
                    <a:pt x="1437" y="43"/>
                  </a:lnTo>
                  <a:lnTo>
                    <a:pt x="1436" y="42"/>
                  </a:lnTo>
                  <a:lnTo>
                    <a:pt x="1435" y="42"/>
                  </a:lnTo>
                  <a:lnTo>
                    <a:pt x="1434" y="41"/>
                  </a:lnTo>
                  <a:lnTo>
                    <a:pt x="1432" y="39"/>
                  </a:lnTo>
                  <a:lnTo>
                    <a:pt x="1431" y="37"/>
                  </a:lnTo>
                  <a:lnTo>
                    <a:pt x="1430" y="36"/>
                  </a:lnTo>
                  <a:lnTo>
                    <a:pt x="1431" y="34"/>
                  </a:lnTo>
                  <a:lnTo>
                    <a:pt x="1432" y="34"/>
                  </a:lnTo>
                  <a:lnTo>
                    <a:pt x="1435" y="34"/>
                  </a:lnTo>
                  <a:lnTo>
                    <a:pt x="1436" y="36"/>
                  </a:lnTo>
                  <a:lnTo>
                    <a:pt x="1439" y="36"/>
                  </a:lnTo>
                  <a:lnTo>
                    <a:pt x="1441" y="36"/>
                  </a:lnTo>
                  <a:lnTo>
                    <a:pt x="1442" y="36"/>
                  </a:lnTo>
                  <a:lnTo>
                    <a:pt x="1442" y="36"/>
                  </a:lnTo>
                  <a:lnTo>
                    <a:pt x="1442" y="34"/>
                  </a:lnTo>
                  <a:lnTo>
                    <a:pt x="1441" y="33"/>
                  </a:lnTo>
                  <a:lnTo>
                    <a:pt x="1439" y="32"/>
                  </a:lnTo>
                  <a:lnTo>
                    <a:pt x="1437" y="30"/>
                  </a:lnTo>
                  <a:lnTo>
                    <a:pt x="1437" y="28"/>
                  </a:lnTo>
                  <a:lnTo>
                    <a:pt x="1437" y="28"/>
                  </a:lnTo>
                  <a:lnTo>
                    <a:pt x="1440" y="28"/>
                  </a:lnTo>
                  <a:lnTo>
                    <a:pt x="1441" y="28"/>
                  </a:lnTo>
                  <a:lnTo>
                    <a:pt x="1444" y="28"/>
                  </a:lnTo>
                  <a:lnTo>
                    <a:pt x="1446" y="28"/>
                  </a:lnTo>
                  <a:lnTo>
                    <a:pt x="1447" y="27"/>
                  </a:lnTo>
                  <a:lnTo>
                    <a:pt x="1447" y="27"/>
                  </a:lnTo>
                  <a:lnTo>
                    <a:pt x="1447" y="26"/>
                  </a:lnTo>
                  <a:lnTo>
                    <a:pt x="1446" y="23"/>
                  </a:lnTo>
                  <a:lnTo>
                    <a:pt x="1442" y="21"/>
                  </a:lnTo>
                  <a:lnTo>
                    <a:pt x="1439" y="20"/>
                  </a:lnTo>
                  <a:lnTo>
                    <a:pt x="1435" y="17"/>
                  </a:lnTo>
                  <a:lnTo>
                    <a:pt x="1431" y="16"/>
                  </a:lnTo>
                  <a:lnTo>
                    <a:pt x="1429" y="15"/>
                  </a:lnTo>
                  <a:lnTo>
                    <a:pt x="1426" y="12"/>
                  </a:lnTo>
                  <a:lnTo>
                    <a:pt x="1424" y="10"/>
                  </a:lnTo>
                  <a:lnTo>
                    <a:pt x="1422" y="8"/>
                  </a:lnTo>
                  <a:lnTo>
                    <a:pt x="1421" y="6"/>
                  </a:lnTo>
                  <a:lnTo>
                    <a:pt x="1421" y="5"/>
                  </a:lnTo>
                  <a:lnTo>
                    <a:pt x="1422" y="3"/>
                  </a:lnTo>
                  <a:lnTo>
                    <a:pt x="1424" y="2"/>
                  </a:lnTo>
                  <a:lnTo>
                    <a:pt x="1426" y="2"/>
                  </a:lnTo>
                  <a:lnTo>
                    <a:pt x="1427" y="2"/>
                  </a:lnTo>
                  <a:lnTo>
                    <a:pt x="1430" y="1"/>
                  </a:lnTo>
                  <a:lnTo>
                    <a:pt x="1431" y="1"/>
                  </a:lnTo>
                  <a:lnTo>
                    <a:pt x="1432" y="0"/>
                  </a:lnTo>
                  <a:close/>
                </a:path>
              </a:pathLst>
            </a:custGeom>
            <a:grpFill/>
            <a:ln w="0">
              <a:solidFill>
                <a:sysClr val="window" lastClr="FFFFFF">
                  <a:lumMod val="95000"/>
                </a:sysClr>
              </a:solidFill>
              <a:prstDash val="solid"/>
              <a:round/>
            </a:ln>
          </p:spPr>
          <p:txBody>
            <a:bodyPr vert="horz" wrap="square" lIns="91399" tIns="45699" rIns="91399" bIns="45699" numCol="1" anchor="t" anchorCtr="0" compatLnSpc="1"/>
            <a:lstStyle/>
            <a:p>
              <a:pPr defTabSz="932180">
                <a:defRPr/>
              </a:pPr>
              <a:endParaRPr lang="en-GB" sz="1800" kern="0">
                <a:solidFill>
                  <a:srgbClr val="505050"/>
                </a:solidFill>
                <a:latin typeface="微软雅黑" panose="020B0503020204020204" pitchFamily="34" charset="-122"/>
                <a:ea typeface="微软雅黑" panose="020B0503020204020204" pitchFamily="34" charset="-122"/>
              </a:endParaRPr>
            </a:p>
          </p:txBody>
        </p:sp>
        <p:sp>
          <p:nvSpPr>
            <p:cNvPr id="76" name="Freeform 11"/>
            <p:cNvSpPr>
              <a:spLocks noEditPoints="1"/>
            </p:cNvSpPr>
            <p:nvPr/>
          </p:nvSpPr>
          <p:spPr bwMode="auto">
            <a:xfrm>
              <a:off x="4935" y="-89"/>
              <a:ext cx="1358" cy="1356"/>
            </a:xfrm>
            <a:custGeom>
              <a:avLst/>
              <a:gdLst>
                <a:gd name="T0" fmla="*/ 1951 w 4074"/>
                <a:gd name="T1" fmla="*/ 536 h 4067"/>
                <a:gd name="T2" fmla="*/ 1999 w 4074"/>
                <a:gd name="T3" fmla="*/ 520 h 4067"/>
                <a:gd name="T4" fmla="*/ 2052 w 4074"/>
                <a:gd name="T5" fmla="*/ 554 h 4067"/>
                <a:gd name="T6" fmla="*/ 2052 w 4074"/>
                <a:gd name="T7" fmla="*/ 591 h 4067"/>
                <a:gd name="T8" fmla="*/ 1974 w 4074"/>
                <a:gd name="T9" fmla="*/ 612 h 4067"/>
                <a:gd name="T10" fmla="*/ 1955 w 4074"/>
                <a:gd name="T11" fmla="*/ 670 h 4067"/>
                <a:gd name="T12" fmla="*/ 1928 w 4074"/>
                <a:gd name="T13" fmla="*/ 708 h 4067"/>
                <a:gd name="T14" fmla="*/ 1832 w 4074"/>
                <a:gd name="T15" fmla="*/ 743 h 4067"/>
                <a:gd name="T16" fmla="*/ 1852 w 4074"/>
                <a:gd name="T17" fmla="*/ 767 h 4067"/>
                <a:gd name="T18" fmla="*/ 1834 w 4074"/>
                <a:gd name="T19" fmla="*/ 827 h 4067"/>
                <a:gd name="T20" fmla="*/ 1747 w 4074"/>
                <a:gd name="T21" fmla="*/ 870 h 4067"/>
                <a:gd name="T22" fmla="*/ 1754 w 4074"/>
                <a:gd name="T23" fmla="*/ 933 h 4067"/>
                <a:gd name="T24" fmla="*/ 1690 w 4074"/>
                <a:gd name="T25" fmla="*/ 916 h 4067"/>
                <a:gd name="T26" fmla="*/ 1582 w 4074"/>
                <a:gd name="T27" fmla="*/ 932 h 4067"/>
                <a:gd name="T28" fmla="*/ 1593 w 4074"/>
                <a:gd name="T29" fmla="*/ 975 h 4067"/>
                <a:gd name="T30" fmla="*/ 1771 w 4074"/>
                <a:gd name="T31" fmla="*/ 968 h 4067"/>
                <a:gd name="T32" fmla="*/ 1708 w 4074"/>
                <a:gd name="T33" fmla="*/ 1016 h 4067"/>
                <a:gd name="T34" fmla="*/ 1551 w 4074"/>
                <a:gd name="T35" fmla="*/ 1034 h 4067"/>
                <a:gd name="T36" fmla="*/ 1470 w 4074"/>
                <a:gd name="T37" fmla="*/ 942 h 4067"/>
                <a:gd name="T38" fmla="*/ 1494 w 4074"/>
                <a:gd name="T39" fmla="*/ 897 h 4067"/>
                <a:gd name="T40" fmla="*/ 1580 w 4074"/>
                <a:gd name="T41" fmla="*/ 901 h 4067"/>
                <a:gd name="T42" fmla="*/ 1651 w 4074"/>
                <a:gd name="T43" fmla="*/ 845 h 4067"/>
                <a:gd name="T44" fmla="*/ 1674 w 4074"/>
                <a:gd name="T45" fmla="*/ 814 h 4067"/>
                <a:gd name="T46" fmla="*/ 1631 w 4074"/>
                <a:gd name="T47" fmla="*/ 783 h 4067"/>
                <a:gd name="T48" fmla="*/ 1677 w 4074"/>
                <a:gd name="T49" fmla="*/ 769 h 4067"/>
                <a:gd name="T50" fmla="*/ 1624 w 4074"/>
                <a:gd name="T51" fmla="*/ 767 h 4067"/>
                <a:gd name="T52" fmla="*/ 1578 w 4074"/>
                <a:gd name="T53" fmla="*/ 810 h 4067"/>
                <a:gd name="T54" fmla="*/ 1531 w 4074"/>
                <a:gd name="T55" fmla="*/ 795 h 4067"/>
                <a:gd name="T56" fmla="*/ 1547 w 4074"/>
                <a:gd name="T57" fmla="*/ 745 h 4067"/>
                <a:gd name="T58" fmla="*/ 1480 w 4074"/>
                <a:gd name="T59" fmla="*/ 729 h 4067"/>
                <a:gd name="T60" fmla="*/ 1487 w 4074"/>
                <a:gd name="T61" fmla="*/ 687 h 4067"/>
                <a:gd name="T62" fmla="*/ 1524 w 4074"/>
                <a:gd name="T63" fmla="*/ 650 h 4067"/>
                <a:gd name="T64" fmla="*/ 1557 w 4074"/>
                <a:gd name="T65" fmla="*/ 631 h 4067"/>
                <a:gd name="T66" fmla="*/ 1603 w 4074"/>
                <a:gd name="T67" fmla="*/ 686 h 4067"/>
                <a:gd name="T68" fmla="*/ 1631 w 4074"/>
                <a:gd name="T69" fmla="*/ 698 h 4067"/>
                <a:gd name="T70" fmla="*/ 1648 w 4074"/>
                <a:gd name="T71" fmla="*/ 711 h 4067"/>
                <a:gd name="T72" fmla="*/ 1744 w 4074"/>
                <a:gd name="T73" fmla="*/ 725 h 4067"/>
                <a:gd name="T74" fmla="*/ 1751 w 4074"/>
                <a:gd name="T75" fmla="*/ 671 h 4067"/>
                <a:gd name="T76" fmla="*/ 1803 w 4074"/>
                <a:gd name="T77" fmla="*/ 616 h 4067"/>
                <a:gd name="T78" fmla="*/ 1703 w 4074"/>
                <a:gd name="T79" fmla="*/ 665 h 4067"/>
                <a:gd name="T80" fmla="*/ 1707 w 4074"/>
                <a:gd name="T81" fmla="*/ 635 h 4067"/>
                <a:gd name="T82" fmla="*/ 1678 w 4074"/>
                <a:gd name="T83" fmla="*/ 623 h 4067"/>
                <a:gd name="T84" fmla="*/ 1597 w 4074"/>
                <a:gd name="T85" fmla="*/ 623 h 4067"/>
                <a:gd name="T86" fmla="*/ 1586 w 4074"/>
                <a:gd name="T87" fmla="*/ 604 h 4067"/>
                <a:gd name="T88" fmla="*/ 1619 w 4074"/>
                <a:gd name="T89" fmla="*/ 571 h 4067"/>
                <a:gd name="T90" fmla="*/ 1649 w 4074"/>
                <a:gd name="T91" fmla="*/ 560 h 4067"/>
                <a:gd name="T92" fmla="*/ 1710 w 4074"/>
                <a:gd name="T93" fmla="*/ 563 h 4067"/>
                <a:gd name="T94" fmla="*/ 1713 w 4074"/>
                <a:gd name="T95" fmla="*/ 533 h 4067"/>
                <a:gd name="T96" fmla="*/ 1744 w 4074"/>
                <a:gd name="T97" fmla="*/ 523 h 4067"/>
                <a:gd name="T98" fmla="*/ 1816 w 4074"/>
                <a:gd name="T99" fmla="*/ 538 h 4067"/>
                <a:gd name="T100" fmla="*/ 1803 w 4074"/>
                <a:gd name="T101" fmla="*/ 508 h 4067"/>
                <a:gd name="T102" fmla="*/ 1894 w 4074"/>
                <a:gd name="T103" fmla="*/ 500 h 4067"/>
                <a:gd name="T104" fmla="*/ 4013 w 4074"/>
                <a:gd name="T105" fmla="*/ 2526 h 4067"/>
                <a:gd name="T106" fmla="*/ 3549 w 4074"/>
                <a:gd name="T107" fmla="*/ 896 h 4067"/>
                <a:gd name="T108" fmla="*/ 2545 w 4074"/>
                <a:gd name="T109" fmla="*/ 212 h 4067"/>
                <a:gd name="T110" fmla="*/ 1759 w 4074"/>
                <a:gd name="T111" fmla="*/ 162 h 4067"/>
                <a:gd name="T112" fmla="*/ 810 w 4074"/>
                <a:gd name="T113" fmla="*/ 592 h 4067"/>
                <a:gd name="T114" fmla="*/ 448 w 4074"/>
                <a:gd name="T115" fmla="*/ 3065 h 4067"/>
                <a:gd name="T116" fmla="*/ 1320 w 4074"/>
                <a:gd name="T117" fmla="*/ 3786 h 4067"/>
                <a:gd name="T118" fmla="*/ 3017 w 4074"/>
                <a:gd name="T119" fmla="*/ 3652 h 4067"/>
                <a:gd name="T120" fmla="*/ 172 w 4074"/>
                <a:gd name="T121" fmla="*/ 2852 h 4067"/>
                <a:gd name="T122" fmla="*/ 1790 w 4074"/>
                <a:gd name="T123" fmla="*/ 15 h 4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074" h="4067">
                  <a:moveTo>
                    <a:pt x="1894" y="500"/>
                  </a:moveTo>
                  <a:lnTo>
                    <a:pt x="1900" y="500"/>
                  </a:lnTo>
                  <a:lnTo>
                    <a:pt x="1906" y="503"/>
                  </a:lnTo>
                  <a:lnTo>
                    <a:pt x="1911" y="505"/>
                  </a:lnTo>
                  <a:lnTo>
                    <a:pt x="1915" y="508"/>
                  </a:lnTo>
                  <a:lnTo>
                    <a:pt x="1920" y="509"/>
                  </a:lnTo>
                  <a:lnTo>
                    <a:pt x="1927" y="509"/>
                  </a:lnTo>
                  <a:lnTo>
                    <a:pt x="1935" y="510"/>
                  </a:lnTo>
                  <a:lnTo>
                    <a:pt x="1938" y="510"/>
                  </a:lnTo>
                  <a:lnTo>
                    <a:pt x="1942" y="512"/>
                  </a:lnTo>
                  <a:lnTo>
                    <a:pt x="1945" y="512"/>
                  </a:lnTo>
                  <a:lnTo>
                    <a:pt x="1948" y="513"/>
                  </a:lnTo>
                  <a:lnTo>
                    <a:pt x="1960" y="514"/>
                  </a:lnTo>
                  <a:lnTo>
                    <a:pt x="1970" y="518"/>
                  </a:lnTo>
                  <a:lnTo>
                    <a:pt x="1972" y="519"/>
                  </a:lnTo>
                  <a:lnTo>
                    <a:pt x="1973" y="520"/>
                  </a:lnTo>
                  <a:lnTo>
                    <a:pt x="1972" y="522"/>
                  </a:lnTo>
                  <a:lnTo>
                    <a:pt x="1971" y="523"/>
                  </a:lnTo>
                  <a:lnTo>
                    <a:pt x="1968" y="524"/>
                  </a:lnTo>
                  <a:lnTo>
                    <a:pt x="1966" y="525"/>
                  </a:lnTo>
                  <a:lnTo>
                    <a:pt x="1963" y="526"/>
                  </a:lnTo>
                  <a:lnTo>
                    <a:pt x="1961" y="528"/>
                  </a:lnTo>
                  <a:lnTo>
                    <a:pt x="1960" y="529"/>
                  </a:lnTo>
                  <a:lnTo>
                    <a:pt x="1958" y="530"/>
                  </a:lnTo>
                  <a:lnTo>
                    <a:pt x="1957" y="531"/>
                  </a:lnTo>
                  <a:lnTo>
                    <a:pt x="1956" y="533"/>
                  </a:lnTo>
                  <a:lnTo>
                    <a:pt x="1953" y="534"/>
                  </a:lnTo>
                  <a:lnTo>
                    <a:pt x="1952" y="534"/>
                  </a:lnTo>
                  <a:lnTo>
                    <a:pt x="1951" y="534"/>
                  </a:lnTo>
                  <a:lnTo>
                    <a:pt x="1950" y="534"/>
                  </a:lnTo>
                  <a:lnTo>
                    <a:pt x="1950" y="535"/>
                  </a:lnTo>
                  <a:lnTo>
                    <a:pt x="1951" y="536"/>
                  </a:lnTo>
                  <a:lnTo>
                    <a:pt x="1952" y="538"/>
                  </a:lnTo>
                  <a:lnTo>
                    <a:pt x="1955" y="536"/>
                  </a:lnTo>
                  <a:lnTo>
                    <a:pt x="1957" y="536"/>
                  </a:lnTo>
                  <a:lnTo>
                    <a:pt x="1958" y="536"/>
                  </a:lnTo>
                  <a:lnTo>
                    <a:pt x="1961" y="536"/>
                  </a:lnTo>
                  <a:lnTo>
                    <a:pt x="1962" y="536"/>
                  </a:lnTo>
                  <a:lnTo>
                    <a:pt x="1962" y="536"/>
                  </a:lnTo>
                  <a:lnTo>
                    <a:pt x="1962" y="536"/>
                  </a:lnTo>
                  <a:lnTo>
                    <a:pt x="1963" y="536"/>
                  </a:lnTo>
                  <a:lnTo>
                    <a:pt x="1966" y="534"/>
                  </a:lnTo>
                  <a:lnTo>
                    <a:pt x="1967" y="533"/>
                  </a:lnTo>
                  <a:lnTo>
                    <a:pt x="1970" y="533"/>
                  </a:lnTo>
                  <a:lnTo>
                    <a:pt x="1973" y="531"/>
                  </a:lnTo>
                  <a:lnTo>
                    <a:pt x="1976" y="531"/>
                  </a:lnTo>
                  <a:lnTo>
                    <a:pt x="1978" y="530"/>
                  </a:lnTo>
                  <a:lnTo>
                    <a:pt x="1979" y="528"/>
                  </a:lnTo>
                  <a:lnTo>
                    <a:pt x="1981" y="525"/>
                  </a:lnTo>
                  <a:lnTo>
                    <a:pt x="1983" y="524"/>
                  </a:lnTo>
                  <a:lnTo>
                    <a:pt x="1987" y="524"/>
                  </a:lnTo>
                  <a:lnTo>
                    <a:pt x="1991" y="525"/>
                  </a:lnTo>
                  <a:lnTo>
                    <a:pt x="1994" y="528"/>
                  </a:lnTo>
                  <a:lnTo>
                    <a:pt x="1997" y="529"/>
                  </a:lnTo>
                  <a:lnTo>
                    <a:pt x="1998" y="530"/>
                  </a:lnTo>
                  <a:lnTo>
                    <a:pt x="1999" y="529"/>
                  </a:lnTo>
                  <a:lnTo>
                    <a:pt x="1999" y="529"/>
                  </a:lnTo>
                  <a:lnTo>
                    <a:pt x="1999" y="528"/>
                  </a:lnTo>
                  <a:lnTo>
                    <a:pt x="1998" y="525"/>
                  </a:lnTo>
                  <a:lnTo>
                    <a:pt x="1998" y="524"/>
                  </a:lnTo>
                  <a:lnTo>
                    <a:pt x="1998" y="523"/>
                  </a:lnTo>
                  <a:lnTo>
                    <a:pt x="1997" y="522"/>
                  </a:lnTo>
                  <a:lnTo>
                    <a:pt x="1998" y="520"/>
                  </a:lnTo>
                  <a:lnTo>
                    <a:pt x="1999" y="520"/>
                  </a:lnTo>
                  <a:lnTo>
                    <a:pt x="2002" y="520"/>
                  </a:lnTo>
                  <a:lnTo>
                    <a:pt x="2004" y="522"/>
                  </a:lnTo>
                  <a:lnTo>
                    <a:pt x="2007" y="523"/>
                  </a:lnTo>
                  <a:lnTo>
                    <a:pt x="2009" y="524"/>
                  </a:lnTo>
                  <a:lnTo>
                    <a:pt x="2011" y="525"/>
                  </a:lnTo>
                  <a:lnTo>
                    <a:pt x="2011" y="526"/>
                  </a:lnTo>
                  <a:lnTo>
                    <a:pt x="2012" y="528"/>
                  </a:lnTo>
                  <a:lnTo>
                    <a:pt x="2013" y="529"/>
                  </a:lnTo>
                  <a:lnTo>
                    <a:pt x="2014" y="529"/>
                  </a:lnTo>
                  <a:lnTo>
                    <a:pt x="2016" y="528"/>
                  </a:lnTo>
                  <a:lnTo>
                    <a:pt x="2018" y="526"/>
                  </a:lnTo>
                  <a:lnTo>
                    <a:pt x="2022" y="525"/>
                  </a:lnTo>
                  <a:lnTo>
                    <a:pt x="2027" y="525"/>
                  </a:lnTo>
                  <a:lnTo>
                    <a:pt x="2029" y="526"/>
                  </a:lnTo>
                  <a:lnTo>
                    <a:pt x="2029" y="528"/>
                  </a:lnTo>
                  <a:lnTo>
                    <a:pt x="2029" y="529"/>
                  </a:lnTo>
                  <a:lnTo>
                    <a:pt x="2028" y="530"/>
                  </a:lnTo>
                  <a:lnTo>
                    <a:pt x="2027" y="531"/>
                  </a:lnTo>
                  <a:lnTo>
                    <a:pt x="2027" y="533"/>
                  </a:lnTo>
                  <a:lnTo>
                    <a:pt x="2027" y="534"/>
                  </a:lnTo>
                  <a:lnTo>
                    <a:pt x="2029" y="536"/>
                  </a:lnTo>
                  <a:lnTo>
                    <a:pt x="2032" y="538"/>
                  </a:lnTo>
                  <a:lnTo>
                    <a:pt x="2034" y="539"/>
                  </a:lnTo>
                  <a:lnTo>
                    <a:pt x="2037" y="541"/>
                  </a:lnTo>
                  <a:lnTo>
                    <a:pt x="2038" y="544"/>
                  </a:lnTo>
                  <a:lnTo>
                    <a:pt x="2039" y="546"/>
                  </a:lnTo>
                  <a:lnTo>
                    <a:pt x="2039" y="548"/>
                  </a:lnTo>
                  <a:lnTo>
                    <a:pt x="2039" y="549"/>
                  </a:lnTo>
                  <a:lnTo>
                    <a:pt x="2041" y="550"/>
                  </a:lnTo>
                  <a:lnTo>
                    <a:pt x="2042" y="551"/>
                  </a:lnTo>
                  <a:lnTo>
                    <a:pt x="2047" y="554"/>
                  </a:lnTo>
                  <a:lnTo>
                    <a:pt x="2052" y="554"/>
                  </a:lnTo>
                  <a:lnTo>
                    <a:pt x="2054" y="554"/>
                  </a:lnTo>
                  <a:lnTo>
                    <a:pt x="2058" y="555"/>
                  </a:lnTo>
                  <a:lnTo>
                    <a:pt x="2060" y="555"/>
                  </a:lnTo>
                  <a:lnTo>
                    <a:pt x="2063" y="556"/>
                  </a:lnTo>
                  <a:lnTo>
                    <a:pt x="2064" y="558"/>
                  </a:lnTo>
                  <a:lnTo>
                    <a:pt x="2065" y="559"/>
                  </a:lnTo>
                  <a:lnTo>
                    <a:pt x="2068" y="560"/>
                  </a:lnTo>
                  <a:lnTo>
                    <a:pt x="2072" y="561"/>
                  </a:lnTo>
                  <a:lnTo>
                    <a:pt x="2074" y="563"/>
                  </a:lnTo>
                  <a:lnTo>
                    <a:pt x="2077" y="565"/>
                  </a:lnTo>
                  <a:lnTo>
                    <a:pt x="2078" y="568"/>
                  </a:lnTo>
                  <a:lnTo>
                    <a:pt x="2079" y="568"/>
                  </a:lnTo>
                  <a:lnTo>
                    <a:pt x="2079" y="569"/>
                  </a:lnTo>
                  <a:lnTo>
                    <a:pt x="2080" y="570"/>
                  </a:lnTo>
                  <a:lnTo>
                    <a:pt x="2082" y="571"/>
                  </a:lnTo>
                  <a:lnTo>
                    <a:pt x="2083" y="573"/>
                  </a:lnTo>
                  <a:lnTo>
                    <a:pt x="2083" y="574"/>
                  </a:lnTo>
                  <a:lnTo>
                    <a:pt x="2083" y="575"/>
                  </a:lnTo>
                  <a:lnTo>
                    <a:pt x="2080" y="575"/>
                  </a:lnTo>
                  <a:lnTo>
                    <a:pt x="2078" y="576"/>
                  </a:lnTo>
                  <a:lnTo>
                    <a:pt x="2077" y="577"/>
                  </a:lnTo>
                  <a:lnTo>
                    <a:pt x="2075" y="579"/>
                  </a:lnTo>
                  <a:lnTo>
                    <a:pt x="2073" y="579"/>
                  </a:lnTo>
                  <a:lnTo>
                    <a:pt x="2070" y="580"/>
                  </a:lnTo>
                  <a:lnTo>
                    <a:pt x="2068" y="584"/>
                  </a:lnTo>
                  <a:lnTo>
                    <a:pt x="2065" y="585"/>
                  </a:lnTo>
                  <a:lnTo>
                    <a:pt x="2063" y="586"/>
                  </a:lnTo>
                  <a:lnTo>
                    <a:pt x="2063" y="586"/>
                  </a:lnTo>
                  <a:lnTo>
                    <a:pt x="2060" y="586"/>
                  </a:lnTo>
                  <a:lnTo>
                    <a:pt x="2058" y="587"/>
                  </a:lnTo>
                  <a:lnTo>
                    <a:pt x="2054" y="589"/>
                  </a:lnTo>
                  <a:lnTo>
                    <a:pt x="2052" y="591"/>
                  </a:lnTo>
                  <a:lnTo>
                    <a:pt x="2047" y="594"/>
                  </a:lnTo>
                  <a:lnTo>
                    <a:pt x="2042" y="596"/>
                  </a:lnTo>
                  <a:lnTo>
                    <a:pt x="2039" y="596"/>
                  </a:lnTo>
                  <a:lnTo>
                    <a:pt x="2037" y="597"/>
                  </a:lnTo>
                  <a:lnTo>
                    <a:pt x="2036" y="599"/>
                  </a:lnTo>
                  <a:lnTo>
                    <a:pt x="2034" y="600"/>
                  </a:lnTo>
                  <a:lnTo>
                    <a:pt x="2032" y="601"/>
                  </a:lnTo>
                  <a:lnTo>
                    <a:pt x="2028" y="601"/>
                  </a:lnTo>
                  <a:lnTo>
                    <a:pt x="2026" y="601"/>
                  </a:lnTo>
                  <a:lnTo>
                    <a:pt x="2023" y="601"/>
                  </a:lnTo>
                  <a:lnTo>
                    <a:pt x="2019" y="600"/>
                  </a:lnTo>
                  <a:lnTo>
                    <a:pt x="2018" y="601"/>
                  </a:lnTo>
                  <a:lnTo>
                    <a:pt x="2016" y="601"/>
                  </a:lnTo>
                  <a:lnTo>
                    <a:pt x="2016" y="607"/>
                  </a:lnTo>
                  <a:lnTo>
                    <a:pt x="2013" y="607"/>
                  </a:lnTo>
                  <a:lnTo>
                    <a:pt x="2011" y="607"/>
                  </a:lnTo>
                  <a:lnTo>
                    <a:pt x="2007" y="607"/>
                  </a:lnTo>
                  <a:lnTo>
                    <a:pt x="2003" y="607"/>
                  </a:lnTo>
                  <a:lnTo>
                    <a:pt x="2001" y="607"/>
                  </a:lnTo>
                  <a:lnTo>
                    <a:pt x="1977" y="607"/>
                  </a:lnTo>
                  <a:lnTo>
                    <a:pt x="1976" y="607"/>
                  </a:lnTo>
                  <a:lnTo>
                    <a:pt x="1973" y="607"/>
                  </a:lnTo>
                  <a:lnTo>
                    <a:pt x="1971" y="607"/>
                  </a:lnTo>
                  <a:lnTo>
                    <a:pt x="1967" y="607"/>
                  </a:lnTo>
                  <a:lnTo>
                    <a:pt x="1965" y="607"/>
                  </a:lnTo>
                  <a:lnTo>
                    <a:pt x="1962" y="609"/>
                  </a:lnTo>
                  <a:lnTo>
                    <a:pt x="1961" y="610"/>
                  </a:lnTo>
                  <a:lnTo>
                    <a:pt x="1963" y="610"/>
                  </a:lnTo>
                  <a:lnTo>
                    <a:pt x="1966" y="611"/>
                  </a:lnTo>
                  <a:lnTo>
                    <a:pt x="1970" y="611"/>
                  </a:lnTo>
                  <a:lnTo>
                    <a:pt x="1972" y="612"/>
                  </a:lnTo>
                  <a:lnTo>
                    <a:pt x="1974" y="612"/>
                  </a:lnTo>
                  <a:lnTo>
                    <a:pt x="1977" y="612"/>
                  </a:lnTo>
                  <a:lnTo>
                    <a:pt x="1979" y="612"/>
                  </a:lnTo>
                  <a:lnTo>
                    <a:pt x="1982" y="614"/>
                  </a:lnTo>
                  <a:lnTo>
                    <a:pt x="1982" y="615"/>
                  </a:lnTo>
                  <a:lnTo>
                    <a:pt x="1982" y="616"/>
                  </a:lnTo>
                  <a:lnTo>
                    <a:pt x="1981" y="617"/>
                  </a:lnTo>
                  <a:lnTo>
                    <a:pt x="1979" y="619"/>
                  </a:lnTo>
                  <a:lnTo>
                    <a:pt x="1979" y="620"/>
                  </a:lnTo>
                  <a:lnTo>
                    <a:pt x="1979" y="625"/>
                  </a:lnTo>
                  <a:lnTo>
                    <a:pt x="1994" y="623"/>
                  </a:lnTo>
                  <a:lnTo>
                    <a:pt x="2008" y="620"/>
                  </a:lnTo>
                  <a:lnTo>
                    <a:pt x="2011" y="619"/>
                  </a:lnTo>
                  <a:lnTo>
                    <a:pt x="2014" y="616"/>
                  </a:lnTo>
                  <a:lnTo>
                    <a:pt x="2018" y="614"/>
                  </a:lnTo>
                  <a:lnTo>
                    <a:pt x="2022" y="612"/>
                  </a:lnTo>
                  <a:lnTo>
                    <a:pt x="2027" y="612"/>
                  </a:lnTo>
                  <a:lnTo>
                    <a:pt x="2029" y="614"/>
                  </a:lnTo>
                  <a:lnTo>
                    <a:pt x="2032" y="614"/>
                  </a:lnTo>
                  <a:lnTo>
                    <a:pt x="2034" y="615"/>
                  </a:lnTo>
                  <a:lnTo>
                    <a:pt x="2034" y="616"/>
                  </a:lnTo>
                  <a:lnTo>
                    <a:pt x="2034" y="617"/>
                  </a:lnTo>
                  <a:lnTo>
                    <a:pt x="2034" y="620"/>
                  </a:lnTo>
                  <a:lnTo>
                    <a:pt x="2029" y="625"/>
                  </a:lnTo>
                  <a:lnTo>
                    <a:pt x="2023" y="627"/>
                  </a:lnTo>
                  <a:lnTo>
                    <a:pt x="2016" y="631"/>
                  </a:lnTo>
                  <a:lnTo>
                    <a:pt x="2002" y="641"/>
                  </a:lnTo>
                  <a:lnTo>
                    <a:pt x="1989" y="651"/>
                  </a:lnTo>
                  <a:lnTo>
                    <a:pt x="1979" y="656"/>
                  </a:lnTo>
                  <a:lnTo>
                    <a:pt x="1970" y="660"/>
                  </a:lnTo>
                  <a:lnTo>
                    <a:pt x="1961" y="665"/>
                  </a:lnTo>
                  <a:lnTo>
                    <a:pt x="1957" y="667"/>
                  </a:lnTo>
                  <a:lnTo>
                    <a:pt x="1955" y="670"/>
                  </a:lnTo>
                  <a:lnTo>
                    <a:pt x="1952" y="672"/>
                  </a:lnTo>
                  <a:lnTo>
                    <a:pt x="1951" y="674"/>
                  </a:lnTo>
                  <a:lnTo>
                    <a:pt x="1951" y="677"/>
                  </a:lnTo>
                  <a:lnTo>
                    <a:pt x="1951" y="678"/>
                  </a:lnTo>
                  <a:lnTo>
                    <a:pt x="1951" y="679"/>
                  </a:lnTo>
                  <a:lnTo>
                    <a:pt x="1951" y="682"/>
                  </a:lnTo>
                  <a:lnTo>
                    <a:pt x="1950" y="682"/>
                  </a:lnTo>
                  <a:lnTo>
                    <a:pt x="1948" y="683"/>
                  </a:lnTo>
                  <a:lnTo>
                    <a:pt x="1946" y="682"/>
                  </a:lnTo>
                  <a:lnTo>
                    <a:pt x="1943" y="681"/>
                  </a:lnTo>
                  <a:lnTo>
                    <a:pt x="1941" y="677"/>
                  </a:lnTo>
                  <a:lnTo>
                    <a:pt x="1938" y="678"/>
                  </a:lnTo>
                  <a:lnTo>
                    <a:pt x="1936" y="679"/>
                  </a:lnTo>
                  <a:lnTo>
                    <a:pt x="1933" y="681"/>
                  </a:lnTo>
                  <a:lnTo>
                    <a:pt x="1932" y="683"/>
                  </a:lnTo>
                  <a:lnTo>
                    <a:pt x="1933" y="684"/>
                  </a:lnTo>
                  <a:lnTo>
                    <a:pt x="1936" y="687"/>
                  </a:lnTo>
                  <a:lnTo>
                    <a:pt x="1940" y="688"/>
                  </a:lnTo>
                  <a:lnTo>
                    <a:pt x="1943" y="691"/>
                  </a:lnTo>
                  <a:lnTo>
                    <a:pt x="1945" y="693"/>
                  </a:lnTo>
                  <a:lnTo>
                    <a:pt x="1945" y="694"/>
                  </a:lnTo>
                  <a:lnTo>
                    <a:pt x="1943" y="696"/>
                  </a:lnTo>
                  <a:lnTo>
                    <a:pt x="1942" y="696"/>
                  </a:lnTo>
                  <a:lnTo>
                    <a:pt x="1941" y="697"/>
                  </a:lnTo>
                  <a:lnTo>
                    <a:pt x="1940" y="698"/>
                  </a:lnTo>
                  <a:lnTo>
                    <a:pt x="1937" y="698"/>
                  </a:lnTo>
                  <a:lnTo>
                    <a:pt x="1936" y="701"/>
                  </a:lnTo>
                  <a:lnTo>
                    <a:pt x="1936" y="703"/>
                  </a:lnTo>
                  <a:lnTo>
                    <a:pt x="1936" y="704"/>
                  </a:lnTo>
                  <a:lnTo>
                    <a:pt x="1935" y="707"/>
                  </a:lnTo>
                  <a:lnTo>
                    <a:pt x="1932" y="707"/>
                  </a:lnTo>
                  <a:lnTo>
                    <a:pt x="1928" y="708"/>
                  </a:lnTo>
                  <a:lnTo>
                    <a:pt x="1927" y="708"/>
                  </a:lnTo>
                  <a:lnTo>
                    <a:pt x="1925" y="709"/>
                  </a:lnTo>
                  <a:lnTo>
                    <a:pt x="1922" y="711"/>
                  </a:lnTo>
                  <a:lnTo>
                    <a:pt x="1921" y="712"/>
                  </a:lnTo>
                  <a:lnTo>
                    <a:pt x="1920" y="713"/>
                  </a:lnTo>
                  <a:lnTo>
                    <a:pt x="1920" y="714"/>
                  </a:lnTo>
                  <a:lnTo>
                    <a:pt x="1920" y="717"/>
                  </a:lnTo>
                  <a:lnTo>
                    <a:pt x="1918" y="717"/>
                  </a:lnTo>
                  <a:lnTo>
                    <a:pt x="1918" y="718"/>
                  </a:lnTo>
                  <a:lnTo>
                    <a:pt x="1918" y="721"/>
                  </a:lnTo>
                  <a:lnTo>
                    <a:pt x="1917" y="722"/>
                  </a:lnTo>
                  <a:lnTo>
                    <a:pt x="1917" y="723"/>
                  </a:lnTo>
                  <a:lnTo>
                    <a:pt x="1916" y="724"/>
                  </a:lnTo>
                  <a:lnTo>
                    <a:pt x="1915" y="724"/>
                  </a:lnTo>
                  <a:lnTo>
                    <a:pt x="1910" y="724"/>
                  </a:lnTo>
                  <a:lnTo>
                    <a:pt x="1906" y="724"/>
                  </a:lnTo>
                  <a:lnTo>
                    <a:pt x="1902" y="724"/>
                  </a:lnTo>
                  <a:lnTo>
                    <a:pt x="1898" y="724"/>
                  </a:lnTo>
                  <a:lnTo>
                    <a:pt x="1896" y="727"/>
                  </a:lnTo>
                  <a:lnTo>
                    <a:pt x="1892" y="727"/>
                  </a:lnTo>
                  <a:lnTo>
                    <a:pt x="1889" y="728"/>
                  </a:lnTo>
                  <a:lnTo>
                    <a:pt x="1881" y="729"/>
                  </a:lnTo>
                  <a:lnTo>
                    <a:pt x="1876" y="734"/>
                  </a:lnTo>
                  <a:lnTo>
                    <a:pt x="1870" y="738"/>
                  </a:lnTo>
                  <a:lnTo>
                    <a:pt x="1862" y="738"/>
                  </a:lnTo>
                  <a:lnTo>
                    <a:pt x="1855" y="737"/>
                  </a:lnTo>
                  <a:lnTo>
                    <a:pt x="1851" y="738"/>
                  </a:lnTo>
                  <a:lnTo>
                    <a:pt x="1850" y="740"/>
                  </a:lnTo>
                  <a:lnTo>
                    <a:pt x="1847" y="742"/>
                  </a:lnTo>
                  <a:lnTo>
                    <a:pt x="1841" y="743"/>
                  </a:lnTo>
                  <a:lnTo>
                    <a:pt x="1836" y="743"/>
                  </a:lnTo>
                  <a:lnTo>
                    <a:pt x="1832" y="743"/>
                  </a:lnTo>
                  <a:lnTo>
                    <a:pt x="1830" y="743"/>
                  </a:lnTo>
                  <a:lnTo>
                    <a:pt x="1826" y="743"/>
                  </a:lnTo>
                  <a:lnTo>
                    <a:pt x="1823" y="745"/>
                  </a:lnTo>
                  <a:lnTo>
                    <a:pt x="1823" y="747"/>
                  </a:lnTo>
                  <a:lnTo>
                    <a:pt x="1823" y="747"/>
                  </a:lnTo>
                  <a:lnTo>
                    <a:pt x="1824" y="748"/>
                  </a:lnTo>
                  <a:lnTo>
                    <a:pt x="1825" y="749"/>
                  </a:lnTo>
                  <a:lnTo>
                    <a:pt x="1829" y="752"/>
                  </a:lnTo>
                  <a:lnTo>
                    <a:pt x="1837" y="750"/>
                  </a:lnTo>
                  <a:lnTo>
                    <a:pt x="1847" y="749"/>
                  </a:lnTo>
                  <a:lnTo>
                    <a:pt x="1860" y="748"/>
                  </a:lnTo>
                  <a:lnTo>
                    <a:pt x="1864" y="749"/>
                  </a:lnTo>
                  <a:lnTo>
                    <a:pt x="1867" y="750"/>
                  </a:lnTo>
                  <a:lnTo>
                    <a:pt x="1869" y="753"/>
                  </a:lnTo>
                  <a:lnTo>
                    <a:pt x="1870" y="755"/>
                  </a:lnTo>
                  <a:lnTo>
                    <a:pt x="1869" y="758"/>
                  </a:lnTo>
                  <a:lnTo>
                    <a:pt x="1867" y="759"/>
                  </a:lnTo>
                  <a:lnTo>
                    <a:pt x="1864" y="762"/>
                  </a:lnTo>
                  <a:lnTo>
                    <a:pt x="1860" y="762"/>
                  </a:lnTo>
                  <a:lnTo>
                    <a:pt x="1854" y="760"/>
                  </a:lnTo>
                  <a:lnTo>
                    <a:pt x="1849" y="759"/>
                  </a:lnTo>
                  <a:lnTo>
                    <a:pt x="1844" y="757"/>
                  </a:lnTo>
                  <a:lnTo>
                    <a:pt x="1841" y="757"/>
                  </a:lnTo>
                  <a:lnTo>
                    <a:pt x="1840" y="758"/>
                  </a:lnTo>
                  <a:lnTo>
                    <a:pt x="1840" y="759"/>
                  </a:lnTo>
                  <a:lnTo>
                    <a:pt x="1841" y="760"/>
                  </a:lnTo>
                  <a:lnTo>
                    <a:pt x="1842" y="762"/>
                  </a:lnTo>
                  <a:lnTo>
                    <a:pt x="1844" y="763"/>
                  </a:lnTo>
                  <a:lnTo>
                    <a:pt x="1846" y="764"/>
                  </a:lnTo>
                  <a:lnTo>
                    <a:pt x="1849" y="764"/>
                  </a:lnTo>
                  <a:lnTo>
                    <a:pt x="1851" y="765"/>
                  </a:lnTo>
                  <a:lnTo>
                    <a:pt x="1852" y="767"/>
                  </a:lnTo>
                  <a:lnTo>
                    <a:pt x="1855" y="768"/>
                  </a:lnTo>
                  <a:lnTo>
                    <a:pt x="1857" y="769"/>
                  </a:lnTo>
                  <a:lnTo>
                    <a:pt x="1861" y="771"/>
                  </a:lnTo>
                  <a:lnTo>
                    <a:pt x="1864" y="775"/>
                  </a:lnTo>
                  <a:lnTo>
                    <a:pt x="1865" y="778"/>
                  </a:lnTo>
                  <a:lnTo>
                    <a:pt x="1865" y="779"/>
                  </a:lnTo>
                  <a:lnTo>
                    <a:pt x="1865" y="783"/>
                  </a:lnTo>
                  <a:lnTo>
                    <a:pt x="1864" y="785"/>
                  </a:lnTo>
                  <a:lnTo>
                    <a:pt x="1864" y="789"/>
                  </a:lnTo>
                  <a:lnTo>
                    <a:pt x="1862" y="791"/>
                  </a:lnTo>
                  <a:lnTo>
                    <a:pt x="1860" y="794"/>
                  </a:lnTo>
                  <a:lnTo>
                    <a:pt x="1857" y="795"/>
                  </a:lnTo>
                  <a:lnTo>
                    <a:pt x="1854" y="795"/>
                  </a:lnTo>
                  <a:lnTo>
                    <a:pt x="1854" y="796"/>
                  </a:lnTo>
                  <a:lnTo>
                    <a:pt x="1855" y="798"/>
                  </a:lnTo>
                  <a:lnTo>
                    <a:pt x="1857" y="799"/>
                  </a:lnTo>
                  <a:lnTo>
                    <a:pt x="1860" y="799"/>
                  </a:lnTo>
                  <a:lnTo>
                    <a:pt x="1862" y="800"/>
                  </a:lnTo>
                  <a:lnTo>
                    <a:pt x="1865" y="801"/>
                  </a:lnTo>
                  <a:lnTo>
                    <a:pt x="1866" y="803"/>
                  </a:lnTo>
                  <a:lnTo>
                    <a:pt x="1866" y="804"/>
                  </a:lnTo>
                  <a:lnTo>
                    <a:pt x="1865" y="806"/>
                  </a:lnTo>
                  <a:lnTo>
                    <a:pt x="1862" y="808"/>
                  </a:lnTo>
                  <a:lnTo>
                    <a:pt x="1860" y="809"/>
                  </a:lnTo>
                  <a:lnTo>
                    <a:pt x="1857" y="811"/>
                  </a:lnTo>
                  <a:lnTo>
                    <a:pt x="1857" y="813"/>
                  </a:lnTo>
                  <a:lnTo>
                    <a:pt x="1857" y="815"/>
                  </a:lnTo>
                  <a:lnTo>
                    <a:pt x="1857" y="816"/>
                  </a:lnTo>
                  <a:lnTo>
                    <a:pt x="1856" y="818"/>
                  </a:lnTo>
                  <a:lnTo>
                    <a:pt x="1854" y="819"/>
                  </a:lnTo>
                  <a:lnTo>
                    <a:pt x="1845" y="824"/>
                  </a:lnTo>
                  <a:lnTo>
                    <a:pt x="1834" y="827"/>
                  </a:lnTo>
                  <a:lnTo>
                    <a:pt x="1829" y="826"/>
                  </a:lnTo>
                  <a:lnTo>
                    <a:pt x="1824" y="825"/>
                  </a:lnTo>
                  <a:lnTo>
                    <a:pt x="1820" y="824"/>
                  </a:lnTo>
                  <a:lnTo>
                    <a:pt x="1815" y="821"/>
                  </a:lnTo>
                  <a:lnTo>
                    <a:pt x="1810" y="822"/>
                  </a:lnTo>
                  <a:lnTo>
                    <a:pt x="1805" y="822"/>
                  </a:lnTo>
                  <a:lnTo>
                    <a:pt x="1800" y="825"/>
                  </a:lnTo>
                  <a:lnTo>
                    <a:pt x="1799" y="827"/>
                  </a:lnTo>
                  <a:lnTo>
                    <a:pt x="1799" y="830"/>
                  </a:lnTo>
                  <a:lnTo>
                    <a:pt x="1800" y="832"/>
                  </a:lnTo>
                  <a:lnTo>
                    <a:pt x="1803" y="835"/>
                  </a:lnTo>
                  <a:lnTo>
                    <a:pt x="1805" y="837"/>
                  </a:lnTo>
                  <a:lnTo>
                    <a:pt x="1809" y="844"/>
                  </a:lnTo>
                  <a:lnTo>
                    <a:pt x="1809" y="851"/>
                  </a:lnTo>
                  <a:lnTo>
                    <a:pt x="1805" y="859"/>
                  </a:lnTo>
                  <a:lnTo>
                    <a:pt x="1799" y="865"/>
                  </a:lnTo>
                  <a:lnTo>
                    <a:pt x="1791" y="866"/>
                  </a:lnTo>
                  <a:lnTo>
                    <a:pt x="1783" y="866"/>
                  </a:lnTo>
                  <a:lnTo>
                    <a:pt x="1771" y="866"/>
                  </a:lnTo>
                  <a:lnTo>
                    <a:pt x="1761" y="867"/>
                  </a:lnTo>
                  <a:lnTo>
                    <a:pt x="1754" y="865"/>
                  </a:lnTo>
                  <a:lnTo>
                    <a:pt x="1745" y="864"/>
                  </a:lnTo>
                  <a:lnTo>
                    <a:pt x="1742" y="865"/>
                  </a:lnTo>
                  <a:lnTo>
                    <a:pt x="1739" y="865"/>
                  </a:lnTo>
                  <a:lnTo>
                    <a:pt x="1738" y="867"/>
                  </a:lnTo>
                  <a:lnTo>
                    <a:pt x="1737" y="868"/>
                  </a:lnTo>
                  <a:lnTo>
                    <a:pt x="1738" y="871"/>
                  </a:lnTo>
                  <a:lnTo>
                    <a:pt x="1739" y="872"/>
                  </a:lnTo>
                  <a:lnTo>
                    <a:pt x="1740" y="872"/>
                  </a:lnTo>
                  <a:lnTo>
                    <a:pt x="1743" y="872"/>
                  </a:lnTo>
                  <a:lnTo>
                    <a:pt x="1744" y="871"/>
                  </a:lnTo>
                  <a:lnTo>
                    <a:pt x="1747" y="870"/>
                  </a:lnTo>
                  <a:lnTo>
                    <a:pt x="1748" y="868"/>
                  </a:lnTo>
                  <a:lnTo>
                    <a:pt x="1761" y="868"/>
                  </a:lnTo>
                  <a:lnTo>
                    <a:pt x="1776" y="870"/>
                  </a:lnTo>
                  <a:lnTo>
                    <a:pt x="1786" y="875"/>
                  </a:lnTo>
                  <a:lnTo>
                    <a:pt x="1790" y="878"/>
                  </a:lnTo>
                  <a:lnTo>
                    <a:pt x="1790" y="885"/>
                  </a:lnTo>
                  <a:lnTo>
                    <a:pt x="1791" y="891"/>
                  </a:lnTo>
                  <a:lnTo>
                    <a:pt x="1794" y="895"/>
                  </a:lnTo>
                  <a:lnTo>
                    <a:pt x="1796" y="896"/>
                  </a:lnTo>
                  <a:lnTo>
                    <a:pt x="1798" y="895"/>
                  </a:lnTo>
                  <a:lnTo>
                    <a:pt x="1799" y="893"/>
                  </a:lnTo>
                  <a:lnTo>
                    <a:pt x="1799" y="891"/>
                  </a:lnTo>
                  <a:lnTo>
                    <a:pt x="1799" y="888"/>
                  </a:lnTo>
                  <a:lnTo>
                    <a:pt x="1800" y="886"/>
                  </a:lnTo>
                  <a:lnTo>
                    <a:pt x="1800" y="885"/>
                  </a:lnTo>
                  <a:lnTo>
                    <a:pt x="1801" y="883"/>
                  </a:lnTo>
                  <a:lnTo>
                    <a:pt x="1805" y="882"/>
                  </a:lnTo>
                  <a:lnTo>
                    <a:pt x="1809" y="882"/>
                  </a:lnTo>
                  <a:lnTo>
                    <a:pt x="1813" y="882"/>
                  </a:lnTo>
                  <a:lnTo>
                    <a:pt x="1819" y="887"/>
                  </a:lnTo>
                  <a:lnTo>
                    <a:pt x="1823" y="893"/>
                  </a:lnTo>
                  <a:lnTo>
                    <a:pt x="1821" y="901"/>
                  </a:lnTo>
                  <a:lnTo>
                    <a:pt x="1818" y="906"/>
                  </a:lnTo>
                  <a:lnTo>
                    <a:pt x="1810" y="910"/>
                  </a:lnTo>
                  <a:lnTo>
                    <a:pt x="1800" y="912"/>
                  </a:lnTo>
                  <a:lnTo>
                    <a:pt x="1789" y="916"/>
                  </a:lnTo>
                  <a:lnTo>
                    <a:pt x="1781" y="922"/>
                  </a:lnTo>
                  <a:lnTo>
                    <a:pt x="1778" y="924"/>
                  </a:lnTo>
                  <a:lnTo>
                    <a:pt x="1770" y="929"/>
                  </a:lnTo>
                  <a:lnTo>
                    <a:pt x="1763" y="934"/>
                  </a:lnTo>
                  <a:lnTo>
                    <a:pt x="1755" y="934"/>
                  </a:lnTo>
                  <a:lnTo>
                    <a:pt x="1754" y="933"/>
                  </a:lnTo>
                  <a:lnTo>
                    <a:pt x="1753" y="932"/>
                  </a:lnTo>
                  <a:lnTo>
                    <a:pt x="1753" y="931"/>
                  </a:lnTo>
                  <a:lnTo>
                    <a:pt x="1754" y="928"/>
                  </a:lnTo>
                  <a:lnTo>
                    <a:pt x="1755" y="927"/>
                  </a:lnTo>
                  <a:lnTo>
                    <a:pt x="1755" y="924"/>
                  </a:lnTo>
                  <a:lnTo>
                    <a:pt x="1756" y="923"/>
                  </a:lnTo>
                  <a:lnTo>
                    <a:pt x="1756" y="921"/>
                  </a:lnTo>
                  <a:lnTo>
                    <a:pt x="1755" y="919"/>
                  </a:lnTo>
                  <a:lnTo>
                    <a:pt x="1753" y="918"/>
                  </a:lnTo>
                  <a:lnTo>
                    <a:pt x="1748" y="918"/>
                  </a:lnTo>
                  <a:lnTo>
                    <a:pt x="1743" y="918"/>
                  </a:lnTo>
                  <a:lnTo>
                    <a:pt x="1738" y="917"/>
                  </a:lnTo>
                  <a:lnTo>
                    <a:pt x="1734" y="913"/>
                  </a:lnTo>
                  <a:lnTo>
                    <a:pt x="1733" y="912"/>
                  </a:lnTo>
                  <a:lnTo>
                    <a:pt x="1732" y="911"/>
                  </a:lnTo>
                  <a:lnTo>
                    <a:pt x="1730" y="911"/>
                  </a:lnTo>
                  <a:lnTo>
                    <a:pt x="1728" y="911"/>
                  </a:lnTo>
                  <a:lnTo>
                    <a:pt x="1727" y="912"/>
                  </a:lnTo>
                  <a:lnTo>
                    <a:pt x="1724" y="913"/>
                  </a:lnTo>
                  <a:lnTo>
                    <a:pt x="1720" y="915"/>
                  </a:lnTo>
                  <a:lnTo>
                    <a:pt x="1715" y="913"/>
                  </a:lnTo>
                  <a:lnTo>
                    <a:pt x="1710" y="912"/>
                  </a:lnTo>
                  <a:lnTo>
                    <a:pt x="1705" y="912"/>
                  </a:lnTo>
                  <a:lnTo>
                    <a:pt x="1703" y="916"/>
                  </a:lnTo>
                  <a:lnTo>
                    <a:pt x="1703" y="918"/>
                  </a:lnTo>
                  <a:lnTo>
                    <a:pt x="1702" y="921"/>
                  </a:lnTo>
                  <a:lnTo>
                    <a:pt x="1700" y="921"/>
                  </a:lnTo>
                  <a:lnTo>
                    <a:pt x="1698" y="921"/>
                  </a:lnTo>
                  <a:lnTo>
                    <a:pt x="1695" y="921"/>
                  </a:lnTo>
                  <a:lnTo>
                    <a:pt x="1694" y="919"/>
                  </a:lnTo>
                  <a:lnTo>
                    <a:pt x="1692" y="917"/>
                  </a:lnTo>
                  <a:lnTo>
                    <a:pt x="1690" y="916"/>
                  </a:lnTo>
                  <a:lnTo>
                    <a:pt x="1690" y="913"/>
                  </a:lnTo>
                  <a:lnTo>
                    <a:pt x="1690" y="911"/>
                  </a:lnTo>
                  <a:lnTo>
                    <a:pt x="1689" y="910"/>
                  </a:lnTo>
                  <a:lnTo>
                    <a:pt x="1687" y="908"/>
                  </a:lnTo>
                  <a:lnTo>
                    <a:pt x="1685" y="910"/>
                  </a:lnTo>
                  <a:lnTo>
                    <a:pt x="1683" y="910"/>
                  </a:lnTo>
                  <a:lnTo>
                    <a:pt x="1682" y="911"/>
                  </a:lnTo>
                  <a:lnTo>
                    <a:pt x="1679" y="911"/>
                  </a:lnTo>
                  <a:lnTo>
                    <a:pt x="1678" y="915"/>
                  </a:lnTo>
                  <a:lnTo>
                    <a:pt x="1677" y="917"/>
                  </a:lnTo>
                  <a:lnTo>
                    <a:pt x="1676" y="921"/>
                  </a:lnTo>
                  <a:lnTo>
                    <a:pt x="1674" y="924"/>
                  </a:lnTo>
                  <a:lnTo>
                    <a:pt x="1671" y="928"/>
                  </a:lnTo>
                  <a:lnTo>
                    <a:pt x="1664" y="929"/>
                  </a:lnTo>
                  <a:lnTo>
                    <a:pt x="1658" y="928"/>
                  </a:lnTo>
                  <a:lnTo>
                    <a:pt x="1651" y="927"/>
                  </a:lnTo>
                  <a:lnTo>
                    <a:pt x="1636" y="918"/>
                  </a:lnTo>
                  <a:lnTo>
                    <a:pt x="1632" y="919"/>
                  </a:lnTo>
                  <a:lnTo>
                    <a:pt x="1629" y="921"/>
                  </a:lnTo>
                  <a:lnTo>
                    <a:pt x="1626" y="922"/>
                  </a:lnTo>
                  <a:lnTo>
                    <a:pt x="1623" y="923"/>
                  </a:lnTo>
                  <a:lnTo>
                    <a:pt x="1621" y="923"/>
                  </a:lnTo>
                  <a:lnTo>
                    <a:pt x="1617" y="924"/>
                  </a:lnTo>
                  <a:lnTo>
                    <a:pt x="1611" y="924"/>
                  </a:lnTo>
                  <a:lnTo>
                    <a:pt x="1606" y="922"/>
                  </a:lnTo>
                  <a:lnTo>
                    <a:pt x="1602" y="919"/>
                  </a:lnTo>
                  <a:lnTo>
                    <a:pt x="1597" y="919"/>
                  </a:lnTo>
                  <a:lnTo>
                    <a:pt x="1591" y="922"/>
                  </a:lnTo>
                  <a:lnTo>
                    <a:pt x="1588" y="923"/>
                  </a:lnTo>
                  <a:lnTo>
                    <a:pt x="1586" y="926"/>
                  </a:lnTo>
                  <a:lnTo>
                    <a:pt x="1585" y="929"/>
                  </a:lnTo>
                  <a:lnTo>
                    <a:pt x="1582" y="932"/>
                  </a:lnTo>
                  <a:lnTo>
                    <a:pt x="1581" y="936"/>
                  </a:lnTo>
                  <a:lnTo>
                    <a:pt x="1578" y="938"/>
                  </a:lnTo>
                  <a:lnTo>
                    <a:pt x="1576" y="939"/>
                  </a:lnTo>
                  <a:lnTo>
                    <a:pt x="1570" y="939"/>
                  </a:lnTo>
                  <a:lnTo>
                    <a:pt x="1565" y="938"/>
                  </a:lnTo>
                  <a:lnTo>
                    <a:pt x="1558" y="938"/>
                  </a:lnTo>
                  <a:lnTo>
                    <a:pt x="1552" y="942"/>
                  </a:lnTo>
                  <a:lnTo>
                    <a:pt x="1550" y="946"/>
                  </a:lnTo>
                  <a:lnTo>
                    <a:pt x="1548" y="948"/>
                  </a:lnTo>
                  <a:lnTo>
                    <a:pt x="1548" y="951"/>
                  </a:lnTo>
                  <a:lnTo>
                    <a:pt x="1550" y="952"/>
                  </a:lnTo>
                  <a:lnTo>
                    <a:pt x="1552" y="953"/>
                  </a:lnTo>
                  <a:lnTo>
                    <a:pt x="1556" y="954"/>
                  </a:lnTo>
                  <a:lnTo>
                    <a:pt x="1560" y="956"/>
                  </a:lnTo>
                  <a:lnTo>
                    <a:pt x="1562" y="957"/>
                  </a:lnTo>
                  <a:lnTo>
                    <a:pt x="1565" y="958"/>
                  </a:lnTo>
                  <a:lnTo>
                    <a:pt x="1568" y="959"/>
                  </a:lnTo>
                  <a:lnTo>
                    <a:pt x="1572" y="961"/>
                  </a:lnTo>
                  <a:lnTo>
                    <a:pt x="1576" y="962"/>
                  </a:lnTo>
                  <a:lnTo>
                    <a:pt x="1578" y="963"/>
                  </a:lnTo>
                  <a:lnTo>
                    <a:pt x="1580" y="965"/>
                  </a:lnTo>
                  <a:lnTo>
                    <a:pt x="1580" y="967"/>
                  </a:lnTo>
                  <a:lnTo>
                    <a:pt x="1578" y="969"/>
                  </a:lnTo>
                  <a:lnTo>
                    <a:pt x="1576" y="970"/>
                  </a:lnTo>
                  <a:lnTo>
                    <a:pt x="1576" y="972"/>
                  </a:lnTo>
                  <a:lnTo>
                    <a:pt x="1576" y="973"/>
                  </a:lnTo>
                  <a:lnTo>
                    <a:pt x="1577" y="974"/>
                  </a:lnTo>
                  <a:lnTo>
                    <a:pt x="1580" y="974"/>
                  </a:lnTo>
                  <a:lnTo>
                    <a:pt x="1583" y="974"/>
                  </a:lnTo>
                  <a:lnTo>
                    <a:pt x="1587" y="974"/>
                  </a:lnTo>
                  <a:lnTo>
                    <a:pt x="1590" y="975"/>
                  </a:lnTo>
                  <a:lnTo>
                    <a:pt x="1593" y="975"/>
                  </a:lnTo>
                  <a:lnTo>
                    <a:pt x="1596" y="977"/>
                  </a:lnTo>
                  <a:lnTo>
                    <a:pt x="1601" y="975"/>
                  </a:lnTo>
                  <a:lnTo>
                    <a:pt x="1605" y="974"/>
                  </a:lnTo>
                  <a:lnTo>
                    <a:pt x="1608" y="972"/>
                  </a:lnTo>
                  <a:lnTo>
                    <a:pt x="1612" y="972"/>
                  </a:lnTo>
                  <a:lnTo>
                    <a:pt x="1614" y="970"/>
                  </a:lnTo>
                  <a:lnTo>
                    <a:pt x="1618" y="970"/>
                  </a:lnTo>
                  <a:lnTo>
                    <a:pt x="1621" y="972"/>
                  </a:lnTo>
                  <a:lnTo>
                    <a:pt x="1623" y="973"/>
                  </a:lnTo>
                  <a:lnTo>
                    <a:pt x="1626" y="973"/>
                  </a:lnTo>
                  <a:lnTo>
                    <a:pt x="1628" y="974"/>
                  </a:lnTo>
                  <a:lnTo>
                    <a:pt x="1629" y="977"/>
                  </a:lnTo>
                  <a:lnTo>
                    <a:pt x="1632" y="978"/>
                  </a:lnTo>
                  <a:lnTo>
                    <a:pt x="1633" y="979"/>
                  </a:lnTo>
                  <a:lnTo>
                    <a:pt x="1634" y="980"/>
                  </a:lnTo>
                  <a:lnTo>
                    <a:pt x="1637" y="980"/>
                  </a:lnTo>
                  <a:lnTo>
                    <a:pt x="1641" y="979"/>
                  </a:lnTo>
                  <a:lnTo>
                    <a:pt x="1646" y="979"/>
                  </a:lnTo>
                  <a:lnTo>
                    <a:pt x="1651" y="978"/>
                  </a:lnTo>
                  <a:lnTo>
                    <a:pt x="1654" y="975"/>
                  </a:lnTo>
                  <a:lnTo>
                    <a:pt x="1659" y="974"/>
                  </a:lnTo>
                  <a:lnTo>
                    <a:pt x="1669" y="967"/>
                  </a:lnTo>
                  <a:lnTo>
                    <a:pt x="1682" y="959"/>
                  </a:lnTo>
                  <a:lnTo>
                    <a:pt x="1695" y="953"/>
                  </a:lnTo>
                  <a:lnTo>
                    <a:pt x="1708" y="953"/>
                  </a:lnTo>
                  <a:lnTo>
                    <a:pt x="1722" y="956"/>
                  </a:lnTo>
                  <a:lnTo>
                    <a:pt x="1734" y="958"/>
                  </a:lnTo>
                  <a:lnTo>
                    <a:pt x="1744" y="958"/>
                  </a:lnTo>
                  <a:lnTo>
                    <a:pt x="1754" y="959"/>
                  </a:lnTo>
                  <a:lnTo>
                    <a:pt x="1763" y="961"/>
                  </a:lnTo>
                  <a:lnTo>
                    <a:pt x="1768" y="963"/>
                  </a:lnTo>
                  <a:lnTo>
                    <a:pt x="1771" y="968"/>
                  </a:lnTo>
                  <a:lnTo>
                    <a:pt x="1774" y="972"/>
                  </a:lnTo>
                  <a:lnTo>
                    <a:pt x="1776" y="975"/>
                  </a:lnTo>
                  <a:lnTo>
                    <a:pt x="1776" y="978"/>
                  </a:lnTo>
                  <a:lnTo>
                    <a:pt x="1776" y="982"/>
                  </a:lnTo>
                  <a:lnTo>
                    <a:pt x="1774" y="985"/>
                  </a:lnTo>
                  <a:lnTo>
                    <a:pt x="1771" y="988"/>
                  </a:lnTo>
                  <a:lnTo>
                    <a:pt x="1769" y="990"/>
                  </a:lnTo>
                  <a:lnTo>
                    <a:pt x="1768" y="992"/>
                  </a:lnTo>
                  <a:lnTo>
                    <a:pt x="1769" y="994"/>
                  </a:lnTo>
                  <a:lnTo>
                    <a:pt x="1770" y="995"/>
                  </a:lnTo>
                  <a:lnTo>
                    <a:pt x="1771" y="995"/>
                  </a:lnTo>
                  <a:lnTo>
                    <a:pt x="1774" y="995"/>
                  </a:lnTo>
                  <a:lnTo>
                    <a:pt x="1775" y="997"/>
                  </a:lnTo>
                  <a:lnTo>
                    <a:pt x="1778" y="997"/>
                  </a:lnTo>
                  <a:lnTo>
                    <a:pt x="1779" y="998"/>
                  </a:lnTo>
                  <a:lnTo>
                    <a:pt x="1780" y="999"/>
                  </a:lnTo>
                  <a:lnTo>
                    <a:pt x="1783" y="1002"/>
                  </a:lnTo>
                  <a:lnTo>
                    <a:pt x="1785" y="1004"/>
                  </a:lnTo>
                  <a:lnTo>
                    <a:pt x="1786" y="1007"/>
                  </a:lnTo>
                  <a:lnTo>
                    <a:pt x="1786" y="1008"/>
                  </a:lnTo>
                  <a:lnTo>
                    <a:pt x="1781" y="1014"/>
                  </a:lnTo>
                  <a:lnTo>
                    <a:pt x="1774" y="1019"/>
                  </a:lnTo>
                  <a:lnTo>
                    <a:pt x="1764" y="1021"/>
                  </a:lnTo>
                  <a:lnTo>
                    <a:pt x="1755" y="1024"/>
                  </a:lnTo>
                  <a:lnTo>
                    <a:pt x="1745" y="1026"/>
                  </a:lnTo>
                  <a:lnTo>
                    <a:pt x="1733" y="1029"/>
                  </a:lnTo>
                  <a:lnTo>
                    <a:pt x="1723" y="1029"/>
                  </a:lnTo>
                  <a:lnTo>
                    <a:pt x="1714" y="1024"/>
                  </a:lnTo>
                  <a:lnTo>
                    <a:pt x="1712" y="1021"/>
                  </a:lnTo>
                  <a:lnTo>
                    <a:pt x="1710" y="1020"/>
                  </a:lnTo>
                  <a:lnTo>
                    <a:pt x="1709" y="1018"/>
                  </a:lnTo>
                  <a:lnTo>
                    <a:pt x="1708" y="1016"/>
                  </a:lnTo>
                  <a:lnTo>
                    <a:pt x="1707" y="1016"/>
                  </a:lnTo>
                  <a:lnTo>
                    <a:pt x="1707" y="1018"/>
                  </a:lnTo>
                  <a:lnTo>
                    <a:pt x="1705" y="1020"/>
                  </a:lnTo>
                  <a:lnTo>
                    <a:pt x="1705" y="1024"/>
                  </a:lnTo>
                  <a:lnTo>
                    <a:pt x="1703" y="1028"/>
                  </a:lnTo>
                  <a:lnTo>
                    <a:pt x="1697" y="1030"/>
                  </a:lnTo>
                  <a:lnTo>
                    <a:pt x="1689" y="1031"/>
                  </a:lnTo>
                  <a:lnTo>
                    <a:pt x="1682" y="1031"/>
                  </a:lnTo>
                  <a:lnTo>
                    <a:pt x="1664" y="1033"/>
                  </a:lnTo>
                  <a:lnTo>
                    <a:pt x="1646" y="1034"/>
                  </a:lnTo>
                  <a:lnTo>
                    <a:pt x="1621" y="1035"/>
                  </a:lnTo>
                  <a:lnTo>
                    <a:pt x="1596" y="1034"/>
                  </a:lnTo>
                  <a:lnTo>
                    <a:pt x="1592" y="1033"/>
                  </a:lnTo>
                  <a:lnTo>
                    <a:pt x="1591" y="1033"/>
                  </a:lnTo>
                  <a:lnTo>
                    <a:pt x="1590" y="1031"/>
                  </a:lnTo>
                  <a:lnTo>
                    <a:pt x="1590" y="1030"/>
                  </a:lnTo>
                  <a:lnTo>
                    <a:pt x="1590" y="1029"/>
                  </a:lnTo>
                  <a:lnTo>
                    <a:pt x="1590" y="1028"/>
                  </a:lnTo>
                  <a:lnTo>
                    <a:pt x="1590" y="1025"/>
                  </a:lnTo>
                  <a:lnTo>
                    <a:pt x="1588" y="1024"/>
                  </a:lnTo>
                  <a:lnTo>
                    <a:pt x="1586" y="1021"/>
                  </a:lnTo>
                  <a:lnTo>
                    <a:pt x="1582" y="1020"/>
                  </a:lnTo>
                  <a:lnTo>
                    <a:pt x="1580" y="1020"/>
                  </a:lnTo>
                  <a:lnTo>
                    <a:pt x="1576" y="1020"/>
                  </a:lnTo>
                  <a:lnTo>
                    <a:pt x="1573" y="1021"/>
                  </a:lnTo>
                  <a:lnTo>
                    <a:pt x="1568" y="1023"/>
                  </a:lnTo>
                  <a:lnTo>
                    <a:pt x="1565" y="1025"/>
                  </a:lnTo>
                  <a:lnTo>
                    <a:pt x="1561" y="1028"/>
                  </a:lnTo>
                  <a:lnTo>
                    <a:pt x="1557" y="1031"/>
                  </a:lnTo>
                  <a:lnTo>
                    <a:pt x="1555" y="1034"/>
                  </a:lnTo>
                  <a:lnTo>
                    <a:pt x="1552" y="1034"/>
                  </a:lnTo>
                  <a:lnTo>
                    <a:pt x="1551" y="1034"/>
                  </a:lnTo>
                  <a:lnTo>
                    <a:pt x="1548" y="1033"/>
                  </a:lnTo>
                  <a:lnTo>
                    <a:pt x="1547" y="1031"/>
                  </a:lnTo>
                  <a:lnTo>
                    <a:pt x="1545" y="1031"/>
                  </a:lnTo>
                  <a:lnTo>
                    <a:pt x="1542" y="1030"/>
                  </a:lnTo>
                  <a:lnTo>
                    <a:pt x="1538" y="1031"/>
                  </a:lnTo>
                  <a:lnTo>
                    <a:pt x="1537" y="1031"/>
                  </a:lnTo>
                  <a:lnTo>
                    <a:pt x="1535" y="1031"/>
                  </a:lnTo>
                  <a:lnTo>
                    <a:pt x="1532" y="1030"/>
                  </a:lnTo>
                  <a:lnTo>
                    <a:pt x="1531" y="1029"/>
                  </a:lnTo>
                  <a:lnTo>
                    <a:pt x="1529" y="1024"/>
                  </a:lnTo>
                  <a:lnTo>
                    <a:pt x="1526" y="1020"/>
                  </a:lnTo>
                  <a:lnTo>
                    <a:pt x="1524" y="1015"/>
                  </a:lnTo>
                  <a:lnTo>
                    <a:pt x="1520" y="1003"/>
                  </a:lnTo>
                  <a:lnTo>
                    <a:pt x="1521" y="987"/>
                  </a:lnTo>
                  <a:lnTo>
                    <a:pt x="1524" y="978"/>
                  </a:lnTo>
                  <a:lnTo>
                    <a:pt x="1526" y="969"/>
                  </a:lnTo>
                  <a:lnTo>
                    <a:pt x="1526" y="962"/>
                  </a:lnTo>
                  <a:lnTo>
                    <a:pt x="1521" y="956"/>
                  </a:lnTo>
                  <a:lnTo>
                    <a:pt x="1517" y="953"/>
                  </a:lnTo>
                  <a:lnTo>
                    <a:pt x="1515" y="949"/>
                  </a:lnTo>
                  <a:lnTo>
                    <a:pt x="1514" y="947"/>
                  </a:lnTo>
                  <a:lnTo>
                    <a:pt x="1512" y="943"/>
                  </a:lnTo>
                  <a:lnTo>
                    <a:pt x="1511" y="939"/>
                  </a:lnTo>
                  <a:lnTo>
                    <a:pt x="1510" y="937"/>
                  </a:lnTo>
                  <a:lnTo>
                    <a:pt x="1505" y="934"/>
                  </a:lnTo>
                  <a:lnTo>
                    <a:pt x="1499" y="936"/>
                  </a:lnTo>
                  <a:lnTo>
                    <a:pt x="1491" y="939"/>
                  </a:lnTo>
                  <a:lnTo>
                    <a:pt x="1485" y="942"/>
                  </a:lnTo>
                  <a:lnTo>
                    <a:pt x="1480" y="943"/>
                  </a:lnTo>
                  <a:lnTo>
                    <a:pt x="1476" y="943"/>
                  </a:lnTo>
                  <a:lnTo>
                    <a:pt x="1472" y="943"/>
                  </a:lnTo>
                  <a:lnTo>
                    <a:pt x="1470" y="942"/>
                  </a:lnTo>
                  <a:lnTo>
                    <a:pt x="1469" y="939"/>
                  </a:lnTo>
                  <a:lnTo>
                    <a:pt x="1466" y="937"/>
                  </a:lnTo>
                  <a:lnTo>
                    <a:pt x="1464" y="936"/>
                  </a:lnTo>
                  <a:lnTo>
                    <a:pt x="1461" y="934"/>
                  </a:lnTo>
                  <a:lnTo>
                    <a:pt x="1459" y="933"/>
                  </a:lnTo>
                  <a:lnTo>
                    <a:pt x="1455" y="932"/>
                  </a:lnTo>
                  <a:lnTo>
                    <a:pt x="1453" y="931"/>
                  </a:lnTo>
                  <a:lnTo>
                    <a:pt x="1450" y="928"/>
                  </a:lnTo>
                  <a:lnTo>
                    <a:pt x="1449" y="924"/>
                  </a:lnTo>
                  <a:lnTo>
                    <a:pt x="1448" y="922"/>
                  </a:lnTo>
                  <a:lnTo>
                    <a:pt x="1446" y="919"/>
                  </a:lnTo>
                  <a:lnTo>
                    <a:pt x="1445" y="916"/>
                  </a:lnTo>
                  <a:lnTo>
                    <a:pt x="1445" y="915"/>
                  </a:lnTo>
                  <a:lnTo>
                    <a:pt x="1444" y="913"/>
                  </a:lnTo>
                  <a:lnTo>
                    <a:pt x="1441" y="912"/>
                  </a:lnTo>
                  <a:lnTo>
                    <a:pt x="1439" y="911"/>
                  </a:lnTo>
                  <a:lnTo>
                    <a:pt x="1438" y="908"/>
                  </a:lnTo>
                  <a:lnTo>
                    <a:pt x="1436" y="905"/>
                  </a:lnTo>
                  <a:lnTo>
                    <a:pt x="1438" y="901"/>
                  </a:lnTo>
                  <a:lnTo>
                    <a:pt x="1440" y="898"/>
                  </a:lnTo>
                  <a:lnTo>
                    <a:pt x="1445" y="897"/>
                  </a:lnTo>
                  <a:lnTo>
                    <a:pt x="1450" y="896"/>
                  </a:lnTo>
                  <a:lnTo>
                    <a:pt x="1455" y="895"/>
                  </a:lnTo>
                  <a:lnTo>
                    <a:pt x="1462" y="896"/>
                  </a:lnTo>
                  <a:lnTo>
                    <a:pt x="1469" y="896"/>
                  </a:lnTo>
                  <a:lnTo>
                    <a:pt x="1476" y="895"/>
                  </a:lnTo>
                  <a:lnTo>
                    <a:pt x="1480" y="895"/>
                  </a:lnTo>
                  <a:lnTo>
                    <a:pt x="1482" y="895"/>
                  </a:lnTo>
                  <a:lnTo>
                    <a:pt x="1485" y="895"/>
                  </a:lnTo>
                  <a:lnTo>
                    <a:pt x="1487" y="895"/>
                  </a:lnTo>
                  <a:lnTo>
                    <a:pt x="1490" y="895"/>
                  </a:lnTo>
                  <a:lnTo>
                    <a:pt x="1494" y="897"/>
                  </a:lnTo>
                  <a:lnTo>
                    <a:pt x="1497" y="900"/>
                  </a:lnTo>
                  <a:lnTo>
                    <a:pt x="1499" y="902"/>
                  </a:lnTo>
                  <a:lnTo>
                    <a:pt x="1500" y="905"/>
                  </a:lnTo>
                  <a:lnTo>
                    <a:pt x="1500" y="907"/>
                  </a:lnTo>
                  <a:lnTo>
                    <a:pt x="1500" y="911"/>
                  </a:lnTo>
                  <a:lnTo>
                    <a:pt x="1500" y="913"/>
                  </a:lnTo>
                  <a:lnTo>
                    <a:pt x="1500" y="916"/>
                  </a:lnTo>
                  <a:lnTo>
                    <a:pt x="1500" y="916"/>
                  </a:lnTo>
                  <a:lnTo>
                    <a:pt x="1501" y="917"/>
                  </a:lnTo>
                  <a:lnTo>
                    <a:pt x="1504" y="917"/>
                  </a:lnTo>
                  <a:lnTo>
                    <a:pt x="1505" y="917"/>
                  </a:lnTo>
                  <a:lnTo>
                    <a:pt x="1507" y="917"/>
                  </a:lnTo>
                  <a:lnTo>
                    <a:pt x="1509" y="916"/>
                  </a:lnTo>
                  <a:lnTo>
                    <a:pt x="1510" y="916"/>
                  </a:lnTo>
                  <a:lnTo>
                    <a:pt x="1522" y="913"/>
                  </a:lnTo>
                  <a:lnTo>
                    <a:pt x="1531" y="911"/>
                  </a:lnTo>
                  <a:lnTo>
                    <a:pt x="1538" y="908"/>
                  </a:lnTo>
                  <a:lnTo>
                    <a:pt x="1545" y="906"/>
                  </a:lnTo>
                  <a:lnTo>
                    <a:pt x="1552" y="906"/>
                  </a:lnTo>
                  <a:lnTo>
                    <a:pt x="1556" y="906"/>
                  </a:lnTo>
                  <a:lnTo>
                    <a:pt x="1558" y="907"/>
                  </a:lnTo>
                  <a:lnTo>
                    <a:pt x="1561" y="910"/>
                  </a:lnTo>
                  <a:lnTo>
                    <a:pt x="1562" y="911"/>
                  </a:lnTo>
                  <a:lnTo>
                    <a:pt x="1566" y="912"/>
                  </a:lnTo>
                  <a:lnTo>
                    <a:pt x="1568" y="912"/>
                  </a:lnTo>
                  <a:lnTo>
                    <a:pt x="1571" y="912"/>
                  </a:lnTo>
                  <a:lnTo>
                    <a:pt x="1573" y="911"/>
                  </a:lnTo>
                  <a:lnTo>
                    <a:pt x="1576" y="910"/>
                  </a:lnTo>
                  <a:lnTo>
                    <a:pt x="1578" y="908"/>
                  </a:lnTo>
                  <a:lnTo>
                    <a:pt x="1580" y="906"/>
                  </a:lnTo>
                  <a:lnTo>
                    <a:pt x="1580" y="903"/>
                  </a:lnTo>
                  <a:lnTo>
                    <a:pt x="1580" y="901"/>
                  </a:lnTo>
                  <a:lnTo>
                    <a:pt x="1581" y="898"/>
                  </a:lnTo>
                  <a:lnTo>
                    <a:pt x="1583" y="895"/>
                  </a:lnTo>
                  <a:lnTo>
                    <a:pt x="1585" y="895"/>
                  </a:lnTo>
                  <a:lnTo>
                    <a:pt x="1587" y="893"/>
                  </a:lnTo>
                  <a:lnTo>
                    <a:pt x="1590" y="892"/>
                  </a:lnTo>
                  <a:lnTo>
                    <a:pt x="1592" y="891"/>
                  </a:lnTo>
                  <a:lnTo>
                    <a:pt x="1595" y="890"/>
                  </a:lnTo>
                  <a:lnTo>
                    <a:pt x="1596" y="887"/>
                  </a:lnTo>
                  <a:lnTo>
                    <a:pt x="1598" y="886"/>
                  </a:lnTo>
                  <a:lnTo>
                    <a:pt x="1600" y="883"/>
                  </a:lnTo>
                  <a:lnTo>
                    <a:pt x="1601" y="881"/>
                  </a:lnTo>
                  <a:lnTo>
                    <a:pt x="1605" y="880"/>
                  </a:lnTo>
                  <a:lnTo>
                    <a:pt x="1608" y="877"/>
                  </a:lnTo>
                  <a:lnTo>
                    <a:pt x="1612" y="875"/>
                  </a:lnTo>
                  <a:lnTo>
                    <a:pt x="1614" y="872"/>
                  </a:lnTo>
                  <a:lnTo>
                    <a:pt x="1616" y="870"/>
                  </a:lnTo>
                  <a:lnTo>
                    <a:pt x="1616" y="867"/>
                  </a:lnTo>
                  <a:lnTo>
                    <a:pt x="1614" y="865"/>
                  </a:lnTo>
                  <a:lnTo>
                    <a:pt x="1612" y="861"/>
                  </a:lnTo>
                  <a:lnTo>
                    <a:pt x="1609" y="859"/>
                  </a:lnTo>
                  <a:lnTo>
                    <a:pt x="1607" y="857"/>
                  </a:lnTo>
                  <a:lnTo>
                    <a:pt x="1606" y="855"/>
                  </a:lnTo>
                  <a:lnTo>
                    <a:pt x="1603" y="852"/>
                  </a:lnTo>
                  <a:lnTo>
                    <a:pt x="1602" y="851"/>
                  </a:lnTo>
                  <a:lnTo>
                    <a:pt x="1602" y="849"/>
                  </a:lnTo>
                  <a:lnTo>
                    <a:pt x="1603" y="846"/>
                  </a:lnTo>
                  <a:lnTo>
                    <a:pt x="1607" y="842"/>
                  </a:lnTo>
                  <a:lnTo>
                    <a:pt x="1618" y="837"/>
                  </a:lnTo>
                  <a:lnTo>
                    <a:pt x="1631" y="835"/>
                  </a:lnTo>
                  <a:lnTo>
                    <a:pt x="1643" y="837"/>
                  </a:lnTo>
                  <a:lnTo>
                    <a:pt x="1647" y="841"/>
                  </a:lnTo>
                  <a:lnTo>
                    <a:pt x="1651" y="845"/>
                  </a:lnTo>
                  <a:lnTo>
                    <a:pt x="1653" y="849"/>
                  </a:lnTo>
                  <a:lnTo>
                    <a:pt x="1656" y="852"/>
                  </a:lnTo>
                  <a:lnTo>
                    <a:pt x="1659" y="856"/>
                  </a:lnTo>
                  <a:lnTo>
                    <a:pt x="1664" y="864"/>
                  </a:lnTo>
                  <a:lnTo>
                    <a:pt x="1674" y="867"/>
                  </a:lnTo>
                  <a:lnTo>
                    <a:pt x="1688" y="866"/>
                  </a:lnTo>
                  <a:lnTo>
                    <a:pt x="1689" y="865"/>
                  </a:lnTo>
                  <a:lnTo>
                    <a:pt x="1690" y="864"/>
                  </a:lnTo>
                  <a:lnTo>
                    <a:pt x="1693" y="862"/>
                  </a:lnTo>
                  <a:lnTo>
                    <a:pt x="1695" y="861"/>
                  </a:lnTo>
                  <a:lnTo>
                    <a:pt x="1697" y="859"/>
                  </a:lnTo>
                  <a:lnTo>
                    <a:pt x="1698" y="857"/>
                  </a:lnTo>
                  <a:lnTo>
                    <a:pt x="1699" y="856"/>
                  </a:lnTo>
                  <a:lnTo>
                    <a:pt x="1698" y="855"/>
                  </a:lnTo>
                  <a:lnTo>
                    <a:pt x="1695" y="854"/>
                  </a:lnTo>
                  <a:lnTo>
                    <a:pt x="1689" y="854"/>
                  </a:lnTo>
                  <a:lnTo>
                    <a:pt x="1685" y="852"/>
                  </a:lnTo>
                  <a:lnTo>
                    <a:pt x="1682" y="852"/>
                  </a:lnTo>
                  <a:lnTo>
                    <a:pt x="1679" y="851"/>
                  </a:lnTo>
                  <a:lnTo>
                    <a:pt x="1677" y="849"/>
                  </a:lnTo>
                  <a:lnTo>
                    <a:pt x="1674" y="846"/>
                  </a:lnTo>
                  <a:lnTo>
                    <a:pt x="1672" y="844"/>
                  </a:lnTo>
                  <a:lnTo>
                    <a:pt x="1669" y="842"/>
                  </a:lnTo>
                  <a:lnTo>
                    <a:pt x="1667" y="840"/>
                  </a:lnTo>
                  <a:lnTo>
                    <a:pt x="1664" y="835"/>
                  </a:lnTo>
                  <a:lnTo>
                    <a:pt x="1668" y="830"/>
                  </a:lnTo>
                  <a:lnTo>
                    <a:pt x="1673" y="825"/>
                  </a:lnTo>
                  <a:lnTo>
                    <a:pt x="1677" y="819"/>
                  </a:lnTo>
                  <a:lnTo>
                    <a:pt x="1678" y="816"/>
                  </a:lnTo>
                  <a:lnTo>
                    <a:pt x="1677" y="815"/>
                  </a:lnTo>
                  <a:lnTo>
                    <a:pt x="1676" y="814"/>
                  </a:lnTo>
                  <a:lnTo>
                    <a:pt x="1674" y="814"/>
                  </a:lnTo>
                  <a:lnTo>
                    <a:pt x="1672" y="814"/>
                  </a:lnTo>
                  <a:lnTo>
                    <a:pt x="1669" y="814"/>
                  </a:lnTo>
                  <a:lnTo>
                    <a:pt x="1666" y="814"/>
                  </a:lnTo>
                  <a:lnTo>
                    <a:pt x="1662" y="814"/>
                  </a:lnTo>
                  <a:lnTo>
                    <a:pt x="1659" y="815"/>
                  </a:lnTo>
                  <a:lnTo>
                    <a:pt x="1657" y="815"/>
                  </a:lnTo>
                  <a:lnTo>
                    <a:pt x="1656" y="815"/>
                  </a:lnTo>
                  <a:lnTo>
                    <a:pt x="1653" y="814"/>
                  </a:lnTo>
                  <a:lnTo>
                    <a:pt x="1651" y="814"/>
                  </a:lnTo>
                  <a:lnTo>
                    <a:pt x="1649" y="814"/>
                  </a:lnTo>
                  <a:lnTo>
                    <a:pt x="1648" y="814"/>
                  </a:lnTo>
                  <a:lnTo>
                    <a:pt x="1646" y="814"/>
                  </a:lnTo>
                  <a:lnTo>
                    <a:pt x="1644" y="815"/>
                  </a:lnTo>
                  <a:lnTo>
                    <a:pt x="1642" y="816"/>
                  </a:lnTo>
                  <a:lnTo>
                    <a:pt x="1641" y="816"/>
                  </a:lnTo>
                  <a:lnTo>
                    <a:pt x="1636" y="816"/>
                  </a:lnTo>
                  <a:lnTo>
                    <a:pt x="1631" y="815"/>
                  </a:lnTo>
                  <a:lnTo>
                    <a:pt x="1627" y="813"/>
                  </a:lnTo>
                  <a:lnTo>
                    <a:pt x="1624" y="809"/>
                  </a:lnTo>
                  <a:lnTo>
                    <a:pt x="1624" y="806"/>
                  </a:lnTo>
                  <a:lnTo>
                    <a:pt x="1624" y="804"/>
                  </a:lnTo>
                  <a:lnTo>
                    <a:pt x="1624" y="801"/>
                  </a:lnTo>
                  <a:lnTo>
                    <a:pt x="1624" y="799"/>
                  </a:lnTo>
                  <a:lnTo>
                    <a:pt x="1624" y="795"/>
                  </a:lnTo>
                  <a:lnTo>
                    <a:pt x="1626" y="794"/>
                  </a:lnTo>
                  <a:lnTo>
                    <a:pt x="1626" y="791"/>
                  </a:lnTo>
                  <a:lnTo>
                    <a:pt x="1624" y="789"/>
                  </a:lnTo>
                  <a:lnTo>
                    <a:pt x="1624" y="786"/>
                  </a:lnTo>
                  <a:lnTo>
                    <a:pt x="1624" y="785"/>
                  </a:lnTo>
                  <a:lnTo>
                    <a:pt x="1626" y="784"/>
                  </a:lnTo>
                  <a:lnTo>
                    <a:pt x="1628" y="783"/>
                  </a:lnTo>
                  <a:lnTo>
                    <a:pt x="1631" y="783"/>
                  </a:lnTo>
                  <a:lnTo>
                    <a:pt x="1634" y="783"/>
                  </a:lnTo>
                  <a:lnTo>
                    <a:pt x="1638" y="783"/>
                  </a:lnTo>
                  <a:lnTo>
                    <a:pt x="1641" y="783"/>
                  </a:lnTo>
                  <a:lnTo>
                    <a:pt x="1642" y="780"/>
                  </a:lnTo>
                  <a:lnTo>
                    <a:pt x="1642" y="779"/>
                  </a:lnTo>
                  <a:lnTo>
                    <a:pt x="1642" y="776"/>
                  </a:lnTo>
                  <a:lnTo>
                    <a:pt x="1642" y="775"/>
                  </a:lnTo>
                  <a:lnTo>
                    <a:pt x="1642" y="773"/>
                  </a:lnTo>
                  <a:lnTo>
                    <a:pt x="1642" y="771"/>
                  </a:lnTo>
                  <a:lnTo>
                    <a:pt x="1643" y="769"/>
                  </a:lnTo>
                  <a:lnTo>
                    <a:pt x="1646" y="768"/>
                  </a:lnTo>
                  <a:lnTo>
                    <a:pt x="1648" y="768"/>
                  </a:lnTo>
                  <a:lnTo>
                    <a:pt x="1652" y="768"/>
                  </a:lnTo>
                  <a:lnTo>
                    <a:pt x="1654" y="768"/>
                  </a:lnTo>
                  <a:lnTo>
                    <a:pt x="1657" y="769"/>
                  </a:lnTo>
                  <a:lnTo>
                    <a:pt x="1659" y="771"/>
                  </a:lnTo>
                  <a:lnTo>
                    <a:pt x="1662" y="774"/>
                  </a:lnTo>
                  <a:lnTo>
                    <a:pt x="1664" y="775"/>
                  </a:lnTo>
                  <a:lnTo>
                    <a:pt x="1676" y="776"/>
                  </a:lnTo>
                  <a:lnTo>
                    <a:pt x="1685" y="778"/>
                  </a:lnTo>
                  <a:lnTo>
                    <a:pt x="1698" y="779"/>
                  </a:lnTo>
                  <a:lnTo>
                    <a:pt x="1710" y="780"/>
                  </a:lnTo>
                  <a:lnTo>
                    <a:pt x="1714" y="779"/>
                  </a:lnTo>
                  <a:lnTo>
                    <a:pt x="1715" y="776"/>
                  </a:lnTo>
                  <a:lnTo>
                    <a:pt x="1715" y="775"/>
                  </a:lnTo>
                  <a:lnTo>
                    <a:pt x="1714" y="773"/>
                  </a:lnTo>
                  <a:lnTo>
                    <a:pt x="1712" y="771"/>
                  </a:lnTo>
                  <a:lnTo>
                    <a:pt x="1708" y="769"/>
                  </a:lnTo>
                  <a:lnTo>
                    <a:pt x="1699" y="768"/>
                  </a:lnTo>
                  <a:lnTo>
                    <a:pt x="1688" y="769"/>
                  </a:lnTo>
                  <a:lnTo>
                    <a:pt x="1677" y="769"/>
                  </a:lnTo>
                  <a:lnTo>
                    <a:pt x="1677" y="769"/>
                  </a:lnTo>
                  <a:lnTo>
                    <a:pt x="1676" y="770"/>
                  </a:lnTo>
                  <a:lnTo>
                    <a:pt x="1673" y="770"/>
                  </a:lnTo>
                  <a:lnTo>
                    <a:pt x="1672" y="770"/>
                  </a:lnTo>
                  <a:lnTo>
                    <a:pt x="1669" y="770"/>
                  </a:lnTo>
                  <a:lnTo>
                    <a:pt x="1669" y="770"/>
                  </a:lnTo>
                  <a:lnTo>
                    <a:pt x="1669" y="769"/>
                  </a:lnTo>
                  <a:lnTo>
                    <a:pt x="1671" y="765"/>
                  </a:lnTo>
                  <a:lnTo>
                    <a:pt x="1672" y="763"/>
                  </a:lnTo>
                  <a:lnTo>
                    <a:pt x="1672" y="760"/>
                  </a:lnTo>
                  <a:lnTo>
                    <a:pt x="1672" y="757"/>
                  </a:lnTo>
                  <a:lnTo>
                    <a:pt x="1668" y="757"/>
                  </a:lnTo>
                  <a:lnTo>
                    <a:pt x="1666" y="758"/>
                  </a:lnTo>
                  <a:lnTo>
                    <a:pt x="1663" y="759"/>
                  </a:lnTo>
                  <a:lnTo>
                    <a:pt x="1662" y="762"/>
                  </a:lnTo>
                  <a:lnTo>
                    <a:pt x="1659" y="763"/>
                  </a:lnTo>
                  <a:lnTo>
                    <a:pt x="1657" y="763"/>
                  </a:lnTo>
                  <a:lnTo>
                    <a:pt x="1654" y="763"/>
                  </a:lnTo>
                  <a:lnTo>
                    <a:pt x="1652" y="762"/>
                  </a:lnTo>
                  <a:lnTo>
                    <a:pt x="1648" y="762"/>
                  </a:lnTo>
                  <a:lnTo>
                    <a:pt x="1646" y="762"/>
                  </a:lnTo>
                  <a:lnTo>
                    <a:pt x="1642" y="764"/>
                  </a:lnTo>
                  <a:lnTo>
                    <a:pt x="1638" y="767"/>
                  </a:lnTo>
                  <a:lnTo>
                    <a:pt x="1637" y="769"/>
                  </a:lnTo>
                  <a:lnTo>
                    <a:pt x="1634" y="771"/>
                  </a:lnTo>
                  <a:lnTo>
                    <a:pt x="1634" y="775"/>
                  </a:lnTo>
                  <a:lnTo>
                    <a:pt x="1633" y="778"/>
                  </a:lnTo>
                  <a:lnTo>
                    <a:pt x="1631" y="775"/>
                  </a:lnTo>
                  <a:lnTo>
                    <a:pt x="1629" y="774"/>
                  </a:lnTo>
                  <a:lnTo>
                    <a:pt x="1629" y="771"/>
                  </a:lnTo>
                  <a:lnTo>
                    <a:pt x="1628" y="770"/>
                  </a:lnTo>
                  <a:lnTo>
                    <a:pt x="1627" y="768"/>
                  </a:lnTo>
                  <a:lnTo>
                    <a:pt x="1624" y="767"/>
                  </a:lnTo>
                  <a:lnTo>
                    <a:pt x="1621" y="768"/>
                  </a:lnTo>
                  <a:lnTo>
                    <a:pt x="1619" y="773"/>
                  </a:lnTo>
                  <a:lnTo>
                    <a:pt x="1618" y="779"/>
                  </a:lnTo>
                  <a:lnTo>
                    <a:pt x="1617" y="784"/>
                  </a:lnTo>
                  <a:lnTo>
                    <a:pt x="1617" y="788"/>
                  </a:lnTo>
                  <a:lnTo>
                    <a:pt x="1618" y="789"/>
                  </a:lnTo>
                  <a:lnTo>
                    <a:pt x="1618" y="791"/>
                  </a:lnTo>
                  <a:lnTo>
                    <a:pt x="1618" y="794"/>
                  </a:lnTo>
                  <a:lnTo>
                    <a:pt x="1618" y="796"/>
                  </a:lnTo>
                  <a:lnTo>
                    <a:pt x="1617" y="799"/>
                  </a:lnTo>
                  <a:lnTo>
                    <a:pt x="1614" y="801"/>
                  </a:lnTo>
                  <a:lnTo>
                    <a:pt x="1612" y="803"/>
                  </a:lnTo>
                  <a:lnTo>
                    <a:pt x="1609" y="806"/>
                  </a:lnTo>
                  <a:lnTo>
                    <a:pt x="1606" y="808"/>
                  </a:lnTo>
                  <a:lnTo>
                    <a:pt x="1602" y="809"/>
                  </a:lnTo>
                  <a:lnTo>
                    <a:pt x="1600" y="809"/>
                  </a:lnTo>
                  <a:lnTo>
                    <a:pt x="1597" y="809"/>
                  </a:lnTo>
                  <a:lnTo>
                    <a:pt x="1596" y="808"/>
                  </a:lnTo>
                  <a:lnTo>
                    <a:pt x="1595" y="806"/>
                  </a:lnTo>
                  <a:lnTo>
                    <a:pt x="1595" y="804"/>
                  </a:lnTo>
                  <a:lnTo>
                    <a:pt x="1593" y="803"/>
                  </a:lnTo>
                  <a:lnTo>
                    <a:pt x="1591" y="801"/>
                  </a:lnTo>
                  <a:lnTo>
                    <a:pt x="1588" y="801"/>
                  </a:lnTo>
                  <a:lnTo>
                    <a:pt x="1588" y="803"/>
                  </a:lnTo>
                  <a:lnTo>
                    <a:pt x="1588" y="804"/>
                  </a:lnTo>
                  <a:lnTo>
                    <a:pt x="1588" y="806"/>
                  </a:lnTo>
                  <a:lnTo>
                    <a:pt x="1590" y="808"/>
                  </a:lnTo>
                  <a:lnTo>
                    <a:pt x="1590" y="810"/>
                  </a:lnTo>
                  <a:lnTo>
                    <a:pt x="1588" y="811"/>
                  </a:lnTo>
                  <a:lnTo>
                    <a:pt x="1585" y="813"/>
                  </a:lnTo>
                  <a:lnTo>
                    <a:pt x="1582" y="811"/>
                  </a:lnTo>
                  <a:lnTo>
                    <a:pt x="1578" y="810"/>
                  </a:lnTo>
                  <a:lnTo>
                    <a:pt x="1576" y="809"/>
                  </a:lnTo>
                  <a:lnTo>
                    <a:pt x="1575" y="808"/>
                  </a:lnTo>
                  <a:lnTo>
                    <a:pt x="1573" y="806"/>
                  </a:lnTo>
                  <a:lnTo>
                    <a:pt x="1572" y="805"/>
                  </a:lnTo>
                  <a:lnTo>
                    <a:pt x="1571" y="805"/>
                  </a:lnTo>
                  <a:lnTo>
                    <a:pt x="1570" y="806"/>
                  </a:lnTo>
                  <a:lnTo>
                    <a:pt x="1568" y="808"/>
                  </a:lnTo>
                  <a:lnTo>
                    <a:pt x="1568" y="810"/>
                  </a:lnTo>
                  <a:lnTo>
                    <a:pt x="1567" y="811"/>
                  </a:lnTo>
                  <a:lnTo>
                    <a:pt x="1566" y="814"/>
                  </a:lnTo>
                  <a:lnTo>
                    <a:pt x="1565" y="816"/>
                  </a:lnTo>
                  <a:lnTo>
                    <a:pt x="1562" y="818"/>
                  </a:lnTo>
                  <a:lnTo>
                    <a:pt x="1558" y="819"/>
                  </a:lnTo>
                  <a:lnTo>
                    <a:pt x="1555" y="819"/>
                  </a:lnTo>
                  <a:lnTo>
                    <a:pt x="1548" y="819"/>
                  </a:lnTo>
                  <a:lnTo>
                    <a:pt x="1540" y="819"/>
                  </a:lnTo>
                  <a:lnTo>
                    <a:pt x="1531" y="818"/>
                  </a:lnTo>
                  <a:lnTo>
                    <a:pt x="1524" y="816"/>
                  </a:lnTo>
                  <a:lnTo>
                    <a:pt x="1520" y="813"/>
                  </a:lnTo>
                  <a:lnTo>
                    <a:pt x="1519" y="809"/>
                  </a:lnTo>
                  <a:lnTo>
                    <a:pt x="1520" y="806"/>
                  </a:lnTo>
                  <a:lnTo>
                    <a:pt x="1522" y="805"/>
                  </a:lnTo>
                  <a:lnTo>
                    <a:pt x="1526" y="804"/>
                  </a:lnTo>
                  <a:lnTo>
                    <a:pt x="1530" y="801"/>
                  </a:lnTo>
                  <a:lnTo>
                    <a:pt x="1532" y="800"/>
                  </a:lnTo>
                  <a:lnTo>
                    <a:pt x="1535" y="798"/>
                  </a:lnTo>
                  <a:lnTo>
                    <a:pt x="1536" y="795"/>
                  </a:lnTo>
                  <a:lnTo>
                    <a:pt x="1536" y="793"/>
                  </a:lnTo>
                  <a:lnTo>
                    <a:pt x="1535" y="793"/>
                  </a:lnTo>
                  <a:lnTo>
                    <a:pt x="1533" y="794"/>
                  </a:lnTo>
                  <a:lnTo>
                    <a:pt x="1532" y="795"/>
                  </a:lnTo>
                  <a:lnTo>
                    <a:pt x="1531" y="795"/>
                  </a:lnTo>
                  <a:lnTo>
                    <a:pt x="1529" y="795"/>
                  </a:lnTo>
                  <a:lnTo>
                    <a:pt x="1527" y="795"/>
                  </a:lnTo>
                  <a:lnTo>
                    <a:pt x="1526" y="795"/>
                  </a:lnTo>
                  <a:lnTo>
                    <a:pt x="1525" y="794"/>
                  </a:lnTo>
                  <a:lnTo>
                    <a:pt x="1524" y="793"/>
                  </a:lnTo>
                  <a:lnTo>
                    <a:pt x="1510" y="793"/>
                  </a:lnTo>
                  <a:lnTo>
                    <a:pt x="1509" y="791"/>
                  </a:lnTo>
                  <a:lnTo>
                    <a:pt x="1509" y="789"/>
                  </a:lnTo>
                  <a:lnTo>
                    <a:pt x="1510" y="786"/>
                  </a:lnTo>
                  <a:lnTo>
                    <a:pt x="1511" y="785"/>
                  </a:lnTo>
                  <a:lnTo>
                    <a:pt x="1512" y="783"/>
                  </a:lnTo>
                  <a:lnTo>
                    <a:pt x="1514" y="780"/>
                  </a:lnTo>
                  <a:lnTo>
                    <a:pt x="1515" y="779"/>
                  </a:lnTo>
                  <a:lnTo>
                    <a:pt x="1515" y="776"/>
                  </a:lnTo>
                  <a:lnTo>
                    <a:pt x="1514" y="775"/>
                  </a:lnTo>
                  <a:lnTo>
                    <a:pt x="1510" y="774"/>
                  </a:lnTo>
                  <a:lnTo>
                    <a:pt x="1509" y="773"/>
                  </a:lnTo>
                  <a:lnTo>
                    <a:pt x="1507" y="770"/>
                  </a:lnTo>
                  <a:lnTo>
                    <a:pt x="1509" y="769"/>
                  </a:lnTo>
                  <a:lnTo>
                    <a:pt x="1510" y="768"/>
                  </a:lnTo>
                  <a:lnTo>
                    <a:pt x="1511" y="765"/>
                  </a:lnTo>
                  <a:lnTo>
                    <a:pt x="1514" y="764"/>
                  </a:lnTo>
                  <a:lnTo>
                    <a:pt x="1516" y="762"/>
                  </a:lnTo>
                  <a:lnTo>
                    <a:pt x="1522" y="757"/>
                  </a:lnTo>
                  <a:lnTo>
                    <a:pt x="1530" y="754"/>
                  </a:lnTo>
                  <a:lnTo>
                    <a:pt x="1538" y="754"/>
                  </a:lnTo>
                  <a:lnTo>
                    <a:pt x="1543" y="753"/>
                  </a:lnTo>
                  <a:lnTo>
                    <a:pt x="1547" y="752"/>
                  </a:lnTo>
                  <a:lnTo>
                    <a:pt x="1548" y="750"/>
                  </a:lnTo>
                  <a:lnTo>
                    <a:pt x="1550" y="749"/>
                  </a:lnTo>
                  <a:lnTo>
                    <a:pt x="1548" y="747"/>
                  </a:lnTo>
                  <a:lnTo>
                    <a:pt x="1547" y="745"/>
                  </a:lnTo>
                  <a:lnTo>
                    <a:pt x="1546" y="744"/>
                  </a:lnTo>
                  <a:lnTo>
                    <a:pt x="1543" y="743"/>
                  </a:lnTo>
                  <a:lnTo>
                    <a:pt x="1541" y="742"/>
                  </a:lnTo>
                  <a:lnTo>
                    <a:pt x="1538" y="740"/>
                  </a:lnTo>
                  <a:lnTo>
                    <a:pt x="1530" y="738"/>
                  </a:lnTo>
                  <a:lnTo>
                    <a:pt x="1522" y="739"/>
                  </a:lnTo>
                  <a:lnTo>
                    <a:pt x="1514" y="742"/>
                  </a:lnTo>
                  <a:lnTo>
                    <a:pt x="1502" y="745"/>
                  </a:lnTo>
                  <a:lnTo>
                    <a:pt x="1487" y="745"/>
                  </a:lnTo>
                  <a:lnTo>
                    <a:pt x="1485" y="744"/>
                  </a:lnTo>
                  <a:lnTo>
                    <a:pt x="1484" y="744"/>
                  </a:lnTo>
                  <a:lnTo>
                    <a:pt x="1484" y="743"/>
                  </a:lnTo>
                  <a:lnTo>
                    <a:pt x="1484" y="742"/>
                  </a:lnTo>
                  <a:lnTo>
                    <a:pt x="1485" y="740"/>
                  </a:lnTo>
                  <a:lnTo>
                    <a:pt x="1486" y="739"/>
                  </a:lnTo>
                  <a:lnTo>
                    <a:pt x="1490" y="738"/>
                  </a:lnTo>
                  <a:lnTo>
                    <a:pt x="1492" y="738"/>
                  </a:lnTo>
                  <a:lnTo>
                    <a:pt x="1496" y="737"/>
                  </a:lnTo>
                  <a:lnTo>
                    <a:pt x="1500" y="735"/>
                  </a:lnTo>
                  <a:lnTo>
                    <a:pt x="1501" y="734"/>
                  </a:lnTo>
                  <a:lnTo>
                    <a:pt x="1504" y="732"/>
                  </a:lnTo>
                  <a:lnTo>
                    <a:pt x="1505" y="730"/>
                  </a:lnTo>
                  <a:lnTo>
                    <a:pt x="1506" y="729"/>
                  </a:lnTo>
                  <a:lnTo>
                    <a:pt x="1505" y="728"/>
                  </a:lnTo>
                  <a:lnTo>
                    <a:pt x="1502" y="728"/>
                  </a:lnTo>
                  <a:lnTo>
                    <a:pt x="1499" y="729"/>
                  </a:lnTo>
                  <a:lnTo>
                    <a:pt x="1496" y="729"/>
                  </a:lnTo>
                  <a:lnTo>
                    <a:pt x="1492" y="730"/>
                  </a:lnTo>
                  <a:lnTo>
                    <a:pt x="1490" y="730"/>
                  </a:lnTo>
                  <a:lnTo>
                    <a:pt x="1487" y="730"/>
                  </a:lnTo>
                  <a:lnTo>
                    <a:pt x="1484" y="729"/>
                  </a:lnTo>
                  <a:lnTo>
                    <a:pt x="1480" y="729"/>
                  </a:lnTo>
                  <a:lnTo>
                    <a:pt x="1477" y="728"/>
                  </a:lnTo>
                  <a:lnTo>
                    <a:pt x="1475" y="727"/>
                  </a:lnTo>
                  <a:lnTo>
                    <a:pt x="1474" y="724"/>
                  </a:lnTo>
                  <a:lnTo>
                    <a:pt x="1474" y="723"/>
                  </a:lnTo>
                  <a:lnTo>
                    <a:pt x="1474" y="721"/>
                  </a:lnTo>
                  <a:lnTo>
                    <a:pt x="1475" y="718"/>
                  </a:lnTo>
                  <a:lnTo>
                    <a:pt x="1477" y="717"/>
                  </a:lnTo>
                  <a:lnTo>
                    <a:pt x="1479" y="714"/>
                  </a:lnTo>
                  <a:lnTo>
                    <a:pt x="1479" y="712"/>
                  </a:lnTo>
                  <a:lnTo>
                    <a:pt x="1479" y="711"/>
                  </a:lnTo>
                  <a:lnTo>
                    <a:pt x="1479" y="708"/>
                  </a:lnTo>
                  <a:lnTo>
                    <a:pt x="1479" y="707"/>
                  </a:lnTo>
                  <a:lnTo>
                    <a:pt x="1480" y="704"/>
                  </a:lnTo>
                  <a:lnTo>
                    <a:pt x="1481" y="703"/>
                  </a:lnTo>
                  <a:lnTo>
                    <a:pt x="1485" y="701"/>
                  </a:lnTo>
                  <a:lnTo>
                    <a:pt x="1486" y="701"/>
                  </a:lnTo>
                  <a:lnTo>
                    <a:pt x="1489" y="701"/>
                  </a:lnTo>
                  <a:lnTo>
                    <a:pt x="1492" y="701"/>
                  </a:lnTo>
                  <a:lnTo>
                    <a:pt x="1495" y="701"/>
                  </a:lnTo>
                  <a:lnTo>
                    <a:pt x="1496" y="699"/>
                  </a:lnTo>
                  <a:lnTo>
                    <a:pt x="1497" y="698"/>
                  </a:lnTo>
                  <a:lnTo>
                    <a:pt x="1497" y="697"/>
                  </a:lnTo>
                  <a:lnTo>
                    <a:pt x="1497" y="696"/>
                  </a:lnTo>
                  <a:lnTo>
                    <a:pt x="1495" y="694"/>
                  </a:lnTo>
                  <a:lnTo>
                    <a:pt x="1494" y="694"/>
                  </a:lnTo>
                  <a:lnTo>
                    <a:pt x="1491" y="693"/>
                  </a:lnTo>
                  <a:lnTo>
                    <a:pt x="1490" y="693"/>
                  </a:lnTo>
                  <a:lnTo>
                    <a:pt x="1487" y="692"/>
                  </a:lnTo>
                  <a:lnTo>
                    <a:pt x="1486" y="691"/>
                  </a:lnTo>
                  <a:lnTo>
                    <a:pt x="1486" y="689"/>
                  </a:lnTo>
                  <a:lnTo>
                    <a:pt x="1486" y="688"/>
                  </a:lnTo>
                  <a:lnTo>
                    <a:pt x="1487" y="687"/>
                  </a:lnTo>
                  <a:lnTo>
                    <a:pt x="1487" y="684"/>
                  </a:lnTo>
                  <a:lnTo>
                    <a:pt x="1487" y="683"/>
                  </a:lnTo>
                  <a:lnTo>
                    <a:pt x="1486" y="682"/>
                  </a:lnTo>
                  <a:lnTo>
                    <a:pt x="1485" y="679"/>
                  </a:lnTo>
                  <a:lnTo>
                    <a:pt x="1485" y="678"/>
                  </a:lnTo>
                  <a:lnTo>
                    <a:pt x="1486" y="676"/>
                  </a:lnTo>
                  <a:lnTo>
                    <a:pt x="1487" y="674"/>
                  </a:lnTo>
                  <a:lnTo>
                    <a:pt x="1489" y="673"/>
                  </a:lnTo>
                  <a:lnTo>
                    <a:pt x="1492" y="672"/>
                  </a:lnTo>
                  <a:lnTo>
                    <a:pt x="1495" y="672"/>
                  </a:lnTo>
                  <a:lnTo>
                    <a:pt x="1497" y="673"/>
                  </a:lnTo>
                  <a:lnTo>
                    <a:pt x="1500" y="674"/>
                  </a:lnTo>
                  <a:lnTo>
                    <a:pt x="1502" y="674"/>
                  </a:lnTo>
                  <a:lnTo>
                    <a:pt x="1505" y="674"/>
                  </a:lnTo>
                  <a:lnTo>
                    <a:pt x="1506" y="674"/>
                  </a:lnTo>
                  <a:lnTo>
                    <a:pt x="1507" y="672"/>
                  </a:lnTo>
                  <a:lnTo>
                    <a:pt x="1509" y="671"/>
                  </a:lnTo>
                  <a:lnTo>
                    <a:pt x="1507" y="670"/>
                  </a:lnTo>
                  <a:lnTo>
                    <a:pt x="1506" y="668"/>
                  </a:lnTo>
                  <a:lnTo>
                    <a:pt x="1502" y="667"/>
                  </a:lnTo>
                  <a:lnTo>
                    <a:pt x="1500" y="667"/>
                  </a:lnTo>
                  <a:lnTo>
                    <a:pt x="1499" y="665"/>
                  </a:lnTo>
                  <a:lnTo>
                    <a:pt x="1497" y="662"/>
                  </a:lnTo>
                  <a:lnTo>
                    <a:pt x="1499" y="660"/>
                  </a:lnTo>
                  <a:lnTo>
                    <a:pt x="1500" y="656"/>
                  </a:lnTo>
                  <a:lnTo>
                    <a:pt x="1502" y="653"/>
                  </a:lnTo>
                  <a:lnTo>
                    <a:pt x="1506" y="651"/>
                  </a:lnTo>
                  <a:lnTo>
                    <a:pt x="1510" y="650"/>
                  </a:lnTo>
                  <a:lnTo>
                    <a:pt x="1514" y="648"/>
                  </a:lnTo>
                  <a:lnTo>
                    <a:pt x="1519" y="648"/>
                  </a:lnTo>
                  <a:lnTo>
                    <a:pt x="1521" y="650"/>
                  </a:lnTo>
                  <a:lnTo>
                    <a:pt x="1524" y="650"/>
                  </a:lnTo>
                  <a:lnTo>
                    <a:pt x="1525" y="648"/>
                  </a:lnTo>
                  <a:lnTo>
                    <a:pt x="1526" y="648"/>
                  </a:lnTo>
                  <a:lnTo>
                    <a:pt x="1526" y="647"/>
                  </a:lnTo>
                  <a:lnTo>
                    <a:pt x="1526" y="646"/>
                  </a:lnTo>
                  <a:lnTo>
                    <a:pt x="1526" y="645"/>
                  </a:lnTo>
                  <a:lnTo>
                    <a:pt x="1526" y="643"/>
                  </a:lnTo>
                  <a:lnTo>
                    <a:pt x="1529" y="642"/>
                  </a:lnTo>
                  <a:lnTo>
                    <a:pt x="1531" y="641"/>
                  </a:lnTo>
                  <a:lnTo>
                    <a:pt x="1533" y="641"/>
                  </a:lnTo>
                  <a:lnTo>
                    <a:pt x="1537" y="641"/>
                  </a:lnTo>
                  <a:lnTo>
                    <a:pt x="1538" y="641"/>
                  </a:lnTo>
                  <a:lnTo>
                    <a:pt x="1538" y="638"/>
                  </a:lnTo>
                  <a:lnTo>
                    <a:pt x="1535" y="637"/>
                  </a:lnTo>
                  <a:lnTo>
                    <a:pt x="1529" y="636"/>
                  </a:lnTo>
                  <a:lnTo>
                    <a:pt x="1521" y="636"/>
                  </a:lnTo>
                  <a:lnTo>
                    <a:pt x="1515" y="636"/>
                  </a:lnTo>
                  <a:lnTo>
                    <a:pt x="1510" y="636"/>
                  </a:lnTo>
                  <a:lnTo>
                    <a:pt x="1509" y="635"/>
                  </a:lnTo>
                  <a:lnTo>
                    <a:pt x="1507" y="635"/>
                  </a:lnTo>
                  <a:lnTo>
                    <a:pt x="1507" y="632"/>
                  </a:lnTo>
                  <a:lnTo>
                    <a:pt x="1509" y="631"/>
                  </a:lnTo>
                  <a:lnTo>
                    <a:pt x="1511" y="630"/>
                  </a:lnTo>
                  <a:lnTo>
                    <a:pt x="1514" y="627"/>
                  </a:lnTo>
                  <a:lnTo>
                    <a:pt x="1515" y="626"/>
                  </a:lnTo>
                  <a:lnTo>
                    <a:pt x="1519" y="626"/>
                  </a:lnTo>
                  <a:lnTo>
                    <a:pt x="1521" y="625"/>
                  </a:lnTo>
                  <a:lnTo>
                    <a:pt x="1525" y="625"/>
                  </a:lnTo>
                  <a:lnTo>
                    <a:pt x="1529" y="625"/>
                  </a:lnTo>
                  <a:lnTo>
                    <a:pt x="1540" y="623"/>
                  </a:lnTo>
                  <a:lnTo>
                    <a:pt x="1547" y="625"/>
                  </a:lnTo>
                  <a:lnTo>
                    <a:pt x="1555" y="627"/>
                  </a:lnTo>
                  <a:lnTo>
                    <a:pt x="1557" y="631"/>
                  </a:lnTo>
                  <a:lnTo>
                    <a:pt x="1558" y="633"/>
                  </a:lnTo>
                  <a:lnTo>
                    <a:pt x="1558" y="636"/>
                  </a:lnTo>
                  <a:lnTo>
                    <a:pt x="1558" y="640"/>
                  </a:lnTo>
                  <a:lnTo>
                    <a:pt x="1557" y="642"/>
                  </a:lnTo>
                  <a:lnTo>
                    <a:pt x="1557" y="646"/>
                  </a:lnTo>
                  <a:lnTo>
                    <a:pt x="1560" y="650"/>
                  </a:lnTo>
                  <a:lnTo>
                    <a:pt x="1562" y="652"/>
                  </a:lnTo>
                  <a:lnTo>
                    <a:pt x="1566" y="653"/>
                  </a:lnTo>
                  <a:lnTo>
                    <a:pt x="1568" y="656"/>
                  </a:lnTo>
                  <a:lnTo>
                    <a:pt x="1571" y="660"/>
                  </a:lnTo>
                  <a:lnTo>
                    <a:pt x="1571" y="661"/>
                  </a:lnTo>
                  <a:lnTo>
                    <a:pt x="1572" y="663"/>
                  </a:lnTo>
                  <a:lnTo>
                    <a:pt x="1573" y="666"/>
                  </a:lnTo>
                  <a:lnTo>
                    <a:pt x="1575" y="668"/>
                  </a:lnTo>
                  <a:lnTo>
                    <a:pt x="1576" y="671"/>
                  </a:lnTo>
                  <a:lnTo>
                    <a:pt x="1578" y="672"/>
                  </a:lnTo>
                  <a:lnTo>
                    <a:pt x="1581" y="672"/>
                  </a:lnTo>
                  <a:lnTo>
                    <a:pt x="1582" y="672"/>
                  </a:lnTo>
                  <a:lnTo>
                    <a:pt x="1585" y="672"/>
                  </a:lnTo>
                  <a:lnTo>
                    <a:pt x="1587" y="671"/>
                  </a:lnTo>
                  <a:lnTo>
                    <a:pt x="1590" y="671"/>
                  </a:lnTo>
                  <a:lnTo>
                    <a:pt x="1591" y="672"/>
                  </a:lnTo>
                  <a:lnTo>
                    <a:pt x="1602" y="672"/>
                  </a:lnTo>
                  <a:lnTo>
                    <a:pt x="1603" y="672"/>
                  </a:lnTo>
                  <a:lnTo>
                    <a:pt x="1605" y="673"/>
                  </a:lnTo>
                  <a:lnTo>
                    <a:pt x="1606" y="674"/>
                  </a:lnTo>
                  <a:lnTo>
                    <a:pt x="1607" y="676"/>
                  </a:lnTo>
                  <a:lnTo>
                    <a:pt x="1607" y="678"/>
                  </a:lnTo>
                  <a:lnTo>
                    <a:pt x="1607" y="681"/>
                  </a:lnTo>
                  <a:lnTo>
                    <a:pt x="1606" y="682"/>
                  </a:lnTo>
                  <a:lnTo>
                    <a:pt x="1605" y="683"/>
                  </a:lnTo>
                  <a:lnTo>
                    <a:pt x="1603" y="686"/>
                  </a:lnTo>
                  <a:lnTo>
                    <a:pt x="1602" y="688"/>
                  </a:lnTo>
                  <a:lnTo>
                    <a:pt x="1602" y="691"/>
                  </a:lnTo>
                  <a:lnTo>
                    <a:pt x="1602" y="693"/>
                  </a:lnTo>
                  <a:lnTo>
                    <a:pt x="1605" y="694"/>
                  </a:lnTo>
                  <a:lnTo>
                    <a:pt x="1607" y="697"/>
                  </a:lnTo>
                  <a:lnTo>
                    <a:pt x="1609" y="698"/>
                  </a:lnTo>
                  <a:lnTo>
                    <a:pt x="1612" y="701"/>
                  </a:lnTo>
                  <a:lnTo>
                    <a:pt x="1614" y="701"/>
                  </a:lnTo>
                  <a:lnTo>
                    <a:pt x="1617" y="701"/>
                  </a:lnTo>
                  <a:lnTo>
                    <a:pt x="1618" y="699"/>
                  </a:lnTo>
                  <a:lnTo>
                    <a:pt x="1618" y="698"/>
                  </a:lnTo>
                  <a:lnTo>
                    <a:pt x="1618" y="696"/>
                  </a:lnTo>
                  <a:lnTo>
                    <a:pt x="1617" y="693"/>
                  </a:lnTo>
                  <a:lnTo>
                    <a:pt x="1613" y="691"/>
                  </a:lnTo>
                  <a:lnTo>
                    <a:pt x="1612" y="688"/>
                  </a:lnTo>
                  <a:lnTo>
                    <a:pt x="1611" y="684"/>
                  </a:lnTo>
                  <a:lnTo>
                    <a:pt x="1612" y="681"/>
                  </a:lnTo>
                  <a:lnTo>
                    <a:pt x="1616" y="678"/>
                  </a:lnTo>
                  <a:lnTo>
                    <a:pt x="1619" y="677"/>
                  </a:lnTo>
                  <a:lnTo>
                    <a:pt x="1622" y="677"/>
                  </a:lnTo>
                  <a:lnTo>
                    <a:pt x="1626" y="678"/>
                  </a:lnTo>
                  <a:lnTo>
                    <a:pt x="1628" y="679"/>
                  </a:lnTo>
                  <a:lnTo>
                    <a:pt x="1629" y="682"/>
                  </a:lnTo>
                  <a:lnTo>
                    <a:pt x="1631" y="683"/>
                  </a:lnTo>
                  <a:lnTo>
                    <a:pt x="1631" y="687"/>
                  </a:lnTo>
                  <a:lnTo>
                    <a:pt x="1631" y="689"/>
                  </a:lnTo>
                  <a:lnTo>
                    <a:pt x="1631" y="692"/>
                  </a:lnTo>
                  <a:lnTo>
                    <a:pt x="1631" y="693"/>
                  </a:lnTo>
                  <a:lnTo>
                    <a:pt x="1628" y="696"/>
                  </a:lnTo>
                  <a:lnTo>
                    <a:pt x="1628" y="697"/>
                  </a:lnTo>
                  <a:lnTo>
                    <a:pt x="1629" y="698"/>
                  </a:lnTo>
                  <a:lnTo>
                    <a:pt x="1631" y="698"/>
                  </a:lnTo>
                  <a:lnTo>
                    <a:pt x="1632" y="699"/>
                  </a:lnTo>
                  <a:lnTo>
                    <a:pt x="1632" y="701"/>
                  </a:lnTo>
                  <a:lnTo>
                    <a:pt x="1633" y="701"/>
                  </a:lnTo>
                  <a:lnTo>
                    <a:pt x="1632" y="706"/>
                  </a:lnTo>
                  <a:lnTo>
                    <a:pt x="1632" y="712"/>
                  </a:lnTo>
                  <a:lnTo>
                    <a:pt x="1631" y="718"/>
                  </a:lnTo>
                  <a:lnTo>
                    <a:pt x="1632" y="723"/>
                  </a:lnTo>
                  <a:lnTo>
                    <a:pt x="1636" y="724"/>
                  </a:lnTo>
                  <a:lnTo>
                    <a:pt x="1644" y="725"/>
                  </a:lnTo>
                  <a:lnTo>
                    <a:pt x="1653" y="727"/>
                  </a:lnTo>
                  <a:lnTo>
                    <a:pt x="1662" y="728"/>
                  </a:lnTo>
                  <a:lnTo>
                    <a:pt x="1663" y="728"/>
                  </a:lnTo>
                  <a:lnTo>
                    <a:pt x="1664" y="729"/>
                  </a:lnTo>
                  <a:lnTo>
                    <a:pt x="1667" y="730"/>
                  </a:lnTo>
                  <a:lnTo>
                    <a:pt x="1668" y="730"/>
                  </a:lnTo>
                  <a:lnTo>
                    <a:pt x="1671" y="732"/>
                  </a:lnTo>
                  <a:lnTo>
                    <a:pt x="1672" y="732"/>
                  </a:lnTo>
                  <a:lnTo>
                    <a:pt x="1673" y="732"/>
                  </a:lnTo>
                  <a:lnTo>
                    <a:pt x="1674" y="732"/>
                  </a:lnTo>
                  <a:lnTo>
                    <a:pt x="1673" y="732"/>
                  </a:lnTo>
                  <a:lnTo>
                    <a:pt x="1672" y="730"/>
                  </a:lnTo>
                  <a:lnTo>
                    <a:pt x="1669" y="728"/>
                  </a:lnTo>
                  <a:lnTo>
                    <a:pt x="1667" y="727"/>
                  </a:lnTo>
                  <a:lnTo>
                    <a:pt x="1666" y="724"/>
                  </a:lnTo>
                  <a:lnTo>
                    <a:pt x="1664" y="722"/>
                  </a:lnTo>
                  <a:lnTo>
                    <a:pt x="1663" y="721"/>
                  </a:lnTo>
                  <a:lnTo>
                    <a:pt x="1661" y="718"/>
                  </a:lnTo>
                  <a:lnTo>
                    <a:pt x="1659" y="717"/>
                  </a:lnTo>
                  <a:lnTo>
                    <a:pt x="1657" y="714"/>
                  </a:lnTo>
                  <a:lnTo>
                    <a:pt x="1653" y="714"/>
                  </a:lnTo>
                  <a:lnTo>
                    <a:pt x="1649" y="713"/>
                  </a:lnTo>
                  <a:lnTo>
                    <a:pt x="1648" y="711"/>
                  </a:lnTo>
                  <a:lnTo>
                    <a:pt x="1646" y="708"/>
                  </a:lnTo>
                  <a:lnTo>
                    <a:pt x="1646" y="706"/>
                  </a:lnTo>
                  <a:lnTo>
                    <a:pt x="1646" y="703"/>
                  </a:lnTo>
                  <a:lnTo>
                    <a:pt x="1646" y="701"/>
                  </a:lnTo>
                  <a:lnTo>
                    <a:pt x="1646" y="698"/>
                  </a:lnTo>
                  <a:lnTo>
                    <a:pt x="1646" y="697"/>
                  </a:lnTo>
                  <a:lnTo>
                    <a:pt x="1646" y="696"/>
                  </a:lnTo>
                  <a:lnTo>
                    <a:pt x="1646" y="693"/>
                  </a:lnTo>
                  <a:lnTo>
                    <a:pt x="1646" y="691"/>
                  </a:lnTo>
                  <a:lnTo>
                    <a:pt x="1646" y="687"/>
                  </a:lnTo>
                  <a:lnTo>
                    <a:pt x="1647" y="686"/>
                  </a:lnTo>
                  <a:lnTo>
                    <a:pt x="1648" y="683"/>
                  </a:lnTo>
                  <a:lnTo>
                    <a:pt x="1651" y="683"/>
                  </a:lnTo>
                  <a:lnTo>
                    <a:pt x="1653" y="683"/>
                  </a:lnTo>
                  <a:lnTo>
                    <a:pt x="1667" y="683"/>
                  </a:lnTo>
                  <a:lnTo>
                    <a:pt x="1682" y="684"/>
                  </a:lnTo>
                  <a:lnTo>
                    <a:pt x="1695" y="688"/>
                  </a:lnTo>
                  <a:lnTo>
                    <a:pt x="1704" y="694"/>
                  </a:lnTo>
                  <a:lnTo>
                    <a:pt x="1710" y="701"/>
                  </a:lnTo>
                  <a:lnTo>
                    <a:pt x="1717" y="707"/>
                  </a:lnTo>
                  <a:lnTo>
                    <a:pt x="1718" y="709"/>
                  </a:lnTo>
                  <a:lnTo>
                    <a:pt x="1719" y="711"/>
                  </a:lnTo>
                  <a:lnTo>
                    <a:pt x="1720" y="713"/>
                  </a:lnTo>
                  <a:lnTo>
                    <a:pt x="1722" y="716"/>
                  </a:lnTo>
                  <a:lnTo>
                    <a:pt x="1724" y="717"/>
                  </a:lnTo>
                  <a:lnTo>
                    <a:pt x="1727" y="719"/>
                  </a:lnTo>
                  <a:lnTo>
                    <a:pt x="1729" y="721"/>
                  </a:lnTo>
                  <a:lnTo>
                    <a:pt x="1732" y="722"/>
                  </a:lnTo>
                  <a:lnTo>
                    <a:pt x="1734" y="723"/>
                  </a:lnTo>
                  <a:lnTo>
                    <a:pt x="1737" y="724"/>
                  </a:lnTo>
                  <a:lnTo>
                    <a:pt x="1739" y="724"/>
                  </a:lnTo>
                  <a:lnTo>
                    <a:pt x="1744" y="725"/>
                  </a:lnTo>
                  <a:lnTo>
                    <a:pt x="1747" y="725"/>
                  </a:lnTo>
                  <a:lnTo>
                    <a:pt x="1748" y="725"/>
                  </a:lnTo>
                  <a:lnTo>
                    <a:pt x="1748" y="724"/>
                  </a:lnTo>
                  <a:lnTo>
                    <a:pt x="1747" y="724"/>
                  </a:lnTo>
                  <a:lnTo>
                    <a:pt x="1745" y="723"/>
                  </a:lnTo>
                  <a:lnTo>
                    <a:pt x="1744" y="722"/>
                  </a:lnTo>
                  <a:lnTo>
                    <a:pt x="1742" y="722"/>
                  </a:lnTo>
                  <a:lnTo>
                    <a:pt x="1739" y="721"/>
                  </a:lnTo>
                  <a:lnTo>
                    <a:pt x="1737" y="719"/>
                  </a:lnTo>
                  <a:lnTo>
                    <a:pt x="1734" y="718"/>
                  </a:lnTo>
                  <a:lnTo>
                    <a:pt x="1733" y="716"/>
                  </a:lnTo>
                  <a:lnTo>
                    <a:pt x="1732" y="713"/>
                  </a:lnTo>
                  <a:lnTo>
                    <a:pt x="1730" y="711"/>
                  </a:lnTo>
                  <a:lnTo>
                    <a:pt x="1729" y="709"/>
                  </a:lnTo>
                  <a:lnTo>
                    <a:pt x="1727" y="706"/>
                  </a:lnTo>
                  <a:lnTo>
                    <a:pt x="1724" y="703"/>
                  </a:lnTo>
                  <a:lnTo>
                    <a:pt x="1722" y="699"/>
                  </a:lnTo>
                  <a:lnTo>
                    <a:pt x="1719" y="696"/>
                  </a:lnTo>
                  <a:lnTo>
                    <a:pt x="1717" y="694"/>
                  </a:lnTo>
                  <a:lnTo>
                    <a:pt x="1714" y="692"/>
                  </a:lnTo>
                  <a:lnTo>
                    <a:pt x="1713" y="691"/>
                  </a:lnTo>
                  <a:lnTo>
                    <a:pt x="1710" y="688"/>
                  </a:lnTo>
                  <a:lnTo>
                    <a:pt x="1710" y="686"/>
                  </a:lnTo>
                  <a:lnTo>
                    <a:pt x="1712" y="684"/>
                  </a:lnTo>
                  <a:lnTo>
                    <a:pt x="1714" y="682"/>
                  </a:lnTo>
                  <a:lnTo>
                    <a:pt x="1719" y="681"/>
                  </a:lnTo>
                  <a:lnTo>
                    <a:pt x="1724" y="678"/>
                  </a:lnTo>
                  <a:lnTo>
                    <a:pt x="1730" y="674"/>
                  </a:lnTo>
                  <a:lnTo>
                    <a:pt x="1737" y="672"/>
                  </a:lnTo>
                  <a:lnTo>
                    <a:pt x="1742" y="672"/>
                  </a:lnTo>
                  <a:lnTo>
                    <a:pt x="1747" y="672"/>
                  </a:lnTo>
                  <a:lnTo>
                    <a:pt x="1751" y="671"/>
                  </a:lnTo>
                  <a:lnTo>
                    <a:pt x="1755" y="670"/>
                  </a:lnTo>
                  <a:lnTo>
                    <a:pt x="1759" y="667"/>
                  </a:lnTo>
                  <a:lnTo>
                    <a:pt x="1763" y="665"/>
                  </a:lnTo>
                  <a:lnTo>
                    <a:pt x="1765" y="662"/>
                  </a:lnTo>
                  <a:lnTo>
                    <a:pt x="1768" y="661"/>
                  </a:lnTo>
                  <a:lnTo>
                    <a:pt x="1771" y="660"/>
                  </a:lnTo>
                  <a:lnTo>
                    <a:pt x="1774" y="658"/>
                  </a:lnTo>
                  <a:lnTo>
                    <a:pt x="1776" y="657"/>
                  </a:lnTo>
                  <a:lnTo>
                    <a:pt x="1788" y="652"/>
                  </a:lnTo>
                  <a:lnTo>
                    <a:pt x="1799" y="651"/>
                  </a:lnTo>
                  <a:lnTo>
                    <a:pt x="1810" y="651"/>
                  </a:lnTo>
                  <a:lnTo>
                    <a:pt x="1811" y="651"/>
                  </a:lnTo>
                  <a:lnTo>
                    <a:pt x="1814" y="651"/>
                  </a:lnTo>
                  <a:lnTo>
                    <a:pt x="1818" y="651"/>
                  </a:lnTo>
                  <a:lnTo>
                    <a:pt x="1820" y="650"/>
                  </a:lnTo>
                  <a:lnTo>
                    <a:pt x="1823" y="648"/>
                  </a:lnTo>
                  <a:lnTo>
                    <a:pt x="1825" y="648"/>
                  </a:lnTo>
                  <a:lnTo>
                    <a:pt x="1825" y="647"/>
                  </a:lnTo>
                  <a:lnTo>
                    <a:pt x="1823" y="646"/>
                  </a:lnTo>
                  <a:lnTo>
                    <a:pt x="1816" y="645"/>
                  </a:lnTo>
                  <a:lnTo>
                    <a:pt x="1806" y="643"/>
                  </a:lnTo>
                  <a:lnTo>
                    <a:pt x="1796" y="643"/>
                  </a:lnTo>
                  <a:lnTo>
                    <a:pt x="1776" y="643"/>
                  </a:lnTo>
                  <a:lnTo>
                    <a:pt x="1774" y="641"/>
                  </a:lnTo>
                  <a:lnTo>
                    <a:pt x="1775" y="637"/>
                  </a:lnTo>
                  <a:lnTo>
                    <a:pt x="1779" y="632"/>
                  </a:lnTo>
                  <a:lnTo>
                    <a:pt x="1785" y="627"/>
                  </a:lnTo>
                  <a:lnTo>
                    <a:pt x="1790" y="622"/>
                  </a:lnTo>
                  <a:lnTo>
                    <a:pt x="1794" y="620"/>
                  </a:lnTo>
                  <a:lnTo>
                    <a:pt x="1798" y="619"/>
                  </a:lnTo>
                  <a:lnTo>
                    <a:pt x="1800" y="617"/>
                  </a:lnTo>
                  <a:lnTo>
                    <a:pt x="1803" y="616"/>
                  </a:lnTo>
                  <a:lnTo>
                    <a:pt x="1805" y="615"/>
                  </a:lnTo>
                  <a:lnTo>
                    <a:pt x="1808" y="612"/>
                  </a:lnTo>
                  <a:lnTo>
                    <a:pt x="1808" y="612"/>
                  </a:lnTo>
                  <a:lnTo>
                    <a:pt x="1808" y="611"/>
                  </a:lnTo>
                  <a:lnTo>
                    <a:pt x="1806" y="610"/>
                  </a:lnTo>
                  <a:lnTo>
                    <a:pt x="1805" y="610"/>
                  </a:lnTo>
                  <a:lnTo>
                    <a:pt x="1803" y="610"/>
                  </a:lnTo>
                  <a:lnTo>
                    <a:pt x="1791" y="612"/>
                  </a:lnTo>
                  <a:lnTo>
                    <a:pt x="1781" y="617"/>
                  </a:lnTo>
                  <a:lnTo>
                    <a:pt x="1773" y="622"/>
                  </a:lnTo>
                  <a:lnTo>
                    <a:pt x="1768" y="630"/>
                  </a:lnTo>
                  <a:lnTo>
                    <a:pt x="1765" y="638"/>
                  </a:lnTo>
                  <a:lnTo>
                    <a:pt x="1766" y="640"/>
                  </a:lnTo>
                  <a:lnTo>
                    <a:pt x="1766" y="642"/>
                  </a:lnTo>
                  <a:lnTo>
                    <a:pt x="1766" y="645"/>
                  </a:lnTo>
                  <a:lnTo>
                    <a:pt x="1765" y="646"/>
                  </a:lnTo>
                  <a:lnTo>
                    <a:pt x="1764" y="648"/>
                  </a:lnTo>
                  <a:lnTo>
                    <a:pt x="1760" y="650"/>
                  </a:lnTo>
                  <a:lnTo>
                    <a:pt x="1759" y="652"/>
                  </a:lnTo>
                  <a:lnTo>
                    <a:pt x="1758" y="655"/>
                  </a:lnTo>
                  <a:lnTo>
                    <a:pt x="1753" y="658"/>
                  </a:lnTo>
                  <a:lnTo>
                    <a:pt x="1744" y="661"/>
                  </a:lnTo>
                  <a:lnTo>
                    <a:pt x="1734" y="663"/>
                  </a:lnTo>
                  <a:lnTo>
                    <a:pt x="1724" y="665"/>
                  </a:lnTo>
                  <a:lnTo>
                    <a:pt x="1720" y="667"/>
                  </a:lnTo>
                  <a:lnTo>
                    <a:pt x="1715" y="668"/>
                  </a:lnTo>
                  <a:lnTo>
                    <a:pt x="1712" y="670"/>
                  </a:lnTo>
                  <a:lnTo>
                    <a:pt x="1705" y="670"/>
                  </a:lnTo>
                  <a:lnTo>
                    <a:pt x="1704" y="668"/>
                  </a:lnTo>
                  <a:lnTo>
                    <a:pt x="1703" y="667"/>
                  </a:lnTo>
                  <a:lnTo>
                    <a:pt x="1703" y="666"/>
                  </a:lnTo>
                  <a:lnTo>
                    <a:pt x="1703" y="665"/>
                  </a:lnTo>
                  <a:lnTo>
                    <a:pt x="1704" y="663"/>
                  </a:lnTo>
                  <a:lnTo>
                    <a:pt x="1704" y="662"/>
                  </a:lnTo>
                  <a:lnTo>
                    <a:pt x="1704" y="661"/>
                  </a:lnTo>
                  <a:lnTo>
                    <a:pt x="1703" y="660"/>
                  </a:lnTo>
                  <a:lnTo>
                    <a:pt x="1700" y="658"/>
                  </a:lnTo>
                  <a:lnTo>
                    <a:pt x="1698" y="660"/>
                  </a:lnTo>
                  <a:lnTo>
                    <a:pt x="1694" y="662"/>
                  </a:lnTo>
                  <a:lnTo>
                    <a:pt x="1692" y="663"/>
                  </a:lnTo>
                  <a:lnTo>
                    <a:pt x="1689" y="666"/>
                  </a:lnTo>
                  <a:lnTo>
                    <a:pt x="1687" y="668"/>
                  </a:lnTo>
                  <a:lnTo>
                    <a:pt x="1685" y="670"/>
                  </a:lnTo>
                  <a:lnTo>
                    <a:pt x="1679" y="672"/>
                  </a:lnTo>
                  <a:lnTo>
                    <a:pt x="1671" y="673"/>
                  </a:lnTo>
                  <a:lnTo>
                    <a:pt x="1662" y="672"/>
                  </a:lnTo>
                  <a:lnTo>
                    <a:pt x="1657" y="670"/>
                  </a:lnTo>
                  <a:lnTo>
                    <a:pt x="1654" y="668"/>
                  </a:lnTo>
                  <a:lnTo>
                    <a:pt x="1654" y="667"/>
                  </a:lnTo>
                  <a:lnTo>
                    <a:pt x="1654" y="665"/>
                  </a:lnTo>
                  <a:lnTo>
                    <a:pt x="1656" y="662"/>
                  </a:lnTo>
                  <a:lnTo>
                    <a:pt x="1656" y="661"/>
                  </a:lnTo>
                  <a:lnTo>
                    <a:pt x="1657" y="660"/>
                  </a:lnTo>
                  <a:lnTo>
                    <a:pt x="1657" y="656"/>
                  </a:lnTo>
                  <a:lnTo>
                    <a:pt x="1658" y="655"/>
                  </a:lnTo>
                  <a:lnTo>
                    <a:pt x="1661" y="652"/>
                  </a:lnTo>
                  <a:lnTo>
                    <a:pt x="1663" y="651"/>
                  </a:lnTo>
                  <a:lnTo>
                    <a:pt x="1667" y="648"/>
                  </a:lnTo>
                  <a:lnTo>
                    <a:pt x="1684" y="642"/>
                  </a:lnTo>
                  <a:lnTo>
                    <a:pt x="1703" y="638"/>
                  </a:lnTo>
                  <a:lnTo>
                    <a:pt x="1707" y="637"/>
                  </a:lnTo>
                  <a:lnTo>
                    <a:pt x="1708" y="636"/>
                  </a:lnTo>
                  <a:lnTo>
                    <a:pt x="1708" y="636"/>
                  </a:lnTo>
                  <a:lnTo>
                    <a:pt x="1707" y="635"/>
                  </a:lnTo>
                  <a:lnTo>
                    <a:pt x="1704" y="635"/>
                  </a:lnTo>
                  <a:lnTo>
                    <a:pt x="1703" y="635"/>
                  </a:lnTo>
                  <a:lnTo>
                    <a:pt x="1699" y="635"/>
                  </a:lnTo>
                  <a:lnTo>
                    <a:pt x="1697" y="636"/>
                  </a:lnTo>
                  <a:lnTo>
                    <a:pt x="1694" y="636"/>
                  </a:lnTo>
                  <a:lnTo>
                    <a:pt x="1693" y="636"/>
                  </a:lnTo>
                  <a:lnTo>
                    <a:pt x="1678" y="637"/>
                  </a:lnTo>
                  <a:lnTo>
                    <a:pt x="1666" y="641"/>
                  </a:lnTo>
                  <a:lnTo>
                    <a:pt x="1653" y="646"/>
                  </a:lnTo>
                  <a:lnTo>
                    <a:pt x="1649" y="648"/>
                  </a:lnTo>
                  <a:lnTo>
                    <a:pt x="1647" y="651"/>
                  </a:lnTo>
                  <a:lnTo>
                    <a:pt x="1643" y="653"/>
                  </a:lnTo>
                  <a:lnTo>
                    <a:pt x="1641" y="656"/>
                  </a:lnTo>
                  <a:lnTo>
                    <a:pt x="1638" y="660"/>
                  </a:lnTo>
                  <a:lnTo>
                    <a:pt x="1631" y="661"/>
                  </a:lnTo>
                  <a:lnTo>
                    <a:pt x="1623" y="660"/>
                  </a:lnTo>
                  <a:lnTo>
                    <a:pt x="1614" y="657"/>
                  </a:lnTo>
                  <a:lnTo>
                    <a:pt x="1609" y="655"/>
                  </a:lnTo>
                  <a:lnTo>
                    <a:pt x="1606" y="652"/>
                  </a:lnTo>
                  <a:lnTo>
                    <a:pt x="1603" y="651"/>
                  </a:lnTo>
                  <a:lnTo>
                    <a:pt x="1603" y="650"/>
                  </a:lnTo>
                  <a:lnTo>
                    <a:pt x="1605" y="648"/>
                  </a:lnTo>
                  <a:lnTo>
                    <a:pt x="1607" y="647"/>
                  </a:lnTo>
                  <a:lnTo>
                    <a:pt x="1612" y="646"/>
                  </a:lnTo>
                  <a:lnTo>
                    <a:pt x="1624" y="643"/>
                  </a:lnTo>
                  <a:lnTo>
                    <a:pt x="1638" y="642"/>
                  </a:lnTo>
                  <a:lnTo>
                    <a:pt x="1651" y="641"/>
                  </a:lnTo>
                  <a:lnTo>
                    <a:pt x="1664" y="633"/>
                  </a:lnTo>
                  <a:lnTo>
                    <a:pt x="1677" y="625"/>
                  </a:lnTo>
                  <a:lnTo>
                    <a:pt x="1678" y="625"/>
                  </a:lnTo>
                  <a:lnTo>
                    <a:pt x="1679" y="623"/>
                  </a:lnTo>
                  <a:lnTo>
                    <a:pt x="1678" y="623"/>
                  </a:lnTo>
                  <a:lnTo>
                    <a:pt x="1677" y="622"/>
                  </a:lnTo>
                  <a:lnTo>
                    <a:pt x="1673" y="623"/>
                  </a:lnTo>
                  <a:lnTo>
                    <a:pt x="1671" y="623"/>
                  </a:lnTo>
                  <a:lnTo>
                    <a:pt x="1668" y="625"/>
                  </a:lnTo>
                  <a:lnTo>
                    <a:pt x="1667" y="625"/>
                  </a:lnTo>
                  <a:lnTo>
                    <a:pt x="1657" y="631"/>
                  </a:lnTo>
                  <a:lnTo>
                    <a:pt x="1646" y="636"/>
                  </a:lnTo>
                  <a:lnTo>
                    <a:pt x="1633" y="638"/>
                  </a:lnTo>
                  <a:lnTo>
                    <a:pt x="1619" y="641"/>
                  </a:lnTo>
                  <a:lnTo>
                    <a:pt x="1613" y="642"/>
                  </a:lnTo>
                  <a:lnTo>
                    <a:pt x="1606" y="643"/>
                  </a:lnTo>
                  <a:lnTo>
                    <a:pt x="1600" y="643"/>
                  </a:lnTo>
                  <a:lnTo>
                    <a:pt x="1596" y="643"/>
                  </a:lnTo>
                  <a:lnTo>
                    <a:pt x="1592" y="643"/>
                  </a:lnTo>
                  <a:lnTo>
                    <a:pt x="1590" y="642"/>
                  </a:lnTo>
                  <a:lnTo>
                    <a:pt x="1588" y="641"/>
                  </a:lnTo>
                  <a:lnTo>
                    <a:pt x="1587" y="640"/>
                  </a:lnTo>
                  <a:lnTo>
                    <a:pt x="1587" y="637"/>
                  </a:lnTo>
                  <a:lnTo>
                    <a:pt x="1588" y="636"/>
                  </a:lnTo>
                  <a:lnTo>
                    <a:pt x="1590" y="635"/>
                  </a:lnTo>
                  <a:lnTo>
                    <a:pt x="1591" y="633"/>
                  </a:lnTo>
                  <a:lnTo>
                    <a:pt x="1592" y="632"/>
                  </a:lnTo>
                  <a:lnTo>
                    <a:pt x="1593" y="631"/>
                  </a:lnTo>
                  <a:lnTo>
                    <a:pt x="1596" y="631"/>
                  </a:lnTo>
                  <a:lnTo>
                    <a:pt x="1597" y="630"/>
                  </a:lnTo>
                  <a:lnTo>
                    <a:pt x="1598" y="630"/>
                  </a:lnTo>
                  <a:lnTo>
                    <a:pt x="1600" y="627"/>
                  </a:lnTo>
                  <a:lnTo>
                    <a:pt x="1600" y="627"/>
                  </a:lnTo>
                  <a:lnTo>
                    <a:pt x="1600" y="626"/>
                  </a:lnTo>
                  <a:lnTo>
                    <a:pt x="1598" y="625"/>
                  </a:lnTo>
                  <a:lnTo>
                    <a:pt x="1597" y="625"/>
                  </a:lnTo>
                  <a:lnTo>
                    <a:pt x="1597" y="623"/>
                  </a:lnTo>
                  <a:lnTo>
                    <a:pt x="1596" y="622"/>
                  </a:lnTo>
                  <a:lnTo>
                    <a:pt x="1597" y="620"/>
                  </a:lnTo>
                  <a:lnTo>
                    <a:pt x="1600" y="619"/>
                  </a:lnTo>
                  <a:lnTo>
                    <a:pt x="1602" y="617"/>
                  </a:lnTo>
                  <a:lnTo>
                    <a:pt x="1608" y="615"/>
                  </a:lnTo>
                  <a:lnTo>
                    <a:pt x="1614" y="611"/>
                  </a:lnTo>
                  <a:lnTo>
                    <a:pt x="1619" y="607"/>
                  </a:lnTo>
                  <a:lnTo>
                    <a:pt x="1616" y="607"/>
                  </a:lnTo>
                  <a:lnTo>
                    <a:pt x="1612" y="609"/>
                  </a:lnTo>
                  <a:lnTo>
                    <a:pt x="1608" y="610"/>
                  </a:lnTo>
                  <a:lnTo>
                    <a:pt x="1606" y="611"/>
                  </a:lnTo>
                  <a:lnTo>
                    <a:pt x="1603" y="612"/>
                  </a:lnTo>
                  <a:lnTo>
                    <a:pt x="1602" y="612"/>
                  </a:lnTo>
                  <a:lnTo>
                    <a:pt x="1596" y="615"/>
                  </a:lnTo>
                  <a:lnTo>
                    <a:pt x="1591" y="616"/>
                  </a:lnTo>
                  <a:lnTo>
                    <a:pt x="1586" y="617"/>
                  </a:lnTo>
                  <a:lnTo>
                    <a:pt x="1583" y="617"/>
                  </a:lnTo>
                  <a:lnTo>
                    <a:pt x="1583" y="616"/>
                  </a:lnTo>
                  <a:lnTo>
                    <a:pt x="1582" y="615"/>
                  </a:lnTo>
                  <a:lnTo>
                    <a:pt x="1583" y="614"/>
                  </a:lnTo>
                  <a:lnTo>
                    <a:pt x="1583" y="612"/>
                  </a:lnTo>
                  <a:lnTo>
                    <a:pt x="1583" y="612"/>
                  </a:lnTo>
                  <a:lnTo>
                    <a:pt x="1585" y="611"/>
                  </a:lnTo>
                  <a:lnTo>
                    <a:pt x="1586" y="610"/>
                  </a:lnTo>
                  <a:lnTo>
                    <a:pt x="1587" y="609"/>
                  </a:lnTo>
                  <a:lnTo>
                    <a:pt x="1590" y="607"/>
                  </a:lnTo>
                  <a:lnTo>
                    <a:pt x="1591" y="606"/>
                  </a:lnTo>
                  <a:lnTo>
                    <a:pt x="1591" y="605"/>
                  </a:lnTo>
                  <a:lnTo>
                    <a:pt x="1592" y="605"/>
                  </a:lnTo>
                  <a:lnTo>
                    <a:pt x="1591" y="604"/>
                  </a:lnTo>
                  <a:lnTo>
                    <a:pt x="1590" y="604"/>
                  </a:lnTo>
                  <a:lnTo>
                    <a:pt x="1586" y="604"/>
                  </a:lnTo>
                  <a:lnTo>
                    <a:pt x="1576" y="606"/>
                  </a:lnTo>
                  <a:lnTo>
                    <a:pt x="1565" y="607"/>
                  </a:lnTo>
                  <a:lnTo>
                    <a:pt x="1563" y="606"/>
                  </a:lnTo>
                  <a:lnTo>
                    <a:pt x="1561" y="605"/>
                  </a:lnTo>
                  <a:lnTo>
                    <a:pt x="1561" y="604"/>
                  </a:lnTo>
                  <a:lnTo>
                    <a:pt x="1561" y="602"/>
                  </a:lnTo>
                  <a:lnTo>
                    <a:pt x="1561" y="600"/>
                  </a:lnTo>
                  <a:lnTo>
                    <a:pt x="1562" y="599"/>
                  </a:lnTo>
                  <a:lnTo>
                    <a:pt x="1565" y="599"/>
                  </a:lnTo>
                  <a:lnTo>
                    <a:pt x="1567" y="597"/>
                  </a:lnTo>
                  <a:lnTo>
                    <a:pt x="1570" y="596"/>
                  </a:lnTo>
                  <a:lnTo>
                    <a:pt x="1571" y="594"/>
                  </a:lnTo>
                  <a:lnTo>
                    <a:pt x="1571" y="591"/>
                  </a:lnTo>
                  <a:lnTo>
                    <a:pt x="1573" y="590"/>
                  </a:lnTo>
                  <a:lnTo>
                    <a:pt x="1576" y="589"/>
                  </a:lnTo>
                  <a:lnTo>
                    <a:pt x="1580" y="587"/>
                  </a:lnTo>
                  <a:lnTo>
                    <a:pt x="1582" y="586"/>
                  </a:lnTo>
                  <a:lnTo>
                    <a:pt x="1586" y="586"/>
                  </a:lnTo>
                  <a:lnTo>
                    <a:pt x="1588" y="586"/>
                  </a:lnTo>
                  <a:lnTo>
                    <a:pt x="1591" y="586"/>
                  </a:lnTo>
                  <a:lnTo>
                    <a:pt x="1593" y="586"/>
                  </a:lnTo>
                  <a:lnTo>
                    <a:pt x="1595" y="585"/>
                  </a:lnTo>
                  <a:lnTo>
                    <a:pt x="1596" y="584"/>
                  </a:lnTo>
                  <a:lnTo>
                    <a:pt x="1596" y="582"/>
                  </a:lnTo>
                  <a:lnTo>
                    <a:pt x="1596" y="580"/>
                  </a:lnTo>
                  <a:lnTo>
                    <a:pt x="1600" y="579"/>
                  </a:lnTo>
                  <a:lnTo>
                    <a:pt x="1602" y="577"/>
                  </a:lnTo>
                  <a:lnTo>
                    <a:pt x="1605" y="576"/>
                  </a:lnTo>
                  <a:lnTo>
                    <a:pt x="1608" y="576"/>
                  </a:lnTo>
                  <a:lnTo>
                    <a:pt x="1612" y="575"/>
                  </a:lnTo>
                  <a:lnTo>
                    <a:pt x="1616" y="573"/>
                  </a:lnTo>
                  <a:lnTo>
                    <a:pt x="1619" y="571"/>
                  </a:lnTo>
                  <a:lnTo>
                    <a:pt x="1624" y="570"/>
                  </a:lnTo>
                  <a:lnTo>
                    <a:pt x="1628" y="570"/>
                  </a:lnTo>
                  <a:lnTo>
                    <a:pt x="1631" y="571"/>
                  </a:lnTo>
                  <a:lnTo>
                    <a:pt x="1633" y="573"/>
                  </a:lnTo>
                  <a:lnTo>
                    <a:pt x="1636" y="573"/>
                  </a:lnTo>
                  <a:lnTo>
                    <a:pt x="1638" y="574"/>
                  </a:lnTo>
                  <a:lnTo>
                    <a:pt x="1639" y="574"/>
                  </a:lnTo>
                  <a:lnTo>
                    <a:pt x="1641" y="574"/>
                  </a:lnTo>
                  <a:lnTo>
                    <a:pt x="1642" y="574"/>
                  </a:lnTo>
                  <a:lnTo>
                    <a:pt x="1643" y="573"/>
                  </a:lnTo>
                  <a:lnTo>
                    <a:pt x="1646" y="573"/>
                  </a:lnTo>
                  <a:lnTo>
                    <a:pt x="1648" y="573"/>
                  </a:lnTo>
                  <a:lnTo>
                    <a:pt x="1651" y="574"/>
                  </a:lnTo>
                  <a:lnTo>
                    <a:pt x="1653" y="575"/>
                  </a:lnTo>
                  <a:lnTo>
                    <a:pt x="1656" y="575"/>
                  </a:lnTo>
                  <a:lnTo>
                    <a:pt x="1658" y="575"/>
                  </a:lnTo>
                  <a:lnTo>
                    <a:pt x="1661" y="575"/>
                  </a:lnTo>
                  <a:lnTo>
                    <a:pt x="1662" y="575"/>
                  </a:lnTo>
                  <a:lnTo>
                    <a:pt x="1663" y="575"/>
                  </a:lnTo>
                  <a:lnTo>
                    <a:pt x="1663" y="574"/>
                  </a:lnTo>
                  <a:lnTo>
                    <a:pt x="1662" y="573"/>
                  </a:lnTo>
                  <a:lnTo>
                    <a:pt x="1659" y="571"/>
                  </a:lnTo>
                  <a:lnTo>
                    <a:pt x="1658" y="570"/>
                  </a:lnTo>
                  <a:lnTo>
                    <a:pt x="1654" y="569"/>
                  </a:lnTo>
                  <a:lnTo>
                    <a:pt x="1652" y="568"/>
                  </a:lnTo>
                  <a:lnTo>
                    <a:pt x="1649" y="566"/>
                  </a:lnTo>
                  <a:lnTo>
                    <a:pt x="1647" y="565"/>
                  </a:lnTo>
                  <a:lnTo>
                    <a:pt x="1646" y="564"/>
                  </a:lnTo>
                  <a:lnTo>
                    <a:pt x="1646" y="563"/>
                  </a:lnTo>
                  <a:lnTo>
                    <a:pt x="1647" y="561"/>
                  </a:lnTo>
                  <a:lnTo>
                    <a:pt x="1648" y="560"/>
                  </a:lnTo>
                  <a:lnTo>
                    <a:pt x="1649" y="560"/>
                  </a:lnTo>
                  <a:lnTo>
                    <a:pt x="1652" y="560"/>
                  </a:lnTo>
                  <a:lnTo>
                    <a:pt x="1653" y="560"/>
                  </a:lnTo>
                  <a:lnTo>
                    <a:pt x="1656" y="559"/>
                  </a:lnTo>
                  <a:lnTo>
                    <a:pt x="1657" y="559"/>
                  </a:lnTo>
                  <a:lnTo>
                    <a:pt x="1657" y="558"/>
                  </a:lnTo>
                  <a:lnTo>
                    <a:pt x="1657" y="556"/>
                  </a:lnTo>
                  <a:lnTo>
                    <a:pt x="1657" y="555"/>
                  </a:lnTo>
                  <a:lnTo>
                    <a:pt x="1657" y="554"/>
                  </a:lnTo>
                  <a:lnTo>
                    <a:pt x="1654" y="553"/>
                  </a:lnTo>
                  <a:lnTo>
                    <a:pt x="1652" y="551"/>
                  </a:lnTo>
                  <a:lnTo>
                    <a:pt x="1649" y="549"/>
                  </a:lnTo>
                  <a:lnTo>
                    <a:pt x="1648" y="548"/>
                  </a:lnTo>
                  <a:lnTo>
                    <a:pt x="1648" y="546"/>
                  </a:lnTo>
                  <a:lnTo>
                    <a:pt x="1649" y="546"/>
                  </a:lnTo>
                  <a:lnTo>
                    <a:pt x="1652" y="545"/>
                  </a:lnTo>
                  <a:lnTo>
                    <a:pt x="1657" y="544"/>
                  </a:lnTo>
                  <a:lnTo>
                    <a:pt x="1661" y="544"/>
                  </a:lnTo>
                  <a:lnTo>
                    <a:pt x="1666" y="544"/>
                  </a:lnTo>
                  <a:lnTo>
                    <a:pt x="1671" y="545"/>
                  </a:lnTo>
                  <a:lnTo>
                    <a:pt x="1674" y="546"/>
                  </a:lnTo>
                  <a:lnTo>
                    <a:pt x="1677" y="548"/>
                  </a:lnTo>
                  <a:lnTo>
                    <a:pt x="1678" y="549"/>
                  </a:lnTo>
                  <a:lnTo>
                    <a:pt x="1680" y="551"/>
                  </a:lnTo>
                  <a:lnTo>
                    <a:pt x="1682" y="551"/>
                  </a:lnTo>
                  <a:lnTo>
                    <a:pt x="1687" y="554"/>
                  </a:lnTo>
                  <a:lnTo>
                    <a:pt x="1690" y="558"/>
                  </a:lnTo>
                  <a:lnTo>
                    <a:pt x="1695" y="560"/>
                  </a:lnTo>
                  <a:lnTo>
                    <a:pt x="1698" y="559"/>
                  </a:lnTo>
                  <a:lnTo>
                    <a:pt x="1700" y="558"/>
                  </a:lnTo>
                  <a:lnTo>
                    <a:pt x="1703" y="558"/>
                  </a:lnTo>
                  <a:lnTo>
                    <a:pt x="1708" y="560"/>
                  </a:lnTo>
                  <a:lnTo>
                    <a:pt x="1710" y="563"/>
                  </a:lnTo>
                  <a:lnTo>
                    <a:pt x="1714" y="565"/>
                  </a:lnTo>
                  <a:lnTo>
                    <a:pt x="1718" y="566"/>
                  </a:lnTo>
                  <a:lnTo>
                    <a:pt x="1723" y="569"/>
                  </a:lnTo>
                  <a:lnTo>
                    <a:pt x="1728" y="570"/>
                  </a:lnTo>
                  <a:lnTo>
                    <a:pt x="1732" y="570"/>
                  </a:lnTo>
                  <a:lnTo>
                    <a:pt x="1735" y="570"/>
                  </a:lnTo>
                  <a:lnTo>
                    <a:pt x="1737" y="569"/>
                  </a:lnTo>
                  <a:lnTo>
                    <a:pt x="1737" y="569"/>
                  </a:lnTo>
                  <a:lnTo>
                    <a:pt x="1735" y="568"/>
                  </a:lnTo>
                  <a:lnTo>
                    <a:pt x="1734" y="566"/>
                  </a:lnTo>
                  <a:lnTo>
                    <a:pt x="1732" y="566"/>
                  </a:lnTo>
                  <a:lnTo>
                    <a:pt x="1730" y="565"/>
                  </a:lnTo>
                  <a:lnTo>
                    <a:pt x="1729" y="565"/>
                  </a:lnTo>
                  <a:lnTo>
                    <a:pt x="1725" y="563"/>
                  </a:lnTo>
                  <a:lnTo>
                    <a:pt x="1722" y="560"/>
                  </a:lnTo>
                  <a:lnTo>
                    <a:pt x="1719" y="558"/>
                  </a:lnTo>
                  <a:lnTo>
                    <a:pt x="1715" y="555"/>
                  </a:lnTo>
                  <a:lnTo>
                    <a:pt x="1712" y="553"/>
                  </a:lnTo>
                  <a:lnTo>
                    <a:pt x="1709" y="550"/>
                  </a:lnTo>
                  <a:lnTo>
                    <a:pt x="1708" y="548"/>
                  </a:lnTo>
                  <a:lnTo>
                    <a:pt x="1707" y="545"/>
                  </a:lnTo>
                  <a:lnTo>
                    <a:pt x="1705" y="544"/>
                  </a:lnTo>
                  <a:lnTo>
                    <a:pt x="1707" y="543"/>
                  </a:lnTo>
                  <a:lnTo>
                    <a:pt x="1708" y="541"/>
                  </a:lnTo>
                  <a:lnTo>
                    <a:pt x="1709" y="541"/>
                  </a:lnTo>
                  <a:lnTo>
                    <a:pt x="1710" y="540"/>
                  </a:lnTo>
                  <a:lnTo>
                    <a:pt x="1710" y="539"/>
                  </a:lnTo>
                  <a:lnTo>
                    <a:pt x="1713" y="538"/>
                  </a:lnTo>
                  <a:lnTo>
                    <a:pt x="1713" y="536"/>
                  </a:lnTo>
                  <a:lnTo>
                    <a:pt x="1714" y="535"/>
                  </a:lnTo>
                  <a:lnTo>
                    <a:pt x="1714" y="534"/>
                  </a:lnTo>
                  <a:lnTo>
                    <a:pt x="1713" y="533"/>
                  </a:lnTo>
                  <a:lnTo>
                    <a:pt x="1713" y="533"/>
                  </a:lnTo>
                  <a:lnTo>
                    <a:pt x="1713" y="531"/>
                  </a:lnTo>
                  <a:lnTo>
                    <a:pt x="1714" y="531"/>
                  </a:lnTo>
                  <a:lnTo>
                    <a:pt x="1717" y="530"/>
                  </a:lnTo>
                  <a:lnTo>
                    <a:pt x="1719" y="533"/>
                  </a:lnTo>
                  <a:lnTo>
                    <a:pt x="1722" y="535"/>
                  </a:lnTo>
                  <a:lnTo>
                    <a:pt x="1724" y="536"/>
                  </a:lnTo>
                  <a:lnTo>
                    <a:pt x="1728" y="539"/>
                  </a:lnTo>
                  <a:lnTo>
                    <a:pt x="1730" y="539"/>
                  </a:lnTo>
                  <a:lnTo>
                    <a:pt x="1734" y="539"/>
                  </a:lnTo>
                  <a:lnTo>
                    <a:pt x="1734" y="538"/>
                  </a:lnTo>
                  <a:lnTo>
                    <a:pt x="1733" y="536"/>
                  </a:lnTo>
                  <a:lnTo>
                    <a:pt x="1732" y="533"/>
                  </a:lnTo>
                  <a:lnTo>
                    <a:pt x="1730" y="530"/>
                  </a:lnTo>
                  <a:lnTo>
                    <a:pt x="1729" y="528"/>
                  </a:lnTo>
                  <a:lnTo>
                    <a:pt x="1728" y="524"/>
                  </a:lnTo>
                  <a:lnTo>
                    <a:pt x="1727" y="523"/>
                  </a:lnTo>
                  <a:lnTo>
                    <a:pt x="1725" y="522"/>
                  </a:lnTo>
                  <a:lnTo>
                    <a:pt x="1725" y="520"/>
                  </a:lnTo>
                  <a:lnTo>
                    <a:pt x="1724" y="519"/>
                  </a:lnTo>
                  <a:lnTo>
                    <a:pt x="1724" y="518"/>
                  </a:lnTo>
                  <a:lnTo>
                    <a:pt x="1725" y="518"/>
                  </a:lnTo>
                  <a:lnTo>
                    <a:pt x="1727" y="517"/>
                  </a:lnTo>
                  <a:lnTo>
                    <a:pt x="1729" y="517"/>
                  </a:lnTo>
                  <a:lnTo>
                    <a:pt x="1732" y="518"/>
                  </a:lnTo>
                  <a:lnTo>
                    <a:pt x="1733" y="518"/>
                  </a:lnTo>
                  <a:lnTo>
                    <a:pt x="1734" y="519"/>
                  </a:lnTo>
                  <a:lnTo>
                    <a:pt x="1735" y="519"/>
                  </a:lnTo>
                  <a:lnTo>
                    <a:pt x="1738" y="520"/>
                  </a:lnTo>
                  <a:lnTo>
                    <a:pt x="1740" y="522"/>
                  </a:lnTo>
                  <a:lnTo>
                    <a:pt x="1743" y="523"/>
                  </a:lnTo>
                  <a:lnTo>
                    <a:pt x="1744" y="523"/>
                  </a:lnTo>
                  <a:lnTo>
                    <a:pt x="1745" y="524"/>
                  </a:lnTo>
                  <a:lnTo>
                    <a:pt x="1745" y="523"/>
                  </a:lnTo>
                  <a:lnTo>
                    <a:pt x="1744" y="520"/>
                  </a:lnTo>
                  <a:lnTo>
                    <a:pt x="1744" y="519"/>
                  </a:lnTo>
                  <a:lnTo>
                    <a:pt x="1743" y="518"/>
                  </a:lnTo>
                  <a:lnTo>
                    <a:pt x="1742" y="517"/>
                  </a:lnTo>
                  <a:lnTo>
                    <a:pt x="1742" y="515"/>
                  </a:lnTo>
                  <a:lnTo>
                    <a:pt x="1743" y="513"/>
                  </a:lnTo>
                  <a:lnTo>
                    <a:pt x="1744" y="512"/>
                  </a:lnTo>
                  <a:lnTo>
                    <a:pt x="1748" y="510"/>
                  </a:lnTo>
                  <a:lnTo>
                    <a:pt x="1751" y="510"/>
                  </a:lnTo>
                  <a:lnTo>
                    <a:pt x="1755" y="510"/>
                  </a:lnTo>
                  <a:lnTo>
                    <a:pt x="1760" y="510"/>
                  </a:lnTo>
                  <a:lnTo>
                    <a:pt x="1763" y="512"/>
                  </a:lnTo>
                  <a:lnTo>
                    <a:pt x="1766" y="513"/>
                  </a:lnTo>
                  <a:lnTo>
                    <a:pt x="1770" y="514"/>
                  </a:lnTo>
                  <a:lnTo>
                    <a:pt x="1773" y="515"/>
                  </a:lnTo>
                  <a:lnTo>
                    <a:pt x="1776" y="515"/>
                  </a:lnTo>
                  <a:lnTo>
                    <a:pt x="1779" y="515"/>
                  </a:lnTo>
                  <a:lnTo>
                    <a:pt x="1780" y="514"/>
                  </a:lnTo>
                  <a:lnTo>
                    <a:pt x="1781" y="513"/>
                  </a:lnTo>
                  <a:lnTo>
                    <a:pt x="1783" y="513"/>
                  </a:lnTo>
                  <a:lnTo>
                    <a:pt x="1784" y="513"/>
                  </a:lnTo>
                  <a:lnTo>
                    <a:pt x="1789" y="513"/>
                  </a:lnTo>
                  <a:lnTo>
                    <a:pt x="1790" y="514"/>
                  </a:lnTo>
                  <a:lnTo>
                    <a:pt x="1791" y="517"/>
                  </a:lnTo>
                  <a:lnTo>
                    <a:pt x="1793" y="518"/>
                  </a:lnTo>
                  <a:lnTo>
                    <a:pt x="1794" y="518"/>
                  </a:lnTo>
                  <a:lnTo>
                    <a:pt x="1803" y="524"/>
                  </a:lnTo>
                  <a:lnTo>
                    <a:pt x="1810" y="529"/>
                  </a:lnTo>
                  <a:lnTo>
                    <a:pt x="1815" y="536"/>
                  </a:lnTo>
                  <a:lnTo>
                    <a:pt x="1816" y="538"/>
                  </a:lnTo>
                  <a:lnTo>
                    <a:pt x="1818" y="539"/>
                  </a:lnTo>
                  <a:lnTo>
                    <a:pt x="1819" y="540"/>
                  </a:lnTo>
                  <a:lnTo>
                    <a:pt x="1820" y="541"/>
                  </a:lnTo>
                  <a:lnTo>
                    <a:pt x="1823" y="541"/>
                  </a:lnTo>
                  <a:lnTo>
                    <a:pt x="1825" y="541"/>
                  </a:lnTo>
                  <a:lnTo>
                    <a:pt x="1826" y="540"/>
                  </a:lnTo>
                  <a:lnTo>
                    <a:pt x="1826" y="540"/>
                  </a:lnTo>
                  <a:lnTo>
                    <a:pt x="1826" y="539"/>
                  </a:lnTo>
                  <a:lnTo>
                    <a:pt x="1826" y="538"/>
                  </a:lnTo>
                  <a:lnTo>
                    <a:pt x="1825" y="536"/>
                  </a:lnTo>
                  <a:lnTo>
                    <a:pt x="1825" y="534"/>
                  </a:lnTo>
                  <a:lnTo>
                    <a:pt x="1824" y="530"/>
                  </a:lnTo>
                  <a:lnTo>
                    <a:pt x="1821" y="528"/>
                  </a:lnTo>
                  <a:lnTo>
                    <a:pt x="1818" y="525"/>
                  </a:lnTo>
                  <a:lnTo>
                    <a:pt x="1815" y="524"/>
                  </a:lnTo>
                  <a:lnTo>
                    <a:pt x="1813" y="523"/>
                  </a:lnTo>
                  <a:lnTo>
                    <a:pt x="1809" y="522"/>
                  </a:lnTo>
                  <a:lnTo>
                    <a:pt x="1805" y="520"/>
                  </a:lnTo>
                  <a:lnTo>
                    <a:pt x="1803" y="519"/>
                  </a:lnTo>
                  <a:lnTo>
                    <a:pt x="1800" y="518"/>
                  </a:lnTo>
                  <a:lnTo>
                    <a:pt x="1799" y="517"/>
                  </a:lnTo>
                  <a:lnTo>
                    <a:pt x="1796" y="515"/>
                  </a:lnTo>
                  <a:lnTo>
                    <a:pt x="1794" y="515"/>
                  </a:lnTo>
                  <a:lnTo>
                    <a:pt x="1791" y="513"/>
                  </a:lnTo>
                  <a:lnTo>
                    <a:pt x="1790" y="510"/>
                  </a:lnTo>
                  <a:lnTo>
                    <a:pt x="1789" y="508"/>
                  </a:lnTo>
                  <a:lnTo>
                    <a:pt x="1791" y="507"/>
                  </a:lnTo>
                  <a:lnTo>
                    <a:pt x="1793" y="507"/>
                  </a:lnTo>
                  <a:lnTo>
                    <a:pt x="1795" y="507"/>
                  </a:lnTo>
                  <a:lnTo>
                    <a:pt x="1798" y="507"/>
                  </a:lnTo>
                  <a:lnTo>
                    <a:pt x="1800" y="507"/>
                  </a:lnTo>
                  <a:lnTo>
                    <a:pt x="1803" y="508"/>
                  </a:lnTo>
                  <a:lnTo>
                    <a:pt x="1806" y="507"/>
                  </a:lnTo>
                  <a:lnTo>
                    <a:pt x="1811" y="505"/>
                  </a:lnTo>
                  <a:lnTo>
                    <a:pt x="1816" y="505"/>
                  </a:lnTo>
                  <a:lnTo>
                    <a:pt x="1820" y="504"/>
                  </a:lnTo>
                  <a:lnTo>
                    <a:pt x="1831" y="505"/>
                  </a:lnTo>
                  <a:lnTo>
                    <a:pt x="1840" y="508"/>
                  </a:lnTo>
                  <a:lnTo>
                    <a:pt x="1846" y="513"/>
                  </a:lnTo>
                  <a:lnTo>
                    <a:pt x="1849" y="515"/>
                  </a:lnTo>
                  <a:lnTo>
                    <a:pt x="1855" y="520"/>
                  </a:lnTo>
                  <a:lnTo>
                    <a:pt x="1862" y="523"/>
                  </a:lnTo>
                  <a:lnTo>
                    <a:pt x="1867" y="523"/>
                  </a:lnTo>
                  <a:lnTo>
                    <a:pt x="1857" y="515"/>
                  </a:lnTo>
                  <a:lnTo>
                    <a:pt x="1855" y="513"/>
                  </a:lnTo>
                  <a:lnTo>
                    <a:pt x="1855" y="512"/>
                  </a:lnTo>
                  <a:lnTo>
                    <a:pt x="1856" y="509"/>
                  </a:lnTo>
                  <a:lnTo>
                    <a:pt x="1859" y="508"/>
                  </a:lnTo>
                  <a:lnTo>
                    <a:pt x="1861" y="507"/>
                  </a:lnTo>
                  <a:lnTo>
                    <a:pt x="1864" y="505"/>
                  </a:lnTo>
                  <a:lnTo>
                    <a:pt x="1867" y="504"/>
                  </a:lnTo>
                  <a:lnTo>
                    <a:pt x="1872" y="503"/>
                  </a:lnTo>
                  <a:lnTo>
                    <a:pt x="1877" y="503"/>
                  </a:lnTo>
                  <a:lnTo>
                    <a:pt x="1882" y="504"/>
                  </a:lnTo>
                  <a:lnTo>
                    <a:pt x="1886" y="505"/>
                  </a:lnTo>
                  <a:lnTo>
                    <a:pt x="1889" y="507"/>
                  </a:lnTo>
                  <a:lnTo>
                    <a:pt x="1891" y="508"/>
                  </a:lnTo>
                  <a:lnTo>
                    <a:pt x="1892" y="507"/>
                  </a:lnTo>
                  <a:lnTo>
                    <a:pt x="1892" y="505"/>
                  </a:lnTo>
                  <a:lnTo>
                    <a:pt x="1892" y="504"/>
                  </a:lnTo>
                  <a:lnTo>
                    <a:pt x="1891" y="503"/>
                  </a:lnTo>
                  <a:lnTo>
                    <a:pt x="1891" y="503"/>
                  </a:lnTo>
                  <a:lnTo>
                    <a:pt x="1891" y="502"/>
                  </a:lnTo>
                  <a:lnTo>
                    <a:pt x="1894" y="500"/>
                  </a:lnTo>
                  <a:close/>
                  <a:moveTo>
                    <a:pt x="2037" y="0"/>
                  </a:moveTo>
                  <a:lnTo>
                    <a:pt x="2160" y="4"/>
                  </a:lnTo>
                  <a:lnTo>
                    <a:pt x="2282" y="15"/>
                  </a:lnTo>
                  <a:lnTo>
                    <a:pt x="2402" y="34"/>
                  </a:lnTo>
                  <a:lnTo>
                    <a:pt x="2520" y="59"/>
                  </a:lnTo>
                  <a:lnTo>
                    <a:pt x="2635" y="90"/>
                  </a:lnTo>
                  <a:lnTo>
                    <a:pt x="2747" y="129"/>
                  </a:lnTo>
                  <a:lnTo>
                    <a:pt x="2856" y="172"/>
                  </a:lnTo>
                  <a:lnTo>
                    <a:pt x="2962" y="223"/>
                  </a:lnTo>
                  <a:lnTo>
                    <a:pt x="3065" y="279"/>
                  </a:lnTo>
                  <a:lnTo>
                    <a:pt x="3163" y="340"/>
                  </a:lnTo>
                  <a:lnTo>
                    <a:pt x="3258" y="407"/>
                  </a:lnTo>
                  <a:lnTo>
                    <a:pt x="3349" y="479"/>
                  </a:lnTo>
                  <a:lnTo>
                    <a:pt x="3434" y="556"/>
                  </a:lnTo>
                  <a:lnTo>
                    <a:pt x="3517" y="638"/>
                  </a:lnTo>
                  <a:lnTo>
                    <a:pt x="3594" y="724"/>
                  </a:lnTo>
                  <a:lnTo>
                    <a:pt x="3666" y="815"/>
                  </a:lnTo>
                  <a:lnTo>
                    <a:pt x="3733" y="910"/>
                  </a:lnTo>
                  <a:lnTo>
                    <a:pt x="3794" y="1008"/>
                  </a:lnTo>
                  <a:lnTo>
                    <a:pt x="3852" y="1111"/>
                  </a:lnTo>
                  <a:lnTo>
                    <a:pt x="3902" y="1217"/>
                  </a:lnTo>
                  <a:lnTo>
                    <a:pt x="3945" y="1325"/>
                  </a:lnTo>
                  <a:lnTo>
                    <a:pt x="3984" y="1437"/>
                  </a:lnTo>
                  <a:lnTo>
                    <a:pt x="4015" y="1551"/>
                  </a:lnTo>
                  <a:lnTo>
                    <a:pt x="4040" y="1669"/>
                  </a:lnTo>
                  <a:lnTo>
                    <a:pt x="4059" y="1789"/>
                  </a:lnTo>
                  <a:lnTo>
                    <a:pt x="4070" y="1911"/>
                  </a:lnTo>
                  <a:lnTo>
                    <a:pt x="4074" y="2034"/>
                  </a:lnTo>
                  <a:lnTo>
                    <a:pt x="4070" y="2161"/>
                  </a:lnTo>
                  <a:lnTo>
                    <a:pt x="4057" y="2285"/>
                  </a:lnTo>
                  <a:lnTo>
                    <a:pt x="4039" y="2407"/>
                  </a:lnTo>
                  <a:lnTo>
                    <a:pt x="4013" y="2526"/>
                  </a:lnTo>
                  <a:lnTo>
                    <a:pt x="3980" y="2643"/>
                  </a:lnTo>
                  <a:lnTo>
                    <a:pt x="3940" y="2756"/>
                  </a:lnTo>
                  <a:lnTo>
                    <a:pt x="3894" y="2867"/>
                  </a:lnTo>
                  <a:lnTo>
                    <a:pt x="3842" y="2974"/>
                  </a:lnTo>
                  <a:lnTo>
                    <a:pt x="3783" y="3078"/>
                  </a:lnTo>
                  <a:lnTo>
                    <a:pt x="3720" y="3178"/>
                  </a:lnTo>
                  <a:lnTo>
                    <a:pt x="3618" y="3076"/>
                  </a:lnTo>
                  <a:lnTo>
                    <a:pt x="3672" y="2989"/>
                  </a:lnTo>
                  <a:lnTo>
                    <a:pt x="3722" y="2898"/>
                  </a:lnTo>
                  <a:lnTo>
                    <a:pt x="3767" y="2806"/>
                  </a:lnTo>
                  <a:lnTo>
                    <a:pt x="3807" y="2710"/>
                  </a:lnTo>
                  <a:lnTo>
                    <a:pt x="3841" y="2612"/>
                  </a:lnTo>
                  <a:lnTo>
                    <a:pt x="3870" y="2511"/>
                  </a:lnTo>
                  <a:lnTo>
                    <a:pt x="3893" y="2409"/>
                  </a:lnTo>
                  <a:lnTo>
                    <a:pt x="3910" y="2312"/>
                  </a:lnTo>
                  <a:lnTo>
                    <a:pt x="3922" y="2215"/>
                  </a:lnTo>
                  <a:lnTo>
                    <a:pt x="3930" y="2115"/>
                  </a:lnTo>
                  <a:lnTo>
                    <a:pt x="3932" y="2076"/>
                  </a:lnTo>
                  <a:lnTo>
                    <a:pt x="3933" y="2034"/>
                  </a:lnTo>
                  <a:lnTo>
                    <a:pt x="3929" y="1919"/>
                  </a:lnTo>
                  <a:lnTo>
                    <a:pt x="3919" y="1806"/>
                  </a:lnTo>
                  <a:lnTo>
                    <a:pt x="3902" y="1696"/>
                  </a:lnTo>
                  <a:lnTo>
                    <a:pt x="3879" y="1586"/>
                  </a:lnTo>
                  <a:lnTo>
                    <a:pt x="3849" y="1480"/>
                  </a:lnTo>
                  <a:lnTo>
                    <a:pt x="3814" y="1376"/>
                  </a:lnTo>
                  <a:lnTo>
                    <a:pt x="3773" y="1274"/>
                  </a:lnTo>
                  <a:lnTo>
                    <a:pt x="3771" y="1274"/>
                  </a:lnTo>
                  <a:lnTo>
                    <a:pt x="3736" y="1197"/>
                  </a:lnTo>
                  <a:lnTo>
                    <a:pt x="3697" y="1123"/>
                  </a:lnTo>
                  <a:lnTo>
                    <a:pt x="3655" y="1050"/>
                  </a:lnTo>
                  <a:lnTo>
                    <a:pt x="3609" y="979"/>
                  </a:lnTo>
                  <a:lnTo>
                    <a:pt x="3549" y="896"/>
                  </a:lnTo>
                  <a:lnTo>
                    <a:pt x="3484" y="815"/>
                  </a:lnTo>
                  <a:lnTo>
                    <a:pt x="3416" y="738"/>
                  </a:lnTo>
                  <a:lnTo>
                    <a:pt x="3396" y="717"/>
                  </a:lnTo>
                  <a:lnTo>
                    <a:pt x="3375" y="696"/>
                  </a:lnTo>
                  <a:lnTo>
                    <a:pt x="3335" y="657"/>
                  </a:lnTo>
                  <a:lnTo>
                    <a:pt x="3332" y="657"/>
                  </a:lnTo>
                  <a:lnTo>
                    <a:pt x="3332" y="655"/>
                  </a:lnTo>
                  <a:lnTo>
                    <a:pt x="3300" y="623"/>
                  </a:lnTo>
                  <a:lnTo>
                    <a:pt x="3265" y="595"/>
                  </a:lnTo>
                  <a:lnTo>
                    <a:pt x="3264" y="592"/>
                  </a:lnTo>
                  <a:lnTo>
                    <a:pt x="3263" y="592"/>
                  </a:lnTo>
                  <a:lnTo>
                    <a:pt x="3263" y="592"/>
                  </a:lnTo>
                  <a:lnTo>
                    <a:pt x="3263" y="592"/>
                  </a:lnTo>
                  <a:lnTo>
                    <a:pt x="3226" y="563"/>
                  </a:lnTo>
                  <a:lnTo>
                    <a:pt x="3189" y="534"/>
                  </a:lnTo>
                  <a:lnTo>
                    <a:pt x="3189" y="533"/>
                  </a:lnTo>
                  <a:lnTo>
                    <a:pt x="3189" y="531"/>
                  </a:lnTo>
                  <a:lnTo>
                    <a:pt x="3189" y="531"/>
                  </a:lnTo>
                  <a:lnTo>
                    <a:pt x="3150" y="504"/>
                  </a:lnTo>
                  <a:lnTo>
                    <a:pt x="3113" y="477"/>
                  </a:lnTo>
                  <a:lnTo>
                    <a:pt x="3111" y="477"/>
                  </a:lnTo>
                  <a:lnTo>
                    <a:pt x="3072" y="451"/>
                  </a:lnTo>
                  <a:lnTo>
                    <a:pt x="3032" y="426"/>
                  </a:lnTo>
                  <a:lnTo>
                    <a:pt x="2957" y="382"/>
                  </a:lnTo>
                  <a:lnTo>
                    <a:pt x="2881" y="341"/>
                  </a:lnTo>
                  <a:lnTo>
                    <a:pt x="2804" y="305"/>
                  </a:lnTo>
                  <a:lnTo>
                    <a:pt x="2724" y="272"/>
                  </a:lnTo>
                  <a:lnTo>
                    <a:pt x="2638" y="240"/>
                  </a:lnTo>
                  <a:lnTo>
                    <a:pt x="2553" y="214"/>
                  </a:lnTo>
                  <a:lnTo>
                    <a:pt x="2549" y="213"/>
                  </a:lnTo>
                  <a:lnTo>
                    <a:pt x="2546" y="212"/>
                  </a:lnTo>
                  <a:lnTo>
                    <a:pt x="2545" y="212"/>
                  </a:lnTo>
                  <a:lnTo>
                    <a:pt x="2543" y="212"/>
                  </a:lnTo>
                  <a:lnTo>
                    <a:pt x="2498" y="198"/>
                  </a:lnTo>
                  <a:lnTo>
                    <a:pt x="2490" y="198"/>
                  </a:lnTo>
                  <a:lnTo>
                    <a:pt x="2435" y="184"/>
                  </a:lnTo>
                  <a:lnTo>
                    <a:pt x="2381" y="176"/>
                  </a:lnTo>
                  <a:lnTo>
                    <a:pt x="2381" y="175"/>
                  </a:lnTo>
                  <a:lnTo>
                    <a:pt x="2379" y="175"/>
                  </a:lnTo>
                  <a:lnTo>
                    <a:pt x="2378" y="172"/>
                  </a:lnTo>
                  <a:lnTo>
                    <a:pt x="2313" y="162"/>
                  </a:lnTo>
                  <a:lnTo>
                    <a:pt x="2247" y="155"/>
                  </a:lnTo>
                  <a:lnTo>
                    <a:pt x="2247" y="155"/>
                  </a:lnTo>
                  <a:lnTo>
                    <a:pt x="2247" y="155"/>
                  </a:lnTo>
                  <a:lnTo>
                    <a:pt x="2244" y="155"/>
                  </a:lnTo>
                  <a:lnTo>
                    <a:pt x="2240" y="155"/>
                  </a:lnTo>
                  <a:lnTo>
                    <a:pt x="2235" y="155"/>
                  </a:lnTo>
                  <a:lnTo>
                    <a:pt x="2180" y="148"/>
                  </a:lnTo>
                  <a:lnTo>
                    <a:pt x="2123" y="143"/>
                  </a:lnTo>
                  <a:lnTo>
                    <a:pt x="2047" y="143"/>
                  </a:lnTo>
                  <a:lnTo>
                    <a:pt x="2047" y="143"/>
                  </a:lnTo>
                  <a:lnTo>
                    <a:pt x="2047" y="143"/>
                  </a:lnTo>
                  <a:lnTo>
                    <a:pt x="2045" y="143"/>
                  </a:lnTo>
                  <a:lnTo>
                    <a:pt x="2042" y="143"/>
                  </a:lnTo>
                  <a:lnTo>
                    <a:pt x="2039" y="143"/>
                  </a:lnTo>
                  <a:lnTo>
                    <a:pt x="1951" y="143"/>
                  </a:lnTo>
                  <a:lnTo>
                    <a:pt x="1894" y="148"/>
                  </a:lnTo>
                  <a:lnTo>
                    <a:pt x="1836" y="155"/>
                  </a:lnTo>
                  <a:lnTo>
                    <a:pt x="1836" y="155"/>
                  </a:lnTo>
                  <a:lnTo>
                    <a:pt x="1835" y="155"/>
                  </a:lnTo>
                  <a:lnTo>
                    <a:pt x="1832" y="155"/>
                  </a:lnTo>
                  <a:lnTo>
                    <a:pt x="1830" y="155"/>
                  </a:lnTo>
                  <a:lnTo>
                    <a:pt x="1825" y="155"/>
                  </a:lnTo>
                  <a:lnTo>
                    <a:pt x="1759" y="162"/>
                  </a:lnTo>
                  <a:lnTo>
                    <a:pt x="1694" y="172"/>
                  </a:lnTo>
                  <a:lnTo>
                    <a:pt x="1638" y="184"/>
                  </a:lnTo>
                  <a:lnTo>
                    <a:pt x="1582" y="198"/>
                  </a:lnTo>
                  <a:lnTo>
                    <a:pt x="1575" y="198"/>
                  </a:lnTo>
                  <a:lnTo>
                    <a:pt x="1552" y="206"/>
                  </a:lnTo>
                  <a:lnTo>
                    <a:pt x="1531" y="212"/>
                  </a:lnTo>
                  <a:lnTo>
                    <a:pt x="1529" y="212"/>
                  </a:lnTo>
                  <a:lnTo>
                    <a:pt x="1526" y="212"/>
                  </a:lnTo>
                  <a:lnTo>
                    <a:pt x="1524" y="213"/>
                  </a:lnTo>
                  <a:lnTo>
                    <a:pt x="1520" y="214"/>
                  </a:lnTo>
                  <a:lnTo>
                    <a:pt x="1485" y="224"/>
                  </a:lnTo>
                  <a:lnTo>
                    <a:pt x="1448" y="235"/>
                  </a:lnTo>
                  <a:lnTo>
                    <a:pt x="1399" y="253"/>
                  </a:lnTo>
                  <a:lnTo>
                    <a:pt x="1348" y="272"/>
                  </a:lnTo>
                  <a:lnTo>
                    <a:pt x="1268" y="305"/>
                  </a:lnTo>
                  <a:lnTo>
                    <a:pt x="1191" y="341"/>
                  </a:lnTo>
                  <a:lnTo>
                    <a:pt x="1116" y="382"/>
                  </a:lnTo>
                  <a:lnTo>
                    <a:pt x="1043" y="426"/>
                  </a:lnTo>
                  <a:lnTo>
                    <a:pt x="1040" y="426"/>
                  </a:lnTo>
                  <a:lnTo>
                    <a:pt x="1002" y="451"/>
                  </a:lnTo>
                  <a:lnTo>
                    <a:pt x="962" y="477"/>
                  </a:lnTo>
                  <a:lnTo>
                    <a:pt x="959" y="477"/>
                  </a:lnTo>
                  <a:lnTo>
                    <a:pt x="923" y="504"/>
                  </a:lnTo>
                  <a:lnTo>
                    <a:pt x="886" y="531"/>
                  </a:lnTo>
                  <a:lnTo>
                    <a:pt x="884" y="531"/>
                  </a:lnTo>
                  <a:lnTo>
                    <a:pt x="883" y="533"/>
                  </a:lnTo>
                  <a:lnTo>
                    <a:pt x="883" y="534"/>
                  </a:lnTo>
                  <a:lnTo>
                    <a:pt x="847" y="561"/>
                  </a:lnTo>
                  <a:lnTo>
                    <a:pt x="813" y="589"/>
                  </a:lnTo>
                  <a:lnTo>
                    <a:pt x="812" y="591"/>
                  </a:lnTo>
                  <a:lnTo>
                    <a:pt x="811" y="592"/>
                  </a:lnTo>
                  <a:lnTo>
                    <a:pt x="810" y="592"/>
                  </a:lnTo>
                  <a:lnTo>
                    <a:pt x="808" y="595"/>
                  </a:lnTo>
                  <a:lnTo>
                    <a:pt x="774" y="623"/>
                  </a:lnTo>
                  <a:lnTo>
                    <a:pt x="740" y="655"/>
                  </a:lnTo>
                  <a:lnTo>
                    <a:pt x="740" y="657"/>
                  </a:lnTo>
                  <a:lnTo>
                    <a:pt x="737" y="657"/>
                  </a:lnTo>
                  <a:lnTo>
                    <a:pt x="671" y="722"/>
                  </a:lnTo>
                  <a:lnTo>
                    <a:pt x="608" y="790"/>
                  </a:lnTo>
                  <a:lnTo>
                    <a:pt x="549" y="862"/>
                  </a:lnTo>
                  <a:lnTo>
                    <a:pt x="493" y="937"/>
                  </a:lnTo>
                  <a:lnTo>
                    <a:pt x="441" y="1014"/>
                  </a:lnTo>
                  <a:lnTo>
                    <a:pt x="394" y="1095"/>
                  </a:lnTo>
                  <a:lnTo>
                    <a:pt x="360" y="1152"/>
                  </a:lnTo>
                  <a:lnTo>
                    <a:pt x="330" y="1212"/>
                  </a:lnTo>
                  <a:lnTo>
                    <a:pt x="303" y="1274"/>
                  </a:lnTo>
                  <a:lnTo>
                    <a:pt x="299" y="1274"/>
                  </a:lnTo>
                  <a:lnTo>
                    <a:pt x="259" y="1376"/>
                  </a:lnTo>
                  <a:lnTo>
                    <a:pt x="224" y="1480"/>
                  </a:lnTo>
                  <a:lnTo>
                    <a:pt x="196" y="1586"/>
                  </a:lnTo>
                  <a:lnTo>
                    <a:pt x="173" y="1696"/>
                  </a:lnTo>
                  <a:lnTo>
                    <a:pt x="156" y="1806"/>
                  </a:lnTo>
                  <a:lnTo>
                    <a:pt x="146" y="1919"/>
                  </a:lnTo>
                  <a:lnTo>
                    <a:pt x="143" y="2034"/>
                  </a:lnTo>
                  <a:lnTo>
                    <a:pt x="143" y="2115"/>
                  </a:lnTo>
                  <a:lnTo>
                    <a:pt x="151" y="2230"/>
                  </a:lnTo>
                  <a:lnTo>
                    <a:pt x="167" y="2345"/>
                  </a:lnTo>
                  <a:lnTo>
                    <a:pt x="188" y="2455"/>
                  </a:lnTo>
                  <a:lnTo>
                    <a:pt x="217" y="2565"/>
                  </a:lnTo>
                  <a:lnTo>
                    <a:pt x="252" y="2671"/>
                  </a:lnTo>
                  <a:lnTo>
                    <a:pt x="293" y="2774"/>
                  </a:lnTo>
                  <a:lnTo>
                    <a:pt x="339" y="2874"/>
                  </a:lnTo>
                  <a:lnTo>
                    <a:pt x="391" y="2971"/>
                  </a:lnTo>
                  <a:lnTo>
                    <a:pt x="448" y="3065"/>
                  </a:lnTo>
                  <a:lnTo>
                    <a:pt x="511" y="3154"/>
                  </a:lnTo>
                  <a:lnTo>
                    <a:pt x="578" y="3241"/>
                  </a:lnTo>
                  <a:lnTo>
                    <a:pt x="650" y="3323"/>
                  </a:lnTo>
                  <a:lnTo>
                    <a:pt x="728" y="3401"/>
                  </a:lnTo>
                  <a:lnTo>
                    <a:pt x="759" y="3430"/>
                  </a:lnTo>
                  <a:lnTo>
                    <a:pt x="790" y="3459"/>
                  </a:lnTo>
                  <a:lnTo>
                    <a:pt x="790" y="3459"/>
                  </a:lnTo>
                  <a:lnTo>
                    <a:pt x="790" y="3460"/>
                  </a:lnTo>
                  <a:lnTo>
                    <a:pt x="791" y="3460"/>
                  </a:lnTo>
                  <a:lnTo>
                    <a:pt x="792" y="3461"/>
                  </a:lnTo>
                  <a:lnTo>
                    <a:pt x="823" y="3489"/>
                  </a:lnTo>
                  <a:lnTo>
                    <a:pt x="857" y="3516"/>
                  </a:lnTo>
                  <a:lnTo>
                    <a:pt x="893" y="3542"/>
                  </a:lnTo>
                  <a:lnTo>
                    <a:pt x="928" y="3567"/>
                  </a:lnTo>
                  <a:lnTo>
                    <a:pt x="964" y="3593"/>
                  </a:lnTo>
                  <a:lnTo>
                    <a:pt x="1002" y="3617"/>
                  </a:lnTo>
                  <a:lnTo>
                    <a:pt x="1002" y="3619"/>
                  </a:lnTo>
                  <a:lnTo>
                    <a:pt x="1003" y="3619"/>
                  </a:lnTo>
                  <a:lnTo>
                    <a:pt x="1004" y="3621"/>
                  </a:lnTo>
                  <a:lnTo>
                    <a:pt x="1007" y="3622"/>
                  </a:lnTo>
                  <a:lnTo>
                    <a:pt x="1007" y="3622"/>
                  </a:lnTo>
                  <a:lnTo>
                    <a:pt x="1007" y="3623"/>
                  </a:lnTo>
                  <a:lnTo>
                    <a:pt x="1007" y="3623"/>
                  </a:lnTo>
                  <a:lnTo>
                    <a:pt x="1008" y="3623"/>
                  </a:lnTo>
                  <a:lnTo>
                    <a:pt x="1009" y="3624"/>
                  </a:lnTo>
                  <a:lnTo>
                    <a:pt x="1012" y="3626"/>
                  </a:lnTo>
                  <a:lnTo>
                    <a:pt x="1015" y="3627"/>
                  </a:lnTo>
                  <a:lnTo>
                    <a:pt x="1019" y="3629"/>
                  </a:lnTo>
                  <a:lnTo>
                    <a:pt x="1024" y="3633"/>
                  </a:lnTo>
                  <a:lnTo>
                    <a:pt x="1120" y="3689"/>
                  </a:lnTo>
                  <a:lnTo>
                    <a:pt x="1218" y="3740"/>
                  </a:lnTo>
                  <a:lnTo>
                    <a:pt x="1320" y="3786"/>
                  </a:lnTo>
                  <a:lnTo>
                    <a:pt x="1426" y="3826"/>
                  </a:lnTo>
                  <a:lnTo>
                    <a:pt x="1431" y="3826"/>
                  </a:lnTo>
                  <a:lnTo>
                    <a:pt x="1527" y="3856"/>
                  </a:lnTo>
                  <a:lnTo>
                    <a:pt x="1624" y="3881"/>
                  </a:lnTo>
                  <a:lnTo>
                    <a:pt x="1725" y="3900"/>
                  </a:lnTo>
                  <a:lnTo>
                    <a:pt x="1827" y="3914"/>
                  </a:lnTo>
                  <a:lnTo>
                    <a:pt x="1827" y="3914"/>
                  </a:lnTo>
                  <a:lnTo>
                    <a:pt x="1829" y="3914"/>
                  </a:lnTo>
                  <a:lnTo>
                    <a:pt x="1830" y="3914"/>
                  </a:lnTo>
                  <a:lnTo>
                    <a:pt x="1831" y="3914"/>
                  </a:lnTo>
                  <a:lnTo>
                    <a:pt x="1836" y="3914"/>
                  </a:lnTo>
                  <a:lnTo>
                    <a:pt x="1902" y="3920"/>
                  </a:lnTo>
                  <a:lnTo>
                    <a:pt x="1968" y="3923"/>
                  </a:lnTo>
                  <a:lnTo>
                    <a:pt x="2037" y="3924"/>
                  </a:lnTo>
                  <a:lnTo>
                    <a:pt x="2138" y="3922"/>
                  </a:lnTo>
                  <a:lnTo>
                    <a:pt x="2240" y="3914"/>
                  </a:lnTo>
                  <a:lnTo>
                    <a:pt x="2240" y="3914"/>
                  </a:lnTo>
                  <a:lnTo>
                    <a:pt x="2240" y="3914"/>
                  </a:lnTo>
                  <a:lnTo>
                    <a:pt x="2244" y="3914"/>
                  </a:lnTo>
                  <a:lnTo>
                    <a:pt x="2246" y="3914"/>
                  </a:lnTo>
                  <a:lnTo>
                    <a:pt x="2250" y="3914"/>
                  </a:lnTo>
                  <a:lnTo>
                    <a:pt x="2276" y="3910"/>
                  </a:lnTo>
                  <a:lnTo>
                    <a:pt x="2300" y="3907"/>
                  </a:lnTo>
                  <a:lnTo>
                    <a:pt x="2389" y="3893"/>
                  </a:lnTo>
                  <a:lnTo>
                    <a:pt x="2477" y="3874"/>
                  </a:lnTo>
                  <a:lnTo>
                    <a:pt x="2561" y="3852"/>
                  </a:lnTo>
                  <a:lnTo>
                    <a:pt x="2645" y="3826"/>
                  </a:lnTo>
                  <a:lnTo>
                    <a:pt x="2650" y="3826"/>
                  </a:lnTo>
                  <a:lnTo>
                    <a:pt x="2746" y="3789"/>
                  </a:lnTo>
                  <a:lnTo>
                    <a:pt x="2839" y="3748"/>
                  </a:lnTo>
                  <a:lnTo>
                    <a:pt x="2930" y="3703"/>
                  </a:lnTo>
                  <a:lnTo>
                    <a:pt x="3017" y="3652"/>
                  </a:lnTo>
                  <a:lnTo>
                    <a:pt x="3072" y="3701"/>
                  </a:lnTo>
                  <a:lnTo>
                    <a:pt x="3128" y="3750"/>
                  </a:lnTo>
                  <a:lnTo>
                    <a:pt x="3031" y="3807"/>
                  </a:lnTo>
                  <a:lnTo>
                    <a:pt x="2931" y="3861"/>
                  </a:lnTo>
                  <a:lnTo>
                    <a:pt x="2829" y="3907"/>
                  </a:lnTo>
                  <a:lnTo>
                    <a:pt x="2723" y="3949"/>
                  </a:lnTo>
                  <a:lnTo>
                    <a:pt x="2615" y="3984"/>
                  </a:lnTo>
                  <a:lnTo>
                    <a:pt x="2503" y="4014"/>
                  </a:lnTo>
                  <a:lnTo>
                    <a:pt x="2389" y="4037"/>
                  </a:lnTo>
                  <a:lnTo>
                    <a:pt x="2273" y="4053"/>
                  </a:lnTo>
                  <a:lnTo>
                    <a:pt x="2156" y="4065"/>
                  </a:lnTo>
                  <a:lnTo>
                    <a:pt x="2037" y="4067"/>
                  </a:lnTo>
                  <a:lnTo>
                    <a:pt x="1912" y="4065"/>
                  </a:lnTo>
                  <a:lnTo>
                    <a:pt x="1790" y="4053"/>
                  </a:lnTo>
                  <a:lnTo>
                    <a:pt x="1671" y="4035"/>
                  </a:lnTo>
                  <a:lnTo>
                    <a:pt x="1553" y="4010"/>
                  </a:lnTo>
                  <a:lnTo>
                    <a:pt x="1438" y="3979"/>
                  </a:lnTo>
                  <a:lnTo>
                    <a:pt x="1325" y="3940"/>
                  </a:lnTo>
                  <a:lnTo>
                    <a:pt x="1217" y="3897"/>
                  </a:lnTo>
                  <a:lnTo>
                    <a:pt x="1111" y="3846"/>
                  </a:lnTo>
                  <a:lnTo>
                    <a:pt x="1009" y="3790"/>
                  </a:lnTo>
                  <a:lnTo>
                    <a:pt x="911" y="3729"/>
                  </a:lnTo>
                  <a:lnTo>
                    <a:pt x="815" y="3662"/>
                  </a:lnTo>
                  <a:lnTo>
                    <a:pt x="725" y="3590"/>
                  </a:lnTo>
                  <a:lnTo>
                    <a:pt x="638" y="3512"/>
                  </a:lnTo>
                  <a:lnTo>
                    <a:pt x="556" y="3430"/>
                  </a:lnTo>
                  <a:lnTo>
                    <a:pt x="478" y="3345"/>
                  </a:lnTo>
                  <a:lnTo>
                    <a:pt x="406" y="3254"/>
                  </a:lnTo>
                  <a:lnTo>
                    <a:pt x="340" y="3159"/>
                  </a:lnTo>
                  <a:lnTo>
                    <a:pt x="278" y="3060"/>
                  </a:lnTo>
                  <a:lnTo>
                    <a:pt x="222" y="2958"/>
                  </a:lnTo>
                  <a:lnTo>
                    <a:pt x="172" y="2852"/>
                  </a:lnTo>
                  <a:lnTo>
                    <a:pt x="127" y="2744"/>
                  </a:lnTo>
                  <a:lnTo>
                    <a:pt x="88" y="2632"/>
                  </a:lnTo>
                  <a:lnTo>
                    <a:pt x="57" y="2516"/>
                  </a:lnTo>
                  <a:lnTo>
                    <a:pt x="32" y="2399"/>
                  </a:lnTo>
                  <a:lnTo>
                    <a:pt x="14" y="2280"/>
                  </a:lnTo>
                  <a:lnTo>
                    <a:pt x="4" y="2158"/>
                  </a:lnTo>
                  <a:lnTo>
                    <a:pt x="0" y="2034"/>
                  </a:lnTo>
                  <a:lnTo>
                    <a:pt x="4" y="1911"/>
                  </a:lnTo>
                  <a:lnTo>
                    <a:pt x="14" y="1789"/>
                  </a:lnTo>
                  <a:lnTo>
                    <a:pt x="32" y="1669"/>
                  </a:lnTo>
                  <a:lnTo>
                    <a:pt x="57" y="1551"/>
                  </a:lnTo>
                  <a:lnTo>
                    <a:pt x="88" y="1437"/>
                  </a:lnTo>
                  <a:lnTo>
                    <a:pt x="127" y="1325"/>
                  </a:lnTo>
                  <a:lnTo>
                    <a:pt x="172" y="1217"/>
                  </a:lnTo>
                  <a:lnTo>
                    <a:pt x="222" y="1111"/>
                  </a:lnTo>
                  <a:lnTo>
                    <a:pt x="278" y="1008"/>
                  </a:lnTo>
                  <a:lnTo>
                    <a:pt x="340" y="910"/>
                  </a:lnTo>
                  <a:lnTo>
                    <a:pt x="406" y="815"/>
                  </a:lnTo>
                  <a:lnTo>
                    <a:pt x="478" y="724"/>
                  </a:lnTo>
                  <a:lnTo>
                    <a:pt x="556" y="638"/>
                  </a:lnTo>
                  <a:lnTo>
                    <a:pt x="638" y="556"/>
                  </a:lnTo>
                  <a:lnTo>
                    <a:pt x="725" y="479"/>
                  </a:lnTo>
                  <a:lnTo>
                    <a:pt x="815" y="407"/>
                  </a:lnTo>
                  <a:lnTo>
                    <a:pt x="911" y="340"/>
                  </a:lnTo>
                  <a:lnTo>
                    <a:pt x="1009" y="279"/>
                  </a:lnTo>
                  <a:lnTo>
                    <a:pt x="1111" y="223"/>
                  </a:lnTo>
                  <a:lnTo>
                    <a:pt x="1217" y="172"/>
                  </a:lnTo>
                  <a:lnTo>
                    <a:pt x="1325" y="129"/>
                  </a:lnTo>
                  <a:lnTo>
                    <a:pt x="1438" y="90"/>
                  </a:lnTo>
                  <a:lnTo>
                    <a:pt x="1553" y="59"/>
                  </a:lnTo>
                  <a:lnTo>
                    <a:pt x="1671" y="34"/>
                  </a:lnTo>
                  <a:lnTo>
                    <a:pt x="1790" y="15"/>
                  </a:lnTo>
                  <a:lnTo>
                    <a:pt x="1912" y="4"/>
                  </a:lnTo>
                  <a:lnTo>
                    <a:pt x="2037" y="0"/>
                  </a:lnTo>
                  <a:close/>
                </a:path>
              </a:pathLst>
            </a:custGeom>
            <a:grpFill/>
            <a:ln w="0">
              <a:solidFill>
                <a:sysClr val="window" lastClr="FFFFFF">
                  <a:lumMod val="95000"/>
                </a:sysClr>
              </a:solidFill>
              <a:prstDash val="solid"/>
              <a:round/>
            </a:ln>
          </p:spPr>
          <p:txBody>
            <a:bodyPr vert="horz" wrap="square" lIns="91399" tIns="45699" rIns="91399" bIns="45699" numCol="1" anchor="t" anchorCtr="0" compatLnSpc="1"/>
            <a:lstStyle/>
            <a:p>
              <a:pPr defTabSz="932180">
                <a:defRPr/>
              </a:pPr>
              <a:endParaRPr lang="en-GB" sz="1800" kern="0">
                <a:solidFill>
                  <a:srgbClr val="505050"/>
                </a:solidFill>
                <a:latin typeface="微软雅黑" panose="020B0503020204020204" pitchFamily="34" charset="-122"/>
                <a:ea typeface="微软雅黑" panose="020B0503020204020204" pitchFamily="34" charset="-122"/>
              </a:endParaRPr>
            </a:p>
          </p:txBody>
        </p:sp>
      </p:grpSp>
      <p:sp>
        <p:nvSpPr>
          <p:cNvPr id="77" name="Freeform 58"/>
          <p:cNvSpPr>
            <a:spLocks noChangeAspect="1" noEditPoints="1"/>
          </p:cNvSpPr>
          <p:nvPr/>
        </p:nvSpPr>
        <p:spPr bwMode="black">
          <a:xfrm>
            <a:off x="6483988" y="3160465"/>
            <a:ext cx="488793" cy="484850"/>
          </a:xfrm>
          <a:custGeom>
            <a:avLst/>
            <a:gdLst>
              <a:gd name="T0" fmla="*/ 75 w 150"/>
              <a:gd name="T1" fmla="*/ 9 h 149"/>
              <a:gd name="T2" fmla="*/ 10 w 150"/>
              <a:gd name="T3" fmla="*/ 75 h 149"/>
              <a:gd name="T4" fmla="*/ 75 w 150"/>
              <a:gd name="T5" fmla="*/ 140 h 149"/>
              <a:gd name="T6" fmla="*/ 141 w 150"/>
              <a:gd name="T7" fmla="*/ 75 h 149"/>
              <a:gd name="T8" fmla="*/ 75 w 150"/>
              <a:gd name="T9" fmla="*/ 9 h 149"/>
              <a:gd name="T10" fmla="*/ 75 w 150"/>
              <a:gd name="T11" fmla="*/ 0 h 149"/>
              <a:gd name="T12" fmla="*/ 150 w 150"/>
              <a:gd name="T13" fmla="*/ 75 h 149"/>
              <a:gd name="T14" fmla="*/ 75 w 150"/>
              <a:gd name="T15" fmla="*/ 149 h 149"/>
              <a:gd name="T16" fmla="*/ 0 w 150"/>
              <a:gd name="T17" fmla="*/ 75 h 149"/>
              <a:gd name="T18" fmla="*/ 75 w 150"/>
              <a:gd name="T19" fmla="*/ 0 h 149"/>
              <a:gd name="T20" fmla="*/ 67 w 150"/>
              <a:gd name="T21" fmla="*/ 53 h 149"/>
              <a:gd name="T22" fmla="*/ 76 w 150"/>
              <a:gd name="T23" fmla="*/ 51 h 149"/>
              <a:gd name="T24" fmla="*/ 84 w 150"/>
              <a:gd name="T25" fmla="*/ 53 h 149"/>
              <a:gd name="T26" fmla="*/ 86 w 150"/>
              <a:gd name="T27" fmla="*/ 64 h 149"/>
              <a:gd name="T28" fmla="*/ 86 w 150"/>
              <a:gd name="T29" fmla="*/ 66 h 149"/>
              <a:gd name="T30" fmla="*/ 86 w 150"/>
              <a:gd name="T31" fmla="*/ 68 h 149"/>
              <a:gd name="T32" fmla="*/ 65 w 150"/>
              <a:gd name="T33" fmla="*/ 68 h 149"/>
              <a:gd name="T34" fmla="*/ 65 w 150"/>
              <a:gd name="T35" fmla="*/ 66 h 149"/>
              <a:gd name="T36" fmla="*/ 65 w 150"/>
              <a:gd name="T37" fmla="*/ 63 h 149"/>
              <a:gd name="T38" fmla="*/ 67 w 150"/>
              <a:gd name="T39" fmla="*/ 53 h 149"/>
              <a:gd name="T40" fmla="*/ 95 w 150"/>
              <a:gd name="T41" fmla="*/ 69 h 149"/>
              <a:gd name="T42" fmla="*/ 95 w 150"/>
              <a:gd name="T43" fmla="*/ 66 h 149"/>
              <a:gd name="T44" fmla="*/ 95 w 150"/>
              <a:gd name="T45" fmla="*/ 64 h 149"/>
              <a:gd name="T46" fmla="*/ 91 w 150"/>
              <a:gd name="T47" fmla="*/ 46 h 149"/>
              <a:gd name="T48" fmla="*/ 76 w 150"/>
              <a:gd name="T49" fmla="*/ 41 h 149"/>
              <a:gd name="T50" fmla="*/ 60 w 150"/>
              <a:gd name="T51" fmla="*/ 46 h 149"/>
              <a:gd name="T52" fmla="*/ 56 w 150"/>
              <a:gd name="T53" fmla="*/ 64 h 149"/>
              <a:gd name="T54" fmla="*/ 56 w 150"/>
              <a:gd name="T55" fmla="*/ 66 h 149"/>
              <a:gd name="T56" fmla="*/ 56 w 150"/>
              <a:gd name="T57" fmla="*/ 68 h 149"/>
              <a:gd name="T58" fmla="*/ 51 w 150"/>
              <a:gd name="T59" fmla="*/ 73 h 149"/>
              <a:gd name="T60" fmla="*/ 51 w 150"/>
              <a:gd name="T61" fmla="*/ 103 h 149"/>
              <a:gd name="T62" fmla="*/ 57 w 150"/>
              <a:gd name="T63" fmla="*/ 108 h 149"/>
              <a:gd name="T64" fmla="*/ 94 w 150"/>
              <a:gd name="T65" fmla="*/ 108 h 149"/>
              <a:gd name="T66" fmla="*/ 99 w 150"/>
              <a:gd name="T67" fmla="*/ 103 h 149"/>
              <a:gd name="T68" fmla="*/ 99 w 150"/>
              <a:gd name="T69" fmla="*/ 73 h 149"/>
              <a:gd name="T70" fmla="*/ 95 w 150"/>
              <a:gd name="T71" fmla="*/ 69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0" h="149">
                <a:moveTo>
                  <a:pt x="75" y="9"/>
                </a:moveTo>
                <a:cubicBezTo>
                  <a:pt x="39" y="9"/>
                  <a:pt x="10" y="38"/>
                  <a:pt x="10" y="75"/>
                </a:cubicBezTo>
                <a:cubicBezTo>
                  <a:pt x="10" y="111"/>
                  <a:pt x="39" y="140"/>
                  <a:pt x="75" y="140"/>
                </a:cubicBezTo>
                <a:cubicBezTo>
                  <a:pt x="111" y="140"/>
                  <a:pt x="141" y="111"/>
                  <a:pt x="141" y="75"/>
                </a:cubicBezTo>
                <a:cubicBezTo>
                  <a:pt x="141" y="38"/>
                  <a:pt x="111" y="9"/>
                  <a:pt x="75" y="9"/>
                </a:cubicBezTo>
                <a:moveTo>
                  <a:pt x="75" y="0"/>
                </a:moveTo>
                <a:cubicBezTo>
                  <a:pt x="117" y="0"/>
                  <a:pt x="150" y="33"/>
                  <a:pt x="150" y="75"/>
                </a:cubicBezTo>
                <a:cubicBezTo>
                  <a:pt x="150" y="116"/>
                  <a:pt x="117" y="149"/>
                  <a:pt x="75" y="149"/>
                </a:cubicBezTo>
                <a:cubicBezTo>
                  <a:pt x="34" y="149"/>
                  <a:pt x="0" y="116"/>
                  <a:pt x="0" y="75"/>
                </a:cubicBezTo>
                <a:cubicBezTo>
                  <a:pt x="0" y="33"/>
                  <a:pt x="34" y="0"/>
                  <a:pt x="75" y="0"/>
                </a:cubicBezTo>
                <a:moveTo>
                  <a:pt x="67" y="53"/>
                </a:moveTo>
                <a:cubicBezTo>
                  <a:pt x="68" y="51"/>
                  <a:pt x="71" y="51"/>
                  <a:pt x="76" y="51"/>
                </a:cubicBezTo>
                <a:cubicBezTo>
                  <a:pt x="80" y="51"/>
                  <a:pt x="83" y="51"/>
                  <a:pt x="84" y="53"/>
                </a:cubicBezTo>
                <a:cubicBezTo>
                  <a:pt x="86" y="54"/>
                  <a:pt x="86" y="59"/>
                  <a:pt x="86" y="64"/>
                </a:cubicBezTo>
                <a:cubicBezTo>
                  <a:pt x="86" y="66"/>
                  <a:pt x="86" y="66"/>
                  <a:pt x="86" y="66"/>
                </a:cubicBezTo>
                <a:cubicBezTo>
                  <a:pt x="86" y="67"/>
                  <a:pt x="86" y="68"/>
                  <a:pt x="86" y="68"/>
                </a:cubicBezTo>
                <a:cubicBezTo>
                  <a:pt x="65" y="68"/>
                  <a:pt x="65" y="68"/>
                  <a:pt x="65" y="68"/>
                </a:cubicBezTo>
                <a:cubicBezTo>
                  <a:pt x="65" y="68"/>
                  <a:pt x="65" y="67"/>
                  <a:pt x="65" y="66"/>
                </a:cubicBezTo>
                <a:cubicBezTo>
                  <a:pt x="65" y="63"/>
                  <a:pt x="65" y="63"/>
                  <a:pt x="65" y="63"/>
                </a:cubicBezTo>
                <a:cubicBezTo>
                  <a:pt x="65" y="58"/>
                  <a:pt x="65" y="54"/>
                  <a:pt x="67" y="53"/>
                </a:cubicBezTo>
                <a:moveTo>
                  <a:pt x="95" y="69"/>
                </a:moveTo>
                <a:cubicBezTo>
                  <a:pt x="95" y="68"/>
                  <a:pt x="95" y="67"/>
                  <a:pt x="95" y="66"/>
                </a:cubicBezTo>
                <a:cubicBezTo>
                  <a:pt x="95" y="64"/>
                  <a:pt x="95" y="64"/>
                  <a:pt x="95" y="64"/>
                </a:cubicBezTo>
                <a:cubicBezTo>
                  <a:pt x="95" y="57"/>
                  <a:pt x="95" y="51"/>
                  <a:pt x="91" y="46"/>
                </a:cubicBezTo>
                <a:cubicBezTo>
                  <a:pt x="88" y="43"/>
                  <a:pt x="83" y="41"/>
                  <a:pt x="76" y="41"/>
                </a:cubicBezTo>
                <a:cubicBezTo>
                  <a:pt x="68" y="41"/>
                  <a:pt x="63" y="43"/>
                  <a:pt x="60" y="46"/>
                </a:cubicBezTo>
                <a:cubicBezTo>
                  <a:pt x="56" y="51"/>
                  <a:pt x="56" y="57"/>
                  <a:pt x="56" y="64"/>
                </a:cubicBezTo>
                <a:cubicBezTo>
                  <a:pt x="56" y="66"/>
                  <a:pt x="56" y="66"/>
                  <a:pt x="56" y="66"/>
                </a:cubicBezTo>
                <a:cubicBezTo>
                  <a:pt x="56" y="67"/>
                  <a:pt x="56" y="68"/>
                  <a:pt x="56" y="68"/>
                </a:cubicBezTo>
                <a:cubicBezTo>
                  <a:pt x="53" y="69"/>
                  <a:pt x="51" y="71"/>
                  <a:pt x="51" y="73"/>
                </a:cubicBezTo>
                <a:cubicBezTo>
                  <a:pt x="51" y="103"/>
                  <a:pt x="51" y="103"/>
                  <a:pt x="51" y="103"/>
                </a:cubicBezTo>
                <a:cubicBezTo>
                  <a:pt x="51" y="106"/>
                  <a:pt x="54" y="108"/>
                  <a:pt x="57" y="108"/>
                </a:cubicBezTo>
                <a:cubicBezTo>
                  <a:pt x="94" y="108"/>
                  <a:pt x="94" y="108"/>
                  <a:pt x="94" y="108"/>
                </a:cubicBezTo>
                <a:cubicBezTo>
                  <a:pt x="97" y="108"/>
                  <a:pt x="99" y="106"/>
                  <a:pt x="99" y="103"/>
                </a:cubicBezTo>
                <a:cubicBezTo>
                  <a:pt x="99" y="73"/>
                  <a:pt x="99" y="73"/>
                  <a:pt x="99" y="73"/>
                </a:cubicBezTo>
                <a:cubicBezTo>
                  <a:pt x="99" y="71"/>
                  <a:pt x="97" y="69"/>
                  <a:pt x="95" y="69"/>
                </a:cubicBezTo>
              </a:path>
            </a:pathLst>
          </a:custGeom>
          <a:solidFill>
            <a:sysClr val="window" lastClr="FFFFFF">
              <a:lumMod val="95000"/>
            </a:sysClr>
          </a:solidFill>
          <a:ln w="9525">
            <a:solidFill>
              <a:sysClr val="window" lastClr="FFFFFF">
                <a:lumMod val="95000"/>
              </a:sysClr>
            </a:solidFill>
            <a:round/>
          </a:ln>
        </p:spPr>
        <p:txBody>
          <a:bodyPr vert="horz" wrap="square" lIns="91399" tIns="45699" rIns="91399" bIns="45699" numCol="1" anchor="t" anchorCtr="0" compatLnSpc="1"/>
          <a:lstStyle/>
          <a:p>
            <a:pPr defTabSz="932180">
              <a:defRPr/>
            </a:pPr>
            <a:endParaRPr lang="en-US" sz="1800" kern="0" dirty="0">
              <a:solidFill>
                <a:srgbClr val="FFFFFF"/>
              </a:solidFill>
              <a:latin typeface="微软雅黑" panose="020B0503020204020204" pitchFamily="34" charset="-122"/>
              <a:ea typeface="微软雅黑" panose="020B0503020204020204" pitchFamily="34" charset="-122"/>
            </a:endParaRPr>
          </a:p>
        </p:txBody>
      </p:sp>
      <p:grpSp>
        <p:nvGrpSpPr>
          <p:cNvPr id="78" name="Group 6"/>
          <p:cNvGrpSpPr/>
          <p:nvPr/>
        </p:nvGrpSpPr>
        <p:grpSpPr>
          <a:xfrm>
            <a:off x="4333155" y="1748883"/>
            <a:ext cx="422733" cy="506707"/>
            <a:chOff x="6432216" y="1933575"/>
            <a:chExt cx="984250" cy="1371600"/>
          </a:xfrm>
        </p:grpSpPr>
        <p:sp>
          <p:nvSpPr>
            <p:cNvPr id="79" name="Freeform 6"/>
            <p:cNvSpPr>
              <a:spLocks noEditPoints="1"/>
            </p:cNvSpPr>
            <p:nvPr/>
          </p:nvSpPr>
          <p:spPr bwMode="auto">
            <a:xfrm>
              <a:off x="6714791" y="1933575"/>
              <a:ext cx="701675" cy="1371600"/>
            </a:xfrm>
            <a:custGeom>
              <a:avLst/>
              <a:gdLst>
                <a:gd name="T0" fmla="*/ 1547 w 1766"/>
                <a:gd name="T1" fmla="*/ 3217 h 3458"/>
                <a:gd name="T2" fmla="*/ 195 w 1766"/>
                <a:gd name="T3" fmla="*/ 3054 h 3458"/>
                <a:gd name="T4" fmla="*/ 195 w 1766"/>
                <a:gd name="T5" fmla="*/ 3240 h 3458"/>
                <a:gd name="T6" fmla="*/ 218 w 1766"/>
                <a:gd name="T7" fmla="*/ 2908 h 3458"/>
                <a:gd name="T8" fmla="*/ 218 w 1766"/>
                <a:gd name="T9" fmla="*/ 2724 h 3458"/>
                <a:gd name="T10" fmla="*/ 489 w 1766"/>
                <a:gd name="T11" fmla="*/ 2931 h 3458"/>
                <a:gd name="T12" fmla="*/ 314 w 1766"/>
                <a:gd name="T13" fmla="*/ 2348 h 3458"/>
                <a:gd name="T14" fmla="*/ 195 w 1766"/>
                <a:gd name="T15" fmla="*/ 2578 h 3458"/>
                <a:gd name="T16" fmla="*/ 218 w 1766"/>
                <a:gd name="T17" fmla="*/ 2556 h 3458"/>
                <a:gd name="T18" fmla="*/ 316 w 1766"/>
                <a:gd name="T19" fmla="*/ 2372 h 3458"/>
                <a:gd name="T20" fmla="*/ 22 w 1766"/>
                <a:gd name="T21" fmla="*/ 1204 h 3458"/>
                <a:gd name="T22" fmla="*/ 0 w 1766"/>
                <a:gd name="T23" fmla="*/ 1204 h 3458"/>
                <a:gd name="T24" fmla="*/ 1547 w 1766"/>
                <a:gd name="T25" fmla="*/ 775 h 3458"/>
                <a:gd name="T26" fmla="*/ 195 w 1766"/>
                <a:gd name="T27" fmla="*/ 595 h 3458"/>
                <a:gd name="T28" fmla="*/ 195 w 1766"/>
                <a:gd name="T29" fmla="*/ 797 h 3458"/>
                <a:gd name="T30" fmla="*/ 218 w 1766"/>
                <a:gd name="T31" fmla="*/ 429 h 3458"/>
                <a:gd name="T32" fmla="*/ 218 w 1766"/>
                <a:gd name="T33" fmla="*/ 288 h 3458"/>
                <a:gd name="T34" fmla="*/ 1569 w 1766"/>
                <a:gd name="T35" fmla="*/ 452 h 3458"/>
                <a:gd name="T36" fmla="*/ 243 w 1766"/>
                <a:gd name="T37" fmla="*/ 0 h 3458"/>
                <a:gd name="T38" fmla="*/ 1599 w 1766"/>
                <a:gd name="T39" fmla="*/ 12 h 3458"/>
                <a:gd name="T40" fmla="*/ 1694 w 1766"/>
                <a:gd name="T41" fmla="*/ 64 h 3458"/>
                <a:gd name="T42" fmla="*/ 1753 w 1766"/>
                <a:gd name="T43" fmla="*/ 149 h 3458"/>
                <a:gd name="T44" fmla="*/ 1766 w 1766"/>
                <a:gd name="T45" fmla="*/ 3241 h 3458"/>
                <a:gd name="T46" fmla="*/ 1739 w 1766"/>
                <a:gd name="T47" fmla="*/ 3340 h 3458"/>
                <a:gd name="T48" fmla="*/ 1666 w 1766"/>
                <a:gd name="T49" fmla="*/ 3416 h 3458"/>
                <a:gd name="T50" fmla="*/ 1562 w 1766"/>
                <a:gd name="T51" fmla="*/ 3455 h 3458"/>
                <a:gd name="T52" fmla="*/ 204 w 1766"/>
                <a:gd name="T53" fmla="*/ 3455 h 3458"/>
                <a:gd name="T54" fmla="*/ 100 w 1766"/>
                <a:gd name="T55" fmla="*/ 3416 h 3458"/>
                <a:gd name="T56" fmla="*/ 27 w 1766"/>
                <a:gd name="T57" fmla="*/ 3340 h 3458"/>
                <a:gd name="T58" fmla="*/ 0 w 1766"/>
                <a:gd name="T59" fmla="*/ 3241 h 3458"/>
                <a:gd name="T60" fmla="*/ 22 w 1766"/>
                <a:gd name="T61" fmla="*/ 3241 h 3458"/>
                <a:gd name="T62" fmla="*/ 47 w 1766"/>
                <a:gd name="T63" fmla="*/ 3330 h 3458"/>
                <a:gd name="T64" fmla="*/ 112 w 1766"/>
                <a:gd name="T65" fmla="*/ 3398 h 3458"/>
                <a:gd name="T66" fmla="*/ 207 w 1766"/>
                <a:gd name="T67" fmla="*/ 3433 h 3458"/>
                <a:gd name="T68" fmla="*/ 1558 w 1766"/>
                <a:gd name="T69" fmla="*/ 3433 h 3458"/>
                <a:gd name="T70" fmla="*/ 1652 w 1766"/>
                <a:gd name="T71" fmla="*/ 3398 h 3458"/>
                <a:gd name="T72" fmla="*/ 1719 w 1766"/>
                <a:gd name="T73" fmla="*/ 3330 h 3458"/>
                <a:gd name="T74" fmla="*/ 1743 w 1766"/>
                <a:gd name="T75" fmla="*/ 3241 h 3458"/>
                <a:gd name="T76" fmla="*/ 1731 w 1766"/>
                <a:gd name="T77" fmla="*/ 156 h 3458"/>
                <a:gd name="T78" fmla="*/ 1678 w 1766"/>
                <a:gd name="T79" fmla="*/ 80 h 3458"/>
                <a:gd name="T80" fmla="*/ 1591 w 1766"/>
                <a:gd name="T81" fmla="*/ 33 h 3458"/>
                <a:gd name="T82" fmla="*/ 243 w 1766"/>
                <a:gd name="T83" fmla="*/ 23 h 3458"/>
                <a:gd name="T84" fmla="*/ 142 w 1766"/>
                <a:gd name="T85" fmla="*/ 45 h 3458"/>
                <a:gd name="T86" fmla="*/ 65 w 1766"/>
                <a:gd name="T87" fmla="*/ 103 h 3458"/>
                <a:gd name="T88" fmla="*/ 25 w 1766"/>
                <a:gd name="T89" fmla="*/ 186 h 3458"/>
                <a:gd name="T90" fmla="*/ 0 w 1766"/>
                <a:gd name="T91" fmla="*/ 1011 h 3458"/>
                <a:gd name="T92" fmla="*/ 12 w 1766"/>
                <a:gd name="T93" fmla="*/ 149 h 3458"/>
                <a:gd name="T94" fmla="*/ 71 w 1766"/>
                <a:gd name="T95" fmla="*/ 64 h 3458"/>
                <a:gd name="T96" fmla="*/ 166 w 1766"/>
                <a:gd name="T97" fmla="*/ 12 h 3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766" h="3458">
                  <a:moveTo>
                    <a:pt x="218" y="3076"/>
                  </a:moveTo>
                  <a:lnTo>
                    <a:pt x="218" y="3217"/>
                  </a:lnTo>
                  <a:lnTo>
                    <a:pt x="1547" y="3217"/>
                  </a:lnTo>
                  <a:lnTo>
                    <a:pt x="1547" y="3076"/>
                  </a:lnTo>
                  <a:lnTo>
                    <a:pt x="218" y="3076"/>
                  </a:lnTo>
                  <a:close/>
                  <a:moveTo>
                    <a:pt x="195" y="3054"/>
                  </a:moveTo>
                  <a:lnTo>
                    <a:pt x="1569" y="3054"/>
                  </a:lnTo>
                  <a:lnTo>
                    <a:pt x="1569" y="3240"/>
                  </a:lnTo>
                  <a:lnTo>
                    <a:pt x="195" y="3240"/>
                  </a:lnTo>
                  <a:lnTo>
                    <a:pt x="195" y="3054"/>
                  </a:lnTo>
                  <a:close/>
                  <a:moveTo>
                    <a:pt x="218" y="2724"/>
                  </a:moveTo>
                  <a:lnTo>
                    <a:pt x="218" y="2908"/>
                  </a:lnTo>
                  <a:lnTo>
                    <a:pt x="465" y="2908"/>
                  </a:lnTo>
                  <a:lnTo>
                    <a:pt x="465" y="2724"/>
                  </a:lnTo>
                  <a:lnTo>
                    <a:pt x="218" y="2724"/>
                  </a:lnTo>
                  <a:close/>
                  <a:moveTo>
                    <a:pt x="195" y="2701"/>
                  </a:moveTo>
                  <a:lnTo>
                    <a:pt x="489" y="2701"/>
                  </a:lnTo>
                  <a:lnTo>
                    <a:pt x="489" y="2931"/>
                  </a:lnTo>
                  <a:lnTo>
                    <a:pt x="195" y="2931"/>
                  </a:lnTo>
                  <a:lnTo>
                    <a:pt x="195" y="2701"/>
                  </a:lnTo>
                  <a:close/>
                  <a:moveTo>
                    <a:pt x="314" y="2348"/>
                  </a:moveTo>
                  <a:lnTo>
                    <a:pt x="489" y="2348"/>
                  </a:lnTo>
                  <a:lnTo>
                    <a:pt x="489" y="2578"/>
                  </a:lnTo>
                  <a:lnTo>
                    <a:pt x="195" y="2578"/>
                  </a:lnTo>
                  <a:lnTo>
                    <a:pt x="195" y="2445"/>
                  </a:lnTo>
                  <a:lnTo>
                    <a:pt x="218" y="2445"/>
                  </a:lnTo>
                  <a:lnTo>
                    <a:pt x="218" y="2556"/>
                  </a:lnTo>
                  <a:lnTo>
                    <a:pt x="465" y="2556"/>
                  </a:lnTo>
                  <a:lnTo>
                    <a:pt x="465" y="2372"/>
                  </a:lnTo>
                  <a:lnTo>
                    <a:pt x="316" y="2372"/>
                  </a:lnTo>
                  <a:lnTo>
                    <a:pt x="314" y="2348"/>
                  </a:lnTo>
                  <a:close/>
                  <a:moveTo>
                    <a:pt x="0" y="1204"/>
                  </a:moveTo>
                  <a:lnTo>
                    <a:pt x="22" y="1204"/>
                  </a:lnTo>
                  <a:lnTo>
                    <a:pt x="22" y="1558"/>
                  </a:lnTo>
                  <a:lnTo>
                    <a:pt x="0" y="1558"/>
                  </a:lnTo>
                  <a:lnTo>
                    <a:pt x="0" y="1204"/>
                  </a:lnTo>
                  <a:close/>
                  <a:moveTo>
                    <a:pt x="218" y="618"/>
                  </a:moveTo>
                  <a:lnTo>
                    <a:pt x="218" y="775"/>
                  </a:lnTo>
                  <a:lnTo>
                    <a:pt x="1547" y="775"/>
                  </a:lnTo>
                  <a:lnTo>
                    <a:pt x="1547" y="618"/>
                  </a:lnTo>
                  <a:lnTo>
                    <a:pt x="218" y="618"/>
                  </a:lnTo>
                  <a:close/>
                  <a:moveTo>
                    <a:pt x="195" y="595"/>
                  </a:moveTo>
                  <a:lnTo>
                    <a:pt x="1569" y="595"/>
                  </a:lnTo>
                  <a:lnTo>
                    <a:pt x="1569" y="797"/>
                  </a:lnTo>
                  <a:lnTo>
                    <a:pt x="195" y="797"/>
                  </a:lnTo>
                  <a:lnTo>
                    <a:pt x="195" y="595"/>
                  </a:lnTo>
                  <a:close/>
                  <a:moveTo>
                    <a:pt x="218" y="288"/>
                  </a:moveTo>
                  <a:lnTo>
                    <a:pt x="218" y="429"/>
                  </a:lnTo>
                  <a:lnTo>
                    <a:pt x="1547" y="429"/>
                  </a:lnTo>
                  <a:lnTo>
                    <a:pt x="1547" y="288"/>
                  </a:lnTo>
                  <a:lnTo>
                    <a:pt x="218" y="288"/>
                  </a:lnTo>
                  <a:close/>
                  <a:moveTo>
                    <a:pt x="195" y="265"/>
                  </a:moveTo>
                  <a:lnTo>
                    <a:pt x="1569" y="265"/>
                  </a:lnTo>
                  <a:lnTo>
                    <a:pt x="1569" y="452"/>
                  </a:lnTo>
                  <a:lnTo>
                    <a:pt x="195" y="452"/>
                  </a:lnTo>
                  <a:lnTo>
                    <a:pt x="195" y="265"/>
                  </a:lnTo>
                  <a:close/>
                  <a:moveTo>
                    <a:pt x="243" y="0"/>
                  </a:moveTo>
                  <a:lnTo>
                    <a:pt x="1522" y="0"/>
                  </a:lnTo>
                  <a:lnTo>
                    <a:pt x="1562" y="3"/>
                  </a:lnTo>
                  <a:lnTo>
                    <a:pt x="1599" y="12"/>
                  </a:lnTo>
                  <a:lnTo>
                    <a:pt x="1635" y="24"/>
                  </a:lnTo>
                  <a:lnTo>
                    <a:pt x="1666" y="42"/>
                  </a:lnTo>
                  <a:lnTo>
                    <a:pt x="1694" y="64"/>
                  </a:lnTo>
                  <a:lnTo>
                    <a:pt x="1719" y="90"/>
                  </a:lnTo>
                  <a:lnTo>
                    <a:pt x="1739" y="118"/>
                  </a:lnTo>
                  <a:lnTo>
                    <a:pt x="1753" y="149"/>
                  </a:lnTo>
                  <a:lnTo>
                    <a:pt x="1763" y="182"/>
                  </a:lnTo>
                  <a:lnTo>
                    <a:pt x="1766" y="218"/>
                  </a:lnTo>
                  <a:lnTo>
                    <a:pt x="1766" y="3241"/>
                  </a:lnTo>
                  <a:lnTo>
                    <a:pt x="1763" y="3276"/>
                  </a:lnTo>
                  <a:lnTo>
                    <a:pt x="1753" y="3310"/>
                  </a:lnTo>
                  <a:lnTo>
                    <a:pt x="1739" y="3340"/>
                  </a:lnTo>
                  <a:lnTo>
                    <a:pt x="1719" y="3369"/>
                  </a:lnTo>
                  <a:lnTo>
                    <a:pt x="1694" y="3394"/>
                  </a:lnTo>
                  <a:lnTo>
                    <a:pt x="1666" y="3416"/>
                  </a:lnTo>
                  <a:lnTo>
                    <a:pt x="1635" y="3434"/>
                  </a:lnTo>
                  <a:lnTo>
                    <a:pt x="1599" y="3446"/>
                  </a:lnTo>
                  <a:lnTo>
                    <a:pt x="1562" y="3455"/>
                  </a:lnTo>
                  <a:lnTo>
                    <a:pt x="1522" y="3458"/>
                  </a:lnTo>
                  <a:lnTo>
                    <a:pt x="243" y="3458"/>
                  </a:lnTo>
                  <a:lnTo>
                    <a:pt x="204" y="3455"/>
                  </a:lnTo>
                  <a:lnTo>
                    <a:pt x="166" y="3446"/>
                  </a:lnTo>
                  <a:lnTo>
                    <a:pt x="131" y="3434"/>
                  </a:lnTo>
                  <a:lnTo>
                    <a:pt x="100" y="3416"/>
                  </a:lnTo>
                  <a:lnTo>
                    <a:pt x="71" y="3394"/>
                  </a:lnTo>
                  <a:lnTo>
                    <a:pt x="46" y="3369"/>
                  </a:lnTo>
                  <a:lnTo>
                    <a:pt x="27" y="3340"/>
                  </a:lnTo>
                  <a:lnTo>
                    <a:pt x="12" y="3310"/>
                  </a:lnTo>
                  <a:lnTo>
                    <a:pt x="3" y="3276"/>
                  </a:lnTo>
                  <a:lnTo>
                    <a:pt x="0" y="3241"/>
                  </a:lnTo>
                  <a:lnTo>
                    <a:pt x="0" y="2408"/>
                  </a:lnTo>
                  <a:lnTo>
                    <a:pt x="22" y="2408"/>
                  </a:lnTo>
                  <a:lnTo>
                    <a:pt x="22" y="3241"/>
                  </a:lnTo>
                  <a:lnTo>
                    <a:pt x="25" y="3272"/>
                  </a:lnTo>
                  <a:lnTo>
                    <a:pt x="33" y="3303"/>
                  </a:lnTo>
                  <a:lnTo>
                    <a:pt x="47" y="3330"/>
                  </a:lnTo>
                  <a:lnTo>
                    <a:pt x="65" y="3356"/>
                  </a:lnTo>
                  <a:lnTo>
                    <a:pt x="87" y="3378"/>
                  </a:lnTo>
                  <a:lnTo>
                    <a:pt x="112" y="3398"/>
                  </a:lnTo>
                  <a:lnTo>
                    <a:pt x="142" y="3414"/>
                  </a:lnTo>
                  <a:lnTo>
                    <a:pt x="173" y="3425"/>
                  </a:lnTo>
                  <a:lnTo>
                    <a:pt x="207" y="3433"/>
                  </a:lnTo>
                  <a:lnTo>
                    <a:pt x="243" y="3435"/>
                  </a:lnTo>
                  <a:lnTo>
                    <a:pt x="1522" y="3435"/>
                  </a:lnTo>
                  <a:lnTo>
                    <a:pt x="1558" y="3433"/>
                  </a:lnTo>
                  <a:lnTo>
                    <a:pt x="1591" y="3425"/>
                  </a:lnTo>
                  <a:lnTo>
                    <a:pt x="1624" y="3414"/>
                  </a:lnTo>
                  <a:lnTo>
                    <a:pt x="1652" y="3398"/>
                  </a:lnTo>
                  <a:lnTo>
                    <a:pt x="1678" y="3378"/>
                  </a:lnTo>
                  <a:lnTo>
                    <a:pt x="1700" y="3356"/>
                  </a:lnTo>
                  <a:lnTo>
                    <a:pt x="1719" y="3330"/>
                  </a:lnTo>
                  <a:lnTo>
                    <a:pt x="1731" y="3303"/>
                  </a:lnTo>
                  <a:lnTo>
                    <a:pt x="1740" y="3272"/>
                  </a:lnTo>
                  <a:lnTo>
                    <a:pt x="1743" y="3241"/>
                  </a:lnTo>
                  <a:lnTo>
                    <a:pt x="1743" y="218"/>
                  </a:lnTo>
                  <a:lnTo>
                    <a:pt x="1740" y="186"/>
                  </a:lnTo>
                  <a:lnTo>
                    <a:pt x="1731" y="156"/>
                  </a:lnTo>
                  <a:lnTo>
                    <a:pt x="1719" y="128"/>
                  </a:lnTo>
                  <a:lnTo>
                    <a:pt x="1700" y="103"/>
                  </a:lnTo>
                  <a:lnTo>
                    <a:pt x="1678" y="80"/>
                  </a:lnTo>
                  <a:lnTo>
                    <a:pt x="1652" y="61"/>
                  </a:lnTo>
                  <a:lnTo>
                    <a:pt x="1624" y="45"/>
                  </a:lnTo>
                  <a:lnTo>
                    <a:pt x="1591" y="33"/>
                  </a:lnTo>
                  <a:lnTo>
                    <a:pt x="1558" y="25"/>
                  </a:lnTo>
                  <a:lnTo>
                    <a:pt x="1522" y="23"/>
                  </a:lnTo>
                  <a:lnTo>
                    <a:pt x="243" y="23"/>
                  </a:lnTo>
                  <a:lnTo>
                    <a:pt x="207" y="25"/>
                  </a:lnTo>
                  <a:lnTo>
                    <a:pt x="173" y="33"/>
                  </a:lnTo>
                  <a:lnTo>
                    <a:pt x="142" y="45"/>
                  </a:lnTo>
                  <a:lnTo>
                    <a:pt x="112" y="61"/>
                  </a:lnTo>
                  <a:lnTo>
                    <a:pt x="87" y="80"/>
                  </a:lnTo>
                  <a:lnTo>
                    <a:pt x="65" y="103"/>
                  </a:lnTo>
                  <a:lnTo>
                    <a:pt x="47" y="128"/>
                  </a:lnTo>
                  <a:lnTo>
                    <a:pt x="33" y="156"/>
                  </a:lnTo>
                  <a:lnTo>
                    <a:pt x="25" y="186"/>
                  </a:lnTo>
                  <a:lnTo>
                    <a:pt x="22" y="218"/>
                  </a:lnTo>
                  <a:lnTo>
                    <a:pt x="22" y="1011"/>
                  </a:lnTo>
                  <a:lnTo>
                    <a:pt x="0" y="1011"/>
                  </a:lnTo>
                  <a:lnTo>
                    <a:pt x="0" y="218"/>
                  </a:lnTo>
                  <a:lnTo>
                    <a:pt x="3" y="182"/>
                  </a:lnTo>
                  <a:lnTo>
                    <a:pt x="12" y="149"/>
                  </a:lnTo>
                  <a:lnTo>
                    <a:pt x="27" y="118"/>
                  </a:lnTo>
                  <a:lnTo>
                    <a:pt x="46" y="90"/>
                  </a:lnTo>
                  <a:lnTo>
                    <a:pt x="71" y="64"/>
                  </a:lnTo>
                  <a:lnTo>
                    <a:pt x="100" y="42"/>
                  </a:lnTo>
                  <a:lnTo>
                    <a:pt x="131" y="24"/>
                  </a:lnTo>
                  <a:lnTo>
                    <a:pt x="166" y="12"/>
                  </a:lnTo>
                  <a:lnTo>
                    <a:pt x="204" y="3"/>
                  </a:lnTo>
                  <a:lnTo>
                    <a:pt x="243" y="0"/>
                  </a:lnTo>
                  <a:close/>
                </a:path>
              </a:pathLst>
            </a:custGeom>
            <a:solidFill>
              <a:srgbClr val="FFFFFF"/>
            </a:solidFill>
            <a:ln w="0">
              <a:solidFill>
                <a:sysClr val="window" lastClr="FFFFFF">
                  <a:lumMod val="95000"/>
                </a:sysClr>
              </a:solidFill>
              <a:prstDash val="solid"/>
              <a:round/>
            </a:ln>
          </p:spPr>
          <p:txBody>
            <a:bodyPr vert="horz" wrap="square" lIns="91399" tIns="45699" rIns="91399" bIns="45699" numCol="1" anchor="t" anchorCtr="0" compatLnSpc="1"/>
            <a:lstStyle/>
            <a:p>
              <a:pPr defTabSz="932180">
                <a:defRPr/>
              </a:pPr>
              <a:endParaRPr lang="en-GB" sz="1800" kern="0">
                <a:solidFill>
                  <a:srgbClr val="505050"/>
                </a:solidFill>
                <a:latin typeface="微软雅黑" panose="020B0503020204020204" pitchFamily="34" charset="-122"/>
                <a:ea typeface="微软雅黑" panose="020B0503020204020204" pitchFamily="34" charset="-122"/>
              </a:endParaRPr>
            </a:p>
          </p:txBody>
        </p:sp>
        <p:sp>
          <p:nvSpPr>
            <p:cNvPr id="80" name="Freeform 7"/>
            <p:cNvSpPr>
              <a:spLocks noEditPoints="1"/>
            </p:cNvSpPr>
            <p:nvPr/>
          </p:nvSpPr>
          <p:spPr bwMode="auto">
            <a:xfrm>
              <a:off x="6432216" y="2325688"/>
              <a:ext cx="476250" cy="587375"/>
            </a:xfrm>
            <a:custGeom>
              <a:avLst/>
              <a:gdLst>
                <a:gd name="T0" fmla="*/ 630 w 1202"/>
                <a:gd name="T1" fmla="*/ 234 h 1478"/>
                <a:gd name="T2" fmla="*/ 596 w 1202"/>
                <a:gd name="T3" fmla="*/ 255 h 1478"/>
                <a:gd name="T4" fmla="*/ 555 w 1202"/>
                <a:gd name="T5" fmla="*/ 347 h 1478"/>
                <a:gd name="T6" fmla="*/ 927 w 1202"/>
                <a:gd name="T7" fmla="*/ 616 h 1478"/>
                <a:gd name="T8" fmla="*/ 967 w 1202"/>
                <a:gd name="T9" fmla="*/ 468 h 1478"/>
                <a:gd name="T10" fmla="*/ 981 w 1202"/>
                <a:gd name="T11" fmla="*/ 375 h 1478"/>
                <a:gd name="T12" fmla="*/ 965 w 1202"/>
                <a:gd name="T13" fmla="*/ 331 h 1478"/>
                <a:gd name="T14" fmla="*/ 935 w 1202"/>
                <a:gd name="T15" fmla="*/ 292 h 1478"/>
                <a:gd name="T16" fmla="*/ 846 w 1202"/>
                <a:gd name="T17" fmla="*/ 258 h 1478"/>
                <a:gd name="T18" fmla="*/ 721 w 1202"/>
                <a:gd name="T19" fmla="*/ 226 h 1478"/>
                <a:gd name="T20" fmla="*/ 697 w 1202"/>
                <a:gd name="T21" fmla="*/ 199 h 1478"/>
                <a:gd name="T22" fmla="*/ 824 w 1202"/>
                <a:gd name="T23" fmla="*/ 229 h 1478"/>
                <a:gd name="T24" fmla="*/ 930 w 1202"/>
                <a:gd name="T25" fmla="*/ 264 h 1478"/>
                <a:gd name="T26" fmla="*/ 985 w 1202"/>
                <a:gd name="T27" fmla="*/ 319 h 1478"/>
                <a:gd name="T28" fmla="*/ 1004 w 1202"/>
                <a:gd name="T29" fmla="*/ 390 h 1478"/>
                <a:gd name="T30" fmla="*/ 984 w 1202"/>
                <a:gd name="T31" fmla="*/ 495 h 1478"/>
                <a:gd name="T32" fmla="*/ 484 w 1202"/>
                <a:gd name="T33" fmla="*/ 517 h 1478"/>
                <a:gd name="T34" fmla="*/ 541 w 1202"/>
                <a:gd name="T35" fmla="*/ 314 h 1478"/>
                <a:gd name="T36" fmla="*/ 586 w 1202"/>
                <a:gd name="T37" fmla="*/ 233 h 1478"/>
                <a:gd name="T38" fmla="*/ 651 w 1202"/>
                <a:gd name="T39" fmla="*/ 199 h 1478"/>
                <a:gd name="T40" fmla="*/ 592 w 1202"/>
                <a:gd name="T41" fmla="*/ 32 h 1478"/>
                <a:gd name="T42" fmla="*/ 463 w 1202"/>
                <a:gd name="T43" fmla="*/ 106 h 1478"/>
                <a:gd name="T44" fmla="*/ 389 w 1202"/>
                <a:gd name="T45" fmla="*/ 230 h 1478"/>
                <a:gd name="T46" fmla="*/ 342 w 1202"/>
                <a:gd name="T47" fmla="*/ 380 h 1478"/>
                <a:gd name="T48" fmla="*/ 253 w 1202"/>
                <a:gd name="T49" fmla="*/ 477 h 1478"/>
                <a:gd name="T50" fmla="*/ 190 w 1202"/>
                <a:gd name="T51" fmla="*/ 529 h 1478"/>
                <a:gd name="T52" fmla="*/ 31 w 1202"/>
                <a:gd name="T53" fmla="*/ 1172 h 1478"/>
                <a:gd name="T54" fmla="*/ 92 w 1202"/>
                <a:gd name="T55" fmla="*/ 1228 h 1478"/>
                <a:gd name="T56" fmla="*/ 920 w 1202"/>
                <a:gd name="T57" fmla="*/ 1456 h 1478"/>
                <a:gd name="T58" fmla="*/ 973 w 1202"/>
                <a:gd name="T59" fmla="*/ 1438 h 1478"/>
                <a:gd name="T60" fmla="*/ 1169 w 1202"/>
                <a:gd name="T61" fmla="*/ 802 h 1478"/>
                <a:gd name="T62" fmla="*/ 1147 w 1202"/>
                <a:gd name="T63" fmla="*/ 734 h 1478"/>
                <a:gd name="T64" fmla="*/ 1134 w 1202"/>
                <a:gd name="T65" fmla="*/ 601 h 1478"/>
                <a:gd name="T66" fmla="*/ 1176 w 1202"/>
                <a:gd name="T67" fmla="*/ 411 h 1478"/>
                <a:gd name="T68" fmla="*/ 1150 w 1202"/>
                <a:gd name="T69" fmla="*/ 233 h 1478"/>
                <a:gd name="T70" fmla="*/ 1022 w 1202"/>
                <a:gd name="T71" fmla="*/ 114 h 1478"/>
                <a:gd name="T72" fmla="*/ 820 w 1202"/>
                <a:gd name="T73" fmla="*/ 40 h 1478"/>
                <a:gd name="T74" fmla="*/ 678 w 1202"/>
                <a:gd name="T75" fmla="*/ 0 h 1478"/>
                <a:gd name="T76" fmla="*/ 880 w 1202"/>
                <a:gd name="T77" fmla="*/ 32 h 1478"/>
                <a:gd name="T78" fmla="*/ 1056 w 1202"/>
                <a:gd name="T79" fmla="*/ 109 h 1478"/>
                <a:gd name="T80" fmla="*/ 1170 w 1202"/>
                <a:gd name="T81" fmla="*/ 222 h 1478"/>
                <a:gd name="T82" fmla="*/ 1202 w 1202"/>
                <a:gd name="T83" fmla="*/ 348 h 1478"/>
                <a:gd name="T84" fmla="*/ 1181 w 1202"/>
                <a:gd name="T85" fmla="*/ 518 h 1478"/>
                <a:gd name="T86" fmla="*/ 1149 w 1202"/>
                <a:gd name="T87" fmla="*/ 706 h 1478"/>
                <a:gd name="T88" fmla="*/ 1191 w 1202"/>
                <a:gd name="T89" fmla="*/ 771 h 1478"/>
                <a:gd name="T90" fmla="*/ 1018 w 1202"/>
                <a:gd name="T91" fmla="*/ 1419 h 1478"/>
                <a:gd name="T92" fmla="*/ 944 w 1202"/>
                <a:gd name="T93" fmla="*/ 1476 h 1478"/>
                <a:gd name="T94" fmla="*/ 880 w 1202"/>
                <a:gd name="T95" fmla="*/ 1473 h 1478"/>
                <a:gd name="T96" fmla="*/ 40 w 1202"/>
                <a:gd name="T97" fmla="*/ 1221 h 1478"/>
                <a:gd name="T98" fmla="*/ 0 w 1202"/>
                <a:gd name="T99" fmla="*/ 1134 h 1478"/>
                <a:gd name="T100" fmla="*/ 188 w 1202"/>
                <a:gd name="T101" fmla="*/ 489 h 1478"/>
                <a:gd name="T102" fmla="*/ 272 w 1202"/>
                <a:gd name="T103" fmla="*/ 448 h 1478"/>
                <a:gd name="T104" fmla="*/ 343 w 1202"/>
                <a:gd name="T105" fmla="*/ 293 h 1478"/>
                <a:gd name="T106" fmla="*/ 403 w 1202"/>
                <a:gd name="T107" fmla="*/ 150 h 1478"/>
                <a:gd name="T108" fmla="*/ 507 w 1202"/>
                <a:gd name="T109" fmla="*/ 38 h 1478"/>
                <a:gd name="T110" fmla="*/ 630 w 1202"/>
                <a:gd name="T111" fmla="*/ 2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02" h="1478">
                  <a:moveTo>
                    <a:pt x="673" y="220"/>
                  </a:moveTo>
                  <a:lnTo>
                    <a:pt x="655" y="222"/>
                  </a:lnTo>
                  <a:lnTo>
                    <a:pt x="641" y="226"/>
                  </a:lnTo>
                  <a:lnTo>
                    <a:pt x="630" y="234"/>
                  </a:lnTo>
                  <a:lnTo>
                    <a:pt x="628" y="237"/>
                  </a:lnTo>
                  <a:lnTo>
                    <a:pt x="623" y="237"/>
                  </a:lnTo>
                  <a:lnTo>
                    <a:pt x="609" y="244"/>
                  </a:lnTo>
                  <a:lnTo>
                    <a:pt x="596" y="255"/>
                  </a:lnTo>
                  <a:lnTo>
                    <a:pt x="584" y="271"/>
                  </a:lnTo>
                  <a:lnTo>
                    <a:pt x="574" y="293"/>
                  </a:lnTo>
                  <a:lnTo>
                    <a:pt x="564" y="318"/>
                  </a:lnTo>
                  <a:lnTo>
                    <a:pt x="555" y="347"/>
                  </a:lnTo>
                  <a:lnTo>
                    <a:pt x="546" y="378"/>
                  </a:lnTo>
                  <a:lnTo>
                    <a:pt x="536" y="413"/>
                  </a:lnTo>
                  <a:lnTo>
                    <a:pt x="512" y="501"/>
                  </a:lnTo>
                  <a:lnTo>
                    <a:pt x="927" y="616"/>
                  </a:lnTo>
                  <a:lnTo>
                    <a:pt x="946" y="548"/>
                  </a:lnTo>
                  <a:lnTo>
                    <a:pt x="953" y="522"/>
                  </a:lnTo>
                  <a:lnTo>
                    <a:pt x="961" y="495"/>
                  </a:lnTo>
                  <a:lnTo>
                    <a:pt x="967" y="468"/>
                  </a:lnTo>
                  <a:lnTo>
                    <a:pt x="973" y="442"/>
                  </a:lnTo>
                  <a:lnTo>
                    <a:pt x="978" y="418"/>
                  </a:lnTo>
                  <a:lnTo>
                    <a:pt x="980" y="396"/>
                  </a:lnTo>
                  <a:lnTo>
                    <a:pt x="981" y="375"/>
                  </a:lnTo>
                  <a:lnTo>
                    <a:pt x="980" y="358"/>
                  </a:lnTo>
                  <a:lnTo>
                    <a:pt x="974" y="343"/>
                  </a:lnTo>
                  <a:lnTo>
                    <a:pt x="967" y="334"/>
                  </a:lnTo>
                  <a:lnTo>
                    <a:pt x="965" y="331"/>
                  </a:lnTo>
                  <a:lnTo>
                    <a:pt x="964" y="328"/>
                  </a:lnTo>
                  <a:lnTo>
                    <a:pt x="958" y="314"/>
                  </a:lnTo>
                  <a:lnTo>
                    <a:pt x="948" y="302"/>
                  </a:lnTo>
                  <a:lnTo>
                    <a:pt x="935" y="292"/>
                  </a:lnTo>
                  <a:lnTo>
                    <a:pt x="917" y="283"/>
                  </a:lnTo>
                  <a:lnTo>
                    <a:pt x="896" y="274"/>
                  </a:lnTo>
                  <a:lnTo>
                    <a:pt x="871" y="267"/>
                  </a:lnTo>
                  <a:lnTo>
                    <a:pt x="846" y="258"/>
                  </a:lnTo>
                  <a:lnTo>
                    <a:pt x="818" y="251"/>
                  </a:lnTo>
                  <a:lnTo>
                    <a:pt x="782" y="241"/>
                  </a:lnTo>
                  <a:lnTo>
                    <a:pt x="750" y="232"/>
                  </a:lnTo>
                  <a:lnTo>
                    <a:pt x="721" y="226"/>
                  </a:lnTo>
                  <a:lnTo>
                    <a:pt x="695" y="222"/>
                  </a:lnTo>
                  <a:lnTo>
                    <a:pt x="673" y="220"/>
                  </a:lnTo>
                  <a:close/>
                  <a:moveTo>
                    <a:pt x="673" y="196"/>
                  </a:moveTo>
                  <a:lnTo>
                    <a:pt x="697" y="199"/>
                  </a:lnTo>
                  <a:lnTo>
                    <a:pt x="723" y="203"/>
                  </a:lnTo>
                  <a:lnTo>
                    <a:pt x="753" y="209"/>
                  </a:lnTo>
                  <a:lnTo>
                    <a:pt x="786" y="218"/>
                  </a:lnTo>
                  <a:lnTo>
                    <a:pt x="824" y="229"/>
                  </a:lnTo>
                  <a:lnTo>
                    <a:pt x="854" y="237"/>
                  </a:lnTo>
                  <a:lnTo>
                    <a:pt x="882" y="246"/>
                  </a:lnTo>
                  <a:lnTo>
                    <a:pt x="907" y="254"/>
                  </a:lnTo>
                  <a:lnTo>
                    <a:pt x="930" y="264"/>
                  </a:lnTo>
                  <a:lnTo>
                    <a:pt x="950" y="275"/>
                  </a:lnTo>
                  <a:lnTo>
                    <a:pt x="966" y="288"/>
                  </a:lnTo>
                  <a:lnTo>
                    <a:pt x="978" y="302"/>
                  </a:lnTo>
                  <a:lnTo>
                    <a:pt x="985" y="319"/>
                  </a:lnTo>
                  <a:lnTo>
                    <a:pt x="994" y="332"/>
                  </a:lnTo>
                  <a:lnTo>
                    <a:pt x="1001" y="349"/>
                  </a:lnTo>
                  <a:lnTo>
                    <a:pt x="1004" y="368"/>
                  </a:lnTo>
                  <a:lnTo>
                    <a:pt x="1004" y="390"/>
                  </a:lnTo>
                  <a:lnTo>
                    <a:pt x="1001" y="413"/>
                  </a:lnTo>
                  <a:lnTo>
                    <a:pt x="997" y="439"/>
                  </a:lnTo>
                  <a:lnTo>
                    <a:pt x="991" y="466"/>
                  </a:lnTo>
                  <a:lnTo>
                    <a:pt x="984" y="495"/>
                  </a:lnTo>
                  <a:lnTo>
                    <a:pt x="977" y="524"/>
                  </a:lnTo>
                  <a:lnTo>
                    <a:pt x="968" y="554"/>
                  </a:lnTo>
                  <a:lnTo>
                    <a:pt x="943" y="645"/>
                  </a:lnTo>
                  <a:lnTo>
                    <a:pt x="484" y="517"/>
                  </a:lnTo>
                  <a:lnTo>
                    <a:pt x="514" y="406"/>
                  </a:lnTo>
                  <a:lnTo>
                    <a:pt x="523" y="373"/>
                  </a:lnTo>
                  <a:lnTo>
                    <a:pt x="533" y="342"/>
                  </a:lnTo>
                  <a:lnTo>
                    <a:pt x="541" y="314"/>
                  </a:lnTo>
                  <a:lnTo>
                    <a:pt x="551" y="289"/>
                  </a:lnTo>
                  <a:lnTo>
                    <a:pt x="561" y="267"/>
                  </a:lnTo>
                  <a:lnTo>
                    <a:pt x="573" y="248"/>
                  </a:lnTo>
                  <a:lnTo>
                    <a:pt x="586" y="233"/>
                  </a:lnTo>
                  <a:lnTo>
                    <a:pt x="599" y="223"/>
                  </a:lnTo>
                  <a:lnTo>
                    <a:pt x="616" y="216"/>
                  </a:lnTo>
                  <a:lnTo>
                    <a:pt x="632" y="206"/>
                  </a:lnTo>
                  <a:lnTo>
                    <a:pt x="651" y="199"/>
                  </a:lnTo>
                  <a:lnTo>
                    <a:pt x="673" y="196"/>
                  </a:lnTo>
                  <a:close/>
                  <a:moveTo>
                    <a:pt x="678" y="22"/>
                  </a:moveTo>
                  <a:lnTo>
                    <a:pt x="633" y="25"/>
                  </a:lnTo>
                  <a:lnTo>
                    <a:pt x="592" y="32"/>
                  </a:lnTo>
                  <a:lnTo>
                    <a:pt x="554" y="42"/>
                  </a:lnTo>
                  <a:lnTo>
                    <a:pt x="519" y="57"/>
                  </a:lnTo>
                  <a:lnTo>
                    <a:pt x="489" y="80"/>
                  </a:lnTo>
                  <a:lnTo>
                    <a:pt x="463" y="106"/>
                  </a:lnTo>
                  <a:lnTo>
                    <a:pt x="440" y="133"/>
                  </a:lnTo>
                  <a:lnTo>
                    <a:pt x="420" y="164"/>
                  </a:lnTo>
                  <a:lnTo>
                    <a:pt x="404" y="195"/>
                  </a:lnTo>
                  <a:lnTo>
                    <a:pt x="389" y="230"/>
                  </a:lnTo>
                  <a:lnTo>
                    <a:pt x="376" y="265"/>
                  </a:lnTo>
                  <a:lnTo>
                    <a:pt x="365" y="302"/>
                  </a:lnTo>
                  <a:lnTo>
                    <a:pt x="353" y="340"/>
                  </a:lnTo>
                  <a:lnTo>
                    <a:pt x="342" y="380"/>
                  </a:lnTo>
                  <a:lnTo>
                    <a:pt x="317" y="467"/>
                  </a:lnTo>
                  <a:lnTo>
                    <a:pt x="309" y="467"/>
                  </a:lnTo>
                  <a:lnTo>
                    <a:pt x="280" y="470"/>
                  </a:lnTo>
                  <a:lnTo>
                    <a:pt x="253" y="477"/>
                  </a:lnTo>
                  <a:lnTo>
                    <a:pt x="230" y="486"/>
                  </a:lnTo>
                  <a:lnTo>
                    <a:pt x="211" y="498"/>
                  </a:lnTo>
                  <a:lnTo>
                    <a:pt x="199" y="512"/>
                  </a:lnTo>
                  <a:lnTo>
                    <a:pt x="190" y="529"/>
                  </a:lnTo>
                  <a:lnTo>
                    <a:pt x="26" y="1117"/>
                  </a:lnTo>
                  <a:lnTo>
                    <a:pt x="23" y="1135"/>
                  </a:lnTo>
                  <a:lnTo>
                    <a:pt x="25" y="1154"/>
                  </a:lnTo>
                  <a:lnTo>
                    <a:pt x="31" y="1172"/>
                  </a:lnTo>
                  <a:lnTo>
                    <a:pt x="42" y="1188"/>
                  </a:lnTo>
                  <a:lnTo>
                    <a:pt x="56" y="1204"/>
                  </a:lnTo>
                  <a:lnTo>
                    <a:pt x="72" y="1218"/>
                  </a:lnTo>
                  <a:lnTo>
                    <a:pt x="92" y="1228"/>
                  </a:lnTo>
                  <a:lnTo>
                    <a:pt x="113" y="1236"/>
                  </a:lnTo>
                  <a:lnTo>
                    <a:pt x="886" y="1451"/>
                  </a:lnTo>
                  <a:lnTo>
                    <a:pt x="903" y="1455"/>
                  </a:lnTo>
                  <a:lnTo>
                    <a:pt x="920" y="1456"/>
                  </a:lnTo>
                  <a:lnTo>
                    <a:pt x="920" y="1456"/>
                  </a:lnTo>
                  <a:lnTo>
                    <a:pt x="940" y="1454"/>
                  </a:lnTo>
                  <a:lnTo>
                    <a:pt x="958" y="1448"/>
                  </a:lnTo>
                  <a:lnTo>
                    <a:pt x="973" y="1438"/>
                  </a:lnTo>
                  <a:lnTo>
                    <a:pt x="986" y="1425"/>
                  </a:lnTo>
                  <a:lnTo>
                    <a:pt x="998" y="1409"/>
                  </a:lnTo>
                  <a:lnTo>
                    <a:pt x="1005" y="1389"/>
                  </a:lnTo>
                  <a:lnTo>
                    <a:pt x="1169" y="802"/>
                  </a:lnTo>
                  <a:lnTo>
                    <a:pt x="1170" y="784"/>
                  </a:lnTo>
                  <a:lnTo>
                    <a:pt x="1167" y="766"/>
                  </a:lnTo>
                  <a:lnTo>
                    <a:pt x="1158" y="749"/>
                  </a:lnTo>
                  <a:lnTo>
                    <a:pt x="1147" y="734"/>
                  </a:lnTo>
                  <a:lnTo>
                    <a:pt x="1132" y="721"/>
                  </a:lnTo>
                  <a:lnTo>
                    <a:pt x="1114" y="714"/>
                  </a:lnTo>
                  <a:lnTo>
                    <a:pt x="1104" y="711"/>
                  </a:lnTo>
                  <a:lnTo>
                    <a:pt x="1134" y="601"/>
                  </a:lnTo>
                  <a:lnTo>
                    <a:pt x="1148" y="551"/>
                  </a:lnTo>
                  <a:lnTo>
                    <a:pt x="1161" y="504"/>
                  </a:lnTo>
                  <a:lnTo>
                    <a:pt x="1170" y="457"/>
                  </a:lnTo>
                  <a:lnTo>
                    <a:pt x="1176" y="411"/>
                  </a:lnTo>
                  <a:lnTo>
                    <a:pt x="1178" y="367"/>
                  </a:lnTo>
                  <a:lnTo>
                    <a:pt x="1176" y="321"/>
                  </a:lnTo>
                  <a:lnTo>
                    <a:pt x="1167" y="277"/>
                  </a:lnTo>
                  <a:lnTo>
                    <a:pt x="1150" y="233"/>
                  </a:lnTo>
                  <a:lnTo>
                    <a:pt x="1127" y="200"/>
                  </a:lnTo>
                  <a:lnTo>
                    <a:pt x="1096" y="169"/>
                  </a:lnTo>
                  <a:lnTo>
                    <a:pt x="1062" y="140"/>
                  </a:lnTo>
                  <a:lnTo>
                    <a:pt x="1022" y="114"/>
                  </a:lnTo>
                  <a:lnTo>
                    <a:pt x="977" y="90"/>
                  </a:lnTo>
                  <a:lnTo>
                    <a:pt x="927" y="70"/>
                  </a:lnTo>
                  <a:lnTo>
                    <a:pt x="874" y="53"/>
                  </a:lnTo>
                  <a:lnTo>
                    <a:pt x="820" y="40"/>
                  </a:lnTo>
                  <a:lnTo>
                    <a:pt x="769" y="31"/>
                  </a:lnTo>
                  <a:lnTo>
                    <a:pt x="722" y="24"/>
                  </a:lnTo>
                  <a:lnTo>
                    <a:pt x="678" y="22"/>
                  </a:lnTo>
                  <a:close/>
                  <a:moveTo>
                    <a:pt x="678" y="0"/>
                  </a:moveTo>
                  <a:lnTo>
                    <a:pt x="724" y="2"/>
                  </a:lnTo>
                  <a:lnTo>
                    <a:pt x="773" y="8"/>
                  </a:lnTo>
                  <a:lnTo>
                    <a:pt x="825" y="18"/>
                  </a:lnTo>
                  <a:lnTo>
                    <a:pt x="880" y="32"/>
                  </a:lnTo>
                  <a:lnTo>
                    <a:pt x="929" y="46"/>
                  </a:lnTo>
                  <a:lnTo>
                    <a:pt x="976" y="65"/>
                  </a:lnTo>
                  <a:lnTo>
                    <a:pt x="1018" y="86"/>
                  </a:lnTo>
                  <a:lnTo>
                    <a:pt x="1056" y="109"/>
                  </a:lnTo>
                  <a:lnTo>
                    <a:pt x="1091" y="135"/>
                  </a:lnTo>
                  <a:lnTo>
                    <a:pt x="1122" y="162"/>
                  </a:lnTo>
                  <a:lnTo>
                    <a:pt x="1148" y="191"/>
                  </a:lnTo>
                  <a:lnTo>
                    <a:pt x="1170" y="222"/>
                  </a:lnTo>
                  <a:lnTo>
                    <a:pt x="1171" y="223"/>
                  </a:lnTo>
                  <a:lnTo>
                    <a:pt x="1187" y="265"/>
                  </a:lnTo>
                  <a:lnTo>
                    <a:pt x="1196" y="307"/>
                  </a:lnTo>
                  <a:lnTo>
                    <a:pt x="1202" y="348"/>
                  </a:lnTo>
                  <a:lnTo>
                    <a:pt x="1202" y="390"/>
                  </a:lnTo>
                  <a:lnTo>
                    <a:pt x="1197" y="432"/>
                  </a:lnTo>
                  <a:lnTo>
                    <a:pt x="1190" y="474"/>
                  </a:lnTo>
                  <a:lnTo>
                    <a:pt x="1181" y="518"/>
                  </a:lnTo>
                  <a:lnTo>
                    <a:pt x="1169" y="562"/>
                  </a:lnTo>
                  <a:lnTo>
                    <a:pt x="1156" y="607"/>
                  </a:lnTo>
                  <a:lnTo>
                    <a:pt x="1132" y="696"/>
                  </a:lnTo>
                  <a:lnTo>
                    <a:pt x="1149" y="706"/>
                  </a:lnTo>
                  <a:lnTo>
                    <a:pt x="1164" y="718"/>
                  </a:lnTo>
                  <a:lnTo>
                    <a:pt x="1176" y="735"/>
                  </a:lnTo>
                  <a:lnTo>
                    <a:pt x="1186" y="752"/>
                  </a:lnTo>
                  <a:lnTo>
                    <a:pt x="1191" y="771"/>
                  </a:lnTo>
                  <a:lnTo>
                    <a:pt x="1193" y="790"/>
                  </a:lnTo>
                  <a:lnTo>
                    <a:pt x="1191" y="808"/>
                  </a:lnTo>
                  <a:lnTo>
                    <a:pt x="1027" y="1395"/>
                  </a:lnTo>
                  <a:lnTo>
                    <a:pt x="1018" y="1419"/>
                  </a:lnTo>
                  <a:lnTo>
                    <a:pt x="1004" y="1440"/>
                  </a:lnTo>
                  <a:lnTo>
                    <a:pt x="987" y="1456"/>
                  </a:lnTo>
                  <a:lnTo>
                    <a:pt x="967" y="1469"/>
                  </a:lnTo>
                  <a:lnTo>
                    <a:pt x="944" y="1476"/>
                  </a:lnTo>
                  <a:lnTo>
                    <a:pt x="920" y="1478"/>
                  </a:lnTo>
                  <a:lnTo>
                    <a:pt x="920" y="1478"/>
                  </a:lnTo>
                  <a:lnTo>
                    <a:pt x="900" y="1477"/>
                  </a:lnTo>
                  <a:lnTo>
                    <a:pt x="880" y="1473"/>
                  </a:lnTo>
                  <a:lnTo>
                    <a:pt x="107" y="1258"/>
                  </a:lnTo>
                  <a:lnTo>
                    <a:pt x="83" y="1248"/>
                  </a:lnTo>
                  <a:lnTo>
                    <a:pt x="60" y="1236"/>
                  </a:lnTo>
                  <a:lnTo>
                    <a:pt x="40" y="1221"/>
                  </a:lnTo>
                  <a:lnTo>
                    <a:pt x="24" y="1203"/>
                  </a:lnTo>
                  <a:lnTo>
                    <a:pt x="10" y="1181"/>
                  </a:lnTo>
                  <a:lnTo>
                    <a:pt x="2" y="1158"/>
                  </a:lnTo>
                  <a:lnTo>
                    <a:pt x="0" y="1134"/>
                  </a:lnTo>
                  <a:lnTo>
                    <a:pt x="4" y="1111"/>
                  </a:lnTo>
                  <a:lnTo>
                    <a:pt x="168" y="523"/>
                  </a:lnTo>
                  <a:lnTo>
                    <a:pt x="176" y="505"/>
                  </a:lnTo>
                  <a:lnTo>
                    <a:pt x="188" y="489"/>
                  </a:lnTo>
                  <a:lnTo>
                    <a:pt x="204" y="476"/>
                  </a:lnTo>
                  <a:lnTo>
                    <a:pt x="223" y="464"/>
                  </a:lnTo>
                  <a:lnTo>
                    <a:pt x="246" y="455"/>
                  </a:lnTo>
                  <a:lnTo>
                    <a:pt x="272" y="448"/>
                  </a:lnTo>
                  <a:lnTo>
                    <a:pt x="300" y="445"/>
                  </a:lnTo>
                  <a:lnTo>
                    <a:pt x="320" y="374"/>
                  </a:lnTo>
                  <a:lnTo>
                    <a:pt x="331" y="333"/>
                  </a:lnTo>
                  <a:lnTo>
                    <a:pt x="343" y="293"/>
                  </a:lnTo>
                  <a:lnTo>
                    <a:pt x="355" y="255"/>
                  </a:lnTo>
                  <a:lnTo>
                    <a:pt x="369" y="218"/>
                  </a:lnTo>
                  <a:lnTo>
                    <a:pt x="385" y="183"/>
                  </a:lnTo>
                  <a:lnTo>
                    <a:pt x="403" y="150"/>
                  </a:lnTo>
                  <a:lnTo>
                    <a:pt x="423" y="119"/>
                  </a:lnTo>
                  <a:lnTo>
                    <a:pt x="447" y="89"/>
                  </a:lnTo>
                  <a:lnTo>
                    <a:pt x="475" y="62"/>
                  </a:lnTo>
                  <a:lnTo>
                    <a:pt x="507" y="38"/>
                  </a:lnTo>
                  <a:lnTo>
                    <a:pt x="508" y="37"/>
                  </a:lnTo>
                  <a:lnTo>
                    <a:pt x="546" y="21"/>
                  </a:lnTo>
                  <a:lnTo>
                    <a:pt x="586" y="10"/>
                  </a:lnTo>
                  <a:lnTo>
                    <a:pt x="630" y="2"/>
                  </a:lnTo>
                  <a:lnTo>
                    <a:pt x="678" y="0"/>
                  </a:lnTo>
                  <a:close/>
                </a:path>
              </a:pathLst>
            </a:custGeom>
            <a:solidFill>
              <a:srgbClr val="FFFFFF"/>
            </a:solidFill>
            <a:ln w="0">
              <a:solidFill>
                <a:sysClr val="window" lastClr="FFFFFF">
                  <a:lumMod val="95000"/>
                </a:sysClr>
              </a:solidFill>
              <a:prstDash val="solid"/>
              <a:round/>
            </a:ln>
          </p:spPr>
          <p:txBody>
            <a:bodyPr vert="horz" wrap="square" lIns="91399" tIns="45699" rIns="91399" bIns="45699" numCol="1" anchor="t" anchorCtr="0" compatLnSpc="1"/>
            <a:lstStyle/>
            <a:p>
              <a:pPr defTabSz="932180">
                <a:defRPr/>
              </a:pPr>
              <a:endParaRPr lang="en-GB" sz="1800" kern="0">
                <a:solidFill>
                  <a:srgbClr val="505050"/>
                </a:solidFill>
                <a:latin typeface="微软雅黑" panose="020B0503020204020204" pitchFamily="34" charset="-122"/>
                <a:ea typeface="微软雅黑" panose="020B0503020204020204" pitchFamily="34" charset="-122"/>
              </a:endParaRPr>
            </a:p>
          </p:txBody>
        </p:sp>
      </p:grpSp>
      <p:sp>
        <p:nvSpPr>
          <p:cNvPr id="81" name="TextBox 80"/>
          <p:cNvSpPr txBox="1"/>
          <p:nvPr/>
        </p:nvSpPr>
        <p:spPr>
          <a:xfrm>
            <a:off x="1939232" y="2259830"/>
            <a:ext cx="1005093" cy="338450"/>
          </a:xfrm>
          <a:prstGeom prst="rect">
            <a:avLst/>
          </a:prstGeom>
          <a:noFill/>
        </p:spPr>
        <p:txBody>
          <a:bodyPr wrap="none" rtlCol="0">
            <a:spAutoFit/>
          </a:bodyPr>
          <a:lstStyle/>
          <a:p>
            <a:pPr defTabSz="914400">
              <a:defRPr/>
            </a:pPr>
            <a:r>
              <a:rPr lang="zh-CN" altLang="en-US" sz="1600" kern="0" dirty="0">
                <a:solidFill>
                  <a:sysClr val="window" lastClr="FFFFFF"/>
                </a:solidFill>
                <a:latin typeface="微软雅黑" panose="020B0503020204020204" pitchFamily="34" charset="-122"/>
                <a:ea typeface="微软雅黑" panose="020B0503020204020204" pitchFamily="34" charset="-122"/>
              </a:rPr>
              <a:t>插入标签</a:t>
            </a:r>
          </a:p>
        </p:txBody>
      </p:sp>
      <p:sp>
        <p:nvSpPr>
          <p:cNvPr id="82" name="TextBox 81"/>
          <p:cNvSpPr txBox="1"/>
          <p:nvPr/>
        </p:nvSpPr>
        <p:spPr>
          <a:xfrm>
            <a:off x="6260809" y="2259830"/>
            <a:ext cx="1005093" cy="338450"/>
          </a:xfrm>
          <a:prstGeom prst="rect">
            <a:avLst/>
          </a:prstGeom>
          <a:noFill/>
        </p:spPr>
        <p:txBody>
          <a:bodyPr wrap="none" rtlCol="0">
            <a:spAutoFit/>
          </a:bodyPr>
          <a:lstStyle/>
          <a:p>
            <a:pPr defTabSz="914400">
              <a:defRPr/>
            </a:pPr>
            <a:r>
              <a:rPr lang="zh-CN" altLang="en-US" sz="1600" kern="0" dirty="0">
                <a:solidFill>
                  <a:sysClr val="window" lastClr="FFFFFF"/>
                </a:solidFill>
                <a:latin typeface="微软雅黑" panose="020B0503020204020204" pitchFamily="34" charset="-122"/>
                <a:ea typeface="微软雅黑" panose="020B0503020204020204" pitchFamily="34" charset="-122"/>
              </a:rPr>
              <a:t>插入标签</a:t>
            </a:r>
          </a:p>
        </p:txBody>
      </p:sp>
      <p:sp>
        <p:nvSpPr>
          <p:cNvPr id="83" name="TextBox 82"/>
          <p:cNvSpPr txBox="1"/>
          <p:nvPr/>
        </p:nvSpPr>
        <p:spPr>
          <a:xfrm>
            <a:off x="4086436" y="2983439"/>
            <a:ext cx="1005093" cy="338450"/>
          </a:xfrm>
          <a:prstGeom prst="rect">
            <a:avLst/>
          </a:prstGeom>
          <a:noFill/>
        </p:spPr>
        <p:txBody>
          <a:bodyPr wrap="none" rtlCol="0">
            <a:spAutoFit/>
          </a:bodyPr>
          <a:lstStyle/>
          <a:p>
            <a:pPr defTabSz="914400">
              <a:defRPr/>
            </a:pPr>
            <a:r>
              <a:rPr lang="zh-CN" altLang="en-US" sz="1600" kern="0" dirty="0">
                <a:solidFill>
                  <a:sysClr val="window" lastClr="FFFFFF"/>
                </a:solidFill>
                <a:latin typeface="微软雅黑" panose="020B0503020204020204" pitchFamily="34" charset="-122"/>
                <a:ea typeface="微软雅黑" panose="020B0503020204020204" pitchFamily="34" charset="-122"/>
              </a:rPr>
              <a:t>插入标签</a:t>
            </a: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barn(outVertical)">
                                      <p:cBhvr>
                                        <p:cTn id="7" dur="500"/>
                                        <p:tgtEl>
                                          <p:spTgt spid="60"/>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83"/>
                                        </p:tgtEl>
                                        <p:attrNameLst>
                                          <p:attrName>style.visibility</p:attrName>
                                        </p:attrNameLst>
                                      </p:cBhvr>
                                      <p:to>
                                        <p:strVal val="visible"/>
                                      </p:to>
                                    </p:set>
                                    <p:animEffect transition="in" filter="barn(outVertical)">
                                      <p:cBhvr>
                                        <p:cTn id="10" dur="500"/>
                                        <p:tgtEl>
                                          <p:spTgt spid="83"/>
                                        </p:tgtEl>
                                      </p:cBhvr>
                                    </p:animEffect>
                                  </p:childTnLst>
                                </p:cTn>
                              </p:par>
                              <p:par>
                                <p:cTn id="11" presetID="16" presetClass="entr" presetSubtype="37" fill="hold" grpId="0" nodeType="withEffect">
                                  <p:stCondLst>
                                    <p:cond delay="0"/>
                                  </p:stCondLst>
                                  <p:childTnLst>
                                    <p:set>
                                      <p:cBhvr>
                                        <p:cTn id="12" dur="1" fill="hold">
                                          <p:stCondLst>
                                            <p:cond delay="0"/>
                                          </p:stCondLst>
                                        </p:cTn>
                                        <p:tgtEl>
                                          <p:spTgt spid="81"/>
                                        </p:tgtEl>
                                        <p:attrNameLst>
                                          <p:attrName>style.visibility</p:attrName>
                                        </p:attrNameLst>
                                      </p:cBhvr>
                                      <p:to>
                                        <p:strVal val="visible"/>
                                      </p:to>
                                    </p:set>
                                    <p:animEffect transition="in" filter="barn(outVertical)">
                                      <p:cBhvr>
                                        <p:cTn id="13" dur="500"/>
                                        <p:tgtEl>
                                          <p:spTgt spid="81"/>
                                        </p:tgtEl>
                                      </p:cBhvr>
                                    </p:animEffect>
                                  </p:childTnLst>
                                </p:cTn>
                              </p:par>
                              <p:par>
                                <p:cTn id="14" presetID="16" presetClass="entr" presetSubtype="37" fill="hold" grpId="0" nodeType="withEffect">
                                  <p:stCondLst>
                                    <p:cond delay="0"/>
                                  </p:stCondLst>
                                  <p:childTnLst>
                                    <p:set>
                                      <p:cBhvr>
                                        <p:cTn id="15" dur="1" fill="hold">
                                          <p:stCondLst>
                                            <p:cond delay="0"/>
                                          </p:stCondLst>
                                        </p:cTn>
                                        <p:tgtEl>
                                          <p:spTgt spid="82"/>
                                        </p:tgtEl>
                                        <p:attrNameLst>
                                          <p:attrName>style.visibility</p:attrName>
                                        </p:attrNameLst>
                                      </p:cBhvr>
                                      <p:to>
                                        <p:strVal val="visible"/>
                                      </p:to>
                                    </p:set>
                                    <p:animEffect transition="in" filter="barn(outVertical)">
                                      <p:cBhvr>
                                        <p:cTn id="16" dur="500"/>
                                        <p:tgtEl>
                                          <p:spTgt spid="82"/>
                                        </p:tgtEl>
                                      </p:cBhvr>
                                    </p:animEffect>
                                  </p:childTnLst>
                                </p:cTn>
                              </p:par>
                            </p:childTnLst>
                          </p:cTn>
                        </p:par>
                        <p:par>
                          <p:cTn id="17" fill="hold">
                            <p:stCondLst>
                              <p:cond delay="500"/>
                            </p:stCondLst>
                            <p:childTnLst>
                              <p:par>
                                <p:cTn id="18" presetID="49" presetClass="entr" presetSubtype="0" decel="100000" fill="hold" grpId="0" nodeType="afterEffect">
                                  <p:stCondLst>
                                    <p:cond delay="0"/>
                                  </p:stCondLst>
                                  <p:childTnLst>
                                    <p:set>
                                      <p:cBhvr>
                                        <p:cTn id="19" dur="1" fill="hold">
                                          <p:stCondLst>
                                            <p:cond delay="0"/>
                                          </p:stCondLst>
                                        </p:cTn>
                                        <p:tgtEl>
                                          <p:spTgt spid="65"/>
                                        </p:tgtEl>
                                        <p:attrNameLst>
                                          <p:attrName>style.visibility</p:attrName>
                                        </p:attrNameLst>
                                      </p:cBhvr>
                                      <p:to>
                                        <p:strVal val="visible"/>
                                      </p:to>
                                    </p:set>
                                    <p:anim calcmode="lin" valueType="num">
                                      <p:cBhvr>
                                        <p:cTn id="20" dur="500" fill="hold"/>
                                        <p:tgtEl>
                                          <p:spTgt spid="65"/>
                                        </p:tgtEl>
                                        <p:attrNameLst>
                                          <p:attrName>ppt_w</p:attrName>
                                        </p:attrNameLst>
                                      </p:cBhvr>
                                      <p:tavLst>
                                        <p:tav tm="0">
                                          <p:val>
                                            <p:fltVal val="0"/>
                                          </p:val>
                                        </p:tav>
                                        <p:tav tm="100000">
                                          <p:val>
                                            <p:strVal val="#ppt_w"/>
                                          </p:val>
                                        </p:tav>
                                      </p:tavLst>
                                    </p:anim>
                                    <p:anim calcmode="lin" valueType="num">
                                      <p:cBhvr>
                                        <p:cTn id="21" dur="500" fill="hold"/>
                                        <p:tgtEl>
                                          <p:spTgt spid="65"/>
                                        </p:tgtEl>
                                        <p:attrNameLst>
                                          <p:attrName>ppt_h</p:attrName>
                                        </p:attrNameLst>
                                      </p:cBhvr>
                                      <p:tavLst>
                                        <p:tav tm="0">
                                          <p:val>
                                            <p:fltVal val="0"/>
                                          </p:val>
                                        </p:tav>
                                        <p:tav tm="100000">
                                          <p:val>
                                            <p:strVal val="#ppt_h"/>
                                          </p:val>
                                        </p:tav>
                                      </p:tavLst>
                                    </p:anim>
                                    <p:anim calcmode="lin" valueType="num">
                                      <p:cBhvr>
                                        <p:cTn id="22" dur="500" fill="hold"/>
                                        <p:tgtEl>
                                          <p:spTgt spid="65"/>
                                        </p:tgtEl>
                                        <p:attrNameLst>
                                          <p:attrName>style.rotation</p:attrName>
                                        </p:attrNameLst>
                                      </p:cBhvr>
                                      <p:tavLst>
                                        <p:tav tm="0">
                                          <p:val>
                                            <p:fltVal val="360"/>
                                          </p:val>
                                        </p:tav>
                                        <p:tav tm="100000">
                                          <p:val>
                                            <p:fltVal val="0"/>
                                          </p:val>
                                        </p:tav>
                                      </p:tavLst>
                                    </p:anim>
                                    <p:animEffect transition="in" filter="fade">
                                      <p:cBhvr>
                                        <p:cTn id="23" dur="500"/>
                                        <p:tgtEl>
                                          <p:spTgt spid="65"/>
                                        </p:tgtEl>
                                      </p:cBhvr>
                                    </p:animEffect>
                                  </p:childTnLst>
                                </p:cTn>
                              </p:par>
                              <p:par>
                                <p:cTn id="24" presetID="49" presetClass="entr" presetSubtype="0" decel="100000" fill="hold" grpId="0" nodeType="withEffect">
                                  <p:stCondLst>
                                    <p:cond delay="0"/>
                                  </p:stCondLst>
                                  <p:childTnLst>
                                    <p:set>
                                      <p:cBhvr>
                                        <p:cTn id="25" dur="1" fill="hold">
                                          <p:stCondLst>
                                            <p:cond delay="0"/>
                                          </p:stCondLst>
                                        </p:cTn>
                                        <p:tgtEl>
                                          <p:spTgt spid="77"/>
                                        </p:tgtEl>
                                        <p:attrNameLst>
                                          <p:attrName>style.visibility</p:attrName>
                                        </p:attrNameLst>
                                      </p:cBhvr>
                                      <p:to>
                                        <p:strVal val="visible"/>
                                      </p:to>
                                    </p:set>
                                    <p:anim calcmode="lin" valueType="num">
                                      <p:cBhvr>
                                        <p:cTn id="26" dur="500" fill="hold"/>
                                        <p:tgtEl>
                                          <p:spTgt spid="77"/>
                                        </p:tgtEl>
                                        <p:attrNameLst>
                                          <p:attrName>ppt_w</p:attrName>
                                        </p:attrNameLst>
                                      </p:cBhvr>
                                      <p:tavLst>
                                        <p:tav tm="0">
                                          <p:val>
                                            <p:fltVal val="0"/>
                                          </p:val>
                                        </p:tav>
                                        <p:tav tm="100000">
                                          <p:val>
                                            <p:strVal val="#ppt_w"/>
                                          </p:val>
                                        </p:tav>
                                      </p:tavLst>
                                    </p:anim>
                                    <p:anim calcmode="lin" valueType="num">
                                      <p:cBhvr>
                                        <p:cTn id="27" dur="500" fill="hold"/>
                                        <p:tgtEl>
                                          <p:spTgt spid="77"/>
                                        </p:tgtEl>
                                        <p:attrNameLst>
                                          <p:attrName>ppt_h</p:attrName>
                                        </p:attrNameLst>
                                      </p:cBhvr>
                                      <p:tavLst>
                                        <p:tav tm="0">
                                          <p:val>
                                            <p:fltVal val="0"/>
                                          </p:val>
                                        </p:tav>
                                        <p:tav tm="100000">
                                          <p:val>
                                            <p:strVal val="#ppt_h"/>
                                          </p:val>
                                        </p:tav>
                                      </p:tavLst>
                                    </p:anim>
                                    <p:anim calcmode="lin" valueType="num">
                                      <p:cBhvr>
                                        <p:cTn id="28" dur="500" fill="hold"/>
                                        <p:tgtEl>
                                          <p:spTgt spid="77"/>
                                        </p:tgtEl>
                                        <p:attrNameLst>
                                          <p:attrName>style.rotation</p:attrName>
                                        </p:attrNameLst>
                                      </p:cBhvr>
                                      <p:tavLst>
                                        <p:tav tm="0">
                                          <p:val>
                                            <p:fltVal val="360"/>
                                          </p:val>
                                        </p:tav>
                                        <p:tav tm="100000">
                                          <p:val>
                                            <p:fltVal val="0"/>
                                          </p:val>
                                        </p:tav>
                                      </p:tavLst>
                                    </p:anim>
                                    <p:animEffect transition="in" filter="fade">
                                      <p:cBhvr>
                                        <p:cTn id="29" dur="500"/>
                                        <p:tgtEl>
                                          <p:spTgt spid="77"/>
                                        </p:tgtEl>
                                      </p:cBhvr>
                                    </p:animEffect>
                                  </p:childTnLst>
                                </p:cTn>
                              </p:par>
                              <p:par>
                                <p:cTn id="30" presetID="49" presetClass="entr" presetSubtype="0" decel="100000" fill="hold" grpId="0" nodeType="withEffect">
                                  <p:stCondLst>
                                    <p:cond delay="0"/>
                                  </p:stCondLst>
                                  <p:childTnLst>
                                    <p:set>
                                      <p:cBhvr>
                                        <p:cTn id="31" dur="1" fill="hold">
                                          <p:stCondLst>
                                            <p:cond delay="0"/>
                                          </p:stCondLst>
                                        </p:cTn>
                                        <p:tgtEl>
                                          <p:spTgt spid="64"/>
                                        </p:tgtEl>
                                        <p:attrNameLst>
                                          <p:attrName>style.visibility</p:attrName>
                                        </p:attrNameLst>
                                      </p:cBhvr>
                                      <p:to>
                                        <p:strVal val="visible"/>
                                      </p:to>
                                    </p:set>
                                    <p:anim calcmode="lin" valueType="num">
                                      <p:cBhvr>
                                        <p:cTn id="32" dur="500" fill="hold"/>
                                        <p:tgtEl>
                                          <p:spTgt spid="64"/>
                                        </p:tgtEl>
                                        <p:attrNameLst>
                                          <p:attrName>ppt_w</p:attrName>
                                        </p:attrNameLst>
                                      </p:cBhvr>
                                      <p:tavLst>
                                        <p:tav tm="0">
                                          <p:val>
                                            <p:fltVal val="0"/>
                                          </p:val>
                                        </p:tav>
                                        <p:tav tm="100000">
                                          <p:val>
                                            <p:strVal val="#ppt_w"/>
                                          </p:val>
                                        </p:tav>
                                      </p:tavLst>
                                    </p:anim>
                                    <p:anim calcmode="lin" valueType="num">
                                      <p:cBhvr>
                                        <p:cTn id="33" dur="500" fill="hold"/>
                                        <p:tgtEl>
                                          <p:spTgt spid="64"/>
                                        </p:tgtEl>
                                        <p:attrNameLst>
                                          <p:attrName>ppt_h</p:attrName>
                                        </p:attrNameLst>
                                      </p:cBhvr>
                                      <p:tavLst>
                                        <p:tav tm="0">
                                          <p:val>
                                            <p:fltVal val="0"/>
                                          </p:val>
                                        </p:tav>
                                        <p:tav tm="100000">
                                          <p:val>
                                            <p:strVal val="#ppt_h"/>
                                          </p:val>
                                        </p:tav>
                                      </p:tavLst>
                                    </p:anim>
                                    <p:anim calcmode="lin" valueType="num">
                                      <p:cBhvr>
                                        <p:cTn id="34" dur="500" fill="hold"/>
                                        <p:tgtEl>
                                          <p:spTgt spid="64"/>
                                        </p:tgtEl>
                                        <p:attrNameLst>
                                          <p:attrName>style.rotation</p:attrName>
                                        </p:attrNameLst>
                                      </p:cBhvr>
                                      <p:tavLst>
                                        <p:tav tm="0">
                                          <p:val>
                                            <p:fltVal val="360"/>
                                          </p:val>
                                        </p:tav>
                                        <p:tav tm="100000">
                                          <p:val>
                                            <p:fltVal val="0"/>
                                          </p:val>
                                        </p:tav>
                                      </p:tavLst>
                                    </p:anim>
                                    <p:animEffect transition="in" filter="fade">
                                      <p:cBhvr>
                                        <p:cTn id="35" dur="500"/>
                                        <p:tgtEl>
                                          <p:spTgt spid="64"/>
                                        </p:tgtEl>
                                      </p:cBhvr>
                                    </p:animEffect>
                                  </p:childTnLst>
                                </p:cTn>
                              </p:par>
                              <p:par>
                                <p:cTn id="36" presetID="49" presetClass="entr" presetSubtype="0" decel="100000" fill="hold" nodeType="withEffect">
                                  <p:stCondLst>
                                    <p:cond delay="0"/>
                                  </p:stCondLst>
                                  <p:childTnLst>
                                    <p:set>
                                      <p:cBhvr>
                                        <p:cTn id="37" dur="1" fill="hold">
                                          <p:stCondLst>
                                            <p:cond delay="0"/>
                                          </p:stCondLst>
                                        </p:cTn>
                                        <p:tgtEl>
                                          <p:spTgt spid="70"/>
                                        </p:tgtEl>
                                        <p:attrNameLst>
                                          <p:attrName>style.visibility</p:attrName>
                                        </p:attrNameLst>
                                      </p:cBhvr>
                                      <p:to>
                                        <p:strVal val="visible"/>
                                      </p:to>
                                    </p:set>
                                    <p:anim calcmode="lin" valueType="num">
                                      <p:cBhvr>
                                        <p:cTn id="38" dur="500" fill="hold"/>
                                        <p:tgtEl>
                                          <p:spTgt spid="70"/>
                                        </p:tgtEl>
                                        <p:attrNameLst>
                                          <p:attrName>ppt_w</p:attrName>
                                        </p:attrNameLst>
                                      </p:cBhvr>
                                      <p:tavLst>
                                        <p:tav tm="0">
                                          <p:val>
                                            <p:fltVal val="0"/>
                                          </p:val>
                                        </p:tav>
                                        <p:tav tm="100000">
                                          <p:val>
                                            <p:strVal val="#ppt_w"/>
                                          </p:val>
                                        </p:tav>
                                      </p:tavLst>
                                    </p:anim>
                                    <p:anim calcmode="lin" valueType="num">
                                      <p:cBhvr>
                                        <p:cTn id="39" dur="500" fill="hold"/>
                                        <p:tgtEl>
                                          <p:spTgt spid="70"/>
                                        </p:tgtEl>
                                        <p:attrNameLst>
                                          <p:attrName>ppt_h</p:attrName>
                                        </p:attrNameLst>
                                      </p:cBhvr>
                                      <p:tavLst>
                                        <p:tav tm="0">
                                          <p:val>
                                            <p:fltVal val="0"/>
                                          </p:val>
                                        </p:tav>
                                        <p:tav tm="100000">
                                          <p:val>
                                            <p:strVal val="#ppt_h"/>
                                          </p:val>
                                        </p:tav>
                                      </p:tavLst>
                                    </p:anim>
                                    <p:anim calcmode="lin" valueType="num">
                                      <p:cBhvr>
                                        <p:cTn id="40" dur="500" fill="hold"/>
                                        <p:tgtEl>
                                          <p:spTgt spid="70"/>
                                        </p:tgtEl>
                                        <p:attrNameLst>
                                          <p:attrName>style.rotation</p:attrName>
                                        </p:attrNameLst>
                                      </p:cBhvr>
                                      <p:tavLst>
                                        <p:tav tm="0">
                                          <p:val>
                                            <p:fltVal val="360"/>
                                          </p:val>
                                        </p:tav>
                                        <p:tav tm="100000">
                                          <p:val>
                                            <p:fltVal val="0"/>
                                          </p:val>
                                        </p:tav>
                                      </p:tavLst>
                                    </p:anim>
                                    <p:animEffect transition="in" filter="fade">
                                      <p:cBhvr>
                                        <p:cTn id="41" dur="500"/>
                                        <p:tgtEl>
                                          <p:spTgt spid="70"/>
                                        </p:tgtEl>
                                      </p:cBhvr>
                                    </p:animEffect>
                                  </p:childTnLst>
                                </p:cTn>
                              </p:par>
                              <p:par>
                                <p:cTn id="42" presetID="49" presetClass="entr" presetSubtype="0" decel="100000" fill="hold" grpId="0" nodeType="withEffect">
                                  <p:stCondLst>
                                    <p:cond delay="0"/>
                                  </p:stCondLst>
                                  <p:childTnLst>
                                    <p:set>
                                      <p:cBhvr>
                                        <p:cTn id="43" dur="1" fill="hold">
                                          <p:stCondLst>
                                            <p:cond delay="0"/>
                                          </p:stCondLst>
                                        </p:cTn>
                                        <p:tgtEl>
                                          <p:spTgt spid="66"/>
                                        </p:tgtEl>
                                        <p:attrNameLst>
                                          <p:attrName>style.visibility</p:attrName>
                                        </p:attrNameLst>
                                      </p:cBhvr>
                                      <p:to>
                                        <p:strVal val="visible"/>
                                      </p:to>
                                    </p:set>
                                    <p:anim calcmode="lin" valueType="num">
                                      <p:cBhvr>
                                        <p:cTn id="44" dur="500" fill="hold"/>
                                        <p:tgtEl>
                                          <p:spTgt spid="66"/>
                                        </p:tgtEl>
                                        <p:attrNameLst>
                                          <p:attrName>ppt_w</p:attrName>
                                        </p:attrNameLst>
                                      </p:cBhvr>
                                      <p:tavLst>
                                        <p:tav tm="0">
                                          <p:val>
                                            <p:fltVal val="0"/>
                                          </p:val>
                                        </p:tav>
                                        <p:tav tm="100000">
                                          <p:val>
                                            <p:strVal val="#ppt_w"/>
                                          </p:val>
                                        </p:tav>
                                      </p:tavLst>
                                    </p:anim>
                                    <p:anim calcmode="lin" valueType="num">
                                      <p:cBhvr>
                                        <p:cTn id="45" dur="500" fill="hold"/>
                                        <p:tgtEl>
                                          <p:spTgt spid="66"/>
                                        </p:tgtEl>
                                        <p:attrNameLst>
                                          <p:attrName>ppt_h</p:attrName>
                                        </p:attrNameLst>
                                      </p:cBhvr>
                                      <p:tavLst>
                                        <p:tav tm="0">
                                          <p:val>
                                            <p:fltVal val="0"/>
                                          </p:val>
                                        </p:tav>
                                        <p:tav tm="100000">
                                          <p:val>
                                            <p:strVal val="#ppt_h"/>
                                          </p:val>
                                        </p:tav>
                                      </p:tavLst>
                                    </p:anim>
                                    <p:anim calcmode="lin" valueType="num">
                                      <p:cBhvr>
                                        <p:cTn id="46" dur="500" fill="hold"/>
                                        <p:tgtEl>
                                          <p:spTgt spid="66"/>
                                        </p:tgtEl>
                                        <p:attrNameLst>
                                          <p:attrName>style.rotation</p:attrName>
                                        </p:attrNameLst>
                                      </p:cBhvr>
                                      <p:tavLst>
                                        <p:tav tm="0">
                                          <p:val>
                                            <p:fltVal val="360"/>
                                          </p:val>
                                        </p:tav>
                                        <p:tav tm="100000">
                                          <p:val>
                                            <p:fltVal val="0"/>
                                          </p:val>
                                        </p:tav>
                                      </p:tavLst>
                                    </p:anim>
                                    <p:animEffect transition="in" filter="fade">
                                      <p:cBhvr>
                                        <p:cTn id="47" dur="500"/>
                                        <p:tgtEl>
                                          <p:spTgt spid="66"/>
                                        </p:tgtEl>
                                      </p:cBhvr>
                                    </p:animEffect>
                                  </p:childTnLst>
                                </p:cTn>
                              </p:par>
                              <p:par>
                                <p:cTn id="48" presetID="49" presetClass="entr" presetSubtype="0" decel="100000" fill="hold" nodeType="withEffect">
                                  <p:stCondLst>
                                    <p:cond delay="0"/>
                                  </p:stCondLst>
                                  <p:childTnLst>
                                    <p:set>
                                      <p:cBhvr>
                                        <p:cTn id="49" dur="1" fill="hold">
                                          <p:stCondLst>
                                            <p:cond delay="0"/>
                                          </p:stCondLst>
                                        </p:cTn>
                                        <p:tgtEl>
                                          <p:spTgt spid="78"/>
                                        </p:tgtEl>
                                        <p:attrNameLst>
                                          <p:attrName>style.visibility</p:attrName>
                                        </p:attrNameLst>
                                      </p:cBhvr>
                                      <p:to>
                                        <p:strVal val="visible"/>
                                      </p:to>
                                    </p:set>
                                    <p:anim calcmode="lin" valueType="num">
                                      <p:cBhvr>
                                        <p:cTn id="50" dur="500" fill="hold"/>
                                        <p:tgtEl>
                                          <p:spTgt spid="78"/>
                                        </p:tgtEl>
                                        <p:attrNameLst>
                                          <p:attrName>ppt_w</p:attrName>
                                        </p:attrNameLst>
                                      </p:cBhvr>
                                      <p:tavLst>
                                        <p:tav tm="0">
                                          <p:val>
                                            <p:fltVal val="0"/>
                                          </p:val>
                                        </p:tav>
                                        <p:tav tm="100000">
                                          <p:val>
                                            <p:strVal val="#ppt_w"/>
                                          </p:val>
                                        </p:tav>
                                      </p:tavLst>
                                    </p:anim>
                                    <p:anim calcmode="lin" valueType="num">
                                      <p:cBhvr>
                                        <p:cTn id="51" dur="500" fill="hold"/>
                                        <p:tgtEl>
                                          <p:spTgt spid="78"/>
                                        </p:tgtEl>
                                        <p:attrNameLst>
                                          <p:attrName>ppt_h</p:attrName>
                                        </p:attrNameLst>
                                      </p:cBhvr>
                                      <p:tavLst>
                                        <p:tav tm="0">
                                          <p:val>
                                            <p:fltVal val="0"/>
                                          </p:val>
                                        </p:tav>
                                        <p:tav tm="100000">
                                          <p:val>
                                            <p:strVal val="#ppt_h"/>
                                          </p:val>
                                        </p:tav>
                                      </p:tavLst>
                                    </p:anim>
                                    <p:anim calcmode="lin" valueType="num">
                                      <p:cBhvr>
                                        <p:cTn id="52" dur="500" fill="hold"/>
                                        <p:tgtEl>
                                          <p:spTgt spid="78"/>
                                        </p:tgtEl>
                                        <p:attrNameLst>
                                          <p:attrName>style.rotation</p:attrName>
                                        </p:attrNameLst>
                                      </p:cBhvr>
                                      <p:tavLst>
                                        <p:tav tm="0">
                                          <p:val>
                                            <p:fltVal val="360"/>
                                          </p:val>
                                        </p:tav>
                                        <p:tav tm="100000">
                                          <p:val>
                                            <p:fltVal val="0"/>
                                          </p:val>
                                        </p:tav>
                                      </p:tavLst>
                                    </p:anim>
                                    <p:animEffect transition="in" filter="fade">
                                      <p:cBhvr>
                                        <p:cTn id="53" dur="500"/>
                                        <p:tgtEl>
                                          <p:spTgt spid="78"/>
                                        </p:tgtEl>
                                      </p:cBhvr>
                                    </p:animEffect>
                                  </p:childTnLst>
                                </p:cTn>
                              </p:par>
                            </p:childTnLst>
                          </p:cTn>
                        </p:par>
                        <p:par>
                          <p:cTn id="54" fill="hold">
                            <p:stCondLst>
                              <p:cond delay="1000"/>
                            </p:stCondLst>
                            <p:childTnLst>
                              <p:par>
                                <p:cTn id="55" presetID="2" presetClass="entr" presetSubtype="4" fill="hold" grpId="0" nodeType="afterEffect">
                                  <p:stCondLst>
                                    <p:cond delay="0"/>
                                  </p:stCondLst>
                                  <p:childTnLst>
                                    <p:set>
                                      <p:cBhvr>
                                        <p:cTn id="56" dur="1" fill="hold">
                                          <p:stCondLst>
                                            <p:cond delay="0"/>
                                          </p:stCondLst>
                                        </p:cTn>
                                        <p:tgtEl>
                                          <p:spTgt spid="68"/>
                                        </p:tgtEl>
                                        <p:attrNameLst>
                                          <p:attrName>style.visibility</p:attrName>
                                        </p:attrNameLst>
                                      </p:cBhvr>
                                      <p:to>
                                        <p:strVal val="visible"/>
                                      </p:to>
                                    </p:set>
                                    <p:anim calcmode="lin" valueType="num">
                                      <p:cBhvr additive="base">
                                        <p:cTn id="57" dur="500" fill="hold"/>
                                        <p:tgtEl>
                                          <p:spTgt spid="68"/>
                                        </p:tgtEl>
                                        <p:attrNameLst>
                                          <p:attrName>ppt_x</p:attrName>
                                        </p:attrNameLst>
                                      </p:cBhvr>
                                      <p:tavLst>
                                        <p:tav tm="0">
                                          <p:val>
                                            <p:strVal val="#ppt_x"/>
                                          </p:val>
                                        </p:tav>
                                        <p:tav tm="100000">
                                          <p:val>
                                            <p:strVal val="#ppt_x"/>
                                          </p:val>
                                        </p:tav>
                                      </p:tavLst>
                                    </p:anim>
                                    <p:anim calcmode="lin" valueType="num">
                                      <p:cBhvr additive="base">
                                        <p:cTn id="58" dur="500" fill="hold"/>
                                        <p:tgtEl>
                                          <p:spTgt spid="68"/>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67"/>
                                        </p:tgtEl>
                                        <p:attrNameLst>
                                          <p:attrName>style.visibility</p:attrName>
                                        </p:attrNameLst>
                                      </p:cBhvr>
                                      <p:to>
                                        <p:strVal val="visible"/>
                                      </p:to>
                                    </p:set>
                                    <p:anim calcmode="lin" valueType="num">
                                      <p:cBhvr additive="base">
                                        <p:cTn id="61" dur="500" fill="hold"/>
                                        <p:tgtEl>
                                          <p:spTgt spid="67"/>
                                        </p:tgtEl>
                                        <p:attrNameLst>
                                          <p:attrName>ppt_x</p:attrName>
                                        </p:attrNameLst>
                                      </p:cBhvr>
                                      <p:tavLst>
                                        <p:tav tm="0">
                                          <p:val>
                                            <p:strVal val="#ppt_x"/>
                                          </p:val>
                                        </p:tav>
                                        <p:tav tm="100000">
                                          <p:val>
                                            <p:strVal val="#ppt_x"/>
                                          </p:val>
                                        </p:tav>
                                      </p:tavLst>
                                    </p:anim>
                                    <p:anim calcmode="lin" valueType="num">
                                      <p:cBhvr additive="base">
                                        <p:cTn id="62" dur="500" fill="hold"/>
                                        <p:tgtEl>
                                          <p:spTgt spid="67"/>
                                        </p:tgtEl>
                                        <p:attrNameLst>
                                          <p:attrName>ppt_y</p:attrName>
                                        </p:attrNameLst>
                                      </p:cBhvr>
                                      <p:tavLst>
                                        <p:tav tm="0">
                                          <p:val>
                                            <p:strVal val="1+#ppt_h/2"/>
                                          </p:val>
                                        </p:tav>
                                        <p:tav tm="100000">
                                          <p:val>
                                            <p:strVal val="#ppt_y"/>
                                          </p:val>
                                        </p:tav>
                                      </p:tavLst>
                                    </p:anim>
                                  </p:childTnLst>
                                </p:cTn>
                              </p:par>
                              <p:par>
                                <p:cTn id="63" presetID="2" presetClass="entr" presetSubtype="1" fill="hold" grpId="0" nodeType="withEffect">
                                  <p:stCondLst>
                                    <p:cond delay="0"/>
                                  </p:stCondLst>
                                  <p:childTnLst>
                                    <p:set>
                                      <p:cBhvr>
                                        <p:cTn id="64" dur="1" fill="hold">
                                          <p:stCondLst>
                                            <p:cond delay="0"/>
                                          </p:stCondLst>
                                        </p:cTn>
                                        <p:tgtEl>
                                          <p:spTgt spid="69"/>
                                        </p:tgtEl>
                                        <p:attrNameLst>
                                          <p:attrName>style.visibility</p:attrName>
                                        </p:attrNameLst>
                                      </p:cBhvr>
                                      <p:to>
                                        <p:strVal val="visible"/>
                                      </p:to>
                                    </p:set>
                                    <p:anim calcmode="lin" valueType="num">
                                      <p:cBhvr additive="base">
                                        <p:cTn id="65" dur="500" fill="hold"/>
                                        <p:tgtEl>
                                          <p:spTgt spid="69"/>
                                        </p:tgtEl>
                                        <p:attrNameLst>
                                          <p:attrName>ppt_x</p:attrName>
                                        </p:attrNameLst>
                                      </p:cBhvr>
                                      <p:tavLst>
                                        <p:tav tm="0">
                                          <p:val>
                                            <p:strVal val="#ppt_x"/>
                                          </p:val>
                                        </p:tav>
                                        <p:tav tm="100000">
                                          <p:val>
                                            <p:strVal val="#ppt_x"/>
                                          </p:val>
                                        </p:tav>
                                      </p:tavLst>
                                    </p:anim>
                                    <p:anim calcmode="lin" valueType="num">
                                      <p:cBhvr additive="base">
                                        <p:cTn id="66" dur="500" fill="hold"/>
                                        <p:tgtEl>
                                          <p:spTgt spid="6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5" grpId="0" animBg="1"/>
      <p:bldP spid="66" grpId="0" animBg="1"/>
      <p:bldP spid="67" grpId="0"/>
      <p:bldP spid="68" grpId="0"/>
      <p:bldP spid="69" grpId="0"/>
      <p:bldP spid="77" grpId="0" animBg="1"/>
      <p:bldP spid="81" grpId="0"/>
      <p:bldP spid="82" grpId="0"/>
      <p:bldP spid="8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矩形 115"/>
          <p:cNvSpPr/>
          <p:nvPr/>
        </p:nvSpPr>
        <p:spPr>
          <a:xfrm>
            <a:off x="618" y="3623347"/>
            <a:ext cx="765489" cy="824377"/>
          </a:xfrm>
          <a:prstGeom prst="rect">
            <a:avLst/>
          </a:prstGeom>
          <a:gradFill flip="none" rotWithShape="1">
            <a:gsLst>
              <a:gs pos="0">
                <a:srgbClr val="934D19">
                  <a:shade val="30000"/>
                  <a:satMod val="115000"/>
                </a:srgbClr>
              </a:gs>
              <a:gs pos="50000">
                <a:srgbClr val="934D19">
                  <a:shade val="67500"/>
                  <a:satMod val="115000"/>
                </a:srgbClr>
              </a:gs>
              <a:gs pos="100000">
                <a:srgbClr val="934D19">
                  <a:shade val="100000"/>
                  <a:satMod val="115000"/>
                </a:srgbClr>
              </a:gs>
            </a:gsLst>
            <a:lin ang="10800000" scaled="1"/>
            <a:tileRect/>
          </a:gradFill>
          <a:ln w="25400" cap="flat" cmpd="sng" algn="ctr">
            <a:noFill/>
            <a:prstDash val="solid"/>
          </a:ln>
          <a:effectLst/>
        </p:spPr>
        <p:txBody>
          <a:bodyPr lIns="68577" tIns="34288" rIns="68577" bIns="34288" rtlCol="0" anchor="ctr"/>
          <a:lstStyle/>
          <a:p>
            <a:pPr algn="ctr" defTabSz="914400">
              <a:defRPr/>
            </a:pPr>
            <a:r>
              <a:rPr lang="en-US" altLang="zh-CN" sz="1800" kern="0">
                <a:solidFill>
                  <a:prstClr val="white"/>
                </a:solidFill>
                <a:latin typeface="Pirulen" pitchFamily="2" charset="0"/>
                <a:ea typeface="宋体" panose="02010600030101010101" pitchFamily="2" charset="-122"/>
              </a:rPr>
              <a:t>04</a:t>
            </a:r>
            <a:endParaRPr lang="zh-CN" altLang="en-US" sz="1800" kern="0">
              <a:solidFill>
                <a:prstClr val="white"/>
              </a:solidFill>
              <a:latin typeface="Pirulen" pitchFamily="2" charset="0"/>
              <a:ea typeface="宋体" panose="02010600030101010101" pitchFamily="2" charset="-122"/>
            </a:endParaRPr>
          </a:p>
        </p:txBody>
      </p:sp>
      <p:sp>
        <p:nvSpPr>
          <p:cNvPr id="117" name="矩形 116"/>
          <p:cNvSpPr/>
          <p:nvPr/>
        </p:nvSpPr>
        <p:spPr>
          <a:xfrm>
            <a:off x="618" y="2798970"/>
            <a:ext cx="765489" cy="824377"/>
          </a:xfrm>
          <a:prstGeom prst="rect">
            <a:avLst/>
          </a:prstGeom>
          <a:gradFill flip="none" rotWithShape="1">
            <a:gsLst>
              <a:gs pos="0">
                <a:srgbClr val="DB782B">
                  <a:shade val="30000"/>
                  <a:satMod val="115000"/>
                </a:srgbClr>
              </a:gs>
              <a:gs pos="50000">
                <a:srgbClr val="DB782B">
                  <a:shade val="67500"/>
                  <a:satMod val="115000"/>
                </a:srgbClr>
              </a:gs>
              <a:gs pos="100000">
                <a:srgbClr val="DB782B">
                  <a:shade val="100000"/>
                  <a:satMod val="115000"/>
                </a:srgbClr>
              </a:gs>
            </a:gsLst>
            <a:lin ang="10800000" scaled="1"/>
            <a:tileRect/>
          </a:gradFill>
          <a:ln w="25400" cap="flat" cmpd="sng" algn="ctr">
            <a:noFill/>
            <a:prstDash val="solid"/>
          </a:ln>
          <a:effectLst/>
        </p:spPr>
        <p:txBody>
          <a:bodyPr lIns="68577" tIns="34288" rIns="68577" bIns="34288" rtlCol="0" anchor="ctr"/>
          <a:lstStyle/>
          <a:p>
            <a:pPr algn="ctr" defTabSz="914400">
              <a:defRPr/>
            </a:pPr>
            <a:r>
              <a:rPr lang="en-US" altLang="zh-CN" sz="1800" kern="0">
                <a:solidFill>
                  <a:prstClr val="white"/>
                </a:solidFill>
                <a:latin typeface="Pirulen" pitchFamily="2" charset="0"/>
                <a:ea typeface="宋体" panose="02010600030101010101" pitchFamily="2" charset="-122"/>
              </a:rPr>
              <a:t>03</a:t>
            </a:r>
            <a:endParaRPr lang="zh-CN" altLang="en-US" sz="1800" kern="0">
              <a:solidFill>
                <a:prstClr val="white"/>
              </a:solidFill>
              <a:latin typeface="Pirulen" pitchFamily="2" charset="0"/>
              <a:ea typeface="宋体" panose="02010600030101010101" pitchFamily="2" charset="-122"/>
            </a:endParaRPr>
          </a:p>
        </p:txBody>
      </p:sp>
      <p:sp>
        <p:nvSpPr>
          <p:cNvPr id="118" name="矩形 117"/>
          <p:cNvSpPr/>
          <p:nvPr/>
        </p:nvSpPr>
        <p:spPr>
          <a:xfrm>
            <a:off x="618" y="1982687"/>
            <a:ext cx="765489" cy="824377"/>
          </a:xfrm>
          <a:prstGeom prst="rect">
            <a:avLst/>
          </a:prstGeom>
          <a:gradFill flip="none" rotWithShape="1">
            <a:gsLst>
              <a:gs pos="0">
                <a:srgbClr val="934D19">
                  <a:shade val="30000"/>
                  <a:satMod val="115000"/>
                </a:srgbClr>
              </a:gs>
              <a:gs pos="50000">
                <a:srgbClr val="934D19">
                  <a:shade val="67500"/>
                  <a:satMod val="115000"/>
                </a:srgbClr>
              </a:gs>
              <a:gs pos="100000">
                <a:srgbClr val="934D19">
                  <a:shade val="100000"/>
                  <a:satMod val="115000"/>
                </a:srgbClr>
              </a:gs>
            </a:gsLst>
            <a:lin ang="10800000" scaled="1"/>
            <a:tileRect/>
          </a:gradFill>
          <a:ln w="25400" cap="flat" cmpd="sng" algn="ctr">
            <a:noFill/>
            <a:prstDash val="solid"/>
          </a:ln>
          <a:effectLst/>
        </p:spPr>
        <p:txBody>
          <a:bodyPr lIns="68577" tIns="34288" rIns="68577" bIns="34288" rtlCol="0" anchor="ctr"/>
          <a:lstStyle/>
          <a:p>
            <a:pPr algn="ctr" defTabSz="914400">
              <a:defRPr/>
            </a:pPr>
            <a:r>
              <a:rPr lang="en-US" altLang="zh-CN" sz="1800" kern="0" dirty="0">
                <a:solidFill>
                  <a:prstClr val="white"/>
                </a:solidFill>
                <a:latin typeface="Pirulen" pitchFamily="2" charset="0"/>
                <a:ea typeface="宋体" panose="02010600030101010101" pitchFamily="2" charset="-122"/>
              </a:rPr>
              <a:t>02</a:t>
            </a:r>
            <a:endParaRPr lang="zh-CN" altLang="en-US" sz="1800" kern="0" dirty="0">
              <a:solidFill>
                <a:prstClr val="white"/>
              </a:solidFill>
              <a:latin typeface="Pirulen" pitchFamily="2" charset="0"/>
              <a:ea typeface="宋体" panose="02010600030101010101" pitchFamily="2" charset="-122"/>
            </a:endParaRPr>
          </a:p>
        </p:txBody>
      </p:sp>
      <p:sp>
        <p:nvSpPr>
          <p:cNvPr id="119" name="矩形 118"/>
          <p:cNvSpPr/>
          <p:nvPr/>
        </p:nvSpPr>
        <p:spPr>
          <a:xfrm>
            <a:off x="618" y="1161813"/>
            <a:ext cx="765489" cy="824377"/>
          </a:xfrm>
          <a:prstGeom prst="rect">
            <a:avLst/>
          </a:prstGeom>
          <a:gradFill flip="none" rotWithShape="1">
            <a:gsLst>
              <a:gs pos="0">
                <a:srgbClr val="DB782B">
                  <a:shade val="30000"/>
                  <a:satMod val="115000"/>
                </a:srgbClr>
              </a:gs>
              <a:gs pos="50000">
                <a:srgbClr val="DB782B">
                  <a:shade val="67500"/>
                  <a:satMod val="115000"/>
                </a:srgbClr>
              </a:gs>
              <a:gs pos="100000">
                <a:srgbClr val="DB782B">
                  <a:shade val="100000"/>
                  <a:satMod val="115000"/>
                </a:srgbClr>
              </a:gs>
            </a:gsLst>
            <a:lin ang="10800000" scaled="1"/>
            <a:tileRect/>
          </a:gradFill>
          <a:ln w="25400" cap="flat" cmpd="sng" algn="ctr">
            <a:noFill/>
            <a:prstDash val="solid"/>
          </a:ln>
          <a:effectLst/>
        </p:spPr>
        <p:txBody>
          <a:bodyPr lIns="68577" tIns="34288" rIns="68577" bIns="34288" rtlCol="0" anchor="ctr"/>
          <a:lstStyle/>
          <a:p>
            <a:pPr algn="ctr" defTabSz="914400">
              <a:defRPr/>
            </a:pPr>
            <a:r>
              <a:rPr lang="en-US" altLang="zh-CN" sz="1800" kern="0" dirty="0">
                <a:solidFill>
                  <a:sysClr val="window" lastClr="FFFFFF"/>
                </a:solidFill>
                <a:latin typeface="Pirulen" pitchFamily="2" charset="0"/>
                <a:ea typeface="宋体" panose="02010600030101010101" pitchFamily="2" charset="-122"/>
              </a:rPr>
              <a:t>01</a:t>
            </a:r>
            <a:endParaRPr lang="zh-CN" altLang="en-US" sz="1800" kern="0" dirty="0">
              <a:solidFill>
                <a:sysClr val="window" lastClr="FFFFFF"/>
              </a:solidFill>
              <a:latin typeface="Pirulen" pitchFamily="2" charset="0"/>
              <a:ea typeface="宋体" panose="02010600030101010101" pitchFamily="2" charset="-122"/>
            </a:endParaRPr>
          </a:p>
        </p:txBody>
      </p:sp>
      <p:sp>
        <p:nvSpPr>
          <p:cNvPr id="120" name="矩形 28"/>
          <p:cNvSpPr/>
          <p:nvPr/>
        </p:nvSpPr>
        <p:spPr>
          <a:xfrm>
            <a:off x="766107" y="1161812"/>
            <a:ext cx="1493775" cy="1047197"/>
          </a:xfrm>
          <a:custGeom>
            <a:avLst/>
            <a:gdLst>
              <a:gd name="connsiteX0" fmla="*/ 0 w 1826712"/>
              <a:gd name="connsiteY0" fmla="*/ 0 h 1280593"/>
              <a:gd name="connsiteX1" fmla="*/ 1826712 w 1826712"/>
              <a:gd name="connsiteY1" fmla="*/ 0 h 1280593"/>
              <a:gd name="connsiteX2" fmla="*/ 1826712 w 1826712"/>
              <a:gd name="connsiteY2" fmla="*/ 1280593 h 1280593"/>
              <a:gd name="connsiteX3" fmla="*/ 0 w 1826712"/>
              <a:gd name="connsiteY3" fmla="*/ 1280593 h 1280593"/>
              <a:gd name="connsiteX4" fmla="*/ 0 w 1826712"/>
              <a:gd name="connsiteY4" fmla="*/ 0 h 1280593"/>
              <a:gd name="connsiteX0-1" fmla="*/ 0 w 1826712"/>
              <a:gd name="connsiteY0-2" fmla="*/ 0 h 1280593"/>
              <a:gd name="connsiteX1-3" fmla="*/ 1826712 w 1826712"/>
              <a:gd name="connsiteY1-4" fmla="*/ 0 h 1280593"/>
              <a:gd name="connsiteX2-5" fmla="*/ 1826712 w 1826712"/>
              <a:gd name="connsiteY2-6" fmla="*/ 1280593 h 1280593"/>
              <a:gd name="connsiteX3-7" fmla="*/ 0 w 1826712"/>
              <a:gd name="connsiteY3-8" fmla="*/ 1007543 h 1280593"/>
              <a:gd name="connsiteX4-9" fmla="*/ 0 w 1826712"/>
              <a:gd name="connsiteY4-10" fmla="*/ 0 h 1280593"/>
              <a:gd name="connsiteX0-11" fmla="*/ 0 w 1826712"/>
              <a:gd name="connsiteY0-12" fmla="*/ 0 h 1280593"/>
              <a:gd name="connsiteX1-13" fmla="*/ 1826712 w 1826712"/>
              <a:gd name="connsiteY1-14" fmla="*/ 555625 h 1280593"/>
              <a:gd name="connsiteX2-15" fmla="*/ 1826712 w 1826712"/>
              <a:gd name="connsiteY2-16" fmla="*/ 1280593 h 1280593"/>
              <a:gd name="connsiteX3-17" fmla="*/ 0 w 1826712"/>
              <a:gd name="connsiteY3-18" fmla="*/ 1007543 h 1280593"/>
              <a:gd name="connsiteX4-19" fmla="*/ 0 w 1826712"/>
              <a:gd name="connsiteY4-20" fmla="*/ 0 h 128059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26712" h="1280593">
                <a:moveTo>
                  <a:pt x="0" y="0"/>
                </a:moveTo>
                <a:lnTo>
                  <a:pt x="1826712" y="555625"/>
                </a:lnTo>
                <a:lnTo>
                  <a:pt x="1826712" y="1280593"/>
                </a:lnTo>
                <a:lnTo>
                  <a:pt x="0" y="1007543"/>
                </a:lnTo>
                <a:lnTo>
                  <a:pt x="0" y="0"/>
                </a:lnTo>
                <a:close/>
              </a:path>
            </a:pathLst>
          </a:custGeom>
          <a:solidFill>
            <a:srgbClr val="DB782B"/>
          </a:solidFill>
          <a:ln w="25400" cap="flat" cmpd="sng" algn="ctr">
            <a:noFill/>
            <a:prstDash val="solid"/>
          </a:ln>
          <a:effectLst/>
        </p:spPr>
        <p:txBody>
          <a:bodyPr lIns="68577" tIns="34288" rIns="68577" bIns="34288" rtlCol="0" anchor="ctr"/>
          <a:lstStyle/>
          <a:p>
            <a:pPr algn="ctr" defTabSz="914400">
              <a:defRPr/>
            </a:pPr>
            <a:endParaRPr lang="zh-CN" altLang="en-US" sz="1800" kern="0">
              <a:solidFill>
                <a:sysClr val="window" lastClr="FFFFFF"/>
              </a:solidFill>
              <a:latin typeface="Calibri" panose="020F0502020204030204"/>
              <a:ea typeface="宋体" panose="02010600030101010101" pitchFamily="2" charset="-122"/>
            </a:endParaRPr>
          </a:p>
        </p:txBody>
      </p:sp>
      <p:sp>
        <p:nvSpPr>
          <p:cNvPr id="121" name="矩形 28"/>
          <p:cNvSpPr/>
          <p:nvPr/>
        </p:nvSpPr>
        <p:spPr>
          <a:xfrm>
            <a:off x="766108" y="1984243"/>
            <a:ext cx="1496370" cy="823912"/>
          </a:xfrm>
          <a:custGeom>
            <a:avLst/>
            <a:gdLst>
              <a:gd name="connsiteX0" fmla="*/ 0 w 1826712"/>
              <a:gd name="connsiteY0" fmla="*/ 0 h 1280593"/>
              <a:gd name="connsiteX1" fmla="*/ 1826712 w 1826712"/>
              <a:gd name="connsiteY1" fmla="*/ 0 h 1280593"/>
              <a:gd name="connsiteX2" fmla="*/ 1826712 w 1826712"/>
              <a:gd name="connsiteY2" fmla="*/ 1280593 h 1280593"/>
              <a:gd name="connsiteX3" fmla="*/ 0 w 1826712"/>
              <a:gd name="connsiteY3" fmla="*/ 1280593 h 1280593"/>
              <a:gd name="connsiteX4" fmla="*/ 0 w 1826712"/>
              <a:gd name="connsiteY4" fmla="*/ 0 h 1280593"/>
              <a:gd name="connsiteX0-1" fmla="*/ 0 w 1826712"/>
              <a:gd name="connsiteY0-2" fmla="*/ 0 h 1280593"/>
              <a:gd name="connsiteX1-3" fmla="*/ 1826712 w 1826712"/>
              <a:gd name="connsiteY1-4" fmla="*/ 0 h 1280593"/>
              <a:gd name="connsiteX2-5" fmla="*/ 1826712 w 1826712"/>
              <a:gd name="connsiteY2-6" fmla="*/ 1280593 h 1280593"/>
              <a:gd name="connsiteX3-7" fmla="*/ 0 w 1826712"/>
              <a:gd name="connsiteY3-8" fmla="*/ 1007543 h 1280593"/>
              <a:gd name="connsiteX4-9" fmla="*/ 0 w 1826712"/>
              <a:gd name="connsiteY4-10" fmla="*/ 0 h 1280593"/>
              <a:gd name="connsiteX0-11" fmla="*/ 0 w 1826712"/>
              <a:gd name="connsiteY0-12" fmla="*/ 0 h 1280593"/>
              <a:gd name="connsiteX1-13" fmla="*/ 1826712 w 1826712"/>
              <a:gd name="connsiteY1-14" fmla="*/ 555625 h 1280593"/>
              <a:gd name="connsiteX2-15" fmla="*/ 1826712 w 1826712"/>
              <a:gd name="connsiteY2-16" fmla="*/ 1280593 h 1280593"/>
              <a:gd name="connsiteX3-17" fmla="*/ 0 w 1826712"/>
              <a:gd name="connsiteY3-18" fmla="*/ 1007543 h 1280593"/>
              <a:gd name="connsiteX4-19" fmla="*/ 0 w 1826712"/>
              <a:gd name="connsiteY4-20" fmla="*/ 0 h 1280593"/>
              <a:gd name="connsiteX0-21" fmla="*/ 0 w 1829887"/>
              <a:gd name="connsiteY0-22" fmla="*/ 0 h 1280593"/>
              <a:gd name="connsiteX1-23" fmla="*/ 1829887 w 1829887"/>
              <a:gd name="connsiteY1-24" fmla="*/ 273050 h 1280593"/>
              <a:gd name="connsiteX2-25" fmla="*/ 1826712 w 1829887"/>
              <a:gd name="connsiteY2-26" fmla="*/ 1280593 h 1280593"/>
              <a:gd name="connsiteX3-27" fmla="*/ 0 w 1829887"/>
              <a:gd name="connsiteY3-28" fmla="*/ 1007543 h 1280593"/>
              <a:gd name="connsiteX4-29" fmla="*/ 0 w 1829887"/>
              <a:gd name="connsiteY4-30" fmla="*/ 0 h 1280593"/>
              <a:gd name="connsiteX0-31" fmla="*/ 0 w 1830192"/>
              <a:gd name="connsiteY0-32" fmla="*/ 0 h 1007543"/>
              <a:gd name="connsiteX1-33" fmla="*/ 1829887 w 1830192"/>
              <a:gd name="connsiteY1-34" fmla="*/ 273050 h 1007543"/>
              <a:gd name="connsiteX2-35" fmla="*/ 1829887 w 1830192"/>
              <a:gd name="connsiteY2-36" fmla="*/ 998018 h 1007543"/>
              <a:gd name="connsiteX3-37" fmla="*/ 0 w 1830192"/>
              <a:gd name="connsiteY3-38" fmla="*/ 1007543 h 1007543"/>
              <a:gd name="connsiteX4-39" fmla="*/ 0 w 1830192"/>
              <a:gd name="connsiteY4-40" fmla="*/ 0 h 1007543"/>
              <a:gd name="connsiteX0-41" fmla="*/ 0 w 1829887"/>
              <a:gd name="connsiteY0-42" fmla="*/ 0 h 1007543"/>
              <a:gd name="connsiteX1-43" fmla="*/ 1829887 w 1829887"/>
              <a:gd name="connsiteY1-44" fmla="*/ 273050 h 1007543"/>
              <a:gd name="connsiteX2-45" fmla="*/ 1823537 w 1829887"/>
              <a:gd name="connsiteY2-46" fmla="*/ 1001193 h 1007543"/>
              <a:gd name="connsiteX3-47" fmla="*/ 0 w 1829887"/>
              <a:gd name="connsiteY3-48" fmla="*/ 1007543 h 1007543"/>
              <a:gd name="connsiteX4-49" fmla="*/ 0 w 1829887"/>
              <a:gd name="connsiteY4-50" fmla="*/ 0 h 1007543"/>
              <a:gd name="connsiteX0-51" fmla="*/ 0 w 1830192"/>
              <a:gd name="connsiteY0-52" fmla="*/ 0 h 1007543"/>
              <a:gd name="connsiteX1-53" fmla="*/ 1829887 w 1830192"/>
              <a:gd name="connsiteY1-54" fmla="*/ 273050 h 1007543"/>
              <a:gd name="connsiteX2-55" fmla="*/ 1829887 w 1830192"/>
              <a:gd name="connsiteY2-56" fmla="*/ 1001193 h 1007543"/>
              <a:gd name="connsiteX3-57" fmla="*/ 0 w 1830192"/>
              <a:gd name="connsiteY3-58" fmla="*/ 1007543 h 1007543"/>
              <a:gd name="connsiteX4-59" fmla="*/ 0 w 1830192"/>
              <a:gd name="connsiteY4-60" fmla="*/ 0 h 1007543"/>
              <a:gd name="connsiteX0-61" fmla="*/ 0 w 1829887"/>
              <a:gd name="connsiteY0-62" fmla="*/ 0 h 1007543"/>
              <a:gd name="connsiteX1-63" fmla="*/ 1829887 w 1829887"/>
              <a:gd name="connsiteY1-64" fmla="*/ 273050 h 1007543"/>
              <a:gd name="connsiteX2-65" fmla="*/ 1826712 w 1829887"/>
              <a:gd name="connsiteY2-66" fmla="*/ 1001193 h 1007543"/>
              <a:gd name="connsiteX3-67" fmla="*/ 0 w 1829887"/>
              <a:gd name="connsiteY3-68" fmla="*/ 1007543 h 1007543"/>
              <a:gd name="connsiteX4-69" fmla="*/ 0 w 1829887"/>
              <a:gd name="connsiteY4-70" fmla="*/ 0 h 1007543"/>
              <a:gd name="connsiteX0-71" fmla="*/ 0 w 1833980"/>
              <a:gd name="connsiteY0-72" fmla="*/ 0 h 1007543"/>
              <a:gd name="connsiteX1-73" fmla="*/ 1829887 w 1833980"/>
              <a:gd name="connsiteY1-74" fmla="*/ 273050 h 1007543"/>
              <a:gd name="connsiteX2-75" fmla="*/ 1833856 w 1833980"/>
              <a:gd name="connsiteY2-76" fmla="*/ 1001193 h 1007543"/>
              <a:gd name="connsiteX3-77" fmla="*/ 0 w 1833980"/>
              <a:gd name="connsiteY3-78" fmla="*/ 1007543 h 1007543"/>
              <a:gd name="connsiteX4-79" fmla="*/ 0 w 1833980"/>
              <a:gd name="connsiteY4-80" fmla="*/ 0 h 1007543"/>
              <a:gd name="connsiteX0-81" fmla="*/ 0 w 1829887"/>
              <a:gd name="connsiteY0-82" fmla="*/ 0 h 1007543"/>
              <a:gd name="connsiteX1-83" fmla="*/ 1829887 w 1829887"/>
              <a:gd name="connsiteY1-84" fmla="*/ 273050 h 1007543"/>
              <a:gd name="connsiteX2-85" fmla="*/ 1829093 w 1829887"/>
              <a:gd name="connsiteY2-86" fmla="*/ 1003575 h 1007543"/>
              <a:gd name="connsiteX3-87" fmla="*/ 0 w 1829887"/>
              <a:gd name="connsiteY3-88" fmla="*/ 1007543 h 1007543"/>
              <a:gd name="connsiteX4-89" fmla="*/ 0 w 1829887"/>
              <a:gd name="connsiteY4-90" fmla="*/ 0 h 100754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29887" h="1007543">
                <a:moveTo>
                  <a:pt x="0" y="0"/>
                </a:moveTo>
                <a:lnTo>
                  <a:pt x="1829887" y="273050"/>
                </a:lnTo>
                <a:cubicBezTo>
                  <a:pt x="1828829" y="608898"/>
                  <a:pt x="1830151" y="667727"/>
                  <a:pt x="1829093" y="1003575"/>
                </a:cubicBezTo>
                <a:lnTo>
                  <a:pt x="0" y="1007543"/>
                </a:lnTo>
                <a:lnTo>
                  <a:pt x="0" y="0"/>
                </a:lnTo>
                <a:close/>
              </a:path>
            </a:pathLst>
          </a:custGeom>
          <a:solidFill>
            <a:srgbClr val="934D19"/>
          </a:solidFill>
          <a:ln w="25400" cap="flat" cmpd="sng" algn="ctr">
            <a:noFill/>
            <a:prstDash val="solid"/>
          </a:ln>
          <a:effectLst/>
        </p:spPr>
        <p:txBody>
          <a:bodyPr lIns="68577" tIns="34288" rIns="68577" bIns="34288" rtlCol="0" anchor="ctr"/>
          <a:lstStyle/>
          <a:p>
            <a:pPr algn="ctr" defTabSz="914400">
              <a:defRPr/>
            </a:pPr>
            <a:endParaRPr lang="zh-CN" altLang="en-US" sz="1800" kern="0" dirty="0">
              <a:solidFill>
                <a:sysClr val="window" lastClr="FFFFFF"/>
              </a:solidFill>
              <a:latin typeface="Calibri" panose="020F0502020204030204"/>
              <a:ea typeface="宋体" panose="02010600030101010101" pitchFamily="2" charset="-122"/>
            </a:endParaRPr>
          </a:p>
        </p:txBody>
      </p:sp>
      <p:sp>
        <p:nvSpPr>
          <p:cNvPr id="122" name="矩形 28"/>
          <p:cNvSpPr/>
          <p:nvPr/>
        </p:nvSpPr>
        <p:spPr>
          <a:xfrm>
            <a:off x="766107" y="2802520"/>
            <a:ext cx="1499773" cy="820666"/>
          </a:xfrm>
          <a:custGeom>
            <a:avLst/>
            <a:gdLst>
              <a:gd name="connsiteX0" fmla="*/ 0 w 1826712"/>
              <a:gd name="connsiteY0" fmla="*/ 0 h 1280593"/>
              <a:gd name="connsiteX1" fmla="*/ 1826712 w 1826712"/>
              <a:gd name="connsiteY1" fmla="*/ 0 h 1280593"/>
              <a:gd name="connsiteX2" fmla="*/ 1826712 w 1826712"/>
              <a:gd name="connsiteY2" fmla="*/ 1280593 h 1280593"/>
              <a:gd name="connsiteX3" fmla="*/ 0 w 1826712"/>
              <a:gd name="connsiteY3" fmla="*/ 1280593 h 1280593"/>
              <a:gd name="connsiteX4" fmla="*/ 0 w 1826712"/>
              <a:gd name="connsiteY4" fmla="*/ 0 h 1280593"/>
              <a:gd name="connsiteX0-1" fmla="*/ 0 w 1826712"/>
              <a:gd name="connsiteY0-2" fmla="*/ 0 h 1280593"/>
              <a:gd name="connsiteX1-3" fmla="*/ 1826712 w 1826712"/>
              <a:gd name="connsiteY1-4" fmla="*/ 0 h 1280593"/>
              <a:gd name="connsiteX2-5" fmla="*/ 1826712 w 1826712"/>
              <a:gd name="connsiteY2-6" fmla="*/ 1280593 h 1280593"/>
              <a:gd name="connsiteX3-7" fmla="*/ 0 w 1826712"/>
              <a:gd name="connsiteY3-8" fmla="*/ 1007543 h 1280593"/>
              <a:gd name="connsiteX4-9" fmla="*/ 0 w 1826712"/>
              <a:gd name="connsiteY4-10" fmla="*/ 0 h 1280593"/>
              <a:gd name="connsiteX0-11" fmla="*/ 0 w 1826712"/>
              <a:gd name="connsiteY0-12" fmla="*/ 0 h 1280593"/>
              <a:gd name="connsiteX1-13" fmla="*/ 1826712 w 1826712"/>
              <a:gd name="connsiteY1-14" fmla="*/ 555625 h 1280593"/>
              <a:gd name="connsiteX2-15" fmla="*/ 1826712 w 1826712"/>
              <a:gd name="connsiteY2-16" fmla="*/ 1280593 h 1280593"/>
              <a:gd name="connsiteX3-17" fmla="*/ 0 w 1826712"/>
              <a:gd name="connsiteY3-18" fmla="*/ 1007543 h 1280593"/>
              <a:gd name="connsiteX4-19" fmla="*/ 0 w 1826712"/>
              <a:gd name="connsiteY4-20" fmla="*/ 0 h 1280593"/>
              <a:gd name="connsiteX0-21" fmla="*/ 0 w 1829887"/>
              <a:gd name="connsiteY0-22" fmla="*/ 0 h 1280593"/>
              <a:gd name="connsiteX1-23" fmla="*/ 1829887 w 1829887"/>
              <a:gd name="connsiteY1-24" fmla="*/ 273050 h 1280593"/>
              <a:gd name="connsiteX2-25" fmla="*/ 1826712 w 1829887"/>
              <a:gd name="connsiteY2-26" fmla="*/ 1280593 h 1280593"/>
              <a:gd name="connsiteX3-27" fmla="*/ 0 w 1829887"/>
              <a:gd name="connsiteY3-28" fmla="*/ 1007543 h 1280593"/>
              <a:gd name="connsiteX4-29" fmla="*/ 0 w 1829887"/>
              <a:gd name="connsiteY4-30" fmla="*/ 0 h 1280593"/>
              <a:gd name="connsiteX0-31" fmla="*/ 0 w 1830192"/>
              <a:gd name="connsiteY0-32" fmla="*/ 0 h 1007543"/>
              <a:gd name="connsiteX1-33" fmla="*/ 1829887 w 1830192"/>
              <a:gd name="connsiteY1-34" fmla="*/ 273050 h 1007543"/>
              <a:gd name="connsiteX2-35" fmla="*/ 1829887 w 1830192"/>
              <a:gd name="connsiteY2-36" fmla="*/ 998018 h 1007543"/>
              <a:gd name="connsiteX3-37" fmla="*/ 0 w 1830192"/>
              <a:gd name="connsiteY3-38" fmla="*/ 1007543 h 1007543"/>
              <a:gd name="connsiteX4-39" fmla="*/ 0 w 1830192"/>
              <a:gd name="connsiteY4-40" fmla="*/ 0 h 1007543"/>
              <a:gd name="connsiteX0-41" fmla="*/ 0 w 1829887"/>
              <a:gd name="connsiteY0-42" fmla="*/ 0 h 1007543"/>
              <a:gd name="connsiteX1-43" fmla="*/ 1829887 w 1829887"/>
              <a:gd name="connsiteY1-44" fmla="*/ 273050 h 1007543"/>
              <a:gd name="connsiteX2-45" fmla="*/ 1823537 w 1829887"/>
              <a:gd name="connsiteY2-46" fmla="*/ 1001193 h 1007543"/>
              <a:gd name="connsiteX3-47" fmla="*/ 0 w 1829887"/>
              <a:gd name="connsiteY3-48" fmla="*/ 1007543 h 1007543"/>
              <a:gd name="connsiteX4-49" fmla="*/ 0 w 1829887"/>
              <a:gd name="connsiteY4-50" fmla="*/ 0 h 1007543"/>
              <a:gd name="connsiteX0-51" fmla="*/ 0 w 1830192"/>
              <a:gd name="connsiteY0-52" fmla="*/ 0 h 1007543"/>
              <a:gd name="connsiteX1-53" fmla="*/ 1829887 w 1830192"/>
              <a:gd name="connsiteY1-54" fmla="*/ 273050 h 1007543"/>
              <a:gd name="connsiteX2-55" fmla="*/ 1829887 w 1830192"/>
              <a:gd name="connsiteY2-56" fmla="*/ 1001193 h 1007543"/>
              <a:gd name="connsiteX3-57" fmla="*/ 0 w 1830192"/>
              <a:gd name="connsiteY3-58" fmla="*/ 1007543 h 1007543"/>
              <a:gd name="connsiteX4-59" fmla="*/ 0 w 1830192"/>
              <a:gd name="connsiteY4-60" fmla="*/ 0 h 1007543"/>
              <a:gd name="connsiteX0-61" fmla="*/ 0 w 1829887"/>
              <a:gd name="connsiteY0-62" fmla="*/ 0 h 1007543"/>
              <a:gd name="connsiteX1-63" fmla="*/ 1829887 w 1829887"/>
              <a:gd name="connsiteY1-64" fmla="*/ 273050 h 1007543"/>
              <a:gd name="connsiteX2-65" fmla="*/ 1826712 w 1829887"/>
              <a:gd name="connsiteY2-66" fmla="*/ 1001193 h 1007543"/>
              <a:gd name="connsiteX3-67" fmla="*/ 0 w 1829887"/>
              <a:gd name="connsiteY3-68" fmla="*/ 1007543 h 1007543"/>
              <a:gd name="connsiteX4-69" fmla="*/ 0 w 1829887"/>
              <a:gd name="connsiteY4-70" fmla="*/ 0 h 1007543"/>
              <a:gd name="connsiteX0-71" fmla="*/ 0 w 1829887"/>
              <a:gd name="connsiteY0-72" fmla="*/ 0 h 1001193"/>
              <a:gd name="connsiteX1-73" fmla="*/ 1829887 w 1829887"/>
              <a:gd name="connsiteY1-74" fmla="*/ 273050 h 1001193"/>
              <a:gd name="connsiteX2-75" fmla="*/ 1826712 w 1829887"/>
              <a:gd name="connsiteY2-76" fmla="*/ 1001193 h 1001193"/>
              <a:gd name="connsiteX3-77" fmla="*/ 0 w 1829887"/>
              <a:gd name="connsiteY3-78" fmla="*/ 998018 h 1001193"/>
              <a:gd name="connsiteX4-79" fmla="*/ 0 w 1829887"/>
              <a:gd name="connsiteY4-80" fmla="*/ 0 h 1001193"/>
              <a:gd name="connsiteX0-81" fmla="*/ 0 w 1832268"/>
              <a:gd name="connsiteY0-82" fmla="*/ 5556 h 1006749"/>
              <a:gd name="connsiteX1-83" fmla="*/ 1832268 w 1832268"/>
              <a:gd name="connsiteY1-84" fmla="*/ 0 h 1006749"/>
              <a:gd name="connsiteX2-85" fmla="*/ 1826712 w 1832268"/>
              <a:gd name="connsiteY2-86" fmla="*/ 1006749 h 1006749"/>
              <a:gd name="connsiteX3-87" fmla="*/ 0 w 1832268"/>
              <a:gd name="connsiteY3-88" fmla="*/ 1003574 h 1006749"/>
              <a:gd name="connsiteX4-89" fmla="*/ 0 w 1832268"/>
              <a:gd name="connsiteY4-90" fmla="*/ 5556 h 1006749"/>
              <a:gd name="connsiteX0-91" fmla="*/ 0 w 1832268"/>
              <a:gd name="connsiteY0-92" fmla="*/ 5556 h 1003574"/>
              <a:gd name="connsiteX1-93" fmla="*/ 1832268 w 1832268"/>
              <a:gd name="connsiteY1-94" fmla="*/ 0 h 1003574"/>
              <a:gd name="connsiteX2-95" fmla="*/ 1829093 w 1832268"/>
              <a:gd name="connsiteY2-96" fmla="*/ 720999 h 1003574"/>
              <a:gd name="connsiteX3-97" fmla="*/ 0 w 1832268"/>
              <a:gd name="connsiteY3-98" fmla="*/ 1003574 h 1003574"/>
              <a:gd name="connsiteX4-99" fmla="*/ 0 w 1832268"/>
              <a:gd name="connsiteY4-100" fmla="*/ 5556 h 1003574"/>
              <a:gd name="connsiteX0-101" fmla="*/ 0 w 1834048"/>
              <a:gd name="connsiteY0-102" fmla="*/ 5556 h 1003574"/>
              <a:gd name="connsiteX1-103" fmla="*/ 1832268 w 1834048"/>
              <a:gd name="connsiteY1-104" fmla="*/ 0 h 1003574"/>
              <a:gd name="connsiteX2-105" fmla="*/ 1833856 w 1834048"/>
              <a:gd name="connsiteY2-106" fmla="*/ 720999 h 1003574"/>
              <a:gd name="connsiteX3-107" fmla="*/ 0 w 1834048"/>
              <a:gd name="connsiteY3-108" fmla="*/ 1003574 h 1003574"/>
              <a:gd name="connsiteX4-109" fmla="*/ 0 w 1834048"/>
              <a:gd name="connsiteY4-110" fmla="*/ 5556 h 10035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34048" h="1003574">
                <a:moveTo>
                  <a:pt x="0" y="5556"/>
                </a:moveTo>
                <a:lnTo>
                  <a:pt x="1832268" y="0"/>
                </a:lnTo>
                <a:cubicBezTo>
                  <a:pt x="1831210" y="335848"/>
                  <a:pt x="1834914" y="385151"/>
                  <a:pt x="1833856" y="720999"/>
                </a:cubicBezTo>
                <a:lnTo>
                  <a:pt x="0" y="1003574"/>
                </a:lnTo>
                <a:lnTo>
                  <a:pt x="0" y="5556"/>
                </a:lnTo>
                <a:close/>
              </a:path>
            </a:pathLst>
          </a:custGeom>
          <a:solidFill>
            <a:srgbClr val="DB782B"/>
          </a:solidFill>
          <a:ln w="25400" cap="flat" cmpd="sng" algn="ctr">
            <a:noFill/>
            <a:prstDash val="solid"/>
          </a:ln>
          <a:effectLst/>
        </p:spPr>
        <p:txBody>
          <a:bodyPr lIns="68577" tIns="34288" rIns="68577" bIns="34288" rtlCol="0" anchor="ctr"/>
          <a:lstStyle/>
          <a:p>
            <a:pPr algn="ctr" defTabSz="914400">
              <a:defRPr/>
            </a:pPr>
            <a:endParaRPr lang="zh-CN" altLang="en-US" sz="1800" kern="0">
              <a:solidFill>
                <a:sysClr val="window" lastClr="FFFFFF"/>
              </a:solidFill>
              <a:latin typeface="Calibri" panose="020F0502020204030204"/>
              <a:ea typeface="宋体" panose="02010600030101010101" pitchFamily="2" charset="-122"/>
            </a:endParaRPr>
          </a:p>
        </p:txBody>
      </p:sp>
      <p:sp>
        <p:nvSpPr>
          <p:cNvPr id="123" name="矩形 28"/>
          <p:cNvSpPr/>
          <p:nvPr/>
        </p:nvSpPr>
        <p:spPr>
          <a:xfrm>
            <a:off x="762128" y="3387567"/>
            <a:ext cx="1502297" cy="1060179"/>
          </a:xfrm>
          <a:custGeom>
            <a:avLst/>
            <a:gdLst>
              <a:gd name="connsiteX0" fmla="*/ 0 w 1826712"/>
              <a:gd name="connsiteY0" fmla="*/ 0 h 1280593"/>
              <a:gd name="connsiteX1" fmla="*/ 1826712 w 1826712"/>
              <a:gd name="connsiteY1" fmla="*/ 0 h 1280593"/>
              <a:gd name="connsiteX2" fmla="*/ 1826712 w 1826712"/>
              <a:gd name="connsiteY2" fmla="*/ 1280593 h 1280593"/>
              <a:gd name="connsiteX3" fmla="*/ 0 w 1826712"/>
              <a:gd name="connsiteY3" fmla="*/ 1280593 h 1280593"/>
              <a:gd name="connsiteX4" fmla="*/ 0 w 1826712"/>
              <a:gd name="connsiteY4" fmla="*/ 0 h 1280593"/>
              <a:gd name="connsiteX0-1" fmla="*/ 0 w 1826712"/>
              <a:gd name="connsiteY0-2" fmla="*/ 0 h 1280593"/>
              <a:gd name="connsiteX1-3" fmla="*/ 1826712 w 1826712"/>
              <a:gd name="connsiteY1-4" fmla="*/ 0 h 1280593"/>
              <a:gd name="connsiteX2-5" fmla="*/ 1826712 w 1826712"/>
              <a:gd name="connsiteY2-6" fmla="*/ 1280593 h 1280593"/>
              <a:gd name="connsiteX3-7" fmla="*/ 0 w 1826712"/>
              <a:gd name="connsiteY3-8" fmla="*/ 1007543 h 1280593"/>
              <a:gd name="connsiteX4-9" fmla="*/ 0 w 1826712"/>
              <a:gd name="connsiteY4-10" fmla="*/ 0 h 1280593"/>
              <a:gd name="connsiteX0-11" fmla="*/ 0 w 1826712"/>
              <a:gd name="connsiteY0-12" fmla="*/ 0 h 1280593"/>
              <a:gd name="connsiteX1-13" fmla="*/ 1826712 w 1826712"/>
              <a:gd name="connsiteY1-14" fmla="*/ 555625 h 1280593"/>
              <a:gd name="connsiteX2-15" fmla="*/ 1826712 w 1826712"/>
              <a:gd name="connsiteY2-16" fmla="*/ 1280593 h 1280593"/>
              <a:gd name="connsiteX3-17" fmla="*/ 0 w 1826712"/>
              <a:gd name="connsiteY3-18" fmla="*/ 1007543 h 1280593"/>
              <a:gd name="connsiteX4-19" fmla="*/ 0 w 1826712"/>
              <a:gd name="connsiteY4-20" fmla="*/ 0 h 1280593"/>
              <a:gd name="connsiteX0-21" fmla="*/ 0 w 1829887"/>
              <a:gd name="connsiteY0-22" fmla="*/ 0 h 1280593"/>
              <a:gd name="connsiteX1-23" fmla="*/ 1829887 w 1829887"/>
              <a:gd name="connsiteY1-24" fmla="*/ 273050 h 1280593"/>
              <a:gd name="connsiteX2-25" fmla="*/ 1826712 w 1829887"/>
              <a:gd name="connsiteY2-26" fmla="*/ 1280593 h 1280593"/>
              <a:gd name="connsiteX3-27" fmla="*/ 0 w 1829887"/>
              <a:gd name="connsiteY3-28" fmla="*/ 1007543 h 1280593"/>
              <a:gd name="connsiteX4-29" fmla="*/ 0 w 1829887"/>
              <a:gd name="connsiteY4-30" fmla="*/ 0 h 1280593"/>
              <a:gd name="connsiteX0-31" fmla="*/ 0 w 1830192"/>
              <a:gd name="connsiteY0-32" fmla="*/ 0 h 1007543"/>
              <a:gd name="connsiteX1-33" fmla="*/ 1829887 w 1830192"/>
              <a:gd name="connsiteY1-34" fmla="*/ 273050 h 1007543"/>
              <a:gd name="connsiteX2-35" fmla="*/ 1829887 w 1830192"/>
              <a:gd name="connsiteY2-36" fmla="*/ 998018 h 1007543"/>
              <a:gd name="connsiteX3-37" fmla="*/ 0 w 1830192"/>
              <a:gd name="connsiteY3-38" fmla="*/ 1007543 h 1007543"/>
              <a:gd name="connsiteX4-39" fmla="*/ 0 w 1830192"/>
              <a:gd name="connsiteY4-40" fmla="*/ 0 h 1007543"/>
              <a:gd name="connsiteX0-41" fmla="*/ 0 w 1829887"/>
              <a:gd name="connsiteY0-42" fmla="*/ 0 h 1007543"/>
              <a:gd name="connsiteX1-43" fmla="*/ 1829887 w 1829887"/>
              <a:gd name="connsiteY1-44" fmla="*/ 273050 h 1007543"/>
              <a:gd name="connsiteX2-45" fmla="*/ 1823537 w 1829887"/>
              <a:gd name="connsiteY2-46" fmla="*/ 1001193 h 1007543"/>
              <a:gd name="connsiteX3-47" fmla="*/ 0 w 1829887"/>
              <a:gd name="connsiteY3-48" fmla="*/ 1007543 h 1007543"/>
              <a:gd name="connsiteX4-49" fmla="*/ 0 w 1829887"/>
              <a:gd name="connsiteY4-50" fmla="*/ 0 h 1007543"/>
              <a:gd name="connsiteX0-51" fmla="*/ 0 w 1830192"/>
              <a:gd name="connsiteY0-52" fmla="*/ 0 h 1007543"/>
              <a:gd name="connsiteX1-53" fmla="*/ 1829887 w 1830192"/>
              <a:gd name="connsiteY1-54" fmla="*/ 273050 h 1007543"/>
              <a:gd name="connsiteX2-55" fmla="*/ 1829887 w 1830192"/>
              <a:gd name="connsiteY2-56" fmla="*/ 1001193 h 1007543"/>
              <a:gd name="connsiteX3-57" fmla="*/ 0 w 1830192"/>
              <a:gd name="connsiteY3-58" fmla="*/ 1007543 h 1007543"/>
              <a:gd name="connsiteX4-59" fmla="*/ 0 w 1830192"/>
              <a:gd name="connsiteY4-60" fmla="*/ 0 h 1007543"/>
              <a:gd name="connsiteX0-61" fmla="*/ 0 w 1829887"/>
              <a:gd name="connsiteY0-62" fmla="*/ 0 h 1007543"/>
              <a:gd name="connsiteX1-63" fmla="*/ 1829887 w 1829887"/>
              <a:gd name="connsiteY1-64" fmla="*/ 273050 h 1007543"/>
              <a:gd name="connsiteX2-65" fmla="*/ 1826712 w 1829887"/>
              <a:gd name="connsiteY2-66" fmla="*/ 1001193 h 1007543"/>
              <a:gd name="connsiteX3-67" fmla="*/ 0 w 1829887"/>
              <a:gd name="connsiteY3-68" fmla="*/ 1007543 h 1007543"/>
              <a:gd name="connsiteX4-69" fmla="*/ 0 w 1829887"/>
              <a:gd name="connsiteY4-70" fmla="*/ 0 h 1007543"/>
              <a:gd name="connsiteX0-71" fmla="*/ 0 w 1829887"/>
              <a:gd name="connsiteY0-72" fmla="*/ 0 h 1001193"/>
              <a:gd name="connsiteX1-73" fmla="*/ 1829887 w 1829887"/>
              <a:gd name="connsiteY1-74" fmla="*/ 273050 h 1001193"/>
              <a:gd name="connsiteX2-75" fmla="*/ 1826712 w 1829887"/>
              <a:gd name="connsiteY2-76" fmla="*/ 1001193 h 1001193"/>
              <a:gd name="connsiteX3-77" fmla="*/ 0 w 1829887"/>
              <a:gd name="connsiteY3-78" fmla="*/ 998018 h 1001193"/>
              <a:gd name="connsiteX4-79" fmla="*/ 0 w 1829887"/>
              <a:gd name="connsiteY4-80" fmla="*/ 0 h 1001193"/>
              <a:gd name="connsiteX0-81" fmla="*/ 0 w 1832268"/>
              <a:gd name="connsiteY0-82" fmla="*/ 5556 h 1006749"/>
              <a:gd name="connsiteX1-83" fmla="*/ 1832268 w 1832268"/>
              <a:gd name="connsiteY1-84" fmla="*/ 0 h 1006749"/>
              <a:gd name="connsiteX2-85" fmla="*/ 1826712 w 1832268"/>
              <a:gd name="connsiteY2-86" fmla="*/ 1006749 h 1006749"/>
              <a:gd name="connsiteX3-87" fmla="*/ 0 w 1832268"/>
              <a:gd name="connsiteY3-88" fmla="*/ 1003574 h 1006749"/>
              <a:gd name="connsiteX4-89" fmla="*/ 0 w 1832268"/>
              <a:gd name="connsiteY4-90" fmla="*/ 5556 h 1006749"/>
              <a:gd name="connsiteX0-91" fmla="*/ 0 w 1832268"/>
              <a:gd name="connsiteY0-92" fmla="*/ 5556 h 1003574"/>
              <a:gd name="connsiteX1-93" fmla="*/ 1832268 w 1832268"/>
              <a:gd name="connsiteY1-94" fmla="*/ 0 h 1003574"/>
              <a:gd name="connsiteX2-95" fmla="*/ 1829093 w 1832268"/>
              <a:gd name="connsiteY2-96" fmla="*/ 720999 h 1003574"/>
              <a:gd name="connsiteX3-97" fmla="*/ 0 w 1832268"/>
              <a:gd name="connsiteY3-98" fmla="*/ 1003574 h 1003574"/>
              <a:gd name="connsiteX4-99" fmla="*/ 0 w 1832268"/>
              <a:gd name="connsiteY4-100" fmla="*/ 5556 h 1003574"/>
              <a:gd name="connsiteX0-101" fmla="*/ 0 w 1834649"/>
              <a:gd name="connsiteY0-102" fmla="*/ 793 h 1003574"/>
              <a:gd name="connsiteX1-103" fmla="*/ 1834649 w 1834649"/>
              <a:gd name="connsiteY1-104" fmla="*/ 0 h 1003574"/>
              <a:gd name="connsiteX2-105" fmla="*/ 1831474 w 1834649"/>
              <a:gd name="connsiteY2-106" fmla="*/ 720999 h 1003574"/>
              <a:gd name="connsiteX3-107" fmla="*/ 2381 w 1834649"/>
              <a:gd name="connsiteY3-108" fmla="*/ 1003574 h 1003574"/>
              <a:gd name="connsiteX4-109" fmla="*/ 0 w 1834649"/>
              <a:gd name="connsiteY4-110" fmla="*/ 793 h 1003574"/>
              <a:gd name="connsiteX0-111" fmla="*/ 0 w 1834649"/>
              <a:gd name="connsiteY0-112" fmla="*/ 284162 h 1286943"/>
              <a:gd name="connsiteX1-113" fmla="*/ 1834649 w 1834649"/>
              <a:gd name="connsiteY1-114" fmla="*/ 0 h 1286943"/>
              <a:gd name="connsiteX2-115" fmla="*/ 1831474 w 1834649"/>
              <a:gd name="connsiteY2-116" fmla="*/ 1004368 h 1286943"/>
              <a:gd name="connsiteX3-117" fmla="*/ 2381 w 1834649"/>
              <a:gd name="connsiteY3-118" fmla="*/ 1286943 h 1286943"/>
              <a:gd name="connsiteX4-119" fmla="*/ 0 w 1834649"/>
              <a:gd name="connsiteY4-120" fmla="*/ 284162 h 1286943"/>
              <a:gd name="connsiteX0-121" fmla="*/ 0 w 1834649"/>
              <a:gd name="connsiteY0-122" fmla="*/ 284162 h 1286943"/>
              <a:gd name="connsiteX1-123" fmla="*/ 1834649 w 1834649"/>
              <a:gd name="connsiteY1-124" fmla="*/ 0 h 1286943"/>
              <a:gd name="connsiteX2-125" fmla="*/ 1829093 w 1834649"/>
              <a:gd name="connsiteY2-126" fmla="*/ 721000 h 1286943"/>
              <a:gd name="connsiteX3-127" fmla="*/ 2381 w 1834649"/>
              <a:gd name="connsiteY3-128" fmla="*/ 1286943 h 1286943"/>
              <a:gd name="connsiteX4-129" fmla="*/ 0 w 1834649"/>
              <a:gd name="connsiteY4-130" fmla="*/ 284162 h 1286943"/>
              <a:gd name="connsiteX0-131" fmla="*/ 229 w 1834878"/>
              <a:gd name="connsiteY0-132" fmla="*/ 284162 h 1289324"/>
              <a:gd name="connsiteX1-133" fmla="*/ 1834878 w 1834878"/>
              <a:gd name="connsiteY1-134" fmla="*/ 0 h 1289324"/>
              <a:gd name="connsiteX2-135" fmla="*/ 1829322 w 1834878"/>
              <a:gd name="connsiteY2-136" fmla="*/ 721000 h 1289324"/>
              <a:gd name="connsiteX3-137" fmla="*/ 229 w 1834878"/>
              <a:gd name="connsiteY3-138" fmla="*/ 1289324 h 1289324"/>
              <a:gd name="connsiteX4-139" fmla="*/ 229 w 1834878"/>
              <a:gd name="connsiteY4-140" fmla="*/ 284162 h 1289324"/>
              <a:gd name="connsiteX0-141" fmla="*/ 2486 w 1837135"/>
              <a:gd name="connsiteY0-142" fmla="*/ 284162 h 1296468"/>
              <a:gd name="connsiteX1-143" fmla="*/ 1837135 w 1837135"/>
              <a:gd name="connsiteY1-144" fmla="*/ 0 h 1296468"/>
              <a:gd name="connsiteX2-145" fmla="*/ 1831579 w 1837135"/>
              <a:gd name="connsiteY2-146" fmla="*/ 721000 h 1296468"/>
              <a:gd name="connsiteX3-147" fmla="*/ 105 w 1837135"/>
              <a:gd name="connsiteY3-148" fmla="*/ 1296468 h 1296468"/>
              <a:gd name="connsiteX4-149" fmla="*/ 2486 w 1837135"/>
              <a:gd name="connsiteY4-150" fmla="*/ 284162 h 1296468"/>
              <a:gd name="connsiteX0-151" fmla="*/ 2486 w 1837135"/>
              <a:gd name="connsiteY0-152" fmla="*/ 284162 h 1296468"/>
              <a:gd name="connsiteX1-153" fmla="*/ 1837135 w 1837135"/>
              <a:gd name="connsiteY1-154" fmla="*/ 0 h 1296468"/>
              <a:gd name="connsiteX2-155" fmla="*/ 1836342 w 1837135"/>
              <a:gd name="connsiteY2-156" fmla="*/ 728144 h 1296468"/>
              <a:gd name="connsiteX3-157" fmla="*/ 105 w 1837135"/>
              <a:gd name="connsiteY3-158" fmla="*/ 1296468 h 1296468"/>
              <a:gd name="connsiteX4-159" fmla="*/ 2486 w 1837135"/>
              <a:gd name="connsiteY4-160" fmla="*/ 284162 h 129646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37135" h="1296468">
                <a:moveTo>
                  <a:pt x="2486" y="284162"/>
                </a:moveTo>
                <a:lnTo>
                  <a:pt x="1837135" y="0"/>
                </a:lnTo>
                <a:cubicBezTo>
                  <a:pt x="1836077" y="335848"/>
                  <a:pt x="1837400" y="392296"/>
                  <a:pt x="1836342" y="728144"/>
                </a:cubicBezTo>
                <a:lnTo>
                  <a:pt x="105" y="1296468"/>
                </a:lnTo>
                <a:cubicBezTo>
                  <a:pt x="-689" y="962208"/>
                  <a:pt x="3280" y="618422"/>
                  <a:pt x="2486" y="284162"/>
                </a:cubicBezTo>
                <a:close/>
              </a:path>
            </a:pathLst>
          </a:custGeom>
          <a:solidFill>
            <a:srgbClr val="934D19"/>
          </a:solidFill>
          <a:ln w="25400" cap="flat" cmpd="sng" algn="ctr">
            <a:noFill/>
            <a:prstDash val="solid"/>
          </a:ln>
          <a:effectLst/>
        </p:spPr>
        <p:txBody>
          <a:bodyPr lIns="68577" tIns="34288" rIns="68577" bIns="34288" rtlCol="0" anchor="ctr"/>
          <a:lstStyle/>
          <a:p>
            <a:pPr algn="ctr" defTabSz="914400">
              <a:defRPr/>
            </a:pPr>
            <a:endParaRPr lang="zh-CN" altLang="en-US" sz="1800" kern="0">
              <a:solidFill>
                <a:sysClr val="window" lastClr="FFFFFF"/>
              </a:solidFill>
              <a:latin typeface="Calibri" panose="020F0502020204030204"/>
              <a:ea typeface="宋体" panose="02010600030101010101" pitchFamily="2" charset="-122"/>
            </a:endParaRPr>
          </a:p>
        </p:txBody>
      </p:sp>
      <p:sp>
        <p:nvSpPr>
          <p:cNvPr id="124" name="Freeform 144"/>
          <p:cNvSpPr>
            <a:spLocks noEditPoints="1"/>
          </p:cNvSpPr>
          <p:nvPr/>
        </p:nvSpPr>
        <p:spPr bwMode="black">
          <a:xfrm>
            <a:off x="1342366" y="2231958"/>
            <a:ext cx="280475" cy="495037"/>
          </a:xfrm>
          <a:custGeom>
            <a:avLst/>
            <a:gdLst>
              <a:gd name="T0" fmla="*/ 35 w 46"/>
              <a:gd name="T1" fmla="*/ 7 h 84"/>
              <a:gd name="T2" fmla="*/ 29 w 46"/>
              <a:gd name="T3" fmla="*/ 14 h 84"/>
              <a:gd name="T4" fmla="*/ 22 w 46"/>
              <a:gd name="T5" fmla="*/ 7 h 84"/>
              <a:gd name="T6" fmla="*/ 29 w 46"/>
              <a:gd name="T7" fmla="*/ 0 h 84"/>
              <a:gd name="T8" fmla="*/ 35 w 46"/>
              <a:gd name="T9" fmla="*/ 7 h 84"/>
              <a:gd name="T10" fmla="*/ 20 w 46"/>
              <a:gd name="T11" fmla="*/ 12 h 84"/>
              <a:gd name="T12" fmla="*/ 2 w 46"/>
              <a:gd name="T13" fmla="*/ 22 h 84"/>
              <a:gd name="T14" fmla="*/ 0 w 46"/>
              <a:gd name="T15" fmla="*/ 41 h 84"/>
              <a:gd name="T16" fmla="*/ 6 w 46"/>
              <a:gd name="T17" fmla="*/ 41 h 84"/>
              <a:gd name="T18" fmla="*/ 7 w 46"/>
              <a:gd name="T19" fmla="*/ 26 h 84"/>
              <a:gd name="T20" fmla="*/ 15 w 46"/>
              <a:gd name="T21" fmla="*/ 22 h 84"/>
              <a:gd name="T22" fmla="*/ 10 w 46"/>
              <a:gd name="T23" fmla="*/ 37 h 84"/>
              <a:gd name="T24" fmla="*/ 12 w 46"/>
              <a:gd name="T25" fmla="*/ 45 h 84"/>
              <a:gd name="T26" fmla="*/ 0 w 46"/>
              <a:gd name="T27" fmla="*/ 82 h 84"/>
              <a:gd name="T28" fmla="*/ 8 w 46"/>
              <a:gd name="T29" fmla="*/ 84 h 84"/>
              <a:gd name="T30" fmla="*/ 18 w 46"/>
              <a:gd name="T31" fmla="*/ 57 h 84"/>
              <a:gd name="T32" fmla="*/ 21 w 46"/>
              <a:gd name="T33" fmla="*/ 62 h 84"/>
              <a:gd name="T34" fmla="*/ 27 w 46"/>
              <a:gd name="T35" fmla="*/ 84 h 84"/>
              <a:gd name="T36" fmla="*/ 36 w 46"/>
              <a:gd name="T37" fmla="*/ 81 h 84"/>
              <a:gd name="T38" fmla="*/ 29 w 46"/>
              <a:gd name="T39" fmla="*/ 56 h 84"/>
              <a:gd name="T40" fmla="*/ 22 w 46"/>
              <a:gd name="T41" fmla="*/ 45 h 84"/>
              <a:gd name="T42" fmla="*/ 27 w 46"/>
              <a:gd name="T43" fmla="*/ 29 h 84"/>
              <a:gd name="T44" fmla="*/ 29 w 46"/>
              <a:gd name="T45" fmla="*/ 35 h 84"/>
              <a:gd name="T46" fmla="*/ 44 w 46"/>
              <a:gd name="T47" fmla="*/ 41 h 84"/>
              <a:gd name="T48" fmla="*/ 46 w 46"/>
              <a:gd name="T49" fmla="*/ 35 h 84"/>
              <a:gd name="T50" fmla="*/ 35 w 46"/>
              <a:gd name="T51" fmla="*/ 30 h 84"/>
              <a:gd name="T52" fmla="*/ 31 w 46"/>
              <a:gd name="T53" fmla="*/ 17 h 84"/>
              <a:gd name="T54" fmla="*/ 20 w 46"/>
              <a:gd name="T55" fmla="*/ 1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6" h="84">
                <a:moveTo>
                  <a:pt x="35" y="7"/>
                </a:moveTo>
                <a:cubicBezTo>
                  <a:pt x="35" y="11"/>
                  <a:pt x="33" y="14"/>
                  <a:pt x="29" y="14"/>
                </a:cubicBezTo>
                <a:cubicBezTo>
                  <a:pt x="25" y="14"/>
                  <a:pt x="22" y="11"/>
                  <a:pt x="22" y="7"/>
                </a:cubicBezTo>
                <a:cubicBezTo>
                  <a:pt x="22" y="3"/>
                  <a:pt x="25" y="0"/>
                  <a:pt x="29" y="0"/>
                </a:cubicBezTo>
                <a:cubicBezTo>
                  <a:pt x="33" y="0"/>
                  <a:pt x="35" y="3"/>
                  <a:pt x="35" y="7"/>
                </a:cubicBezTo>
                <a:moveTo>
                  <a:pt x="20" y="12"/>
                </a:moveTo>
                <a:cubicBezTo>
                  <a:pt x="2" y="22"/>
                  <a:pt x="2" y="22"/>
                  <a:pt x="2" y="22"/>
                </a:cubicBezTo>
                <a:cubicBezTo>
                  <a:pt x="0" y="41"/>
                  <a:pt x="0" y="41"/>
                  <a:pt x="0" y="41"/>
                </a:cubicBezTo>
                <a:cubicBezTo>
                  <a:pt x="6" y="41"/>
                  <a:pt x="6" y="41"/>
                  <a:pt x="6" y="41"/>
                </a:cubicBezTo>
                <a:cubicBezTo>
                  <a:pt x="7" y="26"/>
                  <a:pt x="7" y="26"/>
                  <a:pt x="7" y="26"/>
                </a:cubicBezTo>
                <a:cubicBezTo>
                  <a:pt x="15" y="22"/>
                  <a:pt x="15" y="22"/>
                  <a:pt x="15" y="22"/>
                </a:cubicBezTo>
                <a:cubicBezTo>
                  <a:pt x="15" y="22"/>
                  <a:pt x="11" y="34"/>
                  <a:pt x="10" y="37"/>
                </a:cubicBezTo>
                <a:cubicBezTo>
                  <a:pt x="9" y="39"/>
                  <a:pt x="11" y="43"/>
                  <a:pt x="12" y="45"/>
                </a:cubicBezTo>
                <a:cubicBezTo>
                  <a:pt x="0" y="82"/>
                  <a:pt x="0" y="82"/>
                  <a:pt x="0" y="82"/>
                </a:cubicBezTo>
                <a:cubicBezTo>
                  <a:pt x="8" y="84"/>
                  <a:pt x="8" y="84"/>
                  <a:pt x="8" y="84"/>
                </a:cubicBezTo>
                <a:cubicBezTo>
                  <a:pt x="18" y="57"/>
                  <a:pt x="18" y="57"/>
                  <a:pt x="18" y="57"/>
                </a:cubicBezTo>
                <a:cubicBezTo>
                  <a:pt x="21" y="62"/>
                  <a:pt x="21" y="62"/>
                  <a:pt x="21" y="62"/>
                </a:cubicBezTo>
                <a:cubicBezTo>
                  <a:pt x="27" y="84"/>
                  <a:pt x="27" y="84"/>
                  <a:pt x="27" y="84"/>
                </a:cubicBezTo>
                <a:cubicBezTo>
                  <a:pt x="36" y="81"/>
                  <a:pt x="36" y="81"/>
                  <a:pt x="36" y="81"/>
                </a:cubicBezTo>
                <a:cubicBezTo>
                  <a:pt x="29" y="56"/>
                  <a:pt x="29" y="56"/>
                  <a:pt x="29" y="56"/>
                </a:cubicBezTo>
                <a:cubicBezTo>
                  <a:pt x="22" y="45"/>
                  <a:pt x="22" y="45"/>
                  <a:pt x="22" y="45"/>
                </a:cubicBezTo>
                <a:cubicBezTo>
                  <a:pt x="27" y="29"/>
                  <a:pt x="27" y="29"/>
                  <a:pt x="27" y="29"/>
                </a:cubicBezTo>
                <a:cubicBezTo>
                  <a:pt x="29" y="35"/>
                  <a:pt x="29" y="35"/>
                  <a:pt x="29" y="35"/>
                </a:cubicBezTo>
                <a:cubicBezTo>
                  <a:pt x="44" y="41"/>
                  <a:pt x="44" y="41"/>
                  <a:pt x="44" y="41"/>
                </a:cubicBezTo>
                <a:cubicBezTo>
                  <a:pt x="46" y="35"/>
                  <a:pt x="46" y="35"/>
                  <a:pt x="46" y="35"/>
                </a:cubicBezTo>
                <a:cubicBezTo>
                  <a:pt x="35" y="30"/>
                  <a:pt x="35" y="30"/>
                  <a:pt x="35" y="30"/>
                </a:cubicBezTo>
                <a:cubicBezTo>
                  <a:pt x="31" y="17"/>
                  <a:pt x="31" y="17"/>
                  <a:pt x="31" y="17"/>
                </a:cubicBezTo>
                <a:lnTo>
                  <a:pt x="20" y="12"/>
                </a:lnTo>
                <a:close/>
              </a:path>
            </a:pathLst>
          </a:custGeom>
          <a:noFill/>
          <a:ln w="19050">
            <a:solidFill>
              <a:sysClr val="window" lastClr="FFFFFF"/>
            </a:solidFill>
          </a:ln>
        </p:spPr>
        <p:txBody>
          <a:bodyPr vert="horz" wrap="square" lIns="51439" tIns="25720" rIns="51439" bIns="25720" numCol="1" anchor="t" anchorCtr="0" compatLnSpc="1"/>
          <a:lstStyle/>
          <a:p>
            <a:pPr defTabSz="914400">
              <a:defRPr/>
            </a:pPr>
            <a:endParaRPr lang="en-US" sz="1800" kern="0">
              <a:solidFill>
                <a:sysClr val="windowText" lastClr="000000"/>
              </a:solidFill>
            </a:endParaRPr>
          </a:p>
        </p:txBody>
      </p:sp>
      <p:pic>
        <p:nvPicPr>
          <p:cNvPr id="125" name="Picture 34" descr="Efficiency.png"/>
          <p:cNvPicPr>
            <a:picLocks noChangeAspect="1"/>
          </p:cNvPicPr>
          <p:nvPr/>
        </p:nvPicPr>
        <p:blipFill>
          <a:blip r:embed="rId3" cstate="screen"/>
          <a:srcRect/>
          <a:stretch>
            <a:fillRect/>
          </a:stretch>
        </p:blipFill>
        <p:spPr bwMode="auto">
          <a:xfrm>
            <a:off x="1178752" y="2882903"/>
            <a:ext cx="607698" cy="564009"/>
          </a:xfrm>
          <a:prstGeom prst="rect">
            <a:avLst/>
          </a:prstGeom>
          <a:noFill/>
          <a:ln>
            <a:noFill/>
          </a:ln>
        </p:spPr>
      </p:pic>
      <p:grpSp>
        <p:nvGrpSpPr>
          <p:cNvPr id="126" name="Group 173"/>
          <p:cNvGrpSpPr>
            <a:grpSpLocks noChangeAspect="1"/>
          </p:cNvGrpSpPr>
          <p:nvPr/>
        </p:nvGrpSpPr>
        <p:grpSpPr>
          <a:xfrm>
            <a:off x="1275785" y="3576096"/>
            <a:ext cx="413636" cy="532398"/>
            <a:chOff x="-2773363" y="1651000"/>
            <a:chExt cx="2692401" cy="3448051"/>
          </a:xfrm>
          <a:solidFill>
            <a:sysClr val="window" lastClr="FFFFFF"/>
          </a:solidFill>
        </p:grpSpPr>
        <p:sp>
          <p:nvSpPr>
            <p:cNvPr id="127" name="Freeform 19"/>
            <p:cNvSpPr>
              <a:spLocks noEditPoints="1"/>
            </p:cNvSpPr>
            <p:nvPr/>
          </p:nvSpPr>
          <p:spPr bwMode="auto">
            <a:xfrm>
              <a:off x="-1908175" y="1798638"/>
              <a:ext cx="641350" cy="641350"/>
            </a:xfrm>
            <a:custGeom>
              <a:avLst/>
              <a:gdLst>
                <a:gd name="T0" fmla="*/ 171 w 171"/>
                <a:gd name="T1" fmla="*/ 79 h 171"/>
                <a:gd name="T2" fmla="*/ 168 w 171"/>
                <a:gd name="T3" fmla="*/ 77 h 171"/>
                <a:gd name="T4" fmla="*/ 152 w 171"/>
                <a:gd name="T5" fmla="*/ 65 h 171"/>
                <a:gd name="T6" fmla="*/ 165 w 171"/>
                <a:gd name="T7" fmla="*/ 54 h 171"/>
                <a:gd name="T8" fmla="*/ 161 w 171"/>
                <a:gd name="T9" fmla="*/ 52 h 171"/>
                <a:gd name="T10" fmla="*/ 142 w 171"/>
                <a:gd name="T11" fmla="*/ 45 h 171"/>
                <a:gd name="T12" fmla="*/ 152 w 171"/>
                <a:gd name="T13" fmla="*/ 32 h 171"/>
                <a:gd name="T14" fmla="*/ 147 w 171"/>
                <a:gd name="T15" fmla="*/ 30 h 171"/>
                <a:gd name="T16" fmla="*/ 127 w 171"/>
                <a:gd name="T17" fmla="*/ 30 h 171"/>
                <a:gd name="T18" fmla="*/ 132 w 171"/>
                <a:gd name="T19" fmla="*/ 15 h 171"/>
                <a:gd name="T20" fmla="*/ 127 w 171"/>
                <a:gd name="T21" fmla="*/ 14 h 171"/>
                <a:gd name="T22" fmla="*/ 108 w 171"/>
                <a:gd name="T23" fmla="*/ 20 h 171"/>
                <a:gd name="T24" fmla="*/ 108 w 171"/>
                <a:gd name="T25" fmla="*/ 5 h 171"/>
                <a:gd name="T26" fmla="*/ 103 w 171"/>
                <a:gd name="T27" fmla="*/ 4 h 171"/>
                <a:gd name="T28" fmla="*/ 86 w 171"/>
                <a:gd name="T29" fmla="*/ 16 h 171"/>
                <a:gd name="T30" fmla="*/ 79 w 171"/>
                <a:gd name="T31" fmla="*/ 0 h 171"/>
                <a:gd name="T32" fmla="*/ 77 w 171"/>
                <a:gd name="T33" fmla="*/ 3 h 171"/>
                <a:gd name="T34" fmla="*/ 65 w 171"/>
                <a:gd name="T35" fmla="*/ 19 h 171"/>
                <a:gd name="T36" fmla="*/ 53 w 171"/>
                <a:gd name="T37" fmla="*/ 6 h 171"/>
                <a:gd name="T38" fmla="*/ 52 w 171"/>
                <a:gd name="T39" fmla="*/ 10 h 171"/>
                <a:gd name="T40" fmla="*/ 45 w 171"/>
                <a:gd name="T41" fmla="*/ 29 h 171"/>
                <a:gd name="T42" fmla="*/ 30 w 171"/>
                <a:gd name="T43" fmla="*/ 20 h 171"/>
                <a:gd name="T44" fmla="*/ 30 w 171"/>
                <a:gd name="T45" fmla="*/ 24 h 171"/>
                <a:gd name="T46" fmla="*/ 30 w 171"/>
                <a:gd name="T47" fmla="*/ 44 h 171"/>
                <a:gd name="T48" fmla="*/ 13 w 171"/>
                <a:gd name="T49" fmla="*/ 40 h 171"/>
                <a:gd name="T50" fmla="*/ 14 w 171"/>
                <a:gd name="T51" fmla="*/ 44 h 171"/>
                <a:gd name="T52" fmla="*/ 20 w 171"/>
                <a:gd name="T53" fmla="*/ 63 h 171"/>
                <a:gd name="T54" fmla="*/ 2 w 171"/>
                <a:gd name="T55" fmla="*/ 65 h 171"/>
                <a:gd name="T56" fmla="*/ 4 w 171"/>
                <a:gd name="T57" fmla="*/ 68 h 171"/>
                <a:gd name="T58" fmla="*/ 16 w 171"/>
                <a:gd name="T59" fmla="*/ 84 h 171"/>
                <a:gd name="T60" fmla="*/ 0 w 171"/>
                <a:gd name="T61" fmla="*/ 91 h 171"/>
                <a:gd name="T62" fmla="*/ 3 w 171"/>
                <a:gd name="T63" fmla="*/ 94 h 171"/>
                <a:gd name="T64" fmla="*/ 19 w 171"/>
                <a:gd name="T65" fmla="*/ 106 h 171"/>
                <a:gd name="T66" fmla="*/ 6 w 171"/>
                <a:gd name="T67" fmla="*/ 116 h 171"/>
                <a:gd name="T68" fmla="*/ 10 w 171"/>
                <a:gd name="T69" fmla="*/ 119 h 171"/>
                <a:gd name="T70" fmla="*/ 29 w 171"/>
                <a:gd name="T71" fmla="*/ 125 h 171"/>
                <a:gd name="T72" fmla="*/ 19 w 171"/>
                <a:gd name="T73" fmla="*/ 139 h 171"/>
                <a:gd name="T74" fmla="*/ 24 w 171"/>
                <a:gd name="T75" fmla="*/ 141 h 171"/>
                <a:gd name="T76" fmla="*/ 44 w 171"/>
                <a:gd name="T77" fmla="*/ 141 h 171"/>
                <a:gd name="T78" fmla="*/ 39 w 171"/>
                <a:gd name="T79" fmla="*/ 156 h 171"/>
                <a:gd name="T80" fmla="*/ 44 w 171"/>
                <a:gd name="T81" fmla="*/ 157 h 171"/>
                <a:gd name="T82" fmla="*/ 63 w 171"/>
                <a:gd name="T83" fmla="*/ 151 h 171"/>
                <a:gd name="T84" fmla="*/ 63 w 171"/>
                <a:gd name="T85" fmla="*/ 166 h 171"/>
                <a:gd name="T86" fmla="*/ 68 w 171"/>
                <a:gd name="T87" fmla="*/ 166 h 171"/>
                <a:gd name="T88" fmla="*/ 85 w 171"/>
                <a:gd name="T89" fmla="*/ 155 h 171"/>
                <a:gd name="T90" fmla="*/ 91 w 171"/>
                <a:gd name="T91" fmla="*/ 171 h 171"/>
                <a:gd name="T92" fmla="*/ 94 w 171"/>
                <a:gd name="T93" fmla="*/ 168 h 171"/>
                <a:gd name="T94" fmla="*/ 96 w 171"/>
                <a:gd name="T95" fmla="*/ 154 h 171"/>
                <a:gd name="T96" fmla="*/ 114 w 171"/>
                <a:gd name="T97" fmla="*/ 163 h 171"/>
                <a:gd name="T98" fmla="*/ 119 w 171"/>
                <a:gd name="T99" fmla="*/ 162 h 171"/>
                <a:gd name="T100" fmla="*/ 117 w 171"/>
                <a:gd name="T101" fmla="*/ 147 h 171"/>
                <a:gd name="T102" fmla="*/ 137 w 171"/>
                <a:gd name="T103" fmla="*/ 150 h 171"/>
                <a:gd name="T104" fmla="*/ 142 w 171"/>
                <a:gd name="T105" fmla="*/ 149 h 171"/>
                <a:gd name="T106" fmla="*/ 135 w 171"/>
                <a:gd name="T107" fmla="*/ 134 h 171"/>
                <a:gd name="T108" fmla="*/ 154 w 171"/>
                <a:gd name="T109" fmla="*/ 131 h 171"/>
                <a:gd name="T110" fmla="*/ 159 w 171"/>
                <a:gd name="T111" fmla="*/ 129 h 171"/>
                <a:gd name="T112" fmla="*/ 147 w 171"/>
                <a:gd name="T113" fmla="*/ 117 h 171"/>
                <a:gd name="T114" fmla="*/ 165 w 171"/>
                <a:gd name="T115" fmla="*/ 108 h 171"/>
                <a:gd name="T116" fmla="*/ 169 w 171"/>
                <a:gd name="T117" fmla="*/ 105 h 171"/>
                <a:gd name="T118" fmla="*/ 154 w 171"/>
                <a:gd name="T119" fmla="*/ 96 h 171"/>
                <a:gd name="T120" fmla="*/ 168 w 171"/>
                <a:gd name="T121" fmla="*/ 82 h 171"/>
                <a:gd name="T122" fmla="*/ 70 w 171"/>
                <a:gd name="T123" fmla="*/ 85 h 171"/>
                <a:gd name="T124" fmla="*/ 101 w 171"/>
                <a:gd name="T125" fmla="*/ 85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1" h="171">
                  <a:moveTo>
                    <a:pt x="168" y="82"/>
                  </a:moveTo>
                  <a:cubicBezTo>
                    <a:pt x="170" y="82"/>
                    <a:pt x="171" y="81"/>
                    <a:pt x="171" y="79"/>
                  </a:cubicBezTo>
                  <a:cubicBezTo>
                    <a:pt x="171" y="79"/>
                    <a:pt x="171" y="79"/>
                    <a:pt x="171" y="79"/>
                  </a:cubicBezTo>
                  <a:cubicBezTo>
                    <a:pt x="171" y="78"/>
                    <a:pt x="169" y="77"/>
                    <a:pt x="168" y="77"/>
                  </a:cubicBezTo>
                  <a:cubicBezTo>
                    <a:pt x="154" y="75"/>
                    <a:pt x="154" y="75"/>
                    <a:pt x="154" y="75"/>
                  </a:cubicBezTo>
                  <a:cubicBezTo>
                    <a:pt x="154" y="71"/>
                    <a:pt x="153" y="68"/>
                    <a:pt x="152" y="65"/>
                  </a:cubicBezTo>
                  <a:cubicBezTo>
                    <a:pt x="163" y="57"/>
                    <a:pt x="163" y="57"/>
                    <a:pt x="163" y="57"/>
                  </a:cubicBezTo>
                  <a:cubicBezTo>
                    <a:pt x="164" y="56"/>
                    <a:pt x="165" y="55"/>
                    <a:pt x="165" y="54"/>
                  </a:cubicBezTo>
                  <a:cubicBezTo>
                    <a:pt x="165" y="54"/>
                    <a:pt x="165" y="53"/>
                    <a:pt x="165" y="53"/>
                  </a:cubicBezTo>
                  <a:cubicBezTo>
                    <a:pt x="164" y="52"/>
                    <a:pt x="163" y="51"/>
                    <a:pt x="161" y="52"/>
                  </a:cubicBezTo>
                  <a:cubicBezTo>
                    <a:pt x="147" y="54"/>
                    <a:pt x="147" y="54"/>
                    <a:pt x="147" y="54"/>
                  </a:cubicBezTo>
                  <a:cubicBezTo>
                    <a:pt x="146" y="51"/>
                    <a:pt x="144" y="48"/>
                    <a:pt x="142" y="45"/>
                  </a:cubicBezTo>
                  <a:cubicBezTo>
                    <a:pt x="151" y="34"/>
                    <a:pt x="151" y="34"/>
                    <a:pt x="151" y="34"/>
                  </a:cubicBezTo>
                  <a:cubicBezTo>
                    <a:pt x="151" y="34"/>
                    <a:pt x="152" y="33"/>
                    <a:pt x="152" y="32"/>
                  </a:cubicBezTo>
                  <a:cubicBezTo>
                    <a:pt x="152" y="31"/>
                    <a:pt x="151" y="31"/>
                    <a:pt x="151" y="30"/>
                  </a:cubicBezTo>
                  <a:cubicBezTo>
                    <a:pt x="150" y="29"/>
                    <a:pt x="148" y="29"/>
                    <a:pt x="147" y="30"/>
                  </a:cubicBezTo>
                  <a:cubicBezTo>
                    <a:pt x="135" y="36"/>
                    <a:pt x="135" y="36"/>
                    <a:pt x="135" y="36"/>
                  </a:cubicBezTo>
                  <a:cubicBezTo>
                    <a:pt x="132" y="34"/>
                    <a:pt x="130" y="32"/>
                    <a:pt x="127" y="30"/>
                  </a:cubicBezTo>
                  <a:cubicBezTo>
                    <a:pt x="132" y="16"/>
                    <a:pt x="132" y="16"/>
                    <a:pt x="132" y="16"/>
                  </a:cubicBezTo>
                  <a:cubicBezTo>
                    <a:pt x="132" y="16"/>
                    <a:pt x="132" y="16"/>
                    <a:pt x="132" y="15"/>
                  </a:cubicBezTo>
                  <a:cubicBezTo>
                    <a:pt x="132" y="14"/>
                    <a:pt x="132" y="13"/>
                    <a:pt x="131" y="13"/>
                  </a:cubicBezTo>
                  <a:cubicBezTo>
                    <a:pt x="129" y="12"/>
                    <a:pt x="128" y="12"/>
                    <a:pt x="127" y="14"/>
                  </a:cubicBezTo>
                  <a:cubicBezTo>
                    <a:pt x="117" y="23"/>
                    <a:pt x="117" y="23"/>
                    <a:pt x="117" y="23"/>
                  </a:cubicBezTo>
                  <a:cubicBezTo>
                    <a:pt x="114" y="22"/>
                    <a:pt x="111" y="21"/>
                    <a:pt x="108" y="20"/>
                  </a:cubicBezTo>
                  <a:cubicBezTo>
                    <a:pt x="108" y="6"/>
                    <a:pt x="108" y="6"/>
                    <a:pt x="108" y="6"/>
                  </a:cubicBezTo>
                  <a:cubicBezTo>
                    <a:pt x="108" y="5"/>
                    <a:pt x="108" y="5"/>
                    <a:pt x="108" y="5"/>
                  </a:cubicBezTo>
                  <a:cubicBezTo>
                    <a:pt x="108" y="4"/>
                    <a:pt x="107" y="3"/>
                    <a:pt x="106" y="2"/>
                  </a:cubicBezTo>
                  <a:cubicBezTo>
                    <a:pt x="105" y="2"/>
                    <a:pt x="103" y="3"/>
                    <a:pt x="103" y="4"/>
                  </a:cubicBezTo>
                  <a:cubicBezTo>
                    <a:pt x="96" y="17"/>
                    <a:pt x="96" y="17"/>
                    <a:pt x="96" y="17"/>
                  </a:cubicBezTo>
                  <a:cubicBezTo>
                    <a:pt x="93" y="16"/>
                    <a:pt x="90" y="16"/>
                    <a:pt x="86" y="16"/>
                  </a:cubicBezTo>
                  <a:cubicBezTo>
                    <a:pt x="82" y="3"/>
                    <a:pt x="82" y="3"/>
                    <a:pt x="82" y="3"/>
                  </a:cubicBezTo>
                  <a:cubicBezTo>
                    <a:pt x="82" y="1"/>
                    <a:pt x="81" y="0"/>
                    <a:pt x="79" y="0"/>
                  </a:cubicBezTo>
                  <a:cubicBezTo>
                    <a:pt x="78" y="0"/>
                    <a:pt x="77" y="1"/>
                    <a:pt x="77" y="3"/>
                  </a:cubicBezTo>
                  <a:cubicBezTo>
                    <a:pt x="77" y="3"/>
                    <a:pt x="77" y="3"/>
                    <a:pt x="77" y="3"/>
                  </a:cubicBezTo>
                  <a:cubicBezTo>
                    <a:pt x="75" y="17"/>
                    <a:pt x="75" y="17"/>
                    <a:pt x="75" y="17"/>
                  </a:cubicBezTo>
                  <a:cubicBezTo>
                    <a:pt x="71" y="17"/>
                    <a:pt x="68" y="18"/>
                    <a:pt x="65" y="19"/>
                  </a:cubicBezTo>
                  <a:cubicBezTo>
                    <a:pt x="57" y="8"/>
                    <a:pt x="57" y="8"/>
                    <a:pt x="57" y="8"/>
                  </a:cubicBezTo>
                  <a:cubicBezTo>
                    <a:pt x="56" y="6"/>
                    <a:pt x="55" y="5"/>
                    <a:pt x="53" y="6"/>
                  </a:cubicBezTo>
                  <a:cubicBezTo>
                    <a:pt x="52" y="6"/>
                    <a:pt x="52" y="7"/>
                    <a:pt x="52" y="9"/>
                  </a:cubicBezTo>
                  <a:cubicBezTo>
                    <a:pt x="52" y="9"/>
                    <a:pt x="52" y="9"/>
                    <a:pt x="52" y="10"/>
                  </a:cubicBezTo>
                  <a:cubicBezTo>
                    <a:pt x="54" y="23"/>
                    <a:pt x="54" y="23"/>
                    <a:pt x="54" y="23"/>
                  </a:cubicBezTo>
                  <a:cubicBezTo>
                    <a:pt x="51" y="25"/>
                    <a:pt x="48" y="27"/>
                    <a:pt x="45" y="29"/>
                  </a:cubicBezTo>
                  <a:cubicBezTo>
                    <a:pt x="34" y="20"/>
                    <a:pt x="34" y="20"/>
                    <a:pt x="34" y="20"/>
                  </a:cubicBezTo>
                  <a:cubicBezTo>
                    <a:pt x="33" y="19"/>
                    <a:pt x="32" y="19"/>
                    <a:pt x="30" y="20"/>
                  </a:cubicBezTo>
                  <a:cubicBezTo>
                    <a:pt x="30" y="20"/>
                    <a:pt x="29" y="21"/>
                    <a:pt x="29" y="22"/>
                  </a:cubicBezTo>
                  <a:cubicBezTo>
                    <a:pt x="29" y="23"/>
                    <a:pt x="30" y="23"/>
                    <a:pt x="30" y="24"/>
                  </a:cubicBezTo>
                  <a:cubicBezTo>
                    <a:pt x="36" y="36"/>
                    <a:pt x="36" y="36"/>
                    <a:pt x="36" y="36"/>
                  </a:cubicBezTo>
                  <a:cubicBezTo>
                    <a:pt x="34" y="39"/>
                    <a:pt x="32" y="41"/>
                    <a:pt x="30" y="44"/>
                  </a:cubicBezTo>
                  <a:cubicBezTo>
                    <a:pt x="17" y="39"/>
                    <a:pt x="17" y="39"/>
                    <a:pt x="17" y="39"/>
                  </a:cubicBezTo>
                  <a:cubicBezTo>
                    <a:pt x="15" y="38"/>
                    <a:pt x="14" y="39"/>
                    <a:pt x="13" y="40"/>
                  </a:cubicBezTo>
                  <a:cubicBezTo>
                    <a:pt x="13" y="41"/>
                    <a:pt x="12" y="41"/>
                    <a:pt x="12" y="42"/>
                  </a:cubicBezTo>
                  <a:cubicBezTo>
                    <a:pt x="12" y="42"/>
                    <a:pt x="13" y="43"/>
                    <a:pt x="14" y="44"/>
                  </a:cubicBezTo>
                  <a:cubicBezTo>
                    <a:pt x="24" y="54"/>
                    <a:pt x="24" y="54"/>
                    <a:pt x="24" y="54"/>
                  </a:cubicBezTo>
                  <a:cubicBezTo>
                    <a:pt x="22" y="57"/>
                    <a:pt x="21" y="60"/>
                    <a:pt x="20" y="63"/>
                  </a:cubicBezTo>
                  <a:cubicBezTo>
                    <a:pt x="6" y="63"/>
                    <a:pt x="6" y="63"/>
                    <a:pt x="6" y="63"/>
                  </a:cubicBezTo>
                  <a:cubicBezTo>
                    <a:pt x="4" y="62"/>
                    <a:pt x="3" y="63"/>
                    <a:pt x="2" y="65"/>
                  </a:cubicBezTo>
                  <a:cubicBezTo>
                    <a:pt x="2" y="65"/>
                    <a:pt x="2" y="65"/>
                    <a:pt x="2" y="65"/>
                  </a:cubicBezTo>
                  <a:cubicBezTo>
                    <a:pt x="2" y="67"/>
                    <a:pt x="3" y="68"/>
                    <a:pt x="4" y="68"/>
                  </a:cubicBezTo>
                  <a:cubicBezTo>
                    <a:pt x="17" y="74"/>
                    <a:pt x="17" y="74"/>
                    <a:pt x="17" y="74"/>
                  </a:cubicBezTo>
                  <a:cubicBezTo>
                    <a:pt x="16" y="78"/>
                    <a:pt x="16" y="81"/>
                    <a:pt x="16" y="84"/>
                  </a:cubicBezTo>
                  <a:cubicBezTo>
                    <a:pt x="3" y="89"/>
                    <a:pt x="3" y="89"/>
                    <a:pt x="3" y="89"/>
                  </a:cubicBezTo>
                  <a:cubicBezTo>
                    <a:pt x="1" y="89"/>
                    <a:pt x="0" y="90"/>
                    <a:pt x="0" y="91"/>
                  </a:cubicBezTo>
                  <a:cubicBezTo>
                    <a:pt x="0" y="91"/>
                    <a:pt x="0" y="91"/>
                    <a:pt x="0" y="91"/>
                  </a:cubicBezTo>
                  <a:cubicBezTo>
                    <a:pt x="0" y="93"/>
                    <a:pt x="2" y="94"/>
                    <a:pt x="3" y="94"/>
                  </a:cubicBezTo>
                  <a:cubicBezTo>
                    <a:pt x="17" y="96"/>
                    <a:pt x="17" y="96"/>
                    <a:pt x="17" y="96"/>
                  </a:cubicBezTo>
                  <a:cubicBezTo>
                    <a:pt x="17" y="99"/>
                    <a:pt x="18" y="103"/>
                    <a:pt x="19" y="106"/>
                  </a:cubicBezTo>
                  <a:cubicBezTo>
                    <a:pt x="8" y="114"/>
                    <a:pt x="8" y="114"/>
                    <a:pt x="8" y="114"/>
                  </a:cubicBezTo>
                  <a:cubicBezTo>
                    <a:pt x="7" y="114"/>
                    <a:pt x="6" y="115"/>
                    <a:pt x="6" y="116"/>
                  </a:cubicBezTo>
                  <a:cubicBezTo>
                    <a:pt x="6" y="117"/>
                    <a:pt x="6" y="117"/>
                    <a:pt x="6" y="118"/>
                  </a:cubicBezTo>
                  <a:cubicBezTo>
                    <a:pt x="7" y="119"/>
                    <a:pt x="8" y="120"/>
                    <a:pt x="10" y="119"/>
                  </a:cubicBezTo>
                  <a:cubicBezTo>
                    <a:pt x="24" y="117"/>
                    <a:pt x="24" y="117"/>
                    <a:pt x="24" y="117"/>
                  </a:cubicBezTo>
                  <a:cubicBezTo>
                    <a:pt x="25" y="120"/>
                    <a:pt x="27" y="123"/>
                    <a:pt x="29" y="125"/>
                  </a:cubicBezTo>
                  <a:cubicBezTo>
                    <a:pt x="20" y="137"/>
                    <a:pt x="20" y="137"/>
                    <a:pt x="20" y="137"/>
                  </a:cubicBezTo>
                  <a:cubicBezTo>
                    <a:pt x="20" y="137"/>
                    <a:pt x="19" y="138"/>
                    <a:pt x="19" y="139"/>
                  </a:cubicBezTo>
                  <a:cubicBezTo>
                    <a:pt x="19" y="139"/>
                    <a:pt x="20" y="140"/>
                    <a:pt x="20" y="140"/>
                  </a:cubicBezTo>
                  <a:cubicBezTo>
                    <a:pt x="21" y="142"/>
                    <a:pt x="23" y="142"/>
                    <a:pt x="24" y="141"/>
                  </a:cubicBezTo>
                  <a:cubicBezTo>
                    <a:pt x="36" y="134"/>
                    <a:pt x="36" y="134"/>
                    <a:pt x="36" y="134"/>
                  </a:cubicBezTo>
                  <a:cubicBezTo>
                    <a:pt x="39" y="137"/>
                    <a:pt x="41" y="139"/>
                    <a:pt x="44" y="141"/>
                  </a:cubicBezTo>
                  <a:cubicBezTo>
                    <a:pt x="39" y="154"/>
                    <a:pt x="39" y="154"/>
                    <a:pt x="39" y="154"/>
                  </a:cubicBezTo>
                  <a:cubicBezTo>
                    <a:pt x="39" y="155"/>
                    <a:pt x="39" y="155"/>
                    <a:pt x="39" y="156"/>
                  </a:cubicBezTo>
                  <a:cubicBezTo>
                    <a:pt x="39" y="157"/>
                    <a:pt x="39" y="157"/>
                    <a:pt x="40" y="158"/>
                  </a:cubicBezTo>
                  <a:cubicBezTo>
                    <a:pt x="42" y="159"/>
                    <a:pt x="43" y="158"/>
                    <a:pt x="44" y="157"/>
                  </a:cubicBezTo>
                  <a:cubicBezTo>
                    <a:pt x="54" y="147"/>
                    <a:pt x="54" y="147"/>
                    <a:pt x="54" y="147"/>
                  </a:cubicBezTo>
                  <a:cubicBezTo>
                    <a:pt x="57" y="149"/>
                    <a:pt x="60" y="150"/>
                    <a:pt x="63" y="151"/>
                  </a:cubicBezTo>
                  <a:cubicBezTo>
                    <a:pt x="63" y="165"/>
                    <a:pt x="63" y="165"/>
                    <a:pt x="63" y="165"/>
                  </a:cubicBezTo>
                  <a:cubicBezTo>
                    <a:pt x="63" y="165"/>
                    <a:pt x="63" y="166"/>
                    <a:pt x="63" y="166"/>
                  </a:cubicBezTo>
                  <a:cubicBezTo>
                    <a:pt x="63" y="167"/>
                    <a:pt x="64" y="168"/>
                    <a:pt x="65" y="168"/>
                  </a:cubicBezTo>
                  <a:cubicBezTo>
                    <a:pt x="66" y="169"/>
                    <a:pt x="68" y="168"/>
                    <a:pt x="68" y="166"/>
                  </a:cubicBezTo>
                  <a:cubicBezTo>
                    <a:pt x="75" y="154"/>
                    <a:pt x="75" y="154"/>
                    <a:pt x="75" y="154"/>
                  </a:cubicBezTo>
                  <a:cubicBezTo>
                    <a:pt x="78" y="154"/>
                    <a:pt x="81" y="155"/>
                    <a:pt x="85" y="155"/>
                  </a:cubicBezTo>
                  <a:cubicBezTo>
                    <a:pt x="89" y="168"/>
                    <a:pt x="89" y="168"/>
                    <a:pt x="89" y="168"/>
                  </a:cubicBezTo>
                  <a:cubicBezTo>
                    <a:pt x="89" y="170"/>
                    <a:pt x="90" y="171"/>
                    <a:pt x="91" y="171"/>
                  </a:cubicBezTo>
                  <a:cubicBezTo>
                    <a:pt x="91" y="171"/>
                    <a:pt x="92" y="171"/>
                    <a:pt x="92" y="171"/>
                  </a:cubicBezTo>
                  <a:cubicBezTo>
                    <a:pt x="93" y="171"/>
                    <a:pt x="94" y="169"/>
                    <a:pt x="94" y="168"/>
                  </a:cubicBezTo>
                  <a:cubicBezTo>
                    <a:pt x="94" y="168"/>
                    <a:pt x="94" y="168"/>
                    <a:pt x="94" y="168"/>
                  </a:cubicBezTo>
                  <a:cubicBezTo>
                    <a:pt x="96" y="154"/>
                    <a:pt x="96" y="154"/>
                    <a:pt x="96" y="154"/>
                  </a:cubicBezTo>
                  <a:cubicBezTo>
                    <a:pt x="100" y="153"/>
                    <a:pt x="103" y="153"/>
                    <a:pt x="106" y="152"/>
                  </a:cubicBezTo>
                  <a:cubicBezTo>
                    <a:pt x="114" y="163"/>
                    <a:pt x="114" y="163"/>
                    <a:pt x="114" y="163"/>
                  </a:cubicBezTo>
                  <a:cubicBezTo>
                    <a:pt x="115" y="165"/>
                    <a:pt x="116" y="165"/>
                    <a:pt x="118" y="165"/>
                  </a:cubicBezTo>
                  <a:cubicBezTo>
                    <a:pt x="119" y="164"/>
                    <a:pt x="119" y="163"/>
                    <a:pt x="119" y="162"/>
                  </a:cubicBezTo>
                  <a:cubicBezTo>
                    <a:pt x="119" y="162"/>
                    <a:pt x="119" y="161"/>
                    <a:pt x="119" y="161"/>
                  </a:cubicBezTo>
                  <a:cubicBezTo>
                    <a:pt x="117" y="147"/>
                    <a:pt x="117" y="147"/>
                    <a:pt x="117" y="147"/>
                  </a:cubicBezTo>
                  <a:cubicBezTo>
                    <a:pt x="120" y="146"/>
                    <a:pt x="123" y="144"/>
                    <a:pt x="126" y="142"/>
                  </a:cubicBezTo>
                  <a:cubicBezTo>
                    <a:pt x="137" y="150"/>
                    <a:pt x="137" y="150"/>
                    <a:pt x="137" y="150"/>
                  </a:cubicBezTo>
                  <a:cubicBezTo>
                    <a:pt x="138" y="152"/>
                    <a:pt x="139" y="152"/>
                    <a:pt x="141" y="151"/>
                  </a:cubicBezTo>
                  <a:cubicBezTo>
                    <a:pt x="141" y="150"/>
                    <a:pt x="142" y="149"/>
                    <a:pt x="142" y="149"/>
                  </a:cubicBezTo>
                  <a:cubicBezTo>
                    <a:pt x="142" y="148"/>
                    <a:pt x="141" y="147"/>
                    <a:pt x="141" y="147"/>
                  </a:cubicBezTo>
                  <a:cubicBezTo>
                    <a:pt x="135" y="134"/>
                    <a:pt x="135" y="134"/>
                    <a:pt x="135" y="134"/>
                  </a:cubicBezTo>
                  <a:cubicBezTo>
                    <a:pt x="137" y="132"/>
                    <a:pt x="139" y="130"/>
                    <a:pt x="141" y="127"/>
                  </a:cubicBezTo>
                  <a:cubicBezTo>
                    <a:pt x="154" y="131"/>
                    <a:pt x="154" y="131"/>
                    <a:pt x="154" y="131"/>
                  </a:cubicBezTo>
                  <a:cubicBezTo>
                    <a:pt x="156" y="132"/>
                    <a:pt x="157" y="132"/>
                    <a:pt x="158" y="131"/>
                  </a:cubicBezTo>
                  <a:cubicBezTo>
                    <a:pt x="158" y="130"/>
                    <a:pt x="159" y="130"/>
                    <a:pt x="159" y="129"/>
                  </a:cubicBezTo>
                  <a:cubicBezTo>
                    <a:pt x="159" y="128"/>
                    <a:pt x="158" y="127"/>
                    <a:pt x="157" y="127"/>
                  </a:cubicBezTo>
                  <a:cubicBezTo>
                    <a:pt x="147" y="117"/>
                    <a:pt x="147" y="117"/>
                    <a:pt x="147" y="117"/>
                  </a:cubicBezTo>
                  <a:cubicBezTo>
                    <a:pt x="149" y="114"/>
                    <a:pt x="150" y="111"/>
                    <a:pt x="151" y="108"/>
                  </a:cubicBezTo>
                  <a:cubicBezTo>
                    <a:pt x="165" y="108"/>
                    <a:pt x="165" y="108"/>
                    <a:pt x="165" y="108"/>
                  </a:cubicBezTo>
                  <a:cubicBezTo>
                    <a:pt x="167" y="108"/>
                    <a:pt x="168" y="107"/>
                    <a:pt x="169" y="106"/>
                  </a:cubicBezTo>
                  <a:cubicBezTo>
                    <a:pt x="169" y="106"/>
                    <a:pt x="169" y="105"/>
                    <a:pt x="169" y="105"/>
                  </a:cubicBezTo>
                  <a:cubicBezTo>
                    <a:pt x="169" y="104"/>
                    <a:pt x="168" y="103"/>
                    <a:pt x="167" y="103"/>
                  </a:cubicBezTo>
                  <a:cubicBezTo>
                    <a:pt x="154" y="96"/>
                    <a:pt x="154" y="96"/>
                    <a:pt x="154" y="96"/>
                  </a:cubicBezTo>
                  <a:cubicBezTo>
                    <a:pt x="155" y="93"/>
                    <a:pt x="155" y="90"/>
                    <a:pt x="155" y="86"/>
                  </a:cubicBezTo>
                  <a:lnTo>
                    <a:pt x="168" y="82"/>
                  </a:lnTo>
                  <a:close/>
                  <a:moveTo>
                    <a:pt x="86" y="101"/>
                  </a:moveTo>
                  <a:cubicBezTo>
                    <a:pt x="77" y="101"/>
                    <a:pt x="70" y="94"/>
                    <a:pt x="70" y="85"/>
                  </a:cubicBezTo>
                  <a:cubicBezTo>
                    <a:pt x="70" y="77"/>
                    <a:pt x="77" y="70"/>
                    <a:pt x="86" y="70"/>
                  </a:cubicBezTo>
                  <a:cubicBezTo>
                    <a:pt x="94" y="70"/>
                    <a:pt x="101" y="77"/>
                    <a:pt x="101" y="85"/>
                  </a:cubicBezTo>
                  <a:cubicBezTo>
                    <a:pt x="101" y="94"/>
                    <a:pt x="94" y="101"/>
                    <a:pt x="86" y="10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pPr defTabSz="914400">
                <a:defRPr/>
              </a:pPr>
              <a:endParaRPr lang="en-US" sz="1800" kern="0">
                <a:solidFill>
                  <a:sysClr val="windowText" lastClr="000000"/>
                </a:solidFill>
              </a:endParaRPr>
            </a:p>
          </p:txBody>
        </p:sp>
        <p:sp>
          <p:nvSpPr>
            <p:cNvPr id="128" name="Freeform 20"/>
            <p:cNvSpPr>
              <a:spLocks noEditPoints="1"/>
            </p:cNvSpPr>
            <p:nvPr/>
          </p:nvSpPr>
          <p:spPr bwMode="auto">
            <a:xfrm>
              <a:off x="-1333500" y="1651000"/>
              <a:ext cx="454025" cy="454025"/>
            </a:xfrm>
            <a:custGeom>
              <a:avLst/>
              <a:gdLst>
                <a:gd name="T0" fmla="*/ 121 w 121"/>
                <a:gd name="T1" fmla="*/ 56 h 121"/>
                <a:gd name="T2" fmla="*/ 119 w 121"/>
                <a:gd name="T3" fmla="*/ 54 h 121"/>
                <a:gd name="T4" fmla="*/ 108 w 121"/>
                <a:gd name="T5" fmla="*/ 46 h 121"/>
                <a:gd name="T6" fmla="*/ 117 w 121"/>
                <a:gd name="T7" fmla="*/ 38 h 121"/>
                <a:gd name="T8" fmla="*/ 115 w 121"/>
                <a:gd name="T9" fmla="*/ 37 h 121"/>
                <a:gd name="T10" fmla="*/ 101 w 121"/>
                <a:gd name="T11" fmla="*/ 32 h 121"/>
                <a:gd name="T12" fmla="*/ 108 w 121"/>
                <a:gd name="T13" fmla="*/ 23 h 121"/>
                <a:gd name="T14" fmla="*/ 105 w 121"/>
                <a:gd name="T15" fmla="*/ 21 h 121"/>
                <a:gd name="T16" fmla="*/ 90 w 121"/>
                <a:gd name="T17" fmla="*/ 21 h 121"/>
                <a:gd name="T18" fmla="*/ 94 w 121"/>
                <a:gd name="T19" fmla="*/ 11 h 121"/>
                <a:gd name="T20" fmla="*/ 90 w 121"/>
                <a:gd name="T21" fmla="*/ 10 h 121"/>
                <a:gd name="T22" fmla="*/ 77 w 121"/>
                <a:gd name="T23" fmla="*/ 14 h 121"/>
                <a:gd name="T24" fmla="*/ 77 w 121"/>
                <a:gd name="T25" fmla="*/ 3 h 121"/>
                <a:gd name="T26" fmla="*/ 73 w 121"/>
                <a:gd name="T27" fmla="*/ 3 h 121"/>
                <a:gd name="T28" fmla="*/ 61 w 121"/>
                <a:gd name="T29" fmla="*/ 11 h 121"/>
                <a:gd name="T30" fmla="*/ 56 w 121"/>
                <a:gd name="T31" fmla="*/ 0 h 121"/>
                <a:gd name="T32" fmla="*/ 55 w 121"/>
                <a:gd name="T33" fmla="*/ 2 h 121"/>
                <a:gd name="T34" fmla="*/ 46 w 121"/>
                <a:gd name="T35" fmla="*/ 13 h 121"/>
                <a:gd name="T36" fmla="*/ 38 w 121"/>
                <a:gd name="T37" fmla="*/ 4 h 121"/>
                <a:gd name="T38" fmla="*/ 37 w 121"/>
                <a:gd name="T39" fmla="*/ 7 h 121"/>
                <a:gd name="T40" fmla="*/ 32 w 121"/>
                <a:gd name="T41" fmla="*/ 20 h 121"/>
                <a:gd name="T42" fmla="*/ 22 w 121"/>
                <a:gd name="T43" fmla="*/ 14 h 121"/>
                <a:gd name="T44" fmla="*/ 21 w 121"/>
                <a:gd name="T45" fmla="*/ 17 h 121"/>
                <a:gd name="T46" fmla="*/ 21 w 121"/>
                <a:gd name="T47" fmla="*/ 31 h 121"/>
                <a:gd name="T48" fmla="*/ 9 w 121"/>
                <a:gd name="T49" fmla="*/ 28 h 121"/>
                <a:gd name="T50" fmla="*/ 10 w 121"/>
                <a:gd name="T51" fmla="*/ 31 h 121"/>
                <a:gd name="T52" fmla="*/ 14 w 121"/>
                <a:gd name="T53" fmla="*/ 45 h 121"/>
                <a:gd name="T54" fmla="*/ 2 w 121"/>
                <a:gd name="T55" fmla="*/ 46 h 121"/>
                <a:gd name="T56" fmla="*/ 3 w 121"/>
                <a:gd name="T57" fmla="*/ 48 h 121"/>
                <a:gd name="T58" fmla="*/ 11 w 121"/>
                <a:gd name="T59" fmla="*/ 60 h 121"/>
                <a:gd name="T60" fmla="*/ 0 w 121"/>
                <a:gd name="T61" fmla="*/ 65 h 121"/>
                <a:gd name="T62" fmla="*/ 2 w 121"/>
                <a:gd name="T63" fmla="*/ 67 h 121"/>
                <a:gd name="T64" fmla="*/ 14 w 121"/>
                <a:gd name="T65" fmla="*/ 75 h 121"/>
                <a:gd name="T66" fmla="*/ 4 w 121"/>
                <a:gd name="T67" fmla="*/ 83 h 121"/>
                <a:gd name="T68" fmla="*/ 7 w 121"/>
                <a:gd name="T69" fmla="*/ 84 h 121"/>
                <a:gd name="T70" fmla="*/ 20 w 121"/>
                <a:gd name="T71" fmla="*/ 89 h 121"/>
                <a:gd name="T72" fmla="*/ 14 w 121"/>
                <a:gd name="T73" fmla="*/ 98 h 121"/>
                <a:gd name="T74" fmla="*/ 17 w 121"/>
                <a:gd name="T75" fmla="*/ 100 h 121"/>
                <a:gd name="T76" fmla="*/ 31 w 121"/>
                <a:gd name="T77" fmla="*/ 100 h 121"/>
                <a:gd name="T78" fmla="*/ 28 w 121"/>
                <a:gd name="T79" fmla="*/ 110 h 121"/>
                <a:gd name="T80" fmla="*/ 31 w 121"/>
                <a:gd name="T81" fmla="*/ 112 h 121"/>
                <a:gd name="T82" fmla="*/ 45 w 121"/>
                <a:gd name="T83" fmla="*/ 107 h 121"/>
                <a:gd name="T84" fmla="*/ 45 w 121"/>
                <a:gd name="T85" fmla="*/ 118 h 121"/>
                <a:gd name="T86" fmla="*/ 49 w 121"/>
                <a:gd name="T87" fmla="*/ 118 h 121"/>
                <a:gd name="T88" fmla="*/ 60 w 121"/>
                <a:gd name="T89" fmla="*/ 110 h 121"/>
                <a:gd name="T90" fmla="*/ 65 w 121"/>
                <a:gd name="T91" fmla="*/ 121 h 121"/>
                <a:gd name="T92" fmla="*/ 67 w 121"/>
                <a:gd name="T93" fmla="*/ 119 h 121"/>
                <a:gd name="T94" fmla="*/ 68 w 121"/>
                <a:gd name="T95" fmla="*/ 109 h 121"/>
                <a:gd name="T96" fmla="*/ 81 w 121"/>
                <a:gd name="T97" fmla="*/ 116 h 121"/>
                <a:gd name="T98" fmla="*/ 85 w 121"/>
                <a:gd name="T99" fmla="*/ 115 h 121"/>
                <a:gd name="T100" fmla="*/ 83 w 121"/>
                <a:gd name="T101" fmla="*/ 104 h 121"/>
                <a:gd name="T102" fmla="*/ 97 w 121"/>
                <a:gd name="T103" fmla="*/ 107 h 121"/>
                <a:gd name="T104" fmla="*/ 101 w 121"/>
                <a:gd name="T105" fmla="*/ 106 h 121"/>
                <a:gd name="T106" fmla="*/ 96 w 121"/>
                <a:gd name="T107" fmla="*/ 95 h 121"/>
                <a:gd name="T108" fmla="*/ 110 w 121"/>
                <a:gd name="T109" fmla="*/ 93 h 121"/>
                <a:gd name="T110" fmla="*/ 113 w 121"/>
                <a:gd name="T111" fmla="*/ 92 h 121"/>
                <a:gd name="T112" fmla="*/ 105 w 121"/>
                <a:gd name="T113" fmla="*/ 83 h 121"/>
                <a:gd name="T114" fmla="*/ 117 w 121"/>
                <a:gd name="T115" fmla="*/ 77 h 121"/>
                <a:gd name="T116" fmla="*/ 120 w 121"/>
                <a:gd name="T117" fmla="*/ 75 h 121"/>
                <a:gd name="T118" fmla="*/ 109 w 121"/>
                <a:gd name="T119" fmla="*/ 68 h 121"/>
                <a:gd name="T120" fmla="*/ 120 w 121"/>
                <a:gd name="T121" fmla="*/ 58 h 121"/>
                <a:gd name="T122" fmla="*/ 50 w 121"/>
                <a:gd name="T123" fmla="*/ 61 h 121"/>
                <a:gd name="T124" fmla="*/ 72 w 121"/>
                <a:gd name="T125" fmla="*/ 6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1" h="121">
                  <a:moveTo>
                    <a:pt x="120" y="58"/>
                  </a:moveTo>
                  <a:cubicBezTo>
                    <a:pt x="121" y="58"/>
                    <a:pt x="121" y="57"/>
                    <a:pt x="121" y="56"/>
                  </a:cubicBezTo>
                  <a:cubicBezTo>
                    <a:pt x="121" y="56"/>
                    <a:pt x="121" y="56"/>
                    <a:pt x="121" y="56"/>
                  </a:cubicBezTo>
                  <a:cubicBezTo>
                    <a:pt x="121" y="55"/>
                    <a:pt x="120" y="54"/>
                    <a:pt x="119" y="54"/>
                  </a:cubicBezTo>
                  <a:cubicBezTo>
                    <a:pt x="110" y="53"/>
                    <a:pt x="110" y="53"/>
                    <a:pt x="110" y="53"/>
                  </a:cubicBezTo>
                  <a:cubicBezTo>
                    <a:pt x="109" y="50"/>
                    <a:pt x="109" y="48"/>
                    <a:pt x="108" y="46"/>
                  </a:cubicBezTo>
                  <a:cubicBezTo>
                    <a:pt x="116" y="40"/>
                    <a:pt x="116" y="40"/>
                    <a:pt x="116" y="40"/>
                  </a:cubicBezTo>
                  <a:cubicBezTo>
                    <a:pt x="117" y="40"/>
                    <a:pt x="117" y="39"/>
                    <a:pt x="117" y="38"/>
                  </a:cubicBezTo>
                  <a:cubicBezTo>
                    <a:pt x="117" y="38"/>
                    <a:pt x="117" y="38"/>
                    <a:pt x="117" y="38"/>
                  </a:cubicBezTo>
                  <a:cubicBezTo>
                    <a:pt x="117" y="37"/>
                    <a:pt x="116" y="36"/>
                    <a:pt x="115" y="37"/>
                  </a:cubicBezTo>
                  <a:cubicBezTo>
                    <a:pt x="105" y="38"/>
                    <a:pt x="105" y="38"/>
                    <a:pt x="105" y="38"/>
                  </a:cubicBezTo>
                  <a:cubicBezTo>
                    <a:pt x="104" y="36"/>
                    <a:pt x="102" y="34"/>
                    <a:pt x="101" y="32"/>
                  </a:cubicBezTo>
                  <a:cubicBezTo>
                    <a:pt x="107" y="24"/>
                    <a:pt x="107" y="24"/>
                    <a:pt x="107" y="24"/>
                  </a:cubicBezTo>
                  <a:cubicBezTo>
                    <a:pt x="108" y="24"/>
                    <a:pt x="108" y="23"/>
                    <a:pt x="108" y="23"/>
                  </a:cubicBezTo>
                  <a:cubicBezTo>
                    <a:pt x="108" y="22"/>
                    <a:pt x="108" y="22"/>
                    <a:pt x="107" y="21"/>
                  </a:cubicBezTo>
                  <a:cubicBezTo>
                    <a:pt x="107" y="21"/>
                    <a:pt x="105" y="20"/>
                    <a:pt x="105" y="21"/>
                  </a:cubicBezTo>
                  <a:cubicBezTo>
                    <a:pt x="96" y="26"/>
                    <a:pt x="96" y="26"/>
                    <a:pt x="96" y="26"/>
                  </a:cubicBezTo>
                  <a:cubicBezTo>
                    <a:pt x="94" y="24"/>
                    <a:pt x="92" y="22"/>
                    <a:pt x="90" y="21"/>
                  </a:cubicBezTo>
                  <a:cubicBezTo>
                    <a:pt x="94" y="12"/>
                    <a:pt x="94" y="12"/>
                    <a:pt x="94" y="12"/>
                  </a:cubicBezTo>
                  <a:cubicBezTo>
                    <a:pt x="94" y="11"/>
                    <a:pt x="94" y="11"/>
                    <a:pt x="94" y="11"/>
                  </a:cubicBezTo>
                  <a:cubicBezTo>
                    <a:pt x="94" y="10"/>
                    <a:pt x="94" y="9"/>
                    <a:pt x="93" y="9"/>
                  </a:cubicBezTo>
                  <a:cubicBezTo>
                    <a:pt x="92" y="8"/>
                    <a:pt x="91" y="9"/>
                    <a:pt x="90" y="10"/>
                  </a:cubicBezTo>
                  <a:cubicBezTo>
                    <a:pt x="83" y="17"/>
                    <a:pt x="83" y="17"/>
                    <a:pt x="83" y="17"/>
                  </a:cubicBezTo>
                  <a:cubicBezTo>
                    <a:pt x="81" y="15"/>
                    <a:pt x="79" y="15"/>
                    <a:pt x="77" y="14"/>
                  </a:cubicBezTo>
                  <a:cubicBezTo>
                    <a:pt x="77" y="4"/>
                    <a:pt x="77" y="4"/>
                    <a:pt x="77" y="4"/>
                  </a:cubicBezTo>
                  <a:cubicBezTo>
                    <a:pt x="77" y="4"/>
                    <a:pt x="77" y="4"/>
                    <a:pt x="77" y="3"/>
                  </a:cubicBezTo>
                  <a:cubicBezTo>
                    <a:pt x="77" y="2"/>
                    <a:pt x="76" y="2"/>
                    <a:pt x="75" y="1"/>
                  </a:cubicBezTo>
                  <a:cubicBezTo>
                    <a:pt x="74" y="1"/>
                    <a:pt x="73" y="2"/>
                    <a:pt x="73" y="3"/>
                  </a:cubicBezTo>
                  <a:cubicBezTo>
                    <a:pt x="69" y="12"/>
                    <a:pt x="69" y="12"/>
                    <a:pt x="69" y="12"/>
                  </a:cubicBezTo>
                  <a:cubicBezTo>
                    <a:pt x="66" y="11"/>
                    <a:pt x="64" y="11"/>
                    <a:pt x="61" y="11"/>
                  </a:cubicBezTo>
                  <a:cubicBezTo>
                    <a:pt x="59" y="2"/>
                    <a:pt x="59" y="2"/>
                    <a:pt x="59" y="2"/>
                  </a:cubicBezTo>
                  <a:cubicBezTo>
                    <a:pt x="58" y="1"/>
                    <a:pt x="58" y="0"/>
                    <a:pt x="56" y="0"/>
                  </a:cubicBezTo>
                  <a:cubicBezTo>
                    <a:pt x="55" y="0"/>
                    <a:pt x="55" y="1"/>
                    <a:pt x="55" y="2"/>
                  </a:cubicBezTo>
                  <a:cubicBezTo>
                    <a:pt x="55" y="2"/>
                    <a:pt x="55" y="2"/>
                    <a:pt x="55" y="2"/>
                  </a:cubicBezTo>
                  <a:cubicBezTo>
                    <a:pt x="53" y="12"/>
                    <a:pt x="53" y="12"/>
                    <a:pt x="53" y="12"/>
                  </a:cubicBezTo>
                  <a:cubicBezTo>
                    <a:pt x="51" y="12"/>
                    <a:pt x="48" y="13"/>
                    <a:pt x="46" y="13"/>
                  </a:cubicBezTo>
                  <a:cubicBezTo>
                    <a:pt x="40" y="5"/>
                    <a:pt x="40" y="5"/>
                    <a:pt x="40" y="5"/>
                  </a:cubicBezTo>
                  <a:cubicBezTo>
                    <a:pt x="40" y="4"/>
                    <a:pt x="39" y="4"/>
                    <a:pt x="38" y="4"/>
                  </a:cubicBezTo>
                  <a:cubicBezTo>
                    <a:pt x="37" y="4"/>
                    <a:pt x="37" y="5"/>
                    <a:pt x="37" y="6"/>
                  </a:cubicBezTo>
                  <a:cubicBezTo>
                    <a:pt x="37" y="6"/>
                    <a:pt x="37" y="6"/>
                    <a:pt x="37" y="7"/>
                  </a:cubicBezTo>
                  <a:cubicBezTo>
                    <a:pt x="38" y="17"/>
                    <a:pt x="38" y="17"/>
                    <a:pt x="38" y="17"/>
                  </a:cubicBezTo>
                  <a:cubicBezTo>
                    <a:pt x="36" y="18"/>
                    <a:pt x="34" y="19"/>
                    <a:pt x="32" y="20"/>
                  </a:cubicBezTo>
                  <a:cubicBezTo>
                    <a:pt x="24" y="14"/>
                    <a:pt x="24" y="14"/>
                    <a:pt x="24" y="14"/>
                  </a:cubicBezTo>
                  <a:cubicBezTo>
                    <a:pt x="24" y="13"/>
                    <a:pt x="22" y="13"/>
                    <a:pt x="22" y="14"/>
                  </a:cubicBezTo>
                  <a:cubicBezTo>
                    <a:pt x="21" y="14"/>
                    <a:pt x="21" y="15"/>
                    <a:pt x="21" y="15"/>
                  </a:cubicBezTo>
                  <a:cubicBezTo>
                    <a:pt x="21" y="16"/>
                    <a:pt x="21" y="16"/>
                    <a:pt x="21" y="17"/>
                  </a:cubicBezTo>
                  <a:cubicBezTo>
                    <a:pt x="26" y="26"/>
                    <a:pt x="26" y="26"/>
                    <a:pt x="26" y="26"/>
                  </a:cubicBezTo>
                  <a:cubicBezTo>
                    <a:pt x="24" y="27"/>
                    <a:pt x="23" y="29"/>
                    <a:pt x="21" y="31"/>
                  </a:cubicBezTo>
                  <a:cubicBezTo>
                    <a:pt x="12" y="28"/>
                    <a:pt x="12" y="28"/>
                    <a:pt x="12" y="28"/>
                  </a:cubicBezTo>
                  <a:cubicBezTo>
                    <a:pt x="11" y="27"/>
                    <a:pt x="10" y="27"/>
                    <a:pt x="9" y="28"/>
                  </a:cubicBezTo>
                  <a:cubicBezTo>
                    <a:pt x="9" y="29"/>
                    <a:pt x="9" y="29"/>
                    <a:pt x="9" y="29"/>
                  </a:cubicBezTo>
                  <a:cubicBezTo>
                    <a:pt x="9" y="30"/>
                    <a:pt x="9" y="31"/>
                    <a:pt x="10" y="31"/>
                  </a:cubicBezTo>
                  <a:cubicBezTo>
                    <a:pt x="17" y="38"/>
                    <a:pt x="17" y="38"/>
                    <a:pt x="17" y="38"/>
                  </a:cubicBezTo>
                  <a:cubicBezTo>
                    <a:pt x="16" y="40"/>
                    <a:pt x="15" y="42"/>
                    <a:pt x="14" y="45"/>
                  </a:cubicBezTo>
                  <a:cubicBezTo>
                    <a:pt x="4" y="44"/>
                    <a:pt x="4" y="44"/>
                    <a:pt x="4" y="44"/>
                  </a:cubicBezTo>
                  <a:cubicBezTo>
                    <a:pt x="3" y="44"/>
                    <a:pt x="2" y="45"/>
                    <a:pt x="2" y="46"/>
                  </a:cubicBezTo>
                  <a:cubicBezTo>
                    <a:pt x="2" y="46"/>
                    <a:pt x="2" y="46"/>
                    <a:pt x="2" y="46"/>
                  </a:cubicBezTo>
                  <a:cubicBezTo>
                    <a:pt x="2" y="47"/>
                    <a:pt x="2" y="48"/>
                    <a:pt x="3" y="48"/>
                  </a:cubicBezTo>
                  <a:cubicBezTo>
                    <a:pt x="12" y="53"/>
                    <a:pt x="12" y="53"/>
                    <a:pt x="12" y="53"/>
                  </a:cubicBezTo>
                  <a:cubicBezTo>
                    <a:pt x="12" y="55"/>
                    <a:pt x="11" y="57"/>
                    <a:pt x="11" y="60"/>
                  </a:cubicBezTo>
                  <a:cubicBezTo>
                    <a:pt x="2" y="63"/>
                    <a:pt x="2" y="63"/>
                    <a:pt x="2" y="63"/>
                  </a:cubicBezTo>
                  <a:cubicBezTo>
                    <a:pt x="1" y="63"/>
                    <a:pt x="0" y="64"/>
                    <a:pt x="0" y="65"/>
                  </a:cubicBezTo>
                  <a:cubicBezTo>
                    <a:pt x="0" y="65"/>
                    <a:pt x="0" y="65"/>
                    <a:pt x="0" y="65"/>
                  </a:cubicBezTo>
                  <a:cubicBezTo>
                    <a:pt x="0" y="66"/>
                    <a:pt x="1" y="67"/>
                    <a:pt x="2" y="67"/>
                  </a:cubicBezTo>
                  <a:cubicBezTo>
                    <a:pt x="12" y="68"/>
                    <a:pt x="12" y="68"/>
                    <a:pt x="12" y="68"/>
                  </a:cubicBezTo>
                  <a:cubicBezTo>
                    <a:pt x="12" y="71"/>
                    <a:pt x="13" y="73"/>
                    <a:pt x="14" y="75"/>
                  </a:cubicBezTo>
                  <a:cubicBezTo>
                    <a:pt x="5" y="81"/>
                    <a:pt x="5" y="81"/>
                    <a:pt x="5" y="81"/>
                  </a:cubicBezTo>
                  <a:cubicBezTo>
                    <a:pt x="5" y="81"/>
                    <a:pt x="4" y="82"/>
                    <a:pt x="4" y="83"/>
                  </a:cubicBezTo>
                  <a:cubicBezTo>
                    <a:pt x="4" y="83"/>
                    <a:pt x="4" y="83"/>
                    <a:pt x="4" y="83"/>
                  </a:cubicBezTo>
                  <a:cubicBezTo>
                    <a:pt x="5" y="84"/>
                    <a:pt x="6" y="85"/>
                    <a:pt x="7" y="84"/>
                  </a:cubicBezTo>
                  <a:cubicBezTo>
                    <a:pt x="17" y="83"/>
                    <a:pt x="17" y="83"/>
                    <a:pt x="17" y="83"/>
                  </a:cubicBezTo>
                  <a:cubicBezTo>
                    <a:pt x="18" y="85"/>
                    <a:pt x="19" y="87"/>
                    <a:pt x="20" y="89"/>
                  </a:cubicBezTo>
                  <a:cubicBezTo>
                    <a:pt x="14" y="97"/>
                    <a:pt x="14" y="97"/>
                    <a:pt x="14" y="97"/>
                  </a:cubicBezTo>
                  <a:cubicBezTo>
                    <a:pt x="14" y="97"/>
                    <a:pt x="14" y="98"/>
                    <a:pt x="14" y="98"/>
                  </a:cubicBezTo>
                  <a:cubicBezTo>
                    <a:pt x="14" y="99"/>
                    <a:pt x="14" y="99"/>
                    <a:pt x="14" y="100"/>
                  </a:cubicBezTo>
                  <a:cubicBezTo>
                    <a:pt x="15" y="100"/>
                    <a:pt x="16" y="101"/>
                    <a:pt x="17" y="100"/>
                  </a:cubicBezTo>
                  <a:cubicBezTo>
                    <a:pt x="26" y="95"/>
                    <a:pt x="26" y="95"/>
                    <a:pt x="26" y="95"/>
                  </a:cubicBezTo>
                  <a:cubicBezTo>
                    <a:pt x="28" y="97"/>
                    <a:pt x="29" y="99"/>
                    <a:pt x="31" y="100"/>
                  </a:cubicBezTo>
                  <a:cubicBezTo>
                    <a:pt x="28" y="109"/>
                    <a:pt x="28" y="109"/>
                    <a:pt x="28" y="109"/>
                  </a:cubicBezTo>
                  <a:cubicBezTo>
                    <a:pt x="28" y="110"/>
                    <a:pt x="28" y="110"/>
                    <a:pt x="28" y="110"/>
                  </a:cubicBezTo>
                  <a:cubicBezTo>
                    <a:pt x="28" y="111"/>
                    <a:pt x="28" y="112"/>
                    <a:pt x="29" y="112"/>
                  </a:cubicBezTo>
                  <a:cubicBezTo>
                    <a:pt x="30" y="113"/>
                    <a:pt x="31" y="112"/>
                    <a:pt x="31" y="112"/>
                  </a:cubicBezTo>
                  <a:cubicBezTo>
                    <a:pt x="38" y="104"/>
                    <a:pt x="38" y="104"/>
                    <a:pt x="38" y="104"/>
                  </a:cubicBezTo>
                  <a:cubicBezTo>
                    <a:pt x="40" y="106"/>
                    <a:pt x="43" y="106"/>
                    <a:pt x="45" y="107"/>
                  </a:cubicBezTo>
                  <a:cubicBezTo>
                    <a:pt x="45" y="117"/>
                    <a:pt x="45" y="117"/>
                    <a:pt x="45" y="117"/>
                  </a:cubicBezTo>
                  <a:cubicBezTo>
                    <a:pt x="45" y="117"/>
                    <a:pt x="45" y="117"/>
                    <a:pt x="45" y="118"/>
                  </a:cubicBezTo>
                  <a:cubicBezTo>
                    <a:pt x="45" y="119"/>
                    <a:pt x="45" y="119"/>
                    <a:pt x="46" y="120"/>
                  </a:cubicBezTo>
                  <a:cubicBezTo>
                    <a:pt x="47" y="120"/>
                    <a:pt x="48" y="119"/>
                    <a:pt x="49" y="118"/>
                  </a:cubicBezTo>
                  <a:cubicBezTo>
                    <a:pt x="53" y="109"/>
                    <a:pt x="53" y="109"/>
                    <a:pt x="53" y="109"/>
                  </a:cubicBezTo>
                  <a:cubicBezTo>
                    <a:pt x="55" y="110"/>
                    <a:pt x="58" y="110"/>
                    <a:pt x="60" y="110"/>
                  </a:cubicBezTo>
                  <a:cubicBezTo>
                    <a:pt x="63" y="119"/>
                    <a:pt x="63" y="119"/>
                    <a:pt x="63" y="119"/>
                  </a:cubicBezTo>
                  <a:cubicBezTo>
                    <a:pt x="63" y="120"/>
                    <a:pt x="64" y="121"/>
                    <a:pt x="65" y="121"/>
                  </a:cubicBezTo>
                  <a:cubicBezTo>
                    <a:pt x="65" y="121"/>
                    <a:pt x="65" y="121"/>
                    <a:pt x="65" y="121"/>
                  </a:cubicBezTo>
                  <a:cubicBezTo>
                    <a:pt x="66" y="121"/>
                    <a:pt x="67" y="120"/>
                    <a:pt x="67" y="119"/>
                  </a:cubicBezTo>
                  <a:cubicBezTo>
                    <a:pt x="67" y="119"/>
                    <a:pt x="67" y="119"/>
                    <a:pt x="67" y="119"/>
                  </a:cubicBezTo>
                  <a:cubicBezTo>
                    <a:pt x="68" y="109"/>
                    <a:pt x="68" y="109"/>
                    <a:pt x="68" y="109"/>
                  </a:cubicBezTo>
                  <a:cubicBezTo>
                    <a:pt x="71" y="109"/>
                    <a:pt x="73" y="108"/>
                    <a:pt x="75" y="108"/>
                  </a:cubicBezTo>
                  <a:cubicBezTo>
                    <a:pt x="81" y="116"/>
                    <a:pt x="81" y="116"/>
                    <a:pt x="81" y="116"/>
                  </a:cubicBezTo>
                  <a:cubicBezTo>
                    <a:pt x="82" y="117"/>
                    <a:pt x="83" y="117"/>
                    <a:pt x="84" y="117"/>
                  </a:cubicBezTo>
                  <a:cubicBezTo>
                    <a:pt x="84" y="117"/>
                    <a:pt x="85" y="116"/>
                    <a:pt x="85" y="115"/>
                  </a:cubicBezTo>
                  <a:cubicBezTo>
                    <a:pt x="85" y="115"/>
                    <a:pt x="85" y="115"/>
                    <a:pt x="85" y="114"/>
                  </a:cubicBezTo>
                  <a:cubicBezTo>
                    <a:pt x="83" y="104"/>
                    <a:pt x="83" y="104"/>
                    <a:pt x="83" y="104"/>
                  </a:cubicBezTo>
                  <a:cubicBezTo>
                    <a:pt x="85" y="103"/>
                    <a:pt x="87" y="102"/>
                    <a:pt x="89" y="101"/>
                  </a:cubicBezTo>
                  <a:cubicBezTo>
                    <a:pt x="97" y="107"/>
                    <a:pt x="97" y="107"/>
                    <a:pt x="97" y="107"/>
                  </a:cubicBezTo>
                  <a:cubicBezTo>
                    <a:pt x="98" y="108"/>
                    <a:pt x="99" y="108"/>
                    <a:pt x="100" y="107"/>
                  </a:cubicBezTo>
                  <a:cubicBezTo>
                    <a:pt x="100" y="107"/>
                    <a:pt x="101" y="106"/>
                    <a:pt x="101" y="106"/>
                  </a:cubicBezTo>
                  <a:cubicBezTo>
                    <a:pt x="101" y="105"/>
                    <a:pt x="100" y="105"/>
                    <a:pt x="100" y="104"/>
                  </a:cubicBezTo>
                  <a:cubicBezTo>
                    <a:pt x="96" y="95"/>
                    <a:pt x="96" y="95"/>
                    <a:pt x="96" y="95"/>
                  </a:cubicBezTo>
                  <a:cubicBezTo>
                    <a:pt x="97" y="94"/>
                    <a:pt x="99" y="92"/>
                    <a:pt x="100" y="90"/>
                  </a:cubicBezTo>
                  <a:cubicBezTo>
                    <a:pt x="110" y="93"/>
                    <a:pt x="110" y="93"/>
                    <a:pt x="110" y="93"/>
                  </a:cubicBezTo>
                  <a:cubicBezTo>
                    <a:pt x="111" y="94"/>
                    <a:pt x="112" y="94"/>
                    <a:pt x="112" y="93"/>
                  </a:cubicBezTo>
                  <a:cubicBezTo>
                    <a:pt x="113" y="92"/>
                    <a:pt x="113" y="92"/>
                    <a:pt x="113" y="92"/>
                  </a:cubicBezTo>
                  <a:cubicBezTo>
                    <a:pt x="113" y="91"/>
                    <a:pt x="112" y="90"/>
                    <a:pt x="112" y="90"/>
                  </a:cubicBezTo>
                  <a:cubicBezTo>
                    <a:pt x="105" y="83"/>
                    <a:pt x="105" y="83"/>
                    <a:pt x="105" y="83"/>
                  </a:cubicBezTo>
                  <a:cubicBezTo>
                    <a:pt x="106" y="81"/>
                    <a:pt x="107" y="79"/>
                    <a:pt x="107" y="76"/>
                  </a:cubicBezTo>
                  <a:cubicBezTo>
                    <a:pt x="117" y="77"/>
                    <a:pt x="117" y="77"/>
                    <a:pt x="117" y="77"/>
                  </a:cubicBezTo>
                  <a:cubicBezTo>
                    <a:pt x="118" y="77"/>
                    <a:pt x="120" y="76"/>
                    <a:pt x="120" y="75"/>
                  </a:cubicBezTo>
                  <a:cubicBezTo>
                    <a:pt x="120" y="75"/>
                    <a:pt x="120" y="75"/>
                    <a:pt x="120" y="75"/>
                  </a:cubicBezTo>
                  <a:cubicBezTo>
                    <a:pt x="120" y="74"/>
                    <a:pt x="119" y="73"/>
                    <a:pt x="118" y="73"/>
                  </a:cubicBezTo>
                  <a:cubicBezTo>
                    <a:pt x="109" y="68"/>
                    <a:pt x="109" y="68"/>
                    <a:pt x="109" y="68"/>
                  </a:cubicBezTo>
                  <a:cubicBezTo>
                    <a:pt x="110" y="66"/>
                    <a:pt x="110" y="64"/>
                    <a:pt x="110" y="61"/>
                  </a:cubicBezTo>
                  <a:lnTo>
                    <a:pt x="120" y="58"/>
                  </a:lnTo>
                  <a:close/>
                  <a:moveTo>
                    <a:pt x="61" y="72"/>
                  </a:moveTo>
                  <a:cubicBezTo>
                    <a:pt x="55" y="72"/>
                    <a:pt x="50" y="67"/>
                    <a:pt x="50" y="61"/>
                  </a:cubicBezTo>
                  <a:cubicBezTo>
                    <a:pt x="50" y="54"/>
                    <a:pt x="55" y="49"/>
                    <a:pt x="61" y="49"/>
                  </a:cubicBezTo>
                  <a:cubicBezTo>
                    <a:pt x="67" y="49"/>
                    <a:pt x="72" y="54"/>
                    <a:pt x="72" y="61"/>
                  </a:cubicBezTo>
                  <a:cubicBezTo>
                    <a:pt x="72" y="67"/>
                    <a:pt x="67" y="72"/>
                    <a:pt x="61" y="7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pPr defTabSz="914400">
                <a:defRPr/>
              </a:pPr>
              <a:endParaRPr lang="en-US" sz="1800" kern="0">
                <a:solidFill>
                  <a:sysClr val="windowText" lastClr="000000"/>
                </a:solidFill>
              </a:endParaRPr>
            </a:p>
          </p:txBody>
        </p:sp>
        <p:sp>
          <p:nvSpPr>
            <p:cNvPr id="129" name="Oval 21"/>
            <p:cNvSpPr>
              <a:spLocks noChangeArrowheads="1"/>
            </p:cNvSpPr>
            <p:nvPr/>
          </p:nvSpPr>
          <p:spPr bwMode="auto">
            <a:xfrm>
              <a:off x="-1055688" y="2462213"/>
              <a:ext cx="171450" cy="1714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pPr defTabSz="914400">
                <a:defRPr/>
              </a:pPr>
              <a:endParaRPr lang="en-US" sz="1800" kern="0">
                <a:solidFill>
                  <a:sysClr val="windowText" lastClr="000000"/>
                </a:solidFill>
              </a:endParaRPr>
            </a:p>
          </p:txBody>
        </p:sp>
        <p:sp>
          <p:nvSpPr>
            <p:cNvPr id="130" name="Oval 22"/>
            <p:cNvSpPr>
              <a:spLocks noChangeArrowheads="1"/>
            </p:cNvSpPr>
            <p:nvPr/>
          </p:nvSpPr>
          <p:spPr bwMode="auto">
            <a:xfrm>
              <a:off x="-1776413" y="2792413"/>
              <a:ext cx="115888" cy="1190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pPr defTabSz="914400">
                <a:defRPr/>
              </a:pPr>
              <a:endParaRPr lang="en-US" sz="1800" kern="0">
                <a:solidFill>
                  <a:sysClr val="windowText" lastClr="000000"/>
                </a:solidFill>
              </a:endParaRPr>
            </a:p>
          </p:txBody>
        </p:sp>
        <p:sp>
          <p:nvSpPr>
            <p:cNvPr id="131" name="Freeform 23"/>
            <p:cNvSpPr>
              <a:spLocks noEditPoints="1"/>
            </p:cNvSpPr>
            <p:nvPr/>
          </p:nvSpPr>
          <p:spPr bwMode="auto">
            <a:xfrm>
              <a:off x="-2773363" y="2439988"/>
              <a:ext cx="2692401" cy="2659063"/>
            </a:xfrm>
            <a:custGeom>
              <a:avLst/>
              <a:gdLst>
                <a:gd name="T0" fmla="*/ 605 w 718"/>
                <a:gd name="T1" fmla="*/ 20 h 709"/>
                <a:gd name="T2" fmla="*/ 602 w 718"/>
                <a:gd name="T3" fmla="*/ 58 h 709"/>
                <a:gd name="T4" fmla="*/ 587 w 718"/>
                <a:gd name="T5" fmla="*/ 93 h 709"/>
                <a:gd name="T6" fmla="*/ 563 w 718"/>
                <a:gd name="T7" fmla="*/ 121 h 709"/>
                <a:gd name="T8" fmla="*/ 530 w 718"/>
                <a:gd name="T9" fmla="*/ 141 h 709"/>
                <a:gd name="T10" fmla="*/ 493 w 718"/>
                <a:gd name="T11" fmla="*/ 149 h 709"/>
                <a:gd name="T12" fmla="*/ 456 w 718"/>
                <a:gd name="T13" fmla="*/ 147 h 709"/>
                <a:gd name="T14" fmla="*/ 420 w 718"/>
                <a:gd name="T15" fmla="*/ 134 h 709"/>
                <a:gd name="T16" fmla="*/ 391 w 718"/>
                <a:gd name="T17" fmla="*/ 110 h 709"/>
                <a:gd name="T18" fmla="*/ 371 w 718"/>
                <a:gd name="T19" fmla="*/ 78 h 709"/>
                <a:gd name="T20" fmla="*/ 361 w 718"/>
                <a:gd name="T21" fmla="*/ 42 h 709"/>
                <a:gd name="T22" fmla="*/ 363 w 718"/>
                <a:gd name="T23" fmla="*/ 4 h 709"/>
                <a:gd name="T24" fmla="*/ 68 w 718"/>
                <a:gd name="T25" fmla="*/ 221 h 709"/>
                <a:gd name="T26" fmla="*/ 162 w 718"/>
                <a:gd name="T27" fmla="*/ 514 h 709"/>
                <a:gd name="T28" fmla="*/ 334 w 718"/>
                <a:gd name="T29" fmla="*/ 176 h 709"/>
                <a:gd name="T30" fmla="*/ 311 w 718"/>
                <a:gd name="T31" fmla="*/ 189 h 709"/>
                <a:gd name="T32" fmla="*/ 288 w 718"/>
                <a:gd name="T33" fmla="*/ 197 h 709"/>
                <a:gd name="T34" fmla="*/ 258 w 718"/>
                <a:gd name="T35" fmla="*/ 192 h 709"/>
                <a:gd name="T36" fmla="*/ 234 w 718"/>
                <a:gd name="T37" fmla="*/ 181 h 709"/>
                <a:gd name="T38" fmla="*/ 214 w 718"/>
                <a:gd name="T39" fmla="*/ 164 h 709"/>
                <a:gd name="T40" fmla="*/ 201 w 718"/>
                <a:gd name="T41" fmla="*/ 141 h 709"/>
                <a:gd name="T42" fmla="*/ 195 w 718"/>
                <a:gd name="T43" fmla="*/ 116 h 709"/>
                <a:gd name="T44" fmla="*/ 197 w 718"/>
                <a:gd name="T45" fmla="*/ 89 h 709"/>
                <a:gd name="T46" fmla="*/ 207 w 718"/>
                <a:gd name="T47" fmla="*/ 64 h 709"/>
                <a:gd name="T48" fmla="*/ 225 w 718"/>
                <a:gd name="T49" fmla="*/ 43 h 709"/>
                <a:gd name="T50" fmla="*/ 249 w 718"/>
                <a:gd name="T51" fmla="*/ 29 h 709"/>
                <a:gd name="T52" fmla="*/ 275 w 718"/>
                <a:gd name="T53" fmla="*/ 23 h 709"/>
                <a:gd name="T54" fmla="*/ 305 w 718"/>
                <a:gd name="T55" fmla="*/ 28 h 709"/>
                <a:gd name="T56" fmla="*/ 329 w 718"/>
                <a:gd name="T57" fmla="*/ 38 h 709"/>
                <a:gd name="T58" fmla="*/ 349 w 718"/>
                <a:gd name="T59" fmla="*/ 55 h 709"/>
                <a:gd name="T60" fmla="*/ 362 w 718"/>
                <a:gd name="T61" fmla="*/ 78 h 709"/>
                <a:gd name="T62" fmla="*/ 368 w 718"/>
                <a:gd name="T63" fmla="*/ 104 h 709"/>
                <a:gd name="T64" fmla="*/ 366 w 718"/>
                <a:gd name="T65" fmla="*/ 131 h 709"/>
                <a:gd name="T66" fmla="*/ 356 w 718"/>
                <a:gd name="T67" fmla="*/ 156 h 709"/>
                <a:gd name="T68" fmla="*/ 338 w 718"/>
                <a:gd name="T69" fmla="*/ 176 h 709"/>
                <a:gd name="T70" fmla="*/ 451 w 718"/>
                <a:gd name="T71" fmla="*/ 208 h 709"/>
                <a:gd name="T72" fmla="*/ 444 w 718"/>
                <a:gd name="T73" fmla="*/ 224 h 709"/>
                <a:gd name="T74" fmla="*/ 433 w 718"/>
                <a:gd name="T75" fmla="*/ 237 h 709"/>
                <a:gd name="T76" fmla="*/ 418 w 718"/>
                <a:gd name="T77" fmla="*/ 247 h 709"/>
                <a:gd name="T78" fmla="*/ 401 w 718"/>
                <a:gd name="T79" fmla="*/ 251 h 709"/>
                <a:gd name="T80" fmla="*/ 383 w 718"/>
                <a:gd name="T81" fmla="*/ 250 h 709"/>
                <a:gd name="T82" fmla="*/ 367 w 718"/>
                <a:gd name="T83" fmla="*/ 243 h 709"/>
                <a:gd name="T84" fmla="*/ 353 w 718"/>
                <a:gd name="T85" fmla="*/ 232 h 709"/>
                <a:gd name="T86" fmla="*/ 343 w 718"/>
                <a:gd name="T87" fmla="*/ 217 h 709"/>
                <a:gd name="T88" fmla="*/ 339 w 718"/>
                <a:gd name="T89" fmla="*/ 200 h 709"/>
                <a:gd name="T90" fmla="*/ 340 w 718"/>
                <a:gd name="T91" fmla="*/ 183 h 709"/>
                <a:gd name="T92" fmla="*/ 346 w 718"/>
                <a:gd name="T93" fmla="*/ 166 h 709"/>
                <a:gd name="T94" fmla="*/ 357 w 718"/>
                <a:gd name="T95" fmla="*/ 153 h 709"/>
                <a:gd name="T96" fmla="*/ 372 w 718"/>
                <a:gd name="T97" fmla="*/ 143 h 709"/>
                <a:gd name="T98" fmla="*/ 389 w 718"/>
                <a:gd name="T99" fmla="*/ 138 h 709"/>
                <a:gd name="T100" fmla="*/ 407 w 718"/>
                <a:gd name="T101" fmla="*/ 139 h 709"/>
                <a:gd name="T102" fmla="*/ 423 w 718"/>
                <a:gd name="T103" fmla="*/ 146 h 709"/>
                <a:gd name="T104" fmla="*/ 437 w 718"/>
                <a:gd name="T105" fmla="*/ 157 h 709"/>
                <a:gd name="T106" fmla="*/ 446 w 718"/>
                <a:gd name="T107" fmla="*/ 172 h 709"/>
                <a:gd name="T108" fmla="*/ 451 w 718"/>
                <a:gd name="T109" fmla="*/ 189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18" h="709">
                  <a:moveTo>
                    <a:pt x="606" y="330"/>
                  </a:moveTo>
                  <a:cubicBezTo>
                    <a:pt x="718" y="140"/>
                    <a:pt x="627" y="0"/>
                    <a:pt x="627" y="0"/>
                  </a:cubicBezTo>
                  <a:cubicBezTo>
                    <a:pt x="578" y="0"/>
                    <a:pt x="578" y="0"/>
                    <a:pt x="578" y="0"/>
                  </a:cubicBezTo>
                  <a:cubicBezTo>
                    <a:pt x="579" y="4"/>
                    <a:pt x="580" y="9"/>
                    <a:pt x="581" y="13"/>
                  </a:cubicBezTo>
                  <a:cubicBezTo>
                    <a:pt x="601" y="16"/>
                    <a:pt x="601" y="16"/>
                    <a:pt x="601" y="16"/>
                  </a:cubicBezTo>
                  <a:cubicBezTo>
                    <a:pt x="603" y="16"/>
                    <a:pt x="605" y="18"/>
                    <a:pt x="605" y="20"/>
                  </a:cubicBezTo>
                  <a:cubicBezTo>
                    <a:pt x="605" y="20"/>
                    <a:pt x="605" y="20"/>
                    <a:pt x="605" y="20"/>
                  </a:cubicBezTo>
                  <a:cubicBezTo>
                    <a:pt x="605" y="23"/>
                    <a:pt x="604" y="24"/>
                    <a:pt x="601" y="24"/>
                  </a:cubicBezTo>
                  <a:cubicBezTo>
                    <a:pt x="582" y="30"/>
                    <a:pt x="582" y="30"/>
                    <a:pt x="582" y="30"/>
                  </a:cubicBezTo>
                  <a:cubicBezTo>
                    <a:pt x="582" y="35"/>
                    <a:pt x="581" y="40"/>
                    <a:pt x="581" y="45"/>
                  </a:cubicBezTo>
                  <a:cubicBezTo>
                    <a:pt x="599" y="54"/>
                    <a:pt x="599" y="54"/>
                    <a:pt x="599" y="54"/>
                  </a:cubicBezTo>
                  <a:cubicBezTo>
                    <a:pt x="601" y="55"/>
                    <a:pt x="602" y="56"/>
                    <a:pt x="602" y="58"/>
                  </a:cubicBezTo>
                  <a:cubicBezTo>
                    <a:pt x="602" y="58"/>
                    <a:pt x="602" y="59"/>
                    <a:pt x="602" y="59"/>
                  </a:cubicBezTo>
                  <a:cubicBezTo>
                    <a:pt x="601" y="61"/>
                    <a:pt x="599" y="62"/>
                    <a:pt x="597" y="62"/>
                  </a:cubicBezTo>
                  <a:cubicBezTo>
                    <a:pt x="577" y="62"/>
                    <a:pt x="577" y="62"/>
                    <a:pt x="577" y="62"/>
                  </a:cubicBezTo>
                  <a:cubicBezTo>
                    <a:pt x="575" y="66"/>
                    <a:pt x="573" y="71"/>
                    <a:pt x="571" y="75"/>
                  </a:cubicBezTo>
                  <a:cubicBezTo>
                    <a:pt x="585" y="89"/>
                    <a:pt x="585" y="89"/>
                    <a:pt x="585" y="89"/>
                  </a:cubicBezTo>
                  <a:cubicBezTo>
                    <a:pt x="587" y="90"/>
                    <a:pt x="587" y="91"/>
                    <a:pt x="587" y="93"/>
                  </a:cubicBezTo>
                  <a:cubicBezTo>
                    <a:pt x="587" y="94"/>
                    <a:pt x="587" y="94"/>
                    <a:pt x="587" y="95"/>
                  </a:cubicBezTo>
                  <a:cubicBezTo>
                    <a:pt x="585" y="97"/>
                    <a:pt x="583" y="97"/>
                    <a:pt x="581" y="96"/>
                  </a:cubicBezTo>
                  <a:cubicBezTo>
                    <a:pt x="562" y="90"/>
                    <a:pt x="562" y="90"/>
                    <a:pt x="562" y="90"/>
                  </a:cubicBezTo>
                  <a:cubicBezTo>
                    <a:pt x="559" y="94"/>
                    <a:pt x="556" y="97"/>
                    <a:pt x="552" y="101"/>
                  </a:cubicBezTo>
                  <a:cubicBezTo>
                    <a:pt x="562" y="119"/>
                    <a:pt x="562" y="119"/>
                    <a:pt x="562" y="119"/>
                  </a:cubicBezTo>
                  <a:cubicBezTo>
                    <a:pt x="562" y="120"/>
                    <a:pt x="563" y="120"/>
                    <a:pt x="563" y="121"/>
                  </a:cubicBezTo>
                  <a:cubicBezTo>
                    <a:pt x="563" y="122"/>
                    <a:pt x="562" y="124"/>
                    <a:pt x="561" y="124"/>
                  </a:cubicBezTo>
                  <a:cubicBezTo>
                    <a:pt x="559" y="126"/>
                    <a:pt x="557" y="126"/>
                    <a:pt x="555" y="124"/>
                  </a:cubicBezTo>
                  <a:cubicBezTo>
                    <a:pt x="539" y="112"/>
                    <a:pt x="539" y="112"/>
                    <a:pt x="539" y="112"/>
                  </a:cubicBezTo>
                  <a:cubicBezTo>
                    <a:pt x="535" y="114"/>
                    <a:pt x="531" y="117"/>
                    <a:pt x="527" y="119"/>
                  </a:cubicBezTo>
                  <a:cubicBezTo>
                    <a:pt x="530" y="139"/>
                    <a:pt x="530" y="139"/>
                    <a:pt x="530" y="139"/>
                  </a:cubicBezTo>
                  <a:cubicBezTo>
                    <a:pt x="530" y="140"/>
                    <a:pt x="530" y="140"/>
                    <a:pt x="530" y="141"/>
                  </a:cubicBezTo>
                  <a:cubicBezTo>
                    <a:pt x="530" y="142"/>
                    <a:pt x="529" y="144"/>
                    <a:pt x="528" y="145"/>
                  </a:cubicBezTo>
                  <a:cubicBezTo>
                    <a:pt x="526" y="145"/>
                    <a:pt x="523" y="144"/>
                    <a:pt x="522" y="142"/>
                  </a:cubicBezTo>
                  <a:cubicBezTo>
                    <a:pt x="511" y="126"/>
                    <a:pt x="511" y="126"/>
                    <a:pt x="511" y="126"/>
                  </a:cubicBezTo>
                  <a:cubicBezTo>
                    <a:pt x="506" y="127"/>
                    <a:pt x="501" y="128"/>
                    <a:pt x="497" y="129"/>
                  </a:cubicBezTo>
                  <a:cubicBezTo>
                    <a:pt x="493" y="149"/>
                    <a:pt x="493" y="149"/>
                    <a:pt x="493" y="149"/>
                  </a:cubicBezTo>
                  <a:cubicBezTo>
                    <a:pt x="493" y="149"/>
                    <a:pt x="493" y="149"/>
                    <a:pt x="493" y="149"/>
                  </a:cubicBezTo>
                  <a:cubicBezTo>
                    <a:pt x="493" y="151"/>
                    <a:pt x="492" y="153"/>
                    <a:pt x="490" y="153"/>
                  </a:cubicBezTo>
                  <a:cubicBezTo>
                    <a:pt x="490" y="153"/>
                    <a:pt x="490" y="153"/>
                    <a:pt x="489" y="153"/>
                  </a:cubicBezTo>
                  <a:cubicBezTo>
                    <a:pt x="487" y="153"/>
                    <a:pt x="486" y="152"/>
                    <a:pt x="485" y="150"/>
                  </a:cubicBezTo>
                  <a:cubicBezTo>
                    <a:pt x="479" y="130"/>
                    <a:pt x="479" y="130"/>
                    <a:pt x="479" y="130"/>
                  </a:cubicBezTo>
                  <a:cubicBezTo>
                    <a:pt x="475" y="130"/>
                    <a:pt x="470" y="130"/>
                    <a:pt x="465" y="129"/>
                  </a:cubicBezTo>
                  <a:cubicBezTo>
                    <a:pt x="456" y="147"/>
                    <a:pt x="456" y="147"/>
                    <a:pt x="456" y="147"/>
                  </a:cubicBezTo>
                  <a:cubicBezTo>
                    <a:pt x="455" y="149"/>
                    <a:pt x="453" y="151"/>
                    <a:pt x="451" y="150"/>
                  </a:cubicBezTo>
                  <a:cubicBezTo>
                    <a:pt x="449" y="150"/>
                    <a:pt x="448" y="148"/>
                    <a:pt x="448" y="146"/>
                  </a:cubicBezTo>
                  <a:cubicBezTo>
                    <a:pt x="448" y="146"/>
                    <a:pt x="448" y="146"/>
                    <a:pt x="448" y="145"/>
                  </a:cubicBezTo>
                  <a:cubicBezTo>
                    <a:pt x="448" y="125"/>
                    <a:pt x="448" y="125"/>
                    <a:pt x="448" y="125"/>
                  </a:cubicBezTo>
                  <a:cubicBezTo>
                    <a:pt x="444" y="123"/>
                    <a:pt x="439" y="121"/>
                    <a:pt x="435" y="119"/>
                  </a:cubicBezTo>
                  <a:cubicBezTo>
                    <a:pt x="420" y="134"/>
                    <a:pt x="420" y="134"/>
                    <a:pt x="420" y="134"/>
                  </a:cubicBezTo>
                  <a:cubicBezTo>
                    <a:pt x="419" y="135"/>
                    <a:pt x="417" y="136"/>
                    <a:pt x="415" y="135"/>
                  </a:cubicBezTo>
                  <a:cubicBezTo>
                    <a:pt x="414" y="134"/>
                    <a:pt x="413" y="133"/>
                    <a:pt x="413" y="131"/>
                  </a:cubicBezTo>
                  <a:cubicBezTo>
                    <a:pt x="413" y="131"/>
                    <a:pt x="413" y="130"/>
                    <a:pt x="414" y="129"/>
                  </a:cubicBezTo>
                  <a:cubicBezTo>
                    <a:pt x="420" y="110"/>
                    <a:pt x="420" y="110"/>
                    <a:pt x="420" y="110"/>
                  </a:cubicBezTo>
                  <a:cubicBezTo>
                    <a:pt x="416" y="107"/>
                    <a:pt x="413" y="104"/>
                    <a:pt x="409" y="101"/>
                  </a:cubicBezTo>
                  <a:cubicBezTo>
                    <a:pt x="391" y="110"/>
                    <a:pt x="391" y="110"/>
                    <a:pt x="391" y="110"/>
                  </a:cubicBezTo>
                  <a:cubicBezTo>
                    <a:pt x="389" y="111"/>
                    <a:pt x="387" y="111"/>
                    <a:pt x="386" y="109"/>
                  </a:cubicBezTo>
                  <a:cubicBezTo>
                    <a:pt x="385" y="109"/>
                    <a:pt x="385" y="108"/>
                    <a:pt x="385" y="107"/>
                  </a:cubicBezTo>
                  <a:cubicBezTo>
                    <a:pt x="385" y="106"/>
                    <a:pt x="385" y="104"/>
                    <a:pt x="386" y="104"/>
                  </a:cubicBezTo>
                  <a:cubicBezTo>
                    <a:pt x="398" y="87"/>
                    <a:pt x="398" y="87"/>
                    <a:pt x="398" y="87"/>
                  </a:cubicBezTo>
                  <a:cubicBezTo>
                    <a:pt x="395" y="83"/>
                    <a:pt x="393" y="79"/>
                    <a:pt x="391" y="75"/>
                  </a:cubicBezTo>
                  <a:cubicBezTo>
                    <a:pt x="371" y="78"/>
                    <a:pt x="371" y="78"/>
                    <a:pt x="371" y="78"/>
                  </a:cubicBezTo>
                  <a:cubicBezTo>
                    <a:pt x="369" y="79"/>
                    <a:pt x="366" y="78"/>
                    <a:pt x="365" y="76"/>
                  </a:cubicBezTo>
                  <a:cubicBezTo>
                    <a:pt x="365" y="75"/>
                    <a:pt x="365" y="75"/>
                    <a:pt x="365" y="74"/>
                  </a:cubicBezTo>
                  <a:cubicBezTo>
                    <a:pt x="365" y="73"/>
                    <a:pt x="366" y="71"/>
                    <a:pt x="368" y="71"/>
                  </a:cubicBezTo>
                  <a:cubicBezTo>
                    <a:pt x="384" y="59"/>
                    <a:pt x="384" y="59"/>
                    <a:pt x="384" y="59"/>
                  </a:cubicBezTo>
                  <a:cubicBezTo>
                    <a:pt x="383" y="54"/>
                    <a:pt x="382" y="50"/>
                    <a:pt x="381" y="45"/>
                  </a:cubicBezTo>
                  <a:cubicBezTo>
                    <a:pt x="361" y="42"/>
                    <a:pt x="361" y="42"/>
                    <a:pt x="361" y="42"/>
                  </a:cubicBezTo>
                  <a:cubicBezTo>
                    <a:pt x="359" y="42"/>
                    <a:pt x="357" y="40"/>
                    <a:pt x="357" y="38"/>
                  </a:cubicBezTo>
                  <a:cubicBezTo>
                    <a:pt x="357" y="38"/>
                    <a:pt x="357" y="38"/>
                    <a:pt x="357" y="38"/>
                  </a:cubicBezTo>
                  <a:cubicBezTo>
                    <a:pt x="357" y="36"/>
                    <a:pt x="358" y="34"/>
                    <a:pt x="360" y="34"/>
                  </a:cubicBezTo>
                  <a:cubicBezTo>
                    <a:pt x="380" y="28"/>
                    <a:pt x="380" y="28"/>
                    <a:pt x="380" y="28"/>
                  </a:cubicBezTo>
                  <a:cubicBezTo>
                    <a:pt x="380" y="23"/>
                    <a:pt x="380" y="18"/>
                    <a:pt x="381" y="13"/>
                  </a:cubicBezTo>
                  <a:cubicBezTo>
                    <a:pt x="363" y="4"/>
                    <a:pt x="363" y="4"/>
                    <a:pt x="363" y="4"/>
                  </a:cubicBezTo>
                  <a:cubicBezTo>
                    <a:pt x="361" y="4"/>
                    <a:pt x="360" y="2"/>
                    <a:pt x="360" y="0"/>
                  </a:cubicBezTo>
                  <a:cubicBezTo>
                    <a:pt x="360" y="0"/>
                    <a:pt x="360" y="0"/>
                    <a:pt x="360" y="0"/>
                  </a:cubicBezTo>
                  <a:cubicBezTo>
                    <a:pt x="110" y="0"/>
                    <a:pt x="110" y="0"/>
                    <a:pt x="110" y="0"/>
                  </a:cubicBezTo>
                  <a:cubicBezTo>
                    <a:pt x="103" y="41"/>
                    <a:pt x="83" y="85"/>
                    <a:pt x="83" y="85"/>
                  </a:cubicBezTo>
                  <a:cubicBezTo>
                    <a:pt x="71" y="115"/>
                    <a:pt x="79" y="137"/>
                    <a:pt x="79" y="137"/>
                  </a:cubicBezTo>
                  <a:cubicBezTo>
                    <a:pt x="103" y="178"/>
                    <a:pt x="84" y="200"/>
                    <a:pt x="68" y="221"/>
                  </a:cubicBezTo>
                  <a:cubicBezTo>
                    <a:pt x="53" y="242"/>
                    <a:pt x="0" y="315"/>
                    <a:pt x="51" y="317"/>
                  </a:cubicBezTo>
                  <a:cubicBezTo>
                    <a:pt x="99" y="318"/>
                    <a:pt x="84" y="334"/>
                    <a:pt x="84" y="334"/>
                  </a:cubicBezTo>
                  <a:cubicBezTo>
                    <a:pt x="63" y="380"/>
                    <a:pt x="96" y="381"/>
                    <a:pt x="96" y="381"/>
                  </a:cubicBezTo>
                  <a:cubicBezTo>
                    <a:pt x="81" y="408"/>
                    <a:pt x="103" y="409"/>
                    <a:pt x="103" y="409"/>
                  </a:cubicBezTo>
                  <a:cubicBezTo>
                    <a:pt x="135" y="409"/>
                    <a:pt x="118" y="438"/>
                    <a:pt x="118" y="438"/>
                  </a:cubicBezTo>
                  <a:cubicBezTo>
                    <a:pt x="79" y="481"/>
                    <a:pt x="113" y="524"/>
                    <a:pt x="162" y="514"/>
                  </a:cubicBezTo>
                  <a:cubicBezTo>
                    <a:pt x="259" y="494"/>
                    <a:pt x="309" y="527"/>
                    <a:pt x="286" y="597"/>
                  </a:cubicBezTo>
                  <a:cubicBezTo>
                    <a:pt x="263" y="666"/>
                    <a:pt x="232" y="709"/>
                    <a:pt x="232" y="709"/>
                  </a:cubicBezTo>
                  <a:cubicBezTo>
                    <a:pt x="659" y="709"/>
                    <a:pt x="659" y="709"/>
                    <a:pt x="659" y="709"/>
                  </a:cubicBezTo>
                  <a:cubicBezTo>
                    <a:pt x="568" y="521"/>
                    <a:pt x="568" y="521"/>
                    <a:pt x="568" y="521"/>
                  </a:cubicBezTo>
                  <a:cubicBezTo>
                    <a:pt x="540" y="458"/>
                    <a:pt x="606" y="330"/>
                    <a:pt x="606" y="330"/>
                  </a:cubicBezTo>
                  <a:close/>
                  <a:moveTo>
                    <a:pt x="334" y="176"/>
                  </a:moveTo>
                  <a:cubicBezTo>
                    <a:pt x="322" y="168"/>
                    <a:pt x="322" y="168"/>
                    <a:pt x="322" y="168"/>
                  </a:cubicBezTo>
                  <a:cubicBezTo>
                    <a:pt x="320" y="169"/>
                    <a:pt x="317" y="171"/>
                    <a:pt x="314" y="173"/>
                  </a:cubicBezTo>
                  <a:cubicBezTo>
                    <a:pt x="316" y="187"/>
                    <a:pt x="316" y="187"/>
                    <a:pt x="316" y="187"/>
                  </a:cubicBezTo>
                  <a:cubicBezTo>
                    <a:pt x="316" y="187"/>
                    <a:pt x="316" y="188"/>
                    <a:pt x="316" y="188"/>
                  </a:cubicBezTo>
                  <a:cubicBezTo>
                    <a:pt x="316" y="189"/>
                    <a:pt x="315" y="190"/>
                    <a:pt x="314" y="191"/>
                  </a:cubicBezTo>
                  <a:cubicBezTo>
                    <a:pt x="313" y="191"/>
                    <a:pt x="311" y="190"/>
                    <a:pt x="311" y="189"/>
                  </a:cubicBezTo>
                  <a:cubicBezTo>
                    <a:pt x="302" y="177"/>
                    <a:pt x="302" y="177"/>
                    <a:pt x="302" y="177"/>
                  </a:cubicBezTo>
                  <a:cubicBezTo>
                    <a:pt x="299" y="178"/>
                    <a:pt x="296" y="179"/>
                    <a:pt x="293" y="180"/>
                  </a:cubicBezTo>
                  <a:cubicBezTo>
                    <a:pt x="290" y="194"/>
                    <a:pt x="290" y="194"/>
                    <a:pt x="290" y="194"/>
                  </a:cubicBezTo>
                  <a:cubicBezTo>
                    <a:pt x="290" y="194"/>
                    <a:pt x="290" y="194"/>
                    <a:pt x="290" y="194"/>
                  </a:cubicBezTo>
                  <a:cubicBezTo>
                    <a:pt x="290" y="195"/>
                    <a:pt x="289" y="197"/>
                    <a:pt x="288" y="197"/>
                  </a:cubicBezTo>
                  <a:cubicBezTo>
                    <a:pt x="288" y="197"/>
                    <a:pt x="288" y="197"/>
                    <a:pt x="288" y="197"/>
                  </a:cubicBezTo>
                  <a:cubicBezTo>
                    <a:pt x="286" y="197"/>
                    <a:pt x="285" y="196"/>
                    <a:pt x="285" y="194"/>
                  </a:cubicBezTo>
                  <a:cubicBezTo>
                    <a:pt x="281" y="180"/>
                    <a:pt x="281" y="180"/>
                    <a:pt x="281" y="180"/>
                  </a:cubicBezTo>
                  <a:cubicBezTo>
                    <a:pt x="277" y="180"/>
                    <a:pt x="274" y="180"/>
                    <a:pt x="270" y="180"/>
                  </a:cubicBezTo>
                  <a:cubicBezTo>
                    <a:pt x="264" y="192"/>
                    <a:pt x="264" y="192"/>
                    <a:pt x="264" y="192"/>
                  </a:cubicBezTo>
                  <a:cubicBezTo>
                    <a:pt x="264" y="194"/>
                    <a:pt x="262" y="195"/>
                    <a:pt x="261" y="194"/>
                  </a:cubicBezTo>
                  <a:cubicBezTo>
                    <a:pt x="259" y="194"/>
                    <a:pt x="258" y="193"/>
                    <a:pt x="258" y="192"/>
                  </a:cubicBezTo>
                  <a:cubicBezTo>
                    <a:pt x="258" y="191"/>
                    <a:pt x="258" y="191"/>
                    <a:pt x="259" y="191"/>
                  </a:cubicBezTo>
                  <a:cubicBezTo>
                    <a:pt x="259" y="177"/>
                    <a:pt x="259" y="177"/>
                    <a:pt x="259" y="177"/>
                  </a:cubicBezTo>
                  <a:cubicBezTo>
                    <a:pt x="255" y="176"/>
                    <a:pt x="252" y="174"/>
                    <a:pt x="249" y="173"/>
                  </a:cubicBezTo>
                  <a:cubicBezTo>
                    <a:pt x="239" y="183"/>
                    <a:pt x="239" y="183"/>
                    <a:pt x="239" y="183"/>
                  </a:cubicBezTo>
                  <a:cubicBezTo>
                    <a:pt x="238" y="184"/>
                    <a:pt x="237" y="185"/>
                    <a:pt x="235" y="184"/>
                  </a:cubicBezTo>
                  <a:cubicBezTo>
                    <a:pt x="235" y="183"/>
                    <a:pt x="234" y="182"/>
                    <a:pt x="234" y="181"/>
                  </a:cubicBezTo>
                  <a:cubicBezTo>
                    <a:pt x="234" y="181"/>
                    <a:pt x="234" y="180"/>
                    <a:pt x="235" y="180"/>
                  </a:cubicBezTo>
                  <a:cubicBezTo>
                    <a:pt x="239" y="166"/>
                    <a:pt x="239" y="166"/>
                    <a:pt x="239" y="166"/>
                  </a:cubicBezTo>
                  <a:cubicBezTo>
                    <a:pt x="236" y="164"/>
                    <a:pt x="234" y="162"/>
                    <a:pt x="231" y="160"/>
                  </a:cubicBezTo>
                  <a:cubicBezTo>
                    <a:pt x="219" y="166"/>
                    <a:pt x="219" y="166"/>
                    <a:pt x="219" y="166"/>
                  </a:cubicBezTo>
                  <a:cubicBezTo>
                    <a:pt x="218" y="167"/>
                    <a:pt x="216" y="167"/>
                    <a:pt x="215" y="166"/>
                  </a:cubicBezTo>
                  <a:cubicBezTo>
                    <a:pt x="214" y="165"/>
                    <a:pt x="214" y="165"/>
                    <a:pt x="214" y="164"/>
                  </a:cubicBezTo>
                  <a:cubicBezTo>
                    <a:pt x="214" y="163"/>
                    <a:pt x="214" y="163"/>
                    <a:pt x="215" y="162"/>
                  </a:cubicBezTo>
                  <a:cubicBezTo>
                    <a:pt x="224" y="151"/>
                    <a:pt x="224" y="151"/>
                    <a:pt x="224" y="151"/>
                  </a:cubicBezTo>
                  <a:cubicBezTo>
                    <a:pt x="222" y="148"/>
                    <a:pt x="220" y="145"/>
                    <a:pt x="218" y="142"/>
                  </a:cubicBezTo>
                  <a:cubicBezTo>
                    <a:pt x="204" y="144"/>
                    <a:pt x="204" y="144"/>
                    <a:pt x="204" y="144"/>
                  </a:cubicBezTo>
                  <a:cubicBezTo>
                    <a:pt x="203" y="145"/>
                    <a:pt x="201" y="144"/>
                    <a:pt x="201" y="143"/>
                  </a:cubicBezTo>
                  <a:cubicBezTo>
                    <a:pt x="201" y="142"/>
                    <a:pt x="201" y="142"/>
                    <a:pt x="201" y="141"/>
                  </a:cubicBezTo>
                  <a:cubicBezTo>
                    <a:pt x="201" y="140"/>
                    <a:pt x="201" y="139"/>
                    <a:pt x="202" y="139"/>
                  </a:cubicBezTo>
                  <a:cubicBezTo>
                    <a:pt x="214" y="131"/>
                    <a:pt x="214" y="131"/>
                    <a:pt x="214" y="131"/>
                  </a:cubicBezTo>
                  <a:cubicBezTo>
                    <a:pt x="213" y="127"/>
                    <a:pt x="212" y="124"/>
                    <a:pt x="212" y="121"/>
                  </a:cubicBezTo>
                  <a:cubicBezTo>
                    <a:pt x="198" y="119"/>
                    <a:pt x="198" y="119"/>
                    <a:pt x="198" y="119"/>
                  </a:cubicBezTo>
                  <a:cubicBezTo>
                    <a:pt x="196" y="119"/>
                    <a:pt x="195" y="118"/>
                    <a:pt x="195" y="116"/>
                  </a:cubicBezTo>
                  <a:cubicBezTo>
                    <a:pt x="195" y="116"/>
                    <a:pt x="195" y="116"/>
                    <a:pt x="195" y="116"/>
                  </a:cubicBezTo>
                  <a:cubicBezTo>
                    <a:pt x="195" y="114"/>
                    <a:pt x="196" y="113"/>
                    <a:pt x="197" y="113"/>
                  </a:cubicBezTo>
                  <a:cubicBezTo>
                    <a:pt x="211" y="109"/>
                    <a:pt x="211" y="109"/>
                    <a:pt x="211" y="109"/>
                  </a:cubicBezTo>
                  <a:cubicBezTo>
                    <a:pt x="211" y="105"/>
                    <a:pt x="211" y="102"/>
                    <a:pt x="212" y="99"/>
                  </a:cubicBezTo>
                  <a:cubicBezTo>
                    <a:pt x="199" y="92"/>
                    <a:pt x="199" y="92"/>
                    <a:pt x="199" y="92"/>
                  </a:cubicBezTo>
                  <a:cubicBezTo>
                    <a:pt x="198" y="92"/>
                    <a:pt x="197" y="91"/>
                    <a:pt x="197" y="89"/>
                  </a:cubicBezTo>
                  <a:cubicBezTo>
                    <a:pt x="197" y="89"/>
                    <a:pt x="197" y="89"/>
                    <a:pt x="197" y="89"/>
                  </a:cubicBezTo>
                  <a:cubicBezTo>
                    <a:pt x="197" y="87"/>
                    <a:pt x="199" y="86"/>
                    <a:pt x="200" y="87"/>
                  </a:cubicBezTo>
                  <a:cubicBezTo>
                    <a:pt x="215" y="87"/>
                    <a:pt x="215" y="87"/>
                    <a:pt x="215" y="87"/>
                  </a:cubicBezTo>
                  <a:cubicBezTo>
                    <a:pt x="216" y="84"/>
                    <a:pt x="217" y="81"/>
                    <a:pt x="218" y="78"/>
                  </a:cubicBezTo>
                  <a:cubicBezTo>
                    <a:pt x="208" y="68"/>
                    <a:pt x="208" y="68"/>
                    <a:pt x="208" y="68"/>
                  </a:cubicBezTo>
                  <a:cubicBezTo>
                    <a:pt x="208" y="67"/>
                    <a:pt x="207" y="66"/>
                    <a:pt x="207" y="65"/>
                  </a:cubicBezTo>
                  <a:cubicBezTo>
                    <a:pt x="207" y="65"/>
                    <a:pt x="207" y="64"/>
                    <a:pt x="207" y="64"/>
                  </a:cubicBezTo>
                  <a:cubicBezTo>
                    <a:pt x="208" y="62"/>
                    <a:pt x="210" y="62"/>
                    <a:pt x="211" y="63"/>
                  </a:cubicBezTo>
                  <a:cubicBezTo>
                    <a:pt x="225" y="67"/>
                    <a:pt x="225" y="67"/>
                    <a:pt x="225" y="67"/>
                  </a:cubicBezTo>
                  <a:cubicBezTo>
                    <a:pt x="227" y="65"/>
                    <a:pt x="229" y="62"/>
                    <a:pt x="232" y="60"/>
                  </a:cubicBezTo>
                  <a:cubicBezTo>
                    <a:pt x="225" y="47"/>
                    <a:pt x="225" y="47"/>
                    <a:pt x="225" y="47"/>
                  </a:cubicBezTo>
                  <a:cubicBezTo>
                    <a:pt x="225" y="46"/>
                    <a:pt x="224" y="46"/>
                    <a:pt x="224" y="45"/>
                  </a:cubicBezTo>
                  <a:cubicBezTo>
                    <a:pt x="224" y="44"/>
                    <a:pt x="225" y="44"/>
                    <a:pt x="225" y="43"/>
                  </a:cubicBezTo>
                  <a:cubicBezTo>
                    <a:pt x="227" y="42"/>
                    <a:pt x="228" y="42"/>
                    <a:pt x="229" y="43"/>
                  </a:cubicBezTo>
                  <a:cubicBezTo>
                    <a:pt x="241" y="52"/>
                    <a:pt x="241" y="52"/>
                    <a:pt x="241" y="52"/>
                  </a:cubicBezTo>
                  <a:cubicBezTo>
                    <a:pt x="243" y="50"/>
                    <a:pt x="246" y="48"/>
                    <a:pt x="249" y="47"/>
                  </a:cubicBezTo>
                  <a:cubicBezTo>
                    <a:pt x="247" y="33"/>
                    <a:pt x="247" y="33"/>
                    <a:pt x="247" y="33"/>
                  </a:cubicBezTo>
                  <a:cubicBezTo>
                    <a:pt x="247" y="32"/>
                    <a:pt x="247" y="32"/>
                    <a:pt x="247" y="32"/>
                  </a:cubicBezTo>
                  <a:cubicBezTo>
                    <a:pt x="247" y="30"/>
                    <a:pt x="248" y="29"/>
                    <a:pt x="249" y="29"/>
                  </a:cubicBezTo>
                  <a:cubicBezTo>
                    <a:pt x="250" y="28"/>
                    <a:pt x="252" y="29"/>
                    <a:pt x="252" y="31"/>
                  </a:cubicBezTo>
                  <a:cubicBezTo>
                    <a:pt x="261" y="42"/>
                    <a:pt x="261" y="42"/>
                    <a:pt x="261" y="42"/>
                  </a:cubicBezTo>
                  <a:cubicBezTo>
                    <a:pt x="264" y="41"/>
                    <a:pt x="267" y="40"/>
                    <a:pt x="270" y="40"/>
                  </a:cubicBezTo>
                  <a:cubicBezTo>
                    <a:pt x="273" y="26"/>
                    <a:pt x="273" y="26"/>
                    <a:pt x="273" y="26"/>
                  </a:cubicBezTo>
                  <a:cubicBezTo>
                    <a:pt x="273" y="26"/>
                    <a:pt x="273" y="26"/>
                    <a:pt x="273" y="26"/>
                  </a:cubicBezTo>
                  <a:cubicBezTo>
                    <a:pt x="273" y="24"/>
                    <a:pt x="274" y="23"/>
                    <a:pt x="275" y="23"/>
                  </a:cubicBezTo>
                  <a:cubicBezTo>
                    <a:pt x="277" y="23"/>
                    <a:pt x="278" y="24"/>
                    <a:pt x="278" y="25"/>
                  </a:cubicBezTo>
                  <a:cubicBezTo>
                    <a:pt x="282" y="39"/>
                    <a:pt x="282" y="39"/>
                    <a:pt x="282" y="39"/>
                  </a:cubicBezTo>
                  <a:cubicBezTo>
                    <a:pt x="286" y="39"/>
                    <a:pt x="289" y="39"/>
                    <a:pt x="293" y="40"/>
                  </a:cubicBezTo>
                  <a:cubicBezTo>
                    <a:pt x="299" y="27"/>
                    <a:pt x="299" y="27"/>
                    <a:pt x="299" y="27"/>
                  </a:cubicBezTo>
                  <a:cubicBezTo>
                    <a:pt x="299" y="26"/>
                    <a:pt x="301" y="25"/>
                    <a:pt x="302" y="25"/>
                  </a:cubicBezTo>
                  <a:cubicBezTo>
                    <a:pt x="304" y="25"/>
                    <a:pt x="305" y="27"/>
                    <a:pt x="305" y="28"/>
                  </a:cubicBezTo>
                  <a:cubicBezTo>
                    <a:pt x="305" y="28"/>
                    <a:pt x="305" y="28"/>
                    <a:pt x="304" y="29"/>
                  </a:cubicBezTo>
                  <a:cubicBezTo>
                    <a:pt x="304" y="43"/>
                    <a:pt x="304" y="43"/>
                    <a:pt x="304" y="43"/>
                  </a:cubicBezTo>
                  <a:cubicBezTo>
                    <a:pt x="308" y="44"/>
                    <a:pt x="311" y="45"/>
                    <a:pt x="314" y="47"/>
                  </a:cubicBezTo>
                  <a:cubicBezTo>
                    <a:pt x="324" y="37"/>
                    <a:pt x="324" y="37"/>
                    <a:pt x="324" y="37"/>
                  </a:cubicBezTo>
                  <a:cubicBezTo>
                    <a:pt x="325" y="35"/>
                    <a:pt x="326" y="35"/>
                    <a:pt x="328" y="36"/>
                  </a:cubicBezTo>
                  <a:cubicBezTo>
                    <a:pt x="328" y="36"/>
                    <a:pt x="329" y="37"/>
                    <a:pt x="329" y="38"/>
                  </a:cubicBezTo>
                  <a:cubicBezTo>
                    <a:pt x="329" y="39"/>
                    <a:pt x="329" y="39"/>
                    <a:pt x="328" y="40"/>
                  </a:cubicBezTo>
                  <a:cubicBezTo>
                    <a:pt x="324" y="53"/>
                    <a:pt x="324" y="53"/>
                    <a:pt x="324" y="53"/>
                  </a:cubicBezTo>
                  <a:cubicBezTo>
                    <a:pt x="327" y="55"/>
                    <a:pt x="329" y="57"/>
                    <a:pt x="332" y="60"/>
                  </a:cubicBezTo>
                  <a:cubicBezTo>
                    <a:pt x="344" y="53"/>
                    <a:pt x="344" y="53"/>
                    <a:pt x="344" y="53"/>
                  </a:cubicBezTo>
                  <a:cubicBezTo>
                    <a:pt x="345" y="52"/>
                    <a:pt x="347" y="52"/>
                    <a:pt x="348" y="54"/>
                  </a:cubicBezTo>
                  <a:cubicBezTo>
                    <a:pt x="349" y="54"/>
                    <a:pt x="349" y="55"/>
                    <a:pt x="349" y="55"/>
                  </a:cubicBezTo>
                  <a:cubicBezTo>
                    <a:pt x="349" y="56"/>
                    <a:pt x="349" y="57"/>
                    <a:pt x="348" y="58"/>
                  </a:cubicBezTo>
                  <a:cubicBezTo>
                    <a:pt x="339" y="69"/>
                    <a:pt x="339" y="69"/>
                    <a:pt x="339" y="69"/>
                  </a:cubicBezTo>
                  <a:cubicBezTo>
                    <a:pt x="341" y="72"/>
                    <a:pt x="343" y="75"/>
                    <a:pt x="345" y="78"/>
                  </a:cubicBezTo>
                  <a:cubicBezTo>
                    <a:pt x="359" y="75"/>
                    <a:pt x="359" y="75"/>
                    <a:pt x="359" y="75"/>
                  </a:cubicBezTo>
                  <a:cubicBezTo>
                    <a:pt x="360" y="75"/>
                    <a:pt x="362" y="76"/>
                    <a:pt x="362" y="77"/>
                  </a:cubicBezTo>
                  <a:cubicBezTo>
                    <a:pt x="362" y="77"/>
                    <a:pt x="362" y="78"/>
                    <a:pt x="362" y="78"/>
                  </a:cubicBezTo>
                  <a:cubicBezTo>
                    <a:pt x="362" y="79"/>
                    <a:pt x="362" y="80"/>
                    <a:pt x="361" y="81"/>
                  </a:cubicBezTo>
                  <a:cubicBezTo>
                    <a:pt x="349" y="89"/>
                    <a:pt x="349" y="89"/>
                    <a:pt x="349" y="89"/>
                  </a:cubicBezTo>
                  <a:cubicBezTo>
                    <a:pt x="350" y="92"/>
                    <a:pt x="351" y="95"/>
                    <a:pt x="351" y="99"/>
                  </a:cubicBezTo>
                  <a:cubicBezTo>
                    <a:pt x="365" y="101"/>
                    <a:pt x="365" y="101"/>
                    <a:pt x="365" y="101"/>
                  </a:cubicBezTo>
                  <a:cubicBezTo>
                    <a:pt x="367" y="101"/>
                    <a:pt x="368" y="102"/>
                    <a:pt x="368" y="104"/>
                  </a:cubicBezTo>
                  <a:cubicBezTo>
                    <a:pt x="368" y="104"/>
                    <a:pt x="368" y="104"/>
                    <a:pt x="368" y="104"/>
                  </a:cubicBezTo>
                  <a:cubicBezTo>
                    <a:pt x="368" y="105"/>
                    <a:pt x="367" y="106"/>
                    <a:pt x="366" y="107"/>
                  </a:cubicBezTo>
                  <a:cubicBezTo>
                    <a:pt x="352" y="111"/>
                    <a:pt x="352" y="111"/>
                    <a:pt x="352" y="111"/>
                  </a:cubicBezTo>
                  <a:cubicBezTo>
                    <a:pt x="352" y="114"/>
                    <a:pt x="352" y="118"/>
                    <a:pt x="351" y="121"/>
                  </a:cubicBezTo>
                  <a:cubicBezTo>
                    <a:pt x="364" y="127"/>
                    <a:pt x="364" y="127"/>
                    <a:pt x="364" y="127"/>
                  </a:cubicBezTo>
                  <a:cubicBezTo>
                    <a:pt x="365" y="128"/>
                    <a:pt x="366" y="129"/>
                    <a:pt x="366" y="130"/>
                  </a:cubicBezTo>
                  <a:cubicBezTo>
                    <a:pt x="366" y="130"/>
                    <a:pt x="366" y="130"/>
                    <a:pt x="366" y="131"/>
                  </a:cubicBezTo>
                  <a:cubicBezTo>
                    <a:pt x="366" y="132"/>
                    <a:pt x="364" y="133"/>
                    <a:pt x="363" y="133"/>
                  </a:cubicBezTo>
                  <a:cubicBezTo>
                    <a:pt x="348" y="133"/>
                    <a:pt x="348" y="133"/>
                    <a:pt x="348" y="133"/>
                  </a:cubicBezTo>
                  <a:cubicBezTo>
                    <a:pt x="347" y="136"/>
                    <a:pt x="346" y="139"/>
                    <a:pt x="345" y="142"/>
                  </a:cubicBezTo>
                  <a:cubicBezTo>
                    <a:pt x="355" y="152"/>
                    <a:pt x="355" y="152"/>
                    <a:pt x="355" y="152"/>
                  </a:cubicBezTo>
                  <a:cubicBezTo>
                    <a:pt x="355" y="153"/>
                    <a:pt x="356" y="153"/>
                    <a:pt x="356" y="154"/>
                  </a:cubicBezTo>
                  <a:cubicBezTo>
                    <a:pt x="356" y="155"/>
                    <a:pt x="356" y="155"/>
                    <a:pt x="356" y="156"/>
                  </a:cubicBezTo>
                  <a:cubicBezTo>
                    <a:pt x="355" y="157"/>
                    <a:pt x="353" y="158"/>
                    <a:pt x="352" y="157"/>
                  </a:cubicBezTo>
                  <a:cubicBezTo>
                    <a:pt x="338" y="152"/>
                    <a:pt x="338" y="152"/>
                    <a:pt x="338" y="152"/>
                  </a:cubicBezTo>
                  <a:cubicBezTo>
                    <a:pt x="336" y="155"/>
                    <a:pt x="334" y="157"/>
                    <a:pt x="331" y="160"/>
                  </a:cubicBezTo>
                  <a:cubicBezTo>
                    <a:pt x="338" y="173"/>
                    <a:pt x="338" y="173"/>
                    <a:pt x="338" y="173"/>
                  </a:cubicBezTo>
                  <a:cubicBezTo>
                    <a:pt x="338" y="173"/>
                    <a:pt x="339" y="174"/>
                    <a:pt x="339" y="174"/>
                  </a:cubicBezTo>
                  <a:cubicBezTo>
                    <a:pt x="339" y="175"/>
                    <a:pt x="338" y="176"/>
                    <a:pt x="338" y="176"/>
                  </a:cubicBezTo>
                  <a:cubicBezTo>
                    <a:pt x="336" y="177"/>
                    <a:pt x="335" y="177"/>
                    <a:pt x="334" y="176"/>
                  </a:cubicBezTo>
                  <a:close/>
                  <a:moveTo>
                    <a:pt x="451" y="192"/>
                  </a:moveTo>
                  <a:cubicBezTo>
                    <a:pt x="442" y="195"/>
                    <a:pt x="442" y="195"/>
                    <a:pt x="442" y="195"/>
                  </a:cubicBezTo>
                  <a:cubicBezTo>
                    <a:pt x="442" y="197"/>
                    <a:pt x="442" y="200"/>
                    <a:pt x="441" y="202"/>
                  </a:cubicBezTo>
                  <a:cubicBezTo>
                    <a:pt x="450" y="206"/>
                    <a:pt x="450" y="206"/>
                    <a:pt x="450" y="206"/>
                  </a:cubicBezTo>
                  <a:cubicBezTo>
                    <a:pt x="451" y="206"/>
                    <a:pt x="451" y="207"/>
                    <a:pt x="451" y="208"/>
                  </a:cubicBezTo>
                  <a:cubicBezTo>
                    <a:pt x="451" y="208"/>
                    <a:pt x="451" y="208"/>
                    <a:pt x="451" y="208"/>
                  </a:cubicBezTo>
                  <a:cubicBezTo>
                    <a:pt x="451" y="209"/>
                    <a:pt x="450" y="210"/>
                    <a:pt x="449" y="210"/>
                  </a:cubicBezTo>
                  <a:cubicBezTo>
                    <a:pt x="439" y="210"/>
                    <a:pt x="439" y="210"/>
                    <a:pt x="439" y="210"/>
                  </a:cubicBezTo>
                  <a:cubicBezTo>
                    <a:pt x="439" y="212"/>
                    <a:pt x="438" y="214"/>
                    <a:pt x="437" y="216"/>
                  </a:cubicBezTo>
                  <a:cubicBezTo>
                    <a:pt x="444" y="223"/>
                    <a:pt x="444" y="223"/>
                    <a:pt x="444" y="223"/>
                  </a:cubicBezTo>
                  <a:cubicBezTo>
                    <a:pt x="444" y="223"/>
                    <a:pt x="444" y="224"/>
                    <a:pt x="444" y="224"/>
                  </a:cubicBezTo>
                  <a:cubicBezTo>
                    <a:pt x="444" y="225"/>
                    <a:pt x="444" y="225"/>
                    <a:pt x="444" y="225"/>
                  </a:cubicBezTo>
                  <a:cubicBezTo>
                    <a:pt x="444" y="226"/>
                    <a:pt x="443" y="226"/>
                    <a:pt x="442" y="226"/>
                  </a:cubicBezTo>
                  <a:cubicBezTo>
                    <a:pt x="433" y="223"/>
                    <a:pt x="433" y="223"/>
                    <a:pt x="433" y="223"/>
                  </a:cubicBezTo>
                  <a:cubicBezTo>
                    <a:pt x="431" y="224"/>
                    <a:pt x="430" y="226"/>
                    <a:pt x="428" y="228"/>
                  </a:cubicBezTo>
                  <a:cubicBezTo>
                    <a:pt x="433" y="236"/>
                    <a:pt x="433" y="236"/>
                    <a:pt x="433" y="236"/>
                  </a:cubicBezTo>
                  <a:cubicBezTo>
                    <a:pt x="433" y="237"/>
                    <a:pt x="433" y="237"/>
                    <a:pt x="433" y="237"/>
                  </a:cubicBezTo>
                  <a:cubicBezTo>
                    <a:pt x="433" y="238"/>
                    <a:pt x="433" y="239"/>
                    <a:pt x="432" y="239"/>
                  </a:cubicBezTo>
                  <a:cubicBezTo>
                    <a:pt x="431" y="240"/>
                    <a:pt x="430" y="239"/>
                    <a:pt x="430" y="239"/>
                  </a:cubicBezTo>
                  <a:cubicBezTo>
                    <a:pt x="422" y="233"/>
                    <a:pt x="422" y="233"/>
                    <a:pt x="422" y="233"/>
                  </a:cubicBezTo>
                  <a:cubicBezTo>
                    <a:pt x="420" y="234"/>
                    <a:pt x="418" y="235"/>
                    <a:pt x="416" y="236"/>
                  </a:cubicBezTo>
                  <a:cubicBezTo>
                    <a:pt x="418" y="246"/>
                    <a:pt x="418" y="246"/>
                    <a:pt x="418" y="246"/>
                  </a:cubicBezTo>
                  <a:cubicBezTo>
                    <a:pt x="418" y="246"/>
                    <a:pt x="418" y="246"/>
                    <a:pt x="418" y="247"/>
                  </a:cubicBezTo>
                  <a:cubicBezTo>
                    <a:pt x="418" y="247"/>
                    <a:pt x="417" y="248"/>
                    <a:pt x="417" y="248"/>
                  </a:cubicBezTo>
                  <a:cubicBezTo>
                    <a:pt x="416" y="249"/>
                    <a:pt x="415" y="248"/>
                    <a:pt x="414" y="247"/>
                  </a:cubicBezTo>
                  <a:cubicBezTo>
                    <a:pt x="409" y="239"/>
                    <a:pt x="409" y="239"/>
                    <a:pt x="409" y="239"/>
                  </a:cubicBezTo>
                  <a:cubicBezTo>
                    <a:pt x="407" y="240"/>
                    <a:pt x="404" y="241"/>
                    <a:pt x="402" y="241"/>
                  </a:cubicBezTo>
                  <a:cubicBezTo>
                    <a:pt x="401" y="250"/>
                    <a:pt x="401" y="250"/>
                    <a:pt x="401" y="250"/>
                  </a:cubicBezTo>
                  <a:cubicBezTo>
                    <a:pt x="401" y="250"/>
                    <a:pt x="401" y="251"/>
                    <a:pt x="401" y="251"/>
                  </a:cubicBezTo>
                  <a:cubicBezTo>
                    <a:pt x="401" y="252"/>
                    <a:pt x="400" y="252"/>
                    <a:pt x="399" y="252"/>
                  </a:cubicBezTo>
                  <a:cubicBezTo>
                    <a:pt x="399" y="252"/>
                    <a:pt x="399" y="252"/>
                    <a:pt x="399" y="252"/>
                  </a:cubicBezTo>
                  <a:cubicBezTo>
                    <a:pt x="398" y="252"/>
                    <a:pt x="397" y="252"/>
                    <a:pt x="397" y="251"/>
                  </a:cubicBezTo>
                  <a:cubicBezTo>
                    <a:pt x="394" y="242"/>
                    <a:pt x="394" y="242"/>
                    <a:pt x="394" y="242"/>
                  </a:cubicBezTo>
                  <a:cubicBezTo>
                    <a:pt x="392" y="242"/>
                    <a:pt x="390" y="241"/>
                    <a:pt x="387" y="241"/>
                  </a:cubicBezTo>
                  <a:cubicBezTo>
                    <a:pt x="383" y="250"/>
                    <a:pt x="383" y="250"/>
                    <a:pt x="383" y="250"/>
                  </a:cubicBezTo>
                  <a:cubicBezTo>
                    <a:pt x="383" y="251"/>
                    <a:pt x="382" y="251"/>
                    <a:pt x="381" y="251"/>
                  </a:cubicBezTo>
                  <a:cubicBezTo>
                    <a:pt x="380" y="251"/>
                    <a:pt x="379" y="250"/>
                    <a:pt x="379" y="249"/>
                  </a:cubicBezTo>
                  <a:cubicBezTo>
                    <a:pt x="379" y="249"/>
                    <a:pt x="379" y="249"/>
                    <a:pt x="379" y="249"/>
                  </a:cubicBezTo>
                  <a:cubicBezTo>
                    <a:pt x="380" y="239"/>
                    <a:pt x="380" y="239"/>
                    <a:pt x="380" y="239"/>
                  </a:cubicBezTo>
                  <a:cubicBezTo>
                    <a:pt x="377" y="238"/>
                    <a:pt x="375" y="237"/>
                    <a:pt x="373" y="236"/>
                  </a:cubicBezTo>
                  <a:cubicBezTo>
                    <a:pt x="367" y="243"/>
                    <a:pt x="367" y="243"/>
                    <a:pt x="367" y="243"/>
                  </a:cubicBezTo>
                  <a:cubicBezTo>
                    <a:pt x="366" y="244"/>
                    <a:pt x="365" y="244"/>
                    <a:pt x="364" y="244"/>
                  </a:cubicBezTo>
                  <a:cubicBezTo>
                    <a:pt x="364" y="243"/>
                    <a:pt x="363" y="243"/>
                    <a:pt x="363" y="242"/>
                  </a:cubicBezTo>
                  <a:cubicBezTo>
                    <a:pt x="363" y="242"/>
                    <a:pt x="363" y="242"/>
                    <a:pt x="364" y="241"/>
                  </a:cubicBezTo>
                  <a:cubicBezTo>
                    <a:pt x="367" y="232"/>
                    <a:pt x="367" y="232"/>
                    <a:pt x="367" y="232"/>
                  </a:cubicBezTo>
                  <a:cubicBezTo>
                    <a:pt x="365" y="231"/>
                    <a:pt x="363" y="229"/>
                    <a:pt x="361" y="228"/>
                  </a:cubicBezTo>
                  <a:cubicBezTo>
                    <a:pt x="353" y="232"/>
                    <a:pt x="353" y="232"/>
                    <a:pt x="353" y="232"/>
                  </a:cubicBezTo>
                  <a:cubicBezTo>
                    <a:pt x="352" y="233"/>
                    <a:pt x="351" y="233"/>
                    <a:pt x="350" y="232"/>
                  </a:cubicBezTo>
                  <a:cubicBezTo>
                    <a:pt x="350" y="232"/>
                    <a:pt x="350" y="231"/>
                    <a:pt x="350" y="231"/>
                  </a:cubicBezTo>
                  <a:cubicBezTo>
                    <a:pt x="350" y="230"/>
                    <a:pt x="350" y="230"/>
                    <a:pt x="351" y="229"/>
                  </a:cubicBezTo>
                  <a:cubicBezTo>
                    <a:pt x="356" y="222"/>
                    <a:pt x="356" y="222"/>
                    <a:pt x="356" y="222"/>
                  </a:cubicBezTo>
                  <a:cubicBezTo>
                    <a:pt x="355" y="220"/>
                    <a:pt x="354" y="218"/>
                    <a:pt x="353" y="216"/>
                  </a:cubicBezTo>
                  <a:cubicBezTo>
                    <a:pt x="343" y="217"/>
                    <a:pt x="343" y="217"/>
                    <a:pt x="343" y="217"/>
                  </a:cubicBezTo>
                  <a:cubicBezTo>
                    <a:pt x="342" y="218"/>
                    <a:pt x="341" y="217"/>
                    <a:pt x="341" y="216"/>
                  </a:cubicBezTo>
                  <a:cubicBezTo>
                    <a:pt x="341" y="216"/>
                    <a:pt x="341" y="216"/>
                    <a:pt x="341" y="216"/>
                  </a:cubicBezTo>
                  <a:cubicBezTo>
                    <a:pt x="341" y="215"/>
                    <a:pt x="341" y="214"/>
                    <a:pt x="342" y="214"/>
                  </a:cubicBezTo>
                  <a:cubicBezTo>
                    <a:pt x="350" y="208"/>
                    <a:pt x="350" y="208"/>
                    <a:pt x="350" y="208"/>
                  </a:cubicBezTo>
                  <a:cubicBezTo>
                    <a:pt x="349" y="206"/>
                    <a:pt x="349" y="204"/>
                    <a:pt x="348" y="202"/>
                  </a:cubicBezTo>
                  <a:cubicBezTo>
                    <a:pt x="339" y="200"/>
                    <a:pt x="339" y="200"/>
                    <a:pt x="339" y="200"/>
                  </a:cubicBezTo>
                  <a:cubicBezTo>
                    <a:pt x="338" y="200"/>
                    <a:pt x="337" y="200"/>
                    <a:pt x="337" y="199"/>
                  </a:cubicBezTo>
                  <a:cubicBezTo>
                    <a:pt x="337" y="199"/>
                    <a:pt x="337" y="198"/>
                    <a:pt x="337" y="198"/>
                  </a:cubicBezTo>
                  <a:cubicBezTo>
                    <a:pt x="337" y="197"/>
                    <a:pt x="338" y="197"/>
                    <a:pt x="339" y="197"/>
                  </a:cubicBezTo>
                  <a:cubicBezTo>
                    <a:pt x="348" y="194"/>
                    <a:pt x="348" y="194"/>
                    <a:pt x="348" y="194"/>
                  </a:cubicBezTo>
                  <a:cubicBezTo>
                    <a:pt x="348" y="191"/>
                    <a:pt x="348" y="189"/>
                    <a:pt x="348" y="187"/>
                  </a:cubicBezTo>
                  <a:cubicBezTo>
                    <a:pt x="340" y="183"/>
                    <a:pt x="340" y="183"/>
                    <a:pt x="340" y="183"/>
                  </a:cubicBezTo>
                  <a:cubicBezTo>
                    <a:pt x="339" y="182"/>
                    <a:pt x="338" y="182"/>
                    <a:pt x="338" y="181"/>
                  </a:cubicBezTo>
                  <a:cubicBezTo>
                    <a:pt x="338" y="181"/>
                    <a:pt x="338" y="181"/>
                    <a:pt x="338" y="180"/>
                  </a:cubicBezTo>
                  <a:cubicBezTo>
                    <a:pt x="339" y="179"/>
                    <a:pt x="340" y="179"/>
                    <a:pt x="341" y="179"/>
                  </a:cubicBezTo>
                  <a:cubicBezTo>
                    <a:pt x="350" y="179"/>
                    <a:pt x="350" y="179"/>
                    <a:pt x="350" y="179"/>
                  </a:cubicBezTo>
                  <a:cubicBezTo>
                    <a:pt x="351" y="177"/>
                    <a:pt x="352" y="175"/>
                    <a:pt x="353" y="173"/>
                  </a:cubicBezTo>
                  <a:cubicBezTo>
                    <a:pt x="346" y="166"/>
                    <a:pt x="346" y="166"/>
                    <a:pt x="346" y="166"/>
                  </a:cubicBezTo>
                  <a:cubicBezTo>
                    <a:pt x="346" y="166"/>
                    <a:pt x="345" y="165"/>
                    <a:pt x="345" y="165"/>
                  </a:cubicBezTo>
                  <a:cubicBezTo>
                    <a:pt x="345" y="164"/>
                    <a:pt x="345" y="164"/>
                    <a:pt x="345" y="164"/>
                  </a:cubicBezTo>
                  <a:cubicBezTo>
                    <a:pt x="346" y="163"/>
                    <a:pt x="347" y="163"/>
                    <a:pt x="348" y="163"/>
                  </a:cubicBezTo>
                  <a:cubicBezTo>
                    <a:pt x="357" y="166"/>
                    <a:pt x="357" y="166"/>
                    <a:pt x="357" y="166"/>
                  </a:cubicBezTo>
                  <a:cubicBezTo>
                    <a:pt x="358" y="164"/>
                    <a:pt x="360" y="163"/>
                    <a:pt x="361" y="161"/>
                  </a:cubicBezTo>
                  <a:cubicBezTo>
                    <a:pt x="357" y="153"/>
                    <a:pt x="357" y="153"/>
                    <a:pt x="357" y="153"/>
                  </a:cubicBezTo>
                  <a:cubicBezTo>
                    <a:pt x="357" y="152"/>
                    <a:pt x="357" y="152"/>
                    <a:pt x="357" y="151"/>
                  </a:cubicBezTo>
                  <a:cubicBezTo>
                    <a:pt x="357" y="151"/>
                    <a:pt x="357" y="150"/>
                    <a:pt x="357" y="150"/>
                  </a:cubicBezTo>
                  <a:cubicBezTo>
                    <a:pt x="358" y="149"/>
                    <a:pt x="359" y="149"/>
                    <a:pt x="360" y="150"/>
                  </a:cubicBezTo>
                  <a:cubicBezTo>
                    <a:pt x="368" y="156"/>
                    <a:pt x="368" y="156"/>
                    <a:pt x="368" y="156"/>
                  </a:cubicBezTo>
                  <a:cubicBezTo>
                    <a:pt x="369" y="155"/>
                    <a:pt x="371" y="153"/>
                    <a:pt x="373" y="152"/>
                  </a:cubicBezTo>
                  <a:cubicBezTo>
                    <a:pt x="372" y="143"/>
                    <a:pt x="372" y="143"/>
                    <a:pt x="372" y="143"/>
                  </a:cubicBezTo>
                  <a:cubicBezTo>
                    <a:pt x="372" y="143"/>
                    <a:pt x="372" y="143"/>
                    <a:pt x="372" y="142"/>
                  </a:cubicBezTo>
                  <a:cubicBezTo>
                    <a:pt x="372" y="142"/>
                    <a:pt x="372" y="141"/>
                    <a:pt x="373" y="141"/>
                  </a:cubicBezTo>
                  <a:cubicBezTo>
                    <a:pt x="374" y="140"/>
                    <a:pt x="375" y="141"/>
                    <a:pt x="375" y="142"/>
                  </a:cubicBezTo>
                  <a:cubicBezTo>
                    <a:pt x="381" y="149"/>
                    <a:pt x="381" y="149"/>
                    <a:pt x="381" y="149"/>
                  </a:cubicBezTo>
                  <a:cubicBezTo>
                    <a:pt x="383" y="149"/>
                    <a:pt x="385" y="148"/>
                    <a:pt x="387" y="148"/>
                  </a:cubicBezTo>
                  <a:cubicBezTo>
                    <a:pt x="389" y="138"/>
                    <a:pt x="389" y="138"/>
                    <a:pt x="389" y="138"/>
                  </a:cubicBezTo>
                  <a:cubicBezTo>
                    <a:pt x="389" y="138"/>
                    <a:pt x="389" y="138"/>
                    <a:pt x="389" y="138"/>
                  </a:cubicBezTo>
                  <a:cubicBezTo>
                    <a:pt x="389" y="137"/>
                    <a:pt x="390" y="136"/>
                    <a:pt x="391" y="136"/>
                  </a:cubicBezTo>
                  <a:cubicBezTo>
                    <a:pt x="392" y="136"/>
                    <a:pt x="393" y="137"/>
                    <a:pt x="393" y="138"/>
                  </a:cubicBezTo>
                  <a:cubicBezTo>
                    <a:pt x="395" y="147"/>
                    <a:pt x="395" y="147"/>
                    <a:pt x="395" y="147"/>
                  </a:cubicBezTo>
                  <a:cubicBezTo>
                    <a:pt x="398" y="147"/>
                    <a:pt x="400" y="147"/>
                    <a:pt x="402" y="148"/>
                  </a:cubicBezTo>
                  <a:cubicBezTo>
                    <a:pt x="407" y="139"/>
                    <a:pt x="407" y="139"/>
                    <a:pt x="407" y="139"/>
                  </a:cubicBezTo>
                  <a:cubicBezTo>
                    <a:pt x="407" y="138"/>
                    <a:pt x="408" y="138"/>
                    <a:pt x="409" y="138"/>
                  </a:cubicBezTo>
                  <a:cubicBezTo>
                    <a:pt x="410" y="138"/>
                    <a:pt x="410" y="139"/>
                    <a:pt x="410" y="140"/>
                  </a:cubicBezTo>
                  <a:cubicBezTo>
                    <a:pt x="410" y="140"/>
                    <a:pt x="410" y="140"/>
                    <a:pt x="410" y="140"/>
                  </a:cubicBezTo>
                  <a:cubicBezTo>
                    <a:pt x="410" y="150"/>
                    <a:pt x="410" y="150"/>
                    <a:pt x="410" y="150"/>
                  </a:cubicBezTo>
                  <a:cubicBezTo>
                    <a:pt x="412" y="150"/>
                    <a:pt x="414" y="151"/>
                    <a:pt x="416" y="152"/>
                  </a:cubicBezTo>
                  <a:cubicBezTo>
                    <a:pt x="423" y="146"/>
                    <a:pt x="423" y="146"/>
                    <a:pt x="423" y="146"/>
                  </a:cubicBezTo>
                  <a:cubicBezTo>
                    <a:pt x="424" y="145"/>
                    <a:pt x="425" y="145"/>
                    <a:pt x="426" y="145"/>
                  </a:cubicBezTo>
                  <a:cubicBezTo>
                    <a:pt x="426" y="145"/>
                    <a:pt x="426" y="146"/>
                    <a:pt x="426" y="147"/>
                  </a:cubicBezTo>
                  <a:cubicBezTo>
                    <a:pt x="426" y="147"/>
                    <a:pt x="426" y="147"/>
                    <a:pt x="426" y="148"/>
                  </a:cubicBezTo>
                  <a:cubicBezTo>
                    <a:pt x="423" y="157"/>
                    <a:pt x="423" y="157"/>
                    <a:pt x="423" y="157"/>
                  </a:cubicBezTo>
                  <a:cubicBezTo>
                    <a:pt x="425" y="158"/>
                    <a:pt x="427" y="159"/>
                    <a:pt x="428" y="161"/>
                  </a:cubicBezTo>
                  <a:cubicBezTo>
                    <a:pt x="437" y="157"/>
                    <a:pt x="437" y="157"/>
                    <a:pt x="437" y="157"/>
                  </a:cubicBezTo>
                  <a:cubicBezTo>
                    <a:pt x="437" y="156"/>
                    <a:pt x="439" y="156"/>
                    <a:pt x="439" y="157"/>
                  </a:cubicBezTo>
                  <a:cubicBezTo>
                    <a:pt x="440" y="157"/>
                    <a:pt x="440" y="158"/>
                    <a:pt x="440" y="158"/>
                  </a:cubicBezTo>
                  <a:cubicBezTo>
                    <a:pt x="440" y="159"/>
                    <a:pt x="440" y="159"/>
                    <a:pt x="439" y="160"/>
                  </a:cubicBezTo>
                  <a:cubicBezTo>
                    <a:pt x="433" y="167"/>
                    <a:pt x="433" y="167"/>
                    <a:pt x="433" y="167"/>
                  </a:cubicBezTo>
                  <a:cubicBezTo>
                    <a:pt x="435" y="169"/>
                    <a:pt x="436" y="171"/>
                    <a:pt x="437" y="173"/>
                  </a:cubicBezTo>
                  <a:cubicBezTo>
                    <a:pt x="446" y="172"/>
                    <a:pt x="446" y="172"/>
                    <a:pt x="446" y="172"/>
                  </a:cubicBezTo>
                  <a:cubicBezTo>
                    <a:pt x="447" y="171"/>
                    <a:pt x="448" y="172"/>
                    <a:pt x="449" y="173"/>
                  </a:cubicBezTo>
                  <a:cubicBezTo>
                    <a:pt x="449" y="173"/>
                    <a:pt x="449" y="173"/>
                    <a:pt x="449" y="173"/>
                  </a:cubicBezTo>
                  <a:cubicBezTo>
                    <a:pt x="449" y="174"/>
                    <a:pt x="448" y="175"/>
                    <a:pt x="448" y="175"/>
                  </a:cubicBezTo>
                  <a:cubicBezTo>
                    <a:pt x="440" y="180"/>
                    <a:pt x="440" y="180"/>
                    <a:pt x="440" y="180"/>
                  </a:cubicBezTo>
                  <a:cubicBezTo>
                    <a:pt x="441" y="183"/>
                    <a:pt x="441" y="185"/>
                    <a:pt x="441" y="187"/>
                  </a:cubicBezTo>
                  <a:cubicBezTo>
                    <a:pt x="451" y="189"/>
                    <a:pt x="451" y="189"/>
                    <a:pt x="451" y="189"/>
                  </a:cubicBezTo>
                  <a:cubicBezTo>
                    <a:pt x="452" y="188"/>
                    <a:pt x="453" y="189"/>
                    <a:pt x="453" y="190"/>
                  </a:cubicBezTo>
                  <a:cubicBezTo>
                    <a:pt x="453" y="190"/>
                    <a:pt x="453" y="190"/>
                    <a:pt x="453" y="190"/>
                  </a:cubicBezTo>
                  <a:cubicBezTo>
                    <a:pt x="453" y="191"/>
                    <a:pt x="452" y="192"/>
                    <a:pt x="451" y="19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pPr defTabSz="914400">
                <a:defRPr/>
              </a:pPr>
              <a:endParaRPr lang="en-US" sz="1800" kern="0">
                <a:solidFill>
                  <a:sysClr val="windowText" lastClr="000000"/>
                </a:solidFill>
              </a:endParaRPr>
            </a:p>
          </p:txBody>
        </p:sp>
        <p:sp>
          <p:nvSpPr>
            <p:cNvPr id="132" name="Oval 24"/>
            <p:cNvSpPr>
              <a:spLocks noChangeArrowheads="1"/>
            </p:cNvSpPr>
            <p:nvPr/>
          </p:nvSpPr>
          <p:spPr bwMode="auto">
            <a:xfrm>
              <a:off x="-1333500" y="3128963"/>
              <a:ext cx="77788" cy="79375"/>
            </a:xfrm>
            <a:prstGeom prst="ellipse">
              <a:avLst/>
            </a:prstGeom>
            <a:grpFill/>
            <a:ln w="9525">
              <a:solidFill>
                <a:sysClr val="windowText" lastClr="000000"/>
              </a:solidFill>
              <a:round/>
            </a:ln>
          </p:spPr>
          <p:txBody>
            <a:bodyPr vert="horz" wrap="square" lIns="91412" tIns="45706" rIns="91412" bIns="45706" numCol="1" anchor="t" anchorCtr="0" compatLnSpc="1"/>
            <a:lstStyle/>
            <a:p>
              <a:pPr defTabSz="914400">
                <a:defRPr/>
              </a:pPr>
              <a:endParaRPr lang="en-US" sz="1800" kern="0">
                <a:solidFill>
                  <a:sysClr val="windowText" lastClr="000000"/>
                </a:solidFill>
              </a:endParaRPr>
            </a:p>
          </p:txBody>
        </p:sp>
        <p:sp>
          <p:nvSpPr>
            <p:cNvPr id="133" name="Freeform 25"/>
            <p:cNvSpPr/>
            <p:nvPr/>
          </p:nvSpPr>
          <p:spPr bwMode="auto">
            <a:xfrm>
              <a:off x="-1423988" y="2082800"/>
              <a:ext cx="889000" cy="357188"/>
            </a:xfrm>
            <a:custGeom>
              <a:avLst/>
              <a:gdLst>
                <a:gd name="T0" fmla="*/ 218 w 237"/>
                <a:gd name="T1" fmla="*/ 95 h 95"/>
                <a:gd name="T2" fmla="*/ 217 w 237"/>
                <a:gd name="T3" fmla="*/ 94 h 95"/>
                <a:gd name="T4" fmla="*/ 234 w 237"/>
                <a:gd name="T5" fmla="*/ 82 h 95"/>
                <a:gd name="T6" fmla="*/ 237 w 237"/>
                <a:gd name="T7" fmla="*/ 79 h 95"/>
                <a:gd name="T8" fmla="*/ 236 w 237"/>
                <a:gd name="T9" fmla="*/ 77 h 95"/>
                <a:gd name="T10" fmla="*/ 231 w 237"/>
                <a:gd name="T11" fmla="*/ 75 h 95"/>
                <a:gd name="T12" fmla="*/ 211 w 237"/>
                <a:gd name="T13" fmla="*/ 78 h 95"/>
                <a:gd name="T14" fmla="*/ 203 w 237"/>
                <a:gd name="T15" fmla="*/ 66 h 95"/>
                <a:gd name="T16" fmla="*/ 216 w 237"/>
                <a:gd name="T17" fmla="*/ 49 h 95"/>
                <a:gd name="T18" fmla="*/ 217 w 237"/>
                <a:gd name="T19" fmla="*/ 46 h 95"/>
                <a:gd name="T20" fmla="*/ 216 w 237"/>
                <a:gd name="T21" fmla="*/ 44 h 95"/>
                <a:gd name="T22" fmla="*/ 211 w 237"/>
                <a:gd name="T23" fmla="*/ 43 h 95"/>
                <a:gd name="T24" fmla="*/ 192 w 237"/>
                <a:gd name="T25" fmla="*/ 53 h 95"/>
                <a:gd name="T26" fmla="*/ 181 w 237"/>
                <a:gd name="T27" fmla="*/ 43 h 95"/>
                <a:gd name="T28" fmla="*/ 188 w 237"/>
                <a:gd name="T29" fmla="*/ 24 h 95"/>
                <a:gd name="T30" fmla="*/ 189 w 237"/>
                <a:gd name="T31" fmla="*/ 22 h 95"/>
                <a:gd name="T32" fmla="*/ 187 w 237"/>
                <a:gd name="T33" fmla="*/ 18 h 95"/>
                <a:gd name="T34" fmla="*/ 181 w 237"/>
                <a:gd name="T35" fmla="*/ 20 h 95"/>
                <a:gd name="T36" fmla="*/ 167 w 237"/>
                <a:gd name="T37" fmla="*/ 34 h 95"/>
                <a:gd name="T38" fmla="*/ 153 w 237"/>
                <a:gd name="T39" fmla="*/ 28 h 95"/>
                <a:gd name="T40" fmla="*/ 154 w 237"/>
                <a:gd name="T41" fmla="*/ 8 h 95"/>
                <a:gd name="T42" fmla="*/ 154 w 237"/>
                <a:gd name="T43" fmla="*/ 7 h 95"/>
                <a:gd name="T44" fmla="*/ 151 w 237"/>
                <a:gd name="T45" fmla="*/ 3 h 95"/>
                <a:gd name="T46" fmla="*/ 146 w 237"/>
                <a:gd name="T47" fmla="*/ 6 h 95"/>
                <a:gd name="T48" fmla="*/ 137 w 237"/>
                <a:gd name="T49" fmla="*/ 24 h 95"/>
                <a:gd name="T50" fmla="*/ 122 w 237"/>
                <a:gd name="T51" fmla="*/ 23 h 95"/>
                <a:gd name="T52" fmla="*/ 116 w 237"/>
                <a:gd name="T53" fmla="*/ 4 h 95"/>
                <a:gd name="T54" fmla="*/ 112 w 237"/>
                <a:gd name="T55" fmla="*/ 0 h 95"/>
                <a:gd name="T56" fmla="*/ 108 w 237"/>
                <a:gd name="T57" fmla="*/ 4 h 95"/>
                <a:gd name="T58" fmla="*/ 108 w 237"/>
                <a:gd name="T59" fmla="*/ 4 h 95"/>
                <a:gd name="T60" fmla="*/ 105 w 237"/>
                <a:gd name="T61" fmla="*/ 24 h 95"/>
                <a:gd name="T62" fmla="*/ 91 w 237"/>
                <a:gd name="T63" fmla="*/ 28 h 95"/>
                <a:gd name="T64" fmla="*/ 79 w 237"/>
                <a:gd name="T65" fmla="*/ 11 h 95"/>
                <a:gd name="T66" fmla="*/ 74 w 237"/>
                <a:gd name="T67" fmla="*/ 9 h 95"/>
                <a:gd name="T68" fmla="*/ 71 w 237"/>
                <a:gd name="T69" fmla="*/ 12 h 95"/>
                <a:gd name="T70" fmla="*/ 72 w 237"/>
                <a:gd name="T71" fmla="*/ 14 h 95"/>
                <a:gd name="T72" fmla="*/ 75 w 237"/>
                <a:gd name="T73" fmla="*/ 34 h 95"/>
                <a:gd name="T74" fmla="*/ 63 w 237"/>
                <a:gd name="T75" fmla="*/ 42 h 95"/>
                <a:gd name="T76" fmla="*/ 46 w 237"/>
                <a:gd name="T77" fmla="*/ 29 h 95"/>
                <a:gd name="T78" fmla="*/ 41 w 237"/>
                <a:gd name="T79" fmla="*/ 29 h 95"/>
                <a:gd name="T80" fmla="*/ 39 w 237"/>
                <a:gd name="T81" fmla="*/ 32 h 95"/>
                <a:gd name="T82" fmla="*/ 40 w 237"/>
                <a:gd name="T83" fmla="*/ 34 h 95"/>
                <a:gd name="T84" fmla="*/ 49 w 237"/>
                <a:gd name="T85" fmla="*/ 53 h 95"/>
                <a:gd name="T86" fmla="*/ 40 w 237"/>
                <a:gd name="T87" fmla="*/ 64 h 95"/>
                <a:gd name="T88" fmla="*/ 21 w 237"/>
                <a:gd name="T89" fmla="*/ 57 h 95"/>
                <a:gd name="T90" fmla="*/ 15 w 237"/>
                <a:gd name="T91" fmla="*/ 58 h 95"/>
                <a:gd name="T92" fmla="*/ 14 w 237"/>
                <a:gd name="T93" fmla="*/ 60 h 95"/>
                <a:gd name="T94" fmla="*/ 16 w 237"/>
                <a:gd name="T95" fmla="*/ 64 h 95"/>
                <a:gd name="T96" fmla="*/ 31 w 237"/>
                <a:gd name="T97" fmla="*/ 78 h 95"/>
                <a:gd name="T98" fmla="*/ 25 w 237"/>
                <a:gd name="T99" fmla="*/ 92 h 95"/>
                <a:gd name="T100" fmla="*/ 5 w 237"/>
                <a:gd name="T101" fmla="*/ 91 h 95"/>
                <a:gd name="T102" fmla="*/ 0 w 237"/>
                <a:gd name="T103" fmla="*/ 94 h 95"/>
                <a:gd name="T104" fmla="*/ 0 w 237"/>
                <a:gd name="T105" fmla="*/ 95 h 95"/>
                <a:gd name="T106" fmla="*/ 218 w 237"/>
                <a:gd name="T107"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7" h="95">
                  <a:moveTo>
                    <a:pt x="218" y="95"/>
                  </a:moveTo>
                  <a:cubicBezTo>
                    <a:pt x="218" y="95"/>
                    <a:pt x="217" y="94"/>
                    <a:pt x="217" y="94"/>
                  </a:cubicBezTo>
                  <a:cubicBezTo>
                    <a:pt x="234" y="82"/>
                    <a:pt x="234" y="82"/>
                    <a:pt x="234" y="82"/>
                  </a:cubicBezTo>
                  <a:cubicBezTo>
                    <a:pt x="236" y="82"/>
                    <a:pt x="237" y="80"/>
                    <a:pt x="237" y="79"/>
                  </a:cubicBezTo>
                  <a:cubicBezTo>
                    <a:pt x="237" y="78"/>
                    <a:pt x="236" y="78"/>
                    <a:pt x="236" y="77"/>
                  </a:cubicBezTo>
                  <a:cubicBezTo>
                    <a:pt x="235" y="75"/>
                    <a:pt x="233" y="74"/>
                    <a:pt x="231" y="75"/>
                  </a:cubicBezTo>
                  <a:cubicBezTo>
                    <a:pt x="211" y="78"/>
                    <a:pt x="211" y="78"/>
                    <a:pt x="211" y="78"/>
                  </a:cubicBezTo>
                  <a:cubicBezTo>
                    <a:pt x="209" y="74"/>
                    <a:pt x="206" y="70"/>
                    <a:pt x="203" y="66"/>
                  </a:cubicBezTo>
                  <a:cubicBezTo>
                    <a:pt x="216" y="49"/>
                    <a:pt x="216" y="49"/>
                    <a:pt x="216" y="49"/>
                  </a:cubicBezTo>
                  <a:cubicBezTo>
                    <a:pt x="217" y="49"/>
                    <a:pt x="217" y="48"/>
                    <a:pt x="217" y="46"/>
                  </a:cubicBezTo>
                  <a:cubicBezTo>
                    <a:pt x="217" y="46"/>
                    <a:pt x="217" y="45"/>
                    <a:pt x="216" y="44"/>
                  </a:cubicBezTo>
                  <a:cubicBezTo>
                    <a:pt x="215" y="42"/>
                    <a:pt x="212" y="42"/>
                    <a:pt x="211" y="43"/>
                  </a:cubicBezTo>
                  <a:cubicBezTo>
                    <a:pt x="192" y="53"/>
                    <a:pt x="192" y="53"/>
                    <a:pt x="192" y="53"/>
                  </a:cubicBezTo>
                  <a:cubicBezTo>
                    <a:pt x="189" y="49"/>
                    <a:pt x="185" y="46"/>
                    <a:pt x="181" y="43"/>
                  </a:cubicBezTo>
                  <a:cubicBezTo>
                    <a:pt x="188" y="24"/>
                    <a:pt x="188" y="24"/>
                    <a:pt x="188" y="24"/>
                  </a:cubicBezTo>
                  <a:cubicBezTo>
                    <a:pt x="188" y="23"/>
                    <a:pt x="189" y="22"/>
                    <a:pt x="189" y="22"/>
                  </a:cubicBezTo>
                  <a:cubicBezTo>
                    <a:pt x="189" y="20"/>
                    <a:pt x="188" y="19"/>
                    <a:pt x="187" y="18"/>
                  </a:cubicBezTo>
                  <a:cubicBezTo>
                    <a:pt x="185" y="17"/>
                    <a:pt x="182" y="18"/>
                    <a:pt x="181" y="20"/>
                  </a:cubicBezTo>
                  <a:cubicBezTo>
                    <a:pt x="167" y="34"/>
                    <a:pt x="167" y="34"/>
                    <a:pt x="167" y="34"/>
                  </a:cubicBezTo>
                  <a:cubicBezTo>
                    <a:pt x="162" y="32"/>
                    <a:pt x="158" y="30"/>
                    <a:pt x="153" y="28"/>
                  </a:cubicBezTo>
                  <a:cubicBezTo>
                    <a:pt x="154" y="8"/>
                    <a:pt x="154" y="8"/>
                    <a:pt x="154" y="8"/>
                  </a:cubicBezTo>
                  <a:cubicBezTo>
                    <a:pt x="154" y="8"/>
                    <a:pt x="154" y="7"/>
                    <a:pt x="154" y="7"/>
                  </a:cubicBezTo>
                  <a:cubicBezTo>
                    <a:pt x="154" y="5"/>
                    <a:pt x="153" y="4"/>
                    <a:pt x="151" y="3"/>
                  </a:cubicBezTo>
                  <a:cubicBezTo>
                    <a:pt x="149" y="3"/>
                    <a:pt x="146" y="4"/>
                    <a:pt x="146" y="6"/>
                  </a:cubicBezTo>
                  <a:cubicBezTo>
                    <a:pt x="137" y="24"/>
                    <a:pt x="137" y="24"/>
                    <a:pt x="137" y="24"/>
                  </a:cubicBezTo>
                  <a:cubicBezTo>
                    <a:pt x="132" y="24"/>
                    <a:pt x="127" y="23"/>
                    <a:pt x="122" y="23"/>
                  </a:cubicBezTo>
                  <a:cubicBezTo>
                    <a:pt x="116" y="4"/>
                    <a:pt x="116" y="4"/>
                    <a:pt x="116" y="4"/>
                  </a:cubicBezTo>
                  <a:cubicBezTo>
                    <a:pt x="116" y="1"/>
                    <a:pt x="114" y="0"/>
                    <a:pt x="112" y="0"/>
                  </a:cubicBezTo>
                  <a:cubicBezTo>
                    <a:pt x="110" y="0"/>
                    <a:pt x="108" y="2"/>
                    <a:pt x="108" y="4"/>
                  </a:cubicBezTo>
                  <a:cubicBezTo>
                    <a:pt x="108" y="4"/>
                    <a:pt x="108" y="4"/>
                    <a:pt x="108" y="4"/>
                  </a:cubicBezTo>
                  <a:cubicBezTo>
                    <a:pt x="105" y="24"/>
                    <a:pt x="105" y="24"/>
                    <a:pt x="105" y="24"/>
                  </a:cubicBezTo>
                  <a:cubicBezTo>
                    <a:pt x="100" y="25"/>
                    <a:pt x="95" y="26"/>
                    <a:pt x="91" y="28"/>
                  </a:cubicBezTo>
                  <a:cubicBezTo>
                    <a:pt x="79" y="11"/>
                    <a:pt x="79" y="11"/>
                    <a:pt x="79" y="11"/>
                  </a:cubicBezTo>
                  <a:cubicBezTo>
                    <a:pt x="78" y="9"/>
                    <a:pt x="76" y="8"/>
                    <a:pt x="74" y="9"/>
                  </a:cubicBezTo>
                  <a:cubicBezTo>
                    <a:pt x="72" y="9"/>
                    <a:pt x="71" y="11"/>
                    <a:pt x="71" y="12"/>
                  </a:cubicBezTo>
                  <a:cubicBezTo>
                    <a:pt x="71" y="13"/>
                    <a:pt x="72" y="13"/>
                    <a:pt x="72" y="14"/>
                  </a:cubicBezTo>
                  <a:cubicBezTo>
                    <a:pt x="75" y="34"/>
                    <a:pt x="75" y="34"/>
                    <a:pt x="75" y="34"/>
                  </a:cubicBezTo>
                  <a:cubicBezTo>
                    <a:pt x="71" y="36"/>
                    <a:pt x="66" y="39"/>
                    <a:pt x="63" y="42"/>
                  </a:cubicBezTo>
                  <a:cubicBezTo>
                    <a:pt x="46" y="29"/>
                    <a:pt x="46" y="29"/>
                    <a:pt x="46" y="29"/>
                  </a:cubicBezTo>
                  <a:cubicBezTo>
                    <a:pt x="45" y="28"/>
                    <a:pt x="42" y="27"/>
                    <a:pt x="41" y="29"/>
                  </a:cubicBezTo>
                  <a:cubicBezTo>
                    <a:pt x="40" y="30"/>
                    <a:pt x="39" y="31"/>
                    <a:pt x="39" y="32"/>
                  </a:cubicBezTo>
                  <a:cubicBezTo>
                    <a:pt x="39" y="33"/>
                    <a:pt x="39" y="34"/>
                    <a:pt x="40" y="34"/>
                  </a:cubicBezTo>
                  <a:cubicBezTo>
                    <a:pt x="49" y="53"/>
                    <a:pt x="49" y="53"/>
                    <a:pt x="49" y="53"/>
                  </a:cubicBezTo>
                  <a:cubicBezTo>
                    <a:pt x="46" y="56"/>
                    <a:pt x="43" y="60"/>
                    <a:pt x="40" y="64"/>
                  </a:cubicBezTo>
                  <a:cubicBezTo>
                    <a:pt x="21" y="57"/>
                    <a:pt x="21" y="57"/>
                    <a:pt x="21" y="57"/>
                  </a:cubicBezTo>
                  <a:cubicBezTo>
                    <a:pt x="19" y="56"/>
                    <a:pt x="16" y="56"/>
                    <a:pt x="15" y="58"/>
                  </a:cubicBezTo>
                  <a:cubicBezTo>
                    <a:pt x="15" y="59"/>
                    <a:pt x="14" y="60"/>
                    <a:pt x="14" y="60"/>
                  </a:cubicBezTo>
                  <a:cubicBezTo>
                    <a:pt x="14" y="62"/>
                    <a:pt x="15" y="63"/>
                    <a:pt x="16" y="64"/>
                  </a:cubicBezTo>
                  <a:cubicBezTo>
                    <a:pt x="31" y="78"/>
                    <a:pt x="31" y="78"/>
                    <a:pt x="31" y="78"/>
                  </a:cubicBezTo>
                  <a:cubicBezTo>
                    <a:pt x="29" y="82"/>
                    <a:pt x="27" y="87"/>
                    <a:pt x="25" y="92"/>
                  </a:cubicBezTo>
                  <a:cubicBezTo>
                    <a:pt x="5" y="91"/>
                    <a:pt x="5" y="91"/>
                    <a:pt x="5" y="91"/>
                  </a:cubicBezTo>
                  <a:cubicBezTo>
                    <a:pt x="3" y="91"/>
                    <a:pt x="0" y="92"/>
                    <a:pt x="0" y="94"/>
                  </a:cubicBezTo>
                  <a:cubicBezTo>
                    <a:pt x="0" y="94"/>
                    <a:pt x="0" y="95"/>
                    <a:pt x="0" y="95"/>
                  </a:cubicBezTo>
                  <a:lnTo>
                    <a:pt x="218" y="9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pPr defTabSz="914400">
                <a:defRPr/>
              </a:pPr>
              <a:endParaRPr lang="en-US" sz="1800" kern="0">
                <a:solidFill>
                  <a:sysClr val="windowText" lastClr="000000"/>
                </a:solidFill>
              </a:endParaRPr>
            </a:p>
          </p:txBody>
        </p:sp>
      </p:grpSp>
      <p:sp>
        <p:nvSpPr>
          <p:cNvPr id="134" name="Freeform 89"/>
          <p:cNvSpPr>
            <a:spLocks noEditPoints="1"/>
          </p:cNvSpPr>
          <p:nvPr/>
        </p:nvSpPr>
        <p:spPr bwMode="black">
          <a:xfrm>
            <a:off x="1201197" y="1614871"/>
            <a:ext cx="513545" cy="330498"/>
          </a:xfrm>
          <a:custGeom>
            <a:avLst/>
            <a:gdLst>
              <a:gd name="T0" fmla="*/ 350 w 3153"/>
              <a:gd name="T1" fmla="*/ 935 h 2031"/>
              <a:gd name="T2" fmla="*/ 788 w 3153"/>
              <a:gd name="T3" fmla="*/ 0 h 2031"/>
              <a:gd name="T4" fmla="*/ 2918 w 3153"/>
              <a:gd name="T5" fmla="*/ 1882 h 2031"/>
              <a:gd name="T6" fmla="*/ 2403 w 3153"/>
              <a:gd name="T7" fmla="*/ 1493 h 2031"/>
              <a:gd name="T8" fmla="*/ 2244 w 3153"/>
              <a:gd name="T9" fmla="*/ 1424 h 2031"/>
              <a:gd name="T10" fmla="*/ 2391 w 3153"/>
              <a:gd name="T11" fmla="*/ 1458 h 2031"/>
              <a:gd name="T12" fmla="*/ 1437 w 3153"/>
              <a:gd name="T13" fmla="*/ 1486 h 2031"/>
              <a:gd name="T14" fmla="*/ 1460 w 3153"/>
              <a:gd name="T15" fmla="*/ 1427 h 2031"/>
              <a:gd name="T16" fmla="*/ 1588 w 3153"/>
              <a:gd name="T17" fmla="*/ 1440 h 2031"/>
              <a:gd name="T18" fmla="*/ 1563 w 3153"/>
              <a:gd name="T19" fmla="*/ 1636 h 2031"/>
              <a:gd name="T20" fmla="*/ 1421 w 3153"/>
              <a:gd name="T21" fmla="*/ 1612 h 2031"/>
              <a:gd name="T22" fmla="*/ 1170 w 3153"/>
              <a:gd name="T23" fmla="*/ 1604 h 2031"/>
              <a:gd name="T24" fmla="*/ 1340 w 3153"/>
              <a:gd name="T25" fmla="*/ 1589 h 2031"/>
              <a:gd name="T26" fmla="*/ 1175 w 3153"/>
              <a:gd name="T27" fmla="*/ 1631 h 2031"/>
              <a:gd name="T28" fmla="*/ 1228 w 3153"/>
              <a:gd name="T29" fmla="*/ 1433 h 2031"/>
              <a:gd name="T30" fmla="*/ 1366 w 3153"/>
              <a:gd name="T31" fmla="*/ 1441 h 2031"/>
              <a:gd name="T32" fmla="*/ 916 w 3153"/>
              <a:gd name="T33" fmla="*/ 1607 h 2031"/>
              <a:gd name="T34" fmla="*/ 1099 w 3153"/>
              <a:gd name="T35" fmla="*/ 1564 h 2031"/>
              <a:gd name="T36" fmla="*/ 911 w 3153"/>
              <a:gd name="T37" fmla="*/ 1624 h 2031"/>
              <a:gd name="T38" fmla="*/ 832 w 3153"/>
              <a:gd name="T39" fmla="*/ 1503 h 2031"/>
              <a:gd name="T40" fmla="*/ 922 w 3153"/>
              <a:gd name="T41" fmla="*/ 1437 h 2031"/>
              <a:gd name="T42" fmla="*/ 999 w 3153"/>
              <a:gd name="T43" fmla="*/ 1440 h 2031"/>
              <a:gd name="T44" fmla="*/ 1143 w 3153"/>
              <a:gd name="T45" fmla="*/ 1436 h 2031"/>
              <a:gd name="T46" fmla="*/ 1113 w 3153"/>
              <a:gd name="T47" fmla="*/ 1496 h 2031"/>
              <a:gd name="T48" fmla="*/ 692 w 3153"/>
              <a:gd name="T49" fmla="*/ 1804 h 2031"/>
              <a:gd name="T50" fmla="*/ 574 w 3153"/>
              <a:gd name="T51" fmla="*/ 1739 h 2031"/>
              <a:gd name="T52" fmla="*/ 656 w 3153"/>
              <a:gd name="T53" fmla="*/ 1687 h 2031"/>
              <a:gd name="T54" fmla="*/ 823 w 3153"/>
              <a:gd name="T55" fmla="*/ 1619 h 2031"/>
              <a:gd name="T56" fmla="*/ 669 w 3153"/>
              <a:gd name="T57" fmla="*/ 1638 h 2031"/>
              <a:gd name="T58" fmla="*/ 713 w 3153"/>
              <a:gd name="T59" fmla="*/ 1551 h 2031"/>
              <a:gd name="T60" fmla="*/ 828 w 3153"/>
              <a:gd name="T61" fmla="*/ 1613 h 2031"/>
              <a:gd name="T62" fmla="*/ 1570 w 3153"/>
              <a:gd name="T63" fmla="*/ 1798 h 2031"/>
              <a:gd name="T64" fmla="*/ 850 w 3153"/>
              <a:gd name="T65" fmla="*/ 1803 h 2031"/>
              <a:gd name="T66" fmla="*/ 882 w 3153"/>
              <a:gd name="T67" fmla="*/ 1698 h 2031"/>
              <a:gd name="T68" fmla="*/ 1563 w 3153"/>
              <a:gd name="T69" fmla="*/ 1687 h 2031"/>
              <a:gd name="T70" fmla="*/ 1670 w 3153"/>
              <a:gd name="T71" fmla="*/ 1489 h 2031"/>
              <a:gd name="T72" fmla="*/ 1693 w 3153"/>
              <a:gd name="T73" fmla="*/ 1424 h 2031"/>
              <a:gd name="T74" fmla="*/ 1793 w 3153"/>
              <a:gd name="T75" fmla="*/ 1500 h 2031"/>
              <a:gd name="T76" fmla="*/ 1675 w 3153"/>
              <a:gd name="T77" fmla="*/ 1612 h 2031"/>
              <a:gd name="T78" fmla="*/ 1843 w 3153"/>
              <a:gd name="T79" fmla="*/ 1621 h 2031"/>
              <a:gd name="T80" fmla="*/ 1804 w 3153"/>
              <a:gd name="T81" fmla="*/ 1637 h 2031"/>
              <a:gd name="T82" fmla="*/ 1866 w 3153"/>
              <a:gd name="T83" fmla="*/ 1793 h 2031"/>
              <a:gd name="T84" fmla="*/ 1690 w 3153"/>
              <a:gd name="T85" fmla="*/ 1778 h 2031"/>
              <a:gd name="T86" fmla="*/ 1686 w 3153"/>
              <a:gd name="T87" fmla="*/ 1702 h 2031"/>
              <a:gd name="T88" fmla="*/ 1724 w 3153"/>
              <a:gd name="T89" fmla="*/ 1685 h 2031"/>
              <a:gd name="T90" fmla="*/ 1843 w 3153"/>
              <a:gd name="T91" fmla="*/ 1691 h 2031"/>
              <a:gd name="T92" fmla="*/ 2009 w 3153"/>
              <a:gd name="T93" fmla="*/ 1439 h 2031"/>
              <a:gd name="T94" fmla="*/ 2140 w 3153"/>
              <a:gd name="T95" fmla="*/ 1428 h 2031"/>
              <a:gd name="T96" fmla="*/ 2161 w 3153"/>
              <a:gd name="T97" fmla="*/ 1499 h 2031"/>
              <a:gd name="T98" fmla="*/ 2064 w 3153"/>
              <a:gd name="T99" fmla="*/ 1588 h 2031"/>
              <a:gd name="T100" fmla="*/ 2218 w 3153"/>
              <a:gd name="T101" fmla="*/ 1565 h 2031"/>
              <a:gd name="T102" fmla="*/ 2225 w 3153"/>
              <a:gd name="T103" fmla="*/ 1634 h 2031"/>
              <a:gd name="T104" fmla="*/ 2319 w 3153"/>
              <a:gd name="T105" fmla="*/ 1790 h 2031"/>
              <a:gd name="T106" fmla="*/ 2131 w 3153"/>
              <a:gd name="T107" fmla="*/ 1770 h 2031"/>
              <a:gd name="T108" fmla="*/ 2145 w 3153"/>
              <a:gd name="T109" fmla="*/ 1683 h 2031"/>
              <a:gd name="T110" fmla="*/ 2340 w 3153"/>
              <a:gd name="T111" fmla="*/ 1624 h 2031"/>
              <a:gd name="T112" fmla="*/ 2463 w 3153"/>
              <a:gd name="T113" fmla="*/ 1564 h 2031"/>
              <a:gd name="T114" fmla="*/ 2434 w 3153"/>
              <a:gd name="T115" fmla="*/ 1636 h 2031"/>
              <a:gd name="T116" fmla="*/ 2415 w 3153"/>
              <a:gd name="T117" fmla="*/ 1769 h 2031"/>
              <a:gd name="T118" fmla="*/ 2500 w 3153"/>
              <a:gd name="T119" fmla="*/ 1683 h 2031"/>
              <a:gd name="T120" fmla="*/ 2605 w 3153"/>
              <a:gd name="T121" fmla="*/ 1791 h 2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53" h="2031">
                <a:moveTo>
                  <a:pt x="448" y="830"/>
                </a:moveTo>
                <a:cubicBezTo>
                  <a:pt x="368" y="755"/>
                  <a:pt x="368" y="615"/>
                  <a:pt x="448" y="539"/>
                </a:cubicBezTo>
                <a:cubicBezTo>
                  <a:pt x="393" y="549"/>
                  <a:pt x="339" y="610"/>
                  <a:pt x="339" y="685"/>
                </a:cubicBezTo>
                <a:cubicBezTo>
                  <a:pt x="339" y="759"/>
                  <a:pt x="393" y="820"/>
                  <a:pt x="448" y="830"/>
                </a:cubicBezTo>
                <a:close/>
                <a:moveTo>
                  <a:pt x="2814" y="685"/>
                </a:moveTo>
                <a:cubicBezTo>
                  <a:pt x="2815" y="610"/>
                  <a:pt x="2761" y="549"/>
                  <a:pt x="2706" y="539"/>
                </a:cubicBezTo>
                <a:cubicBezTo>
                  <a:pt x="2786" y="615"/>
                  <a:pt x="2786" y="755"/>
                  <a:pt x="2706" y="830"/>
                </a:cubicBezTo>
                <a:cubicBezTo>
                  <a:pt x="2761" y="820"/>
                  <a:pt x="2815" y="759"/>
                  <a:pt x="2814" y="685"/>
                </a:cubicBezTo>
                <a:close/>
                <a:moveTo>
                  <a:pt x="2804" y="935"/>
                </a:moveTo>
                <a:cubicBezTo>
                  <a:pt x="2886" y="904"/>
                  <a:pt x="2970" y="808"/>
                  <a:pt x="2969" y="685"/>
                </a:cubicBezTo>
                <a:cubicBezTo>
                  <a:pt x="2970" y="561"/>
                  <a:pt x="2886" y="465"/>
                  <a:pt x="2804" y="434"/>
                </a:cubicBezTo>
                <a:cubicBezTo>
                  <a:pt x="2871" y="501"/>
                  <a:pt x="2915" y="591"/>
                  <a:pt x="2914" y="685"/>
                </a:cubicBezTo>
                <a:cubicBezTo>
                  <a:pt x="2915" y="778"/>
                  <a:pt x="2871" y="868"/>
                  <a:pt x="2804" y="935"/>
                </a:cubicBezTo>
                <a:close/>
                <a:moveTo>
                  <a:pt x="350" y="935"/>
                </a:moveTo>
                <a:cubicBezTo>
                  <a:pt x="282" y="868"/>
                  <a:pt x="239" y="778"/>
                  <a:pt x="239" y="685"/>
                </a:cubicBezTo>
                <a:cubicBezTo>
                  <a:pt x="239" y="591"/>
                  <a:pt x="282" y="501"/>
                  <a:pt x="350" y="434"/>
                </a:cubicBezTo>
                <a:cubicBezTo>
                  <a:pt x="267" y="465"/>
                  <a:pt x="183" y="561"/>
                  <a:pt x="184" y="685"/>
                </a:cubicBezTo>
                <a:cubicBezTo>
                  <a:pt x="183" y="808"/>
                  <a:pt x="267" y="904"/>
                  <a:pt x="350" y="935"/>
                </a:cubicBezTo>
                <a:close/>
                <a:moveTo>
                  <a:pt x="2877" y="1804"/>
                </a:moveTo>
                <a:cubicBezTo>
                  <a:pt x="2844" y="1765"/>
                  <a:pt x="2811" y="1726"/>
                  <a:pt x="2778" y="1687"/>
                </a:cubicBezTo>
                <a:cubicBezTo>
                  <a:pt x="2705" y="1601"/>
                  <a:pt x="2633" y="1516"/>
                  <a:pt x="2560" y="1430"/>
                </a:cubicBezTo>
                <a:cubicBezTo>
                  <a:pt x="2557" y="1426"/>
                  <a:pt x="2553" y="1421"/>
                  <a:pt x="2549" y="1417"/>
                </a:cubicBezTo>
                <a:cubicBezTo>
                  <a:pt x="2534" y="1399"/>
                  <a:pt x="2511" y="1389"/>
                  <a:pt x="2489" y="1381"/>
                </a:cubicBezTo>
                <a:cubicBezTo>
                  <a:pt x="2466" y="1373"/>
                  <a:pt x="2441" y="1368"/>
                  <a:pt x="2416" y="1367"/>
                </a:cubicBezTo>
                <a:cubicBezTo>
                  <a:pt x="2503" y="1344"/>
                  <a:pt x="2567" y="1266"/>
                  <a:pt x="2567" y="1172"/>
                </a:cubicBezTo>
                <a:cubicBezTo>
                  <a:pt x="2567" y="202"/>
                  <a:pt x="2567" y="202"/>
                  <a:pt x="2567" y="202"/>
                </a:cubicBezTo>
                <a:cubicBezTo>
                  <a:pt x="2567" y="90"/>
                  <a:pt x="2476" y="0"/>
                  <a:pt x="2365" y="0"/>
                </a:cubicBezTo>
                <a:cubicBezTo>
                  <a:pt x="788" y="0"/>
                  <a:pt x="788" y="0"/>
                  <a:pt x="788" y="0"/>
                </a:cubicBezTo>
                <a:cubicBezTo>
                  <a:pt x="677" y="0"/>
                  <a:pt x="586" y="90"/>
                  <a:pt x="586" y="202"/>
                </a:cubicBezTo>
                <a:cubicBezTo>
                  <a:pt x="586" y="1172"/>
                  <a:pt x="586" y="1172"/>
                  <a:pt x="586" y="1172"/>
                </a:cubicBezTo>
                <a:cubicBezTo>
                  <a:pt x="586" y="1266"/>
                  <a:pt x="651" y="1345"/>
                  <a:pt x="738" y="1368"/>
                </a:cubicBezTo>
                <a:cubicBezTo>
                  <a:pt x="689" y="1370"/>
                  <a:pt x="633" y="1388"/>
                  <a:pt x="600" y="1426"/>
                </a:cubicBezTo>
                <a:cubicBezTo>
                  <a:pt x="575" y="1457"/>
                  <a:pt x="549" y="1487"/>
                  <a:pt x="524" y="1518"/>
                </a:cubicBezTo>
                <a:cubicBezTo>
                  <a:pt x="446" y="1610"/>
                  <a:pt x="368" y="1703"/>
                  <a:pt x="290" y="1796"/>
                </a:cubicBezTo>
                <a:cubicBezTo>
                  <a:pt x="271" y="1819"/>
                  <a:pt x="235" y="1852"/>
                  <a:pt x="235" y="1884"/>
                </a:cubicBezTo>
                <a:cubicBezTo>
                  <a:pt x="235" y="1971"/>
                  <a:pt x="235" y="1971"/>
                  <a:pt x="235" y="1971"/>
                </a:cubicBezTo>
                <a:cubicBezTo>
                  <a:pt x="236" y="1982"/>
                  <a:pt x="238" y="1993"/>
                  <a:pt x="244" y="2002"/>
                </a:cubicBezTo>
                <a:cubicBezTo>
                  <a:pt x="264" y="2030"/>
                  <a:pt x="304" y="2031"/>
                  <a:pt x="336" y="2031"/>
                </a:cubicBezTo>
                <a:cubicBezTo>
                  <a:pt x="380" y="2031"/>
                  <a:pt x="2688" y="2031"/>
                  <a:pt x="2758" y="2031"/>
                </a:cubicBezTo>
                <a:cubicBezTo>
                  <a:pt x="2792" y="2031"/>
                  <a:pt x="2831" y="2027"/>
                  <a:pt x="2865" y="2020"/>
                </a:cubicBezTo>
                <a:cubicBezTo>
                  <a:pt x="2888" y="2016"/>
                  <a:pt x="2915" y="2003"/>
                  <a:pt x="2918" y="1976"/>
                </a:cubicBezTo>
                <a:cubicBezTo>
                  <a:pt x="2918" y="1882"/>
                  <a:pt x="2918" y="1882"/>
                  <a:pt x="2918" y="1882"/>
                </a:cubicBezTo>
                <a:cubicBezTo>
                  <a:pt x="2921" y="1861"/>
                  <a:pt x="2909" y="1841"/>
                  <a:pt x="2896" y="1826"/>
                </a:cubicBezTo>
                <a:cubicBezTo>
                  <a:pt x="2889" y="1818"/>
                  <a:pt x="2883" y="1811"/>
                  <a:pt x="2877" y="1804"/>
                </a:cubicBezTo>
                <a:close/>
                <a:moveTo>
                  <a:pt x="705" y="1159"/>
                </a:moveTo>
                <a:cubicBezTo>
                  <a:pt x="705" y="215"/>
                  <a:pt x="705" y="215"/>
                  <a:pt x="705" y="215"/>
                </a:cubicBezTo>
                <a:cubicBezTo>
                  <a:pt x="705" y="157"/>
                  <a:pt x="752" y="111"/>
                  <a:pt x="809" y="111"/>
                </a:cubicBezTo>
                <a:cubicBezTo>
                  <a:pt x="2344" y="111"/>
                  <a:pt x="2344" y="111"/>
                  <a:pt x="2344" y="111"/>
                </a:cubicBezTo>
                <a:cubicBezTo>
                  <a:pt x="2401" y="111"/>
                  <a:pt x="2448" y="157"/>
                  <a:pt x="2448" y="215"/>
                </a:cubicBezTo>
                <a:cubicBezTo>
                  <a:pt x="2448" y="1159"/>
                  <a:pt x="2448" y="1159"/>
                  <a:pt x="2448" y="1159"/>
                </a:cubicBezTo>
                <a:cubicBezTo>
                  <a:pt x="2448" y="1216"/>
                  <a:pt x="2401" y="1263"/>
                  <a:pt x="2344" y="1263"/>
                </a:cubicBezTo>
                <a:cubicBezTo>
                  <a:pt x="809" y="1263"/>
                  <a:pt x="809" y="1263"/>
                  <a:pt x="809" y="1263"/>
                </a:cubicBezTo>
                <a:cubicBezTo>
                  <a:pt x="752" y="1263"/>
                  <a:pt x="705" y="1216"/>
                  <a:pt x="705" y="1159"/>
                </a:cubicBezTo>
                <a:close/>
                <a:moveTo>
                  <a:pt x="2407" y="1487"/>
                </a:moveTo>
                <a:cubicBezTo>
                  <a:pt x="2407" y="1489"/>
                  <a:pt x="2406" y="1491"/>
                  <a:pt x="2404" y="1493"/>
                </a:cubicBezTo>
                <a:cubicBezTo>
                  <a:pt x="2404" y="1493"/>
                  <a:pt x="2403" y="1493"/>
                  <a:pt x="2403" y="1493"/>
                </a:cubicBezTo>
                <a:cubicBezTo>
                  <a:pt x="2403" y="1493"/>
                  <a:pt x="2403" y="1493"/>
                  <a:pt x="2403" y="1493"/>
                </a:cubicBezTo>
                <a:cubicBezTo>
                  <a:pt x="2403" y="1494"/>
                  <a:pt x="2403" y="1494"/>
                  <a:pt x="2402" y="1494"/>
                </a:cubicBezTo>
                <a:cubicBezTo>
                  <a:pt x="2402" y="1494"/>
                  <a:pt x="2402" y="1494"/>
                  <a:pt x="2401" y="1495"/>
                </a:cubicBezTo>
                <a:cubicBezTo>
                  <a:pt x="2401" y="1495"/>
                  <a:pt x="2400" y="1495"/>
                  <a:pt x="2400" y="1496"/>
                </a:cubicBezTo>
                <a:cubicBezTo>
                  <a:pt x="2399" y="1496"/>
                  <a:pt x="2399" y="1496"/>
                  <a:pt x="2398" y="1496"/>
                </a:cubicBezTo>
                <a:cubicBezTo>
                  <a:pt x="2388" y="1501"/>
                  <a:pt x="2374" y="1500"/>
                  <a:pt x="2362" y="1500"/>
                </a:cubicBezTo>
                <a:cubicBezTo>
                  <a:pt x="2304" y="1500"/>
                  <a:pt x="2304" y="1500"/>
                  <a:pt x="2304" y="1500"/>
                </a:cubicBezTo>
                <a:cubicBezTo>
                  <a:pt x="2293" y="1500"/>
                  <a:pt x="2281" y="1498"/>
                  <a:pt x="2271" y="1493"/>
                </a:cubicBezTo>
                <a:cubicBezTo>
                  <a:pt x="2267" y="1491"/>
                  <a:pt x="2263" y="1489"/>
                  <a:pt x="2260" y="1487"/>
                </a:cubicBezTo>
                <a:cubicBezTo>
                  <a:pt x="2257" y="1484"/>
                  <a:pt x="2254" y="1482"/>
                  <a:pt x="2252" y="1479"/>
                </a:cubicBezTo>
                <a:cubicBezTo>
                  <a:pt x="2250" y="1474"/>
                  <a:pt x="2250" y="1474"/>
                  <a:pt x="2250" y="1474"/>
                </a:cubicBezTo>
                <a:cubicBezTo>
                  <a:pt x="2244" y="1463"/>
                  <a:pt x="2236" y="1453"/>
                  <a:pt x="2231" y="1441"/>
                </a:cubicBezTo>
                <a:cubicBezTo>
                  <a:pt x="2227" y="1433"/>
                  <a:pt x="2231" y="1429"/>
                  <a:pt x="2238" y="1426"/>
                </a:cubicBezTo>
                <a:cubicBezTo>
                  <a:pt x="2240" y="1425"/>
                  <a:pt x="2242" y="1424"/>
                  <a:pt x="2244" y="1424"/>
                </a:cubicBezTo>
                <a:cubicBezTo>
                  <a:pt x="2248" y="1423"/>
                  <a:pt x="2253" y="1422"/>
                  <a:pt x="2258" y="1422"/>
                </a:cubicBezTo>
                <a:cubicBezTo>
                  <a:pt x="2266" y="1422"/>
                  <a:pt x="2266" y="1422"/>
                  <a:pt x="2266" y="1422"/>
                </a:cubicBezTo>
                <a:cubicBezTo>
                  <a:pt x="2266" y="1422"/>
                  <a:pt x="2266" y="1422"/>
                  <a:pt x="2266" y="1422"/>
                </a:cubicBezTo>
                <a:cubicBezTo>
                  <a:pt x="2282" y="1422"/>
                  <a:pt x="2297" y="1422"/>
                  <a:pt x="2312" y="1422"/>
                </a:cubicBezTo>
                <a:cubicBezTo>
                  <a:pt x="2313" y="1422"/>
                  <a:pt x="2313" y="1422"/>
                  <a:pt x="2313" y="1422"/>
                </a:cubicBezTo>
                <a:cubicBezTo>
                  <a:pt x="2328" y="1422"/>
                  <a:pt x="2328" y="1422"/>
                  <a:pt x="2328" y="1422"/>
                </a:cubicBezTo>
                <a:cubicBezTo>
                  <a:pt x="2333" y="1422"/>
                  <a:pt x="2339" y="1422"/>
                  <a:pt x="2344" y="1423"/>
                </a:cubicBezTo>
                <a:cubicBezTo>
                  <a:pt x="2347" y="1424"/>
                  <a:pt x="2351" y="1425"/>
                  <a:pt x="2354" y="1426"/>
                </a:cubicBezTo>
                <a:cubicBezTo>
                  <a:pt x="2355" y="1426"/>
                  <a:pt x="2355" y="1426"/>
                  <a:pt x="2356" y="1426"/>
                </a:cubicBezTo>
                <a:cubicBezTo>
                  <a:pt x="2356" y="1427"/>
                  <a:pt x="2356" y="1427"/>
                  <a:pt x="2357" y="1427"/>
                </a:cubicBezTo>
                <a:cubicBezTo>
                  <a:pt x="2357" y="1427"/>
                  <a:pt x="2358" y="1427"/>
                  <a:pt x="2358" y="1427"/>
                </a:cubicBezTo>
                <a:cubicBezTo>
                  <a:pt x="2363" y="1429"/>
                  <a:pt x="2367" y="1431"/>
                  <a:pt x="2371" y="1433"/>
                </a:cubicBezTo>
                <a:cubicBezTo>
                  <a:pt x="2374" y="1436"/>
                  <a:pt x="2377" y="1438"/>
                  <a:pt x="2379" y="1441"/>
                </a:cubicBezTo>
                <a:cubicBezTo>
                  <a:pt x="2391" y="1458"/>
                  <a:pt x="2391" y="1458"/>
                  <a:pt x="2391" y="1458"/>
                </a:cubicBezTo>
                <a:cubicBezTo>
                  <a:pt x="2394" y="1463"/>
                  <a:pt x="2401" y="1471"/>
                  <a:pt x="2404" y="1478"/>
                </a:cubicBezTo>
                <a:cubicBezTo>
                  <a:pt x="2404" y="1478"/>
                  <a:pt x="2404" y="1478"/>
                  <a:pt x="2404" y="1478"/>
                </a:cubicBezTo>
                <a:cubicBezTo>
                  <a:pt x="2406" y="1481"/>
                  <a:pt x="2407" y="1484"/>
                  <a:pt x="2407" y="1487"/>
                </a:cubicBezTo>
                <a:close/>
                <a:moveTo>
                  <a:pt x="1589" y="1480"/>
                </a:moveTo>
                <a:cubicBezTo>
                  <a:pt x="1589" y="1483"/>
                  <a:pt x="1588" y="1485"/>
                  <a:pt x="1587" y="1487"/>
                </a:cubicBezTo>
                <a:cubicBezTo>
                  <a:pt x="1576" y="1507"/>
                  <a:pt x="1525" y="1502"/>
                  <a:pt x="1507" y="1502"/>
                </a:cubicBezTo>
                <a:cubicBezTo>
                  <a:pt x="1496" y="1502"/>
                  <a:pt x="1485" y="1502"/>
                  <a:pt x="1474" y="1502"/>
                </a:cubicBezTo>
                <a:cubicBezTo>
                  <a:pt x="1464" y="1502"/>
                  <a:pt x="1451" y="1500"/>
                  <a:pt x="1442" y="1493"/>
                </a:cubicBezTo>
                <a:cubicBezTo>
                  <a:pt x="1442" y="1493"/>
                  <a:pt x="1441" y="1492"/>
                  <a:pt x="1441" y="1492"/>
                </a:cubicBezTo>
                <a:cubicBezTo>
                  <a:pt x="1441" y="1492"/>
                  <a:pt x="1440" y="1491"/>
                  <a:pt x="1440" y="1491"/>
                </a:cubicBezTo>
                <a:cubicBezTo>
                  <a:pt x="1439" y="1490"/>
                  <a:pt x="1439" y="1490"/>
                  <a:pt x="1439" y="1489"/>
                </a:cubicBezTo>
                <a:cubicBezTo>
                  <a:pt x="1439" y="1489"/>
                  <a:pt x="1439" y="1489"/>
                  <a:pt x="1438" y="1489"/>
                </a:cubicBezTo>
                <a:cubicBezTo>
                  <a:pt x="1438" y="1489"/>
                  <a:pt x="1438" y="1489"/>
                  <a:pt x="1438" y="1489"/>
                </a:cubicBezTo>
                <a:cubicBezTo>
                  <a:pt x="1438" y="1488"/>
                  <a:pt x="1437" y="1487"/>
                  <a:pt x="1437" y="1486"/>
                </a:cubicBezTo>
                <a:cubicBezTo>
                  <a:pt x="1436" y="1484"/>
                  <a:pt x="1436" y="1483"/>
                  <a:pt x="1436" y="1481"/>
                </a:cubicBezTo>
                <a:cubicBezTo>
                  <a:pt x="1436" y="1479"/>
                  <a:pt x="1436" y="1479"/>
                  <a:pt x="1436" y="1479"/>
                </a:cubicBezTo>
                <a:cubicBezTo>
                  <a:pt x="1437" y="1477"/>
                  <a:pt x="1437" y="1474"/>
                  <a:pt x="1437" y="1472"/>
                </a:cubicBezTo>
                <a:cubicBezTo>
                  <a:pt x="1437" y="1471"/>
                  <a:pt x="1437" y="1471"/>
                  <a:pt x="1437" y="1471"/>
                </a:cubicBezTo>
                <a:cubicBezTo>
                  <a:pt x="1438" y="1463"/>
                  <a:pt x="1438" y="1454"/>
                  <a:pt x="1440" y="1446"/>
                </a:cubicBezTo>
                <a:cubicBezTo>
                  <a:pt x="1440" y="1443"/>
                  <a:pt x="1440" y="1443"/>
                  <a:pt x="1440" y="1443"/>
                </a:cubicBezTo>
                <a:cubicBezTo>
                  <a:pt x="1441" y="1441"/>
                  <a:pt x="1442" y="1438"/>
                  <a:pt x="1444" y="1436"/>
                </a:cubicBezTo>
                <a:cubicBezTo>
                  <a:pt x="1446" y="1434"/>
                  <a:pt x="1448" y="1433"/>
                  <a:pt x="1450" y="1431"/>
                </a:cubicBezTo>
                <a:cubicBezTo>
                  <a:pt x="1450" y="1431"/>
                  <a:pt x="1450" y="1431"/>
                  <a:pt x="1450" y="1431"/>
                </a:cubicBezTo>
                <a:cubicBezTo>
                  <a:pt x="1451" y="1431"/>
                  <a:pt x="1451" y="1430"/>
                  <a:pt x="1452" y="1430"/>
                </a:cubicBezTo>
                <a:cubicBezTo>
                  <a:pt x="1452" y="1430"/>
                  <a:pt x="1453" y="1430"/>
                  <a:pt x="1453" y="1429"/>
                </a:cubicBezTo>
                <a:cubicBezTo>
                  <a:pt x="1453" y="1429"/>
                  <a:pt x="1454" y="1429"/>
                  <a:pt x="1454" y="1429"/>
                </a:cubicBezTo>
                <a:cubicBezTo>
                  <a:pt x="1455" y="1428"/>
                  <a:pt x="1457" y="1428"/>
                  <a:pt x="1458" y="1427"/>
                </a:cubicBezTo>
                <a:cubicBezTo>
                  <a:pt x="1459" y="1427"/>
                  <a:pt x="1459" y="1427"/>
                  <a:pt x="1460" y="1427"/>
                </a:cubicBezTo>
                <a:cubicBezTo>
                  <a:pt x="1461" y="1426"/>
                  <a:pt x="1463" y="1426"/>
                  <a:pt x="1464" y="1426"/>
                </a:cubicBezTo>
                <a:cubicBezTo>
                  <a:pt x="1465" y="1426"/>
                  <a:pt x="1465" y="1425"/>
                  <a:pt x="1466" y="1425"/>
                </a:cubicBezTo>
                <a:cubicBezTo>
                  <a:pt x="1466" y="1425"/>
                  <a:pt x="1466" y="1425"/>
                  <a:pt x="1466" y="1425"/>
                </a:cubicBezTo>
                <a:cubicBezTo>
                  <a:pt x="1467" y="1425"/>
                  <a:pt x="1468" y="1425"/>
                  <a:pt x="1468" y="1425"/>
                </a:cubicBezTo>
                <a:cubicBezTo>
                  <a:pt x="1472" y="1424"/>
                  <a:pt x="1476" y="1424"/>
                  <a:pt x="1480" y="1424"/>
                </a:cubicBezTo>
                <a:cubicBezTo>
                  <a:pt x="1483" y="1424"/>
                  <a:pt x="1483" y="1424"/>
                  <a:pt x="1483" y="1424"/>
                </a:cubicBezTo>
                <a:cubicBezTo>
                  <a:pt x="1487" y="1424"/>
                  <a:pt x="1492" y="1424"/>
                  <a:pt x="1496" y="1424"/>
                </a:cubicBezTo>
                <a:cubicBezTo>
                  <a:pt x="1550" y="1424"/>
                  <a:pt x="1550" y="1424"/>
                  <a:pt x="1550" y="1424"/>
                </a:cubicBezTo>
                <a:cubicBezTo>
                  <a:pt x="1551" y="1424"/>
                  <a:pt x="1552" y="1424"/>
                  <a:pt x="1554" y="1424"/>
                </a:cubicBezTo>
                <a:cubicBezTo>
                  <a:pt x="1554" y="1424"/>
                  <a:pt x="1555" y="1424"/>
                  <a:pt x="1555" y="1424"/>
                </a:cubicBezTo>
                <a:cubicBezTo>
                  <a:pt x="1556" y="1424"/>
                  <a:pt x="1558" y="1424"/>
                  <a:pt x="1559" y="1424"/>
                </a:cubicBezTo>
                <a:cubicBezTo>
                  <a:pt x="1570" y="1425"/>
                  <a:pt x="1582" y="1428"/>
                  <a:pt x="1586" y="1438"/>
                </a:cubicBezTo>
                <a:cubicBezTo>
                  <a:pt x="1587" y="1438"/>
                  <a:pt x="1587" y="1439"/>
                  <a:pt x="1587" y="1440"/>
                </a:cubicBezTo>
                <a:cubicBezTo>
                  <a:pt x="1588" y="1440"/>
                  <a:pt x="1588" y="1440"/>
                  <a:pt x="1588" y="1440"/>
                </a:cubicBezTo>
                <a:cubicBezTo>
                  <a:pt x="1591" y="1452"/>
                  <a:pt x="1588" y="1466"/>
                  <a:pt x="1589" y="1478"/>
                </a:cubicBezTo>
                <a:lnTo>
                  <a:pt x="1589" y="1480"/>
                </a:lnTo>
                <a:close/>
                <a:moveTo>
                  <a:pt x="1511" y="1543"/>
                </a:moveTo>
                <a:cubicBezTo>
                  <a:pt x="1531" y="1543"/>
                  <a:pt x="1577" y="1537"/>
                  <a:pt x="1588" y="1559"/>
                </a:cubicBezTo>
                <a:cubicBezTo>
                  <a:pt x="1589" y="1561"/>
                  <a:pt x="1590" y="1563"/>
                  <a:pt x="1590" y="1566"/>
                </a:cubicBezTo>
                <a:cubicBezTo>
                  <a:pt x="1590" y="1589"/>
                  <a:pt x="1590" y="1589"/>
                  <a:pt x="1590" y="1589"/>
                </a:cubicBezTo>
                <a:cubicBezTo>
                  <a:pt x="1590" y="1595"/>
                  <a:pt x="1590" y="1602"/>
                  <a:pt x="1590" y="1609"/>
                </a:cubicBezTo>
                <a:cubicBezTo>
                  <a:pt x="1590" y="1609"/>
                  <a:pt x="1590" y="1609"/>
                  <a:pt x="1590" y="1609"/>
                </a:cubicBezTo>
                <a:cubicBezTo>
                  <a:pt x="1590" y="1612"/>
                  <a:pt x="1590" y="1612"/>
                  <a:pt x="1590" y="1612"/>
                </a:cubicBezTo>
                <a:cubicBezTo>
                  <a:pt x="1590" y="1615"/>
                  <a:pt x="1589" y="1619"/>
                  <a:pt x="1587" y="1622"/>
                </a:cubicBezTo>
                <a:cubicBezTo>
                  <a:pt x="1587" y="1622"/>
                  <a:pt x="1586" y="1623"/>
                  <a:pt x="1586" y="1623"/>
                </a:cubicBezTo>
                <a:cubicBezTo>
                  <a:pt x="1585" y="1624"/>
                  <a:pt x="1584" y="1625"/>
                  <a:pt x="1583" y="1626"/>
                </a:cubicBezTo>
                <a:cubicBezTo>
                  <a:pt x="1583" y="1626"/>
                  <a:pt x="1583" y="1626"/>
                  <a:pt x="1583" y="1626"/>
                </a:cubicBezTo>
                <a:cubicBezTo>
                  <a:pt x="1578" y="1631"/>
                  <a:pt x="1571" y="1634"/>
                  <a:pt x="1563" y="1636"/>
                </a:cubicBezTo>
                <a:cubicBezTo>
                  <a:pt x="1563" y="1636"/>
                  <a:pt x="1563" y="1636"/>
                  <a:pt x="1563" y="1636"/>
                </a:cubicBezTo>
                <a:cubicBezTo>
                  <a:pt x="1563" y="1636"/>
                  <a:pt x="1563" y="1636"/>
                  <a:pt x="1563" y="1636"/>
                </a:cubicBezTo>
                <a:cubicBezTo>
                  <a:pt x="1560" y="1637"/>
                  <a:pt x="1558" y="1637"/>
                  <a:pt x="1556" y="1637"/>
                </a:cubicBezTo>
                <a:cubicBezTo>
                  <a:pt x="1555" y="1637"/>
                  <a:pt x="1554" y="1637"/>
                  <a:pt x="1554" y="1638"/>
                </a:cubicBezTo>
                <a:cubicBezTo>
                  <a:pt x="1551" y="1638"/>
                  <a:pt x="1548" y="1638"/>
                  <a:pt x="1546" y="1638"/>
                </a:cubicBezTo>
                <a:cubicBezTo>
                  <a:pt x="1546" y="1638"/>
                  <a:pt x="1546" y="1638"/>
                  <a:pt x="1546" y="1638"/>
                </a:cubicBezTo>
                <a:cubicBezTo>
                  <a:pt x="1463" y="1638"/>
                  <a:pt x="1463" y="1638"/>
                  <a:pt x="1463" y="1638"/>
                </a:cubicBezTo>
                <a:cubicBezTo>
                  <a:pt x="1453" y="1638"/>
                  <a:pt x="1441" y="1636"/>
                  <a:pt x="1432" y="1631"/>
                </a:cubicBezTo>
                <a:cubicBezTo>
                  <a:pt x="1432" y="1631"/>
                  <a:pt x="1432" y="1631"/>
                  <a:pt x="1432" y="1631"/>
                </a:cubicBezTo>
                <a:cubicBezTo>
                  <a:pt x="1432" y="1631"/>
                  <a:pt x="1432" y="1630"/>
                  <a:pt x="1432" y="1630"/>
                </a:cubicBezTo>
                <a:cubicBezTo>
                  <a:pt x="1431" y="1629"/>
                  <a:pt x="1429" y="1628"/>
                  <a:pt x="1427" y="1627"/>
                </a:cubicBezTo>
                <a:cubicBezTo>
                  <a:pt x="1426" y="1626"/>
                  <a:pt x="1425" y="1624"/>
                  <a:pt x="1424" y="1623"/>
                </a:cubicBezTo>
                <a:cubicBezTo>
                  <a:pt x="1424" y="1623"/>
                  <a:pt x="1424" y="1623"/>
                  <a:pt x="1424" y="1622"/>
                </a:cubicBezTo>
                <a:cubicBezTo>
                  <a:pt x="1422" y="1619"/>
                  <a:pt x="1421" y="1616"/>
                  <a:pt x="1421" y="1612"/>
                </a:cubicBezTo>
                <a:cubicBezTo>
                  <a:pt x="1422" y="1606"/>
                  <a:pt x="1422" y="1606"/>
                  <a:pt x="1422" y="1606"/>
                </a:cubicBezTo>
                <a:cubicBezTo>
                  <a:pt x="1422" y="1606"/>
                  <a:pt x="1422" y="1606"/>
                  <a:pt x="1422" y="1606"/>
                </a:cubicBezTo>
                <a:cubicBezTo>
                  <a:pt x="1424" y="1593"/>
                  <a:pt x="1425" y="1580"/>
                  <a:pt x="1427" y="1567"/>
                </a:cubicBezTo>
                <a:cubicBezTo>
                  <a:pt x="1427" y="1566"/>
                  <a:pt x="1427" y="1566"/>
                  <a:pt x="1427" y="1566"/>
                </a:cubicBezTo>
                <a:cubicBezTo>
                  <a:pt x="1427" y="1566"/>
                  <a:pt x="1427" y="1566"/>
                  <a:pt x="1427" y="1565"/>
                </a:cubicBezTo>
                <a:cubicBezTo>
                  <a:pt x="1432" y="1536"/>
                  <a:pt x="1490" y="1543"/>
                  <a:pt x="1511" y="1543"/>
                </a:cubicBezTo>
                <a:close/>
                <a:moveTo>
                  <a:pt x="1175" y="1631"/>
                </a:moveTo>
                <a:cubicBezTo>
                  <a:pt x="1173" y="1630"/>
                  <a:pt x="1172" y="1629"/>
                  <a:pt x="1170" y="1627"/>
                </a:cubicBezTo>
                <a:cubicBezTo>
                  <a:pt x="1169" y="1626"/>
                  <a:pt x="1169" y="1625"/>
                  <a:pt x="1168" y="1624"/>
                </a:cubicBezTo>
                <a:cubicBezTo>
                  <a:pt x="1168" y="1623"/>
                  <a:pt x="1168" y="1623"/>
                  <a:pt x="1168" y="1623"/>
                </a:cubicBezTo>
                <a:cubicBezTo>
                  <a:pt x="1166" y="1620"/>
                  <a:pt x="1166" y="1616"/>
                  <a:pt x="1167" y="1613"/>
                </a:cubicBezTo>
                <a:cubicBezTo>
                  <a:pt x="1169" y="1607"/>
                  <a:pt x="1169" y="1607"/>
                  <a:pt x="1169" y="1607"/>
                </a:cubicBezTo>
                <a:cubicBezTo>
                  <a:pt x="1169" y="1607"/>
                  <a:pt x="1169" y="1607"/>
                  <a:pt x="1169" y="1607"/>
                </a:cubicBezTo>
                <a:cubicBezTo>
                  <a:pt x="1169" y="1606"/>
                  <a:pt x="1169" y="1605"/>
                  <a:pt x="1170" y="1604"/>
                </a:cubicBezTo>
                <a:cubicBezTo>
                  <a:pt x="1181" y="1567"/>
                  <a:pt x="1181" y="1567"/>
                  <a:pt x="1181" y="1567"/>
                </a:cubicBezTo>
                <a:cubicBezTo>
                  <a:pt x="1181" y="1566"/>
                  <a:pt x="1181" y="1566"/>
                  <a:pt x="1182" y="1565"/>
                </a:cubicBezTo>
                <a:cubicBezTo>
                  <a:pt x="1193" y="1537"/>
                  <a:pt x="1244" y="1543"/>
                  <a:pt x="1268" y="1543"/>
                </a:cubicBezTo>
                <a:cubicBezTo>
                  <a:pt x="1278" y="1543"/>
                  <a:pt x="1297" y="1542"/>
                  <a:pt x="1314" y="1543"/>
                </a:cubicBezTo>
                <a:cubicBezTo>
                  <a:pt x="1317" y="1544"/>
                  <a:pt x="1320" y="1544"/>
                  <a:pt x="1323" y="1545"/>
                </a:cubicBezTo>
                <a:cubicBezTo>
                  <a:pt x="1323" y="1545"/>
                  <a:pt x="1323" y="1545"/>
                  <a:pt x="1324" y="1545"/>
                </a:cubicBezTo>
                <a:cubicBezTo>
                  <a:pt x="1332" y="1547"/>
                  <a:pt x="1339" y="1551"/>
                  <a:pt x="1342" y="1556"/>
                </a:cubicBezTo>
                <a:cubicBezTo>
                  <a:pt x="1342" y="1557"/>
                  <a:pt x="1342" y="1557"/>
                  <a:pt x="1343" y="1557"/>
                </a:cubicBezTo>
                <a:cubicBezTo>
                  <a:pt x="1343" y="1558"/>
                  <a:pt x="1343" y="1558"/>
                  <a:pt x="1343" y="1558"/>
                </a:cubicBezTo>
                <a:cubicBezTo>
                  <a:pt x="1343" y="1558"/>
                  <a:pt x="1343" y="1559"/>
                  <a:pt x="1343" y="1559"/>
                </a:cubicBezTo>
                <a:cubicBezTo>
                  <a:pt x="1344" y="1561"/>
                  <a:pt x="1345" y="1564"/>
                  <a:pt x="1344" y="1567"/>
                </a:cubicBezTo>
                <a:cubicBezTo>
                  <a:pt x="1344" y="1569"/>
                  <a:pt x="1344" y="1569"/>
                  <a:pt x="1344" y="1569"/>
                </a:cubicBezTo>
                <a:cubicBezTo>
                  <a:pt x="1344" y="1569"/>
                  <a:pt x="1344" y="1569"/>
                  <a:pt x="1344" y="1569"/>
                </a:cubicBezTo>
                <a:cubicBezTo>
                  <a:pt x="1343" y="1576"/>
                  <a:pt x="1341" y="1583"/>
                  <a:pt x="1340" y="1589"/>
                </a:cubicBezTo>
                <a:cubicBezTo>
                  <a:pt x="1336" y="1612"/>
                  <a:pt x="1336" y="1612"/>
                  <a:pt x="1336" y="1612"/>
                </a:cubicBezTo>
                <a:cubicBezTo>
                  <a:pt x="1336" y="1616"/>
                  <a:pt x="1334" y="1619"/>
                  <a:pt x="1331" y="1622"/>
                </a:cubicBezTo>
                <a:cubicBezTo>
                  <a:pt x="1331" y="1623"/>
                  <a:pt x="1330" y="1623"/>
                  <a:pt x="1330" y="1623"/>
                </a:cubicBezTo>
                <a:cubicBezTo>
                  <a:pt x="1330" y="1624"/>
                  <a:pt x="1329" y="1624"/>
                  <a:pt x="1329" y="1624"/>
                </a:cubicBezTo>
                <a:cubicBezTo>
                  <a:pt x="1328" y="1625"/>
                  <a:pt x="1327" y="1626"/>
                  <a:pt x="1326" y="1627"/>
                </a:cubicBezTo>
                <a:cubicBezTo>
                  <a:pt x="1320" y="1632"/>
                  <a:pt x="1312" y="1635"/>
                  <a:pt x="1305" y="1636"/>
                </a:cubicBezTo>
                <a:cubicBezTo>
                  <a:pt x="1305" y="1637"/>
                  <a:pt x="1305" y="1637"/>
                  <a:pt x="1305" y="1637"/>
                </a:cubicBezTo>
                <a:cubicBezTo>
                  <a:pt x="1304" y="1637"/>
                  <a:pt x="1304" y="1637"/>
                  <a:pt x="1304" y="1637"/>
                </a:cubicBezTo>
                <a:cubicBezTo>
                  <a:pt x="1302" y="1637"/>
                  <a:pt x="1300" y="1638"/>
                  <a:pt x="1297" y="1638"/>
                </a:cubicBezTo>
                <a:cubicBezTo>
                  <a:pt x="1297" y="1638"/>
                  <a:pt x="1296" y="1638"/>
                  <a:pt x="1295" y="1638"/>
                </a:cubicBezTo>
                <a:cubicBezTo>
                  <a:pt x="1292" y="1638"/>
                  <a:pt x="1290" y="1639"/>
                  <a:pt x="1287" y="1639"/>
                </a:cubicBezTo>
                <a:cubicBezTo>
                  <a:pt x="1287" y="1639"/>
                  <a:pt x="1287" y="1639"/>
                  <a:pt x="1287" y="1639"/>
                </a:cubicBezTo>
                <a:cubicBezTo>
                  <a:pt x="1204" y="1639"/>
                  <a:pt x="1204" y="1639"/>
                  <a:pt x="1204" y="1639"/>
                </a:cubicBezTo>
                <a:cubicBezTo>
                  <a:pt x="1194" y="1639"/>
                  <a:pt x="1183" y="1637"/>
                  <a:pt x="1175" y="1631"/>
                </a:cubicBezTo>
                <a:cubicBezTo>
                  <a:pt x="1175" y="1631"/>
                  <a:pt x="1175" y="1631"/>
                  <a:pt x="1175" y="1631"/>
                </a:cubicBezTo>
                <a:close/>
                <a:moveTo>
                  <a:pt x="1278" y="1502"/>
                </a:moveTo>
                <a:cubicBezTo>
                  <a:pt x="1266" y="1502"/>
                  <a:pt x="1253" y="1502"/>
                  <a:pt x="1241" y="1502"/>
                </a:cubicBezTo>
                <a:cubicBezTo>
                  <a:pt x="1230" y="1502"/>
                  <a:pt x="1213" y="1500"/>
                  <a:pt x="1207" y="1489"/>
                </a:cubicBezTo>
                <a:cubicBezTo>
                  <a:pt x="1207" y="1488"/>
                  <a:pt x="1207" y="1487"/>
                  <a:pt x="1207" y="1486"/>
                </a:cubicBezTo>
                <a:cubicBezTo>
                  <a:pt x="1206" y="1486"/>
                  <a:pt x="1206" y="1485"/>
                  <a:pt x="1206" y="1484"/>
                </a:cubicBezTo>
                <a:cubicBezTo>
                  <a:pt x="1206" y="1483"/>
                  <a:pt x="1207" y="1482"/>
                  <a:pt x="1207" y="1481"/>
                </a:cubicBezTo>
                <a:cubicBezTo>
                  <a:pt x="1207" y="1481"/>
                  <a:pt x="1207" y="1481"/>
                  <a:pt x="1207" y="1481"/>
                </a:cubicBezTo>
                <a:cubicBezTo>
                  <a:pt x="1207" y="1481"/>
                  <a:pt x="1207" y="1481"/>
                  <a:pt x="1207" y="1481"/>
                </a:cubicBezTo>
                <a:cubicBezTo>
                  <a:pt x="1207" y="1478"/>
                  <a:pt x="1209" y="1474"/>
                  <a:pt x="1210" y="1472"/>
                </a:cubicBezTo>
                <a:cubicBezTo>
                  <a:pt x="1212" y="1463"/>
                  <a:pt x="1214" y="1453"/>
                  <a:pt x="1218" y="1445"/>
                </a:cubicBezTo>
                <a:cubicBezTo>
                  <a:pt x="1218" y="1444"/>
                  <a:pt x="1218" y="1444"/>
                  <a:pt x="1218" y="1444"/>
                </a:cubicBezTo>
                <a:cubicBezTo>
                  <a:pt x="1219" y="1441"/>
                  <a:pt x="1221" y="1438"/>
                  <a:pt x="1223" y="1436"/>
                </a:cubicBezTo>
                <a:cubicBezTo>
                  <a:pt x="1225" y="1435"/>
                  <a:pt x="1226" y="1434"/>
                  <a:pt x="1228" y="1433"/>
                </a:cubicBezTo>
                <a:cubicBezTo>
                  <a:pt x="1233" y="1429"/>
                  <a:pt x="1239" y="1427"/>
                  <a:pt x="1245" y="1426"/>
                </a:cubicBezTo>
                <a:cubicBezTo>
                  <a:pt x="1246" y="1426"/>
                  <a:pt x="1246" y="1426"/>
                  <a:pt x="1247" y="1426"/>
                </a:cubicBezTo>
                <a:cubicBezTo>
                  <a:pt x="1251" y="1425"/>
                  <a:pt x="1257" y="1424"/>
                  <a:pt x="1262" y="1424"/>
                </a:cubicBezTo>
                <a:cubicBezTo>
                  <a:pt x="1269" y="1424"/>
                  <a:pt x="1269" y="1424"/>
                  <a:pt x="1269" y="1424"/>
                </a:cubicBezTo>
                <a:cubicBezTo>
                  <a:pt x="1271" y="1424"/>
                  <a:pt x="1274" y="1424"/>
                  <a:pt x="1276" y="1424"/>
                </a:cubicBezTo>
                <a:cubicBezTo>
                  <a:pt x="1291" y="1424"/>
                  <a:pt x="1307" y="1424"/>
                  <a:pt x="1322" y="1424"/>
                </a:cubicBezTo>
                <a:cubicBezTo>
                  <a:pt x="1324" y="1424"/>
                  <a:pt x="1326" y="1424"/>
                  <a:pt x="1329" y="1424"/>
                </a:cubicBezTo>
                <a:cubicBezTo>
                  <a:pt x="1331" y="1424"/>
                  <a:pt x="1331" y="1424"/>
                  <a:pt x="1331" y="1424"/>
                </a:cubicBezTo>
                <a:cubicBezTo>
                  <a:pt x="1332" y="1424"/>
                  <a:pt x="1332" y="1424"/>
                  <a:pt x="1333" y="1424"/>
                </a:cubicBezTo>
                <a:cubicBezTo>
                  <a:pt x="1335" y="1424"/>
                  <a:pt x="1337" y="1424"/>
                  <a:pt x="1339" y="1425"/>
                </a:cubicBezTo>
                <a:cubicBezTo>
                  <a:pt x="1339" y="1425"/>
                  <a:pt x="1339" y="1425"/>
                  <a:pt x="1339" y="1425"/>
                </a:cubicBezTo>
                <a:cubicBezTo>
                  <a:pt x="1351" y="1426"/>
                  <a:pt x="1364" y="1429"/>
                  <a:pt x="1366" y="1439"/>
                </a:cubicBezTo>
                <a:cubicBezTo>
                  <a:pt x="1366" y="1439"/>
                  <a:pt x="1366" y="1440"/>
                  <a:pt x="1366" y="1440"/>
                </a:cubicBezTo>
                <a:cubicBezTo>
                  <a:pt x="1366" y="1440"/>
                  <a:pt x="1366" y="1440"/>
                  <a:pt x="1366" y="1441"/>
                </a:cubicBezTo>
                <a:cubicBezTo>
                  <a:pt x="1367" y="1452"/>
                  <a:pt x="1362" y="1467"/>
                  <a:pt x="1360" y="1478"/>
                </a:cubicBezTo>
                <a:cubicBezTo>
                  <a:pt x="1360" y="1478"/>
                  <a:pt x="1360" y="1478"/>
                  <a:pt x="1360" y="1478"/>
                </a:cubicBezTo>
                <a:cubicBezTo>
                  <a:pt x="1359" y="1481"/>
                  <a:pt x="1359" y="1481"/>
                  <a:pt x="1359" y="1481"/>
                </a:cubicBezTo>
                <a:cubicBezTo>
                  <a:pt x="1359" y="1483"/>
                  <a:pt x="1358" y="1485"/>
                  <a:pt x="1356" y="1487"/>
                </a:cubicBezTo>
                <a:cubicBezTo>
                  <a:pt x="1356" y="1488"/>
                  <a:pt x="1355" y="1488"/>
                  <a:pt x="1355" y="1489"/>
                </a:cubicBezTo>
                <a:cubicBezTo>
                  <a:pt x="1355" y="1489"/>
                  <a:pt x="1355" y="1489"/>
                  <a:pt x="1355" y="1489"/>
                </a:cubicBezTo>
                <a:cubicBezTo>
                  <a:pt x="1355" y="1489"/>
                  <a:pt x="1355" y="1489"/>
                  <a:pt x="1354" y="1489"/>
                </a:cubicBezTo>
                <a:cubicBezTo>
                  <a:pt x="1339" y="1507"/>
                  <a:pt x="1298" y="1502"/>
                  <a:pt x="1278" y="1502"/>
                </a:cubicBezTo>
                <a:close/>
                <a:moveTo>
                  <a:pt x="911" y="1620"/>
                </a:moveTo>
                <a:cubicBezTo>
                  <a:pt x="911" y="1619"/>
                  <a:pt x="911" y="1618"/>
                  <a:pt x="911" y="1618"/>
                </a:cubicBezTo>
                <a:cubicBezTo>
                  <a:pt x="912" y="1616"/>
                  <a:pt x="912" y="1615"/>
                  <a:pt x="913" y="1614"/>
                </a:cubicBezTo>
                <a:cubicBezTo>
                  <a:pt x="913" y="1614"/>
                  <a:pt x="913" y="1614"/>
                  <a:pt x="913" y="1613"/>
                </a:cubicBezTo>
                <a:cubicBezTo>
                  <a:pt x="913" y="1612"/>
                  <a:pt x="913" y="1612"/>
                  <a:pt x="913" y="1612"/>
                </a:cubicBezTo>
                <a:cubicBezTo>
                  <a:pt x="914" y="1611"/>
                  <a:pt x="915" y="1609"/>
                  <a:pt x="916" y="1607"/>
                </a:cubicBezTo>
                <a:cubicBezTo>
                  <a:pt x="922" y="1594"/>
                  <a:pt x="928" y="1582"/>
                  <a:pt x="935" y="1569"/>
                </a:cubicBezTo>
                <a:cubicBezTo>
                  <a:pt x="935" y="1569"/>
                  <a:pt x="935" y="1569"/>
                  <a:pt x="935" y="1569"/>
                </a:cubicBezTo>
                <a:cubicBezTo>
                  <a:pt x="935" y="1568"/>
                  <a:pt x="935" y="1568"/>
                  <a:pt x="935" y="1568"/>
                </a:cubicBezTo>
                <a:cubicBezTo>
                  <a:pt x="936" y="1567"/>
                  <a:pt x="936" y="1566"/>
                  <a:pt x="937" y="1566"/>
                </a:cubicBezTo>
                <a:cubicBezTo>
                  <a:pt x="937" y="1565"/>
                  <a:pt x="938" y="1564"/>
                  <a:pt x="938" y="1563"/>
                </a:cubicBezTo>
                <a:cubicBezTo>
                  <a:pt x="938" y="1563"/>
                  <a:pt x="938" y="1563"/>
                  <a:pt x="939" y="1563"/>
                </a:cubicBezTo>
                <a:cubicBezTo>
                  <a:pt x="956" y="1539"/>
                  <a:pt x="997" y="1544"/>
                  <a:pt x="1023" y="1544"/>
                </a:cubicBezTo>
                <a:cubicBezTo>
                  <a:pt x="1023" y="1544"/>
                  <a:pt x="1023" y="1544"/>
                  <a:pt x="1023" y="1544"/>
                </a:cubicBezTo>
                <a:cubicBezTo>
                  <a:pt x="1030" y="1544"/>
                  <a:pt x="1049" y="1542"/>
                  <a:pt x="1066" y="1544"/>
                </a:cubicBezTo>
                <a:cubicBezTo>
                  <a:pt x="1071" y="1544"/>
                  <a:pt x="1077" y="1544"/>
                  <a:pt x="1081" y="1545"/>
                </a:cubicBezTo>
                <a:cubicBezTo>
                  <a:pt x="1084" y="1546"/>
                  <a:pt x="1087" y="1547"/>
                  <a:pt x="1089" y="1548"/>
                </a:cubicBezTo>
                <a:cubicBezTo>
                  <a:pt x="1095" y="1551"/>
                  <a:pt x="1099" y="1556"/>
                  <a:pt x="1099" y="1562"/>
                </a:cubicBezTo>
                <a:cubicBezTo>
                  <a:pt x="1099" y="1562"/>
                  <a:pt x="1099" y="1562"/>
                  <a:pt x="1099" y="1562"/>
                </a:cubicBezTo>
                <a:cubicBezTo>
                  <a:pt x="1099" y="1563"/>
                  <a:pt x="1099" y="1563"/>
                  <a:pt x="1099" y="1564"/>
                </a:cubicBezTo>
                <a:cubicBezTo>
                  <a:pt x="1099" y="1565"/>
                  <a:pt x="1099" y="1566"/>
                  <a:pt x="1099" y="1567"/>
                </a:cubicBezTo>
                <a:cubicBezTo>
                  <a:pt x="1082" y="1613"/>
                  <a:pt x="1082" y="1613"/>
                  <a:pt x="1082" y="1613"/>
                </a:cubicBezTo>
                <a:cubicBezTo>
                  <a:pt x="1081" y="1617"/>
                  <a:pt x="1078" y="1620"/>
                  <a:pt x="1075" y="1623"/>
                </a:cubicBezTo>
                <a:cubicBezTo>
                  <a:pt x="1071" y="1626"/>
                  <a:pt x="1067" y="1629"/>
                  <a:pt x="1062" y="1631"/>
                </a:cubicBezTo>
                <a:cubicBezTo>
                  <a:pt x="1062" y="1632"/>
                  <a:pt x="1061" y="1632"/>
                  <a:pt x="1061" y="1632"/>
                </a:cubicBezTo>
                <a:cubicBezTo>
                  <a:pt x="1054" y="1635"/>
                  <a:pt x="1047" y="1637"/>
                  <a:pt x="1039" y="1639"/>
                </a:cubicBezTo>
                <a:cubicBezTo>
                  <a:pt x="1038" y="1639"/>
                  <a:pt x="1038" y="1639"/>
                  <a:pt x="1038" y="1639"/>
                </a:cubicBezTo>
                <a:cubicBezTo>
                  <a:pt x="1036" y="1639"/>
                  <a:pt x="1035" y="1639"/>
                  <a:pt x="1034" y="1639"/>
                </a:cubicBezTo>
                <a:cubicBezTo>
                  <a:pt x="1020" y="1640"/>
                  <a:pt x="1005" y="1639"/>
                  <a:pt x="990" y="1639"/>
                </a:cubicBezTo>
                <a:cubicBezTo>
                  <a:pt x="975" y="1639"/>
                  <a:pt x="960" y="1640"/>
                  <a:pt x="945" y="1640"/>
                </a:cubicBezTo>
                <a:cubicBezTo>
                  <a:pt x="935" y="1640"/>
                  <a:pt x="920" y="1638"/>
                  <a:pt x="914" y="1628"/>
                </a:cubicBezTo>
                <a:cubicBezTo>
                  <a:pt x="913" y="1628"/>
                  <a:pt x="913" y="1628"/>
                  <a:pt x="913" y="1627"/>
                </a:cubicBezTo>
                <a:cubicBezTo>
                  <a:pt x="913" y="1627"/>
                  <a:pt x="912" y="1626"/>
                  <a:pt x="912" y="1626"/>
                </a:cubicBezTo>
                <a:cubicBezTo>
                  <a:pt x="912" y="1625"/>
                  <a:pt x="912" y="1624"/>
                  <a:pt x="911" y="1624"/>
                </a:cubicBezTo>
                <a:cubicBezTo>
                  <a:pt x="911" y="1624"/>
                  <a:pt x="911" y="1624"/>
                  <a:pt x="911" y="1624"/>
                </a:cubicBezTo>
                <a:cubicBezTo>
                  <a:pt x="911" y="1623"/>
                  <a:pt x="911" y="1623"/>
                  <a:pt x="911" y="1623"/>
                </a:cubicBezTo>
                <a:cubicBezTo>
                  <a:pt x="911" y="1622"/>
                  <a:pt x="911" y="1621"/>
                  <a:pt x="911" y="1620"/>
                </a:cubicBezTo>
                <a:close/>
                <a:moveTo>
                  <a:pt x="910" y="1465"/>
                </a:moveTo>
                <a:cubicBezTo>
                  <a:pt x="910" y="1465"/>
                  <a:pt x="910" y="1465"/>
                  <a:pt x="910" y="1465"/>
                </a:cubicBezTo>
                <a:cubicBezTo>
                  <a:pt x="900" y="1482"/>
                  <a:pt x="900" y="1482"/>
                  <a:pt x="900" y="1482"/>
                </a:cubicBezTo>
                <a:cubicBezTo>
                  <a:pt x="899" y="1485"/>
                  <a:pt x="896" y="1488"/>
                  <a:pt x="893" y="1490"/>
                </a:cubicBezTo>
                <a:cubicBezTo>
                  <a:pt x="889" y="1493"/>
                  <a:pt x="885" y="1495"/>
                  <a:pt x="880" y="1497"/>
                </a:cubicBezTo>
                <a:cubicBezTo>
                  <a:pt x="879" y="1497"/>
                  <a:pt x="878" y="1498"/>
                  <a:pt x="876" y="1498"/>
                </a:cubicBezTo>
                <a:cubicBezTo>
                  <a:pt x="876" y="1499"/>
                  <a:pt x="875" y="1499"/>
                  <a:pt x="874" y="1499"/>
                </a:cubicBezTo>
                <a:cubicBezTo>
                  <a:pt x="874" y="1499"/>
                  <a:pt x="874" y="1499"/>
                  <a:pt x="874" y="1499"/>
                </a:cubicBezTo>
                <a:cubicBezTo>
                  <a:pt x="871" y="1500"/>
                  <a:pt x="868" y="1501"/>
                  <a:pt x="865" y="1502"/>
                </a:cubicBezTo>
                <a:cubicBezTo>
                  <a:pt x="859" y="1503"/>
                  <a:pt x="854" y="1503"/>
                  <a:pt x="848" y="1503"/>
                </a:cubicBezTo>
                <a:cubicBezTo>
                  <a:pt x="832" y="1503"/>
                  <a:pt x="832" y="1503"/>
                  <a:pt x="832" y="1503"/>
                </a:cubicBezTo>
                <a:cubicBezTo>
                  <a:pt x="832" y="1503"/>
                  <a:pt x="832" y="1503"/>
                  <a:pt x="832" y="1503"/>
                </a:cubicBezTo>
                <a:cubicBezTo>
                  <a:pt x="812" y="1503"/>
                  <a:pt x="793" y="1504"/>
                  <a:pt x="774" y="1504"/>
                </a:cubicBezTo>
                <a:cubicBezTo>
                  <a:pt x="765" y="1504"/>
                  <a:pt x="747" y="1502"/>
                  <a:pt x="745" y="1491"/>
                </a:cubicBezTo>
                <a:cubicBezTo>
                  <a:pt x="745" y="1489"/>
                  <a:pt x="745" y="1488"/>
                  <a:pt x="746" y="1486"/>
                </a:cubicBezTo>
                <a:cubicBezTo>
                  <a:pt x="747" y="1482"/>
                  <a:pt x="751" y="1478"/>
                  <a:pt x="753" y="1475"/>
                </a:cubicBezTo>
                <a:cubicBezTo>
                  <a:pt x="760" y="1464"/>
                  <a:pt x="766" y="1452"/>
                  <a:pt x="775" y="1443"/>
                </a:cubicBezTo>
                <a:cubicBezTo>
                  <a:pt x="775" y="1442"/>
                  <a:pt x="776" y="1442"/>
                  <a:pt x="776" y="1441"/>
                </a:cubicBezTo>
                <a:cubicBezTo>
                  <a:pt x="776" y="1441"/>
                  <a:pt x="777" y="1441"/>
                  <a:pt x="777" y="1441"/>
                </a:cubicBezTo>
                <a:cubicBezTo>
                  <a:pt x="799" y="1419"/>
                  <a:pt x="845" y="1425"/>
                  <a:pt x="873" y="1425"/>
                </a:cubicBezTo>
                <a:cubicBezTo>
                  <a:pt x="886" y="1425"/>
                  <a:pt x="901" y="1423"/>
                  <a:pt x="913" y="1428"/>
                </a:cubicBezTo>
                <a:cubicBezTo>
                  <a:pt x="913" y="1428"/>
                  <a:pt x="913" y="1428"/>
                  <a:pt x="913" y="1428"/>
                </a:cubicBezTo>
                <a:cubicBezTo>
                  <a:pt x="915" y="1429"/>
                  <a:pt x="916" y="1430"/>
                  <a:pt x="917" y="1430"/>
                </a:cubicBezTo>
                <a:cubicBezTo>
                  <a:pt x="917" y="1430"/>
                  <a:pt x="917" y="1431"/>
                  <a:pt x="918" y="1431"/>
                </a:cubicBezTo>
                <a:cubicBezTo>
                  <a:pt x="920" y="1432"/>
                  <a:pt x="922" y="1435"/>
                  <a:pt x="922" y="1437"/>
                </a:cubicBezTo>
                <a:cubicBezTo>
                  <a:pt x="923" y="1439"/>
                  <a:pt x="923" y="1442"/>
                  <a:pt x="921" y="1444"/>
                </a:cubicBezTo>
                <a:cubicBezTo>
                  <a:pt x="920" y="1446"/>
                  <a:pt x="920" y="1446"/>
                  <a:pt x="920" y="1446"/>
                </a:cubicBezTo>
                <a:cubicBezTo>
                  <a:pt x="918" y="1452"/>
                  <a:pt x="913" y="1460"/>
                  <a:pt x="910" y="1465"/>
                </a:cubicBezTo>
                <a:close/>
                <a:moveTo>
                  <a:pt x="1095" y="1502"/>
                </a:moveTo>
                <a:cubicBezTo>
                  <a:pt x="1093" y="1502"/>
                  <a:pt x="1091" y="1502"/>
                  <a:pt x="1089" y="1502"/>
                </a:cubicBezTo>
                <a:cubicBezTo>
                  <a:pt x="1089" y="1502"/>
                  <a:pt x="1089" y="1503"/>
                  <a:pt x="1088" y="1503"/>
                </a:cubicBezTo>
                <a:cubicBezTo>
                  <a:pt x="1077" y="1504"/>
                  <a:pt x="1066" y="1503"/>
                  <a:pt x="1054" y="1503"/>
                </a:cubicBezTo>
                <a:cubicBezTo>
                  <a:pt x="1007" y="1503"/>
                  <a:pt x="1007" y="1503"/>
                  <a:pt x="1007" y="1503"/>
                </a:cubicBezTo>
                <a:cubicBezTo>
                  <a:pt x="997" y="1503"/>
                  <a:pt x="980" y="1501"/>
                  <a:pt x="976" y="1490"/>
                </a:cubicBezTo>
                <a:cubicBezTo>
                  <a:pt x="976" y="1489"/>
                  <a:pt x="976" y="1488"/>
                  <a:pt x="976" y="1487"/>
                </a:cubicBezTo>
                <a:cubicBezTo>
                  <a:pt x="976" y="1486"/>
                  <a:pt x="976" y="1486"/>
                  <a:pt x="976" y="1485"/>
                </a:cubicBezTo>
                <a:cubicBezTo>
                  <a:pt x="977" y="1481"/>
                  <a:pt x="980" y="1477"/>
                  <a:pt x="982" y="1473"/>
                </a:cubicBezTo>
                <a:cubicBezTo>
                  <a:pt x="986" y="1463"/>
                  <a:pt x="990" y="1449"/>
                  <a:pt x="998" y="1441"/>
                </a:cubicBezTo>
                <a:cubicBezTo>
                  <a:pt x="998" y="1440"/>
                  <a:pt x="999" y="1440"/>
                  <a:pt x="999" y="1440"/>
                </a:cubicBezTo>
                <a:cubicBezTo>
                  <a:pt x="1000" y="1439"/>
                  <a:pt x="1000" y="1439"/>
                  <a:pt x="1000" y="1438"/>
                </a:cubicBezTo>
                <a:cubicBezTo>
                  <a:pt x="1001" y="1438"/>
                  <a:pt x="1001" y="1438"/>
                  <a:pt x="1001" y="1438"/>
                </a:cubicBezTo>
                <a:cubicBezTo>
                  <a:pt x="1002" y="1437"/>
                  <a:pt x="1002" y="1437"/>
                  <a:pt x="1002" y="1437"/>
                </a:cubicBezTo>
                <a:cubicBezTo>
                  <a:pt x="1003" y="1436"/>
                  <a:pt x="1003" y="1436"/>
                  <a:pt x="1003" y="1436"/>
                </a:cubicBezTo>
                <a:cubicBezTo>
                  <a:pt x="1010" y="1431"/>
                  <a:pt x="1018" y="1428"/>
                  <a:pt x="1027" y="1427"/>
                </a:cubicBezTo>
                <a:cubicBezTo>
                  <a:pt x="1027" y="1427"/>
                  <a:pt x="1027" y="1426"/>
                  <a:pt x="1028" y="1426"/>
                </a:cubicBezTo>
                <a:cubicBezTo>
                  <a:pt x="1033" y="1425"/>
                  <a:pt x="1038" y="1425"/>
                  <a:pt x="1043" y="1425"/>
                </a:cubicBezTo>
                <a:cubicBezTo>
                  <a:pt x="1072" y="1425"/>
                  <a:pt x="1072" y="1425"/>
                  <a:pt x="1072" y="1425"/>
                </a:cubicBezTo>
                <a:cubicBezTo>
                  <a:pt x="1081" y="1425"/>
                  <a:pt x="1090" y="1425"/>
                  <a:pt x="1099" y="1425"/>
                </a:cubicBezTo>
                <a:cubicBezTo>
                  <a:pt x="1112" y="1425"/>
                  <a:pt x="1130" y="1423"/>
                  <a:pt x="1140" y="1432"/>
                </a:cubicBezTo>
                <a:cubicBezTo>
                  <a:pt x="1140" y="1433"/>
                  <a:pt x="1141" y="1433"/>
                  <a:pt x="1141" y="1434"/>
                </a:cubicBezTo>
                <a:cubicBezTo>
                  <a:pt x="1142" y="1434"/>
                  <a:pt x="1142" y="1434"/>
                  <a:pt x="1142" y="1434"/>
                </a:cubicBezTo>
                <a:cubicBezTo>
                  <a:pt x="1142" y="1434"/>
                  <a:pt x="1142" y="1435"/>
                  <a:pt x="1142" y="1435"/>
                </a:cubicBezTo>
                <a:cubicBezTo>
                  <a:pt x="1143" y="1435"/>
                  <a:pt x="1143" y="1436"/>
                  <a:pt x="1143" y="1436"/>
                </a:cubicBezTo>
                <a:cubicBezTo>
                  <a:pt x="1144" y="1438"/>
                  <a:pt x="1144" y="1440"/>
                  <a:pt x="1144" y="1442"/>
                </a:cubicBezTo>
                <a:cubicBezTo>
                  <a:pt x="1143" y="1452"/>
                  <a:pt x="1135" y="1467"/>
                  <a:pt x="1133" y="1473"/>
                </a:cubicBezTo>
                <a:cubicBezTo>
                  <a:pt x="1133" y="1474"/>
                  <a:pt x="1133" y="1474"/>
                  <a:pt x="1133" y="1474"/>
                </a:cubicBezTo>
                <a:cubicBezTo>
                  <a:pt x="1132" y="1476"/>
                  <a:pt x="1131" y="1478"/>
                  <a:pt x="1130" y="1480"/>
                </a:cubicBezTo>
                <a:cubicBezTo>
                  <a:pt x="1130" y="1481"/>
                  <a:pt x="1130" y="1481"/>
                  <a:pt x="1130" y="1481"/>
                </a:cubicBezTo>
                <a:cubicBezTo>
                  <a:pt x="1130" y="1482"/>
                  <a:pt x="1129" y="1483"/>
                  <a:pt x="1129" y="1483"/>
                </a:cubicBezTo>
                <a:cubicBezTo>
                  <a:pt x="1129" y="1484"/>
                  <a:pt x="1128" y="1484"/>
                  <a:pt x="1128" y="1485"/>
                </a:cubicBezTo>
                <a:cubicBezTo>
                  <a:pt x="1128" y="1485"/>
                  <a:pt x="1127" y="1486"/>
                  <a:pt x="1127" y="1487"/>
                </a:cubicBezTo>
                <a:cubicBezTo>
                  <a:pt x="1126" y="1487"/>
                  <a:pt x="1126" y="1487"/>
                  <a:pt x="1126" y="1488"/>
                </a:cubicBezTo>
                <a:cubicBezTo>
                  <a:pt x="1125" y="1488"/>
                  <a:pt x="1125" y="1488"/>
                  <a:pt x="1125" y="1488"/>
                </a:cubicBezTo>
                <a:cubicBezTo>
                  <a:pt x="1124" y="1489"/>
                  <a:pt x="1124" y="1489"/>
                  <a:pt x="1124" y="1490"/>
                </a:cubicBezTo>
                <a:cubicBezTo>
                  <a:pt x="1122" y="1491"/>
                  <a:pt x="1121" y="1492"/>
                  <a:pt x="1119" y="1493"/>
                </a:cubicBezTo>
                <a:cubicBezTo>
                  <a:pt x="1117" y="1494"/>
                  <a:pt x="1115" y="1495"/>
                  <a:pt x="1114" y="1496"/>
                </a:cubicBezTo>
                <a:cubicBezTo>
                  <a:pt x="1113" y="1496"/>
                  <a:pt x="1113" y="1496"/>
                  <a:pt x="1113" y="1496"/>
                </a:cubicBezTo>
                <a:cubicBezTo>
                  <a:pt x="1112" y="1497"/>
                  <a:pt x="1112" y="1497"/>
                  <a:pt x="1112" y="1497"/>
                </a:cubicBezTo>
                <a:cubicBezTo>
                  <a:pt x="1106" y="1499"/>
                  <a:pt x="1100" y="1501"/>
                  <a:pt x="1095" y="1502"/>
                </a:cubicBezTo>
                <a:close/>
                <a:moveTo>
                  <a:pt x="773" y="1710"/>
                </a:moveTo>
                <a:cubicBezTo>
                  <a:pt x="773" y="1710"/>
                  <a:pt x="773" y="1710"/>
                  <a:pt x="773" y="1710"/>
                </a:cubicBezTo>
                <a:cubicBezTo>
                  <a:pt x="771" y="1721"/>
                  <a:pt x="762" y="1732"/>
                  <a:pt x="756" y="1742"/>
                </a:cubicBezTo>
                <a:cubicBezTo>
                  <a:pt x="756" y="1742"/>
                  <a:pt x="756" y="1742"/>
                  <a:pt x="756" y="1742"/>
                </a:cubicBezTo>
                <a:cubicBezTo>
                  <a:pt x="750" y="1753"/>
                  <a:pt x="744" y="1767"/>
                  <a:pt x="736" y="1777"/>
                </a:cubicBezTo>
                <a:cubicBezTo>
                  <a:pt x="735" y="1778"/>
                  <a:pt x="735" y="1779"/>
                  <a:pt x="734" y="1781"/>
                </a:cubicBezTo>
                <a:cubicBezTo>
                  <a:pt x="734" y="1781"/>
                  <a:pt x="733" y="1781"/>
                  <a:pt x="733" y="1781"/>
                </a:cubicBezTo>
                <a:cubicBezTo>
                  <a:pt x="732" y="1782"/>
                  <a:pt x="731" y="1783"/>
                  <a:pt x="730" y="1784"/>
                </a:cubicBezTo>
                <a:cubicBezTo>
                  <a:pt x="729" y="1785"/>
                  <a:pt x="729" y="1785"/>
                  <a:pt x="728" y="1786"/>
                </a:cubicBezTo>
                <a:cubicBezTo>
                  <a:pt x="728" y="1786"/>
                  <a:pt x="728" y="1786"/>
                  <a:pt x="728" y="1786"/>
                </a:cubicBezTo>
                <a:cubicBezTo>
                  <a:pt x="719" y="1794"/>
                  <a:pt x="708" y="1799"/>
                  <a:pt x="696" y="1802"/>
                </a:cubicBezTo>
                <a:cubicBezTo>
                  <a:pt x="695" y="1803"/>
                  <a:pt x="693" y="1803"/>
                  <a:pt x="692" y="1804"/>
                </a:cubicBezTo>
                <a:cubicBezTo>
                  <a:pt x="685" y="1805"/>
                  <a:pt x="678" y="1806"/>
                  <a:pt x="671" y="1806"/>
                </a:cubicBezTo>
                <a:cubicBezTo>
                  <a:pt x="665" y="1806"/>
                  <a:pt x="665" y="1806"/>
                  <a:pt x="665" y="1806"/>
                </a:cubicBezTo>
                <a:cubicBezTo>
                  <a:pt x="665" y="1806"/>
                  <a:pt x="665" y="1806"/>
                  <a:pt x="665" y="1806"/>
                </a:cubicBezTo>
                <a:cubicBezTo>
                  <a:pt x="636" y="1806"/>
                  <a:pt x="607" y="1807"/>
                  <a:pt x="578" y="1807"/>
                </a:cubicBezTo>
                <a:cubicBezTo>
                  <a:pt x="575" y="1807"/>
                  <a:pt x="573" y="1806"/>
                  <a:pt x="571" y="1806"/>
                </a:cubicBezTo>
                <a:cubicBezTo>
                  <a:pt x="567" y="1806"/>
                  <a:pt x="563" y="1805"/>
                  <a:pt x="560" y="1804"/>
                </a:cubicBezTo>
                <a:cubicBezTo>
                  <a:pt x="555" y="1802"/>
                  <a:pt x="551" y="1800"/>
                  <a:pt x="549" y="1797"/>
                </a:cubicBezTo>
                <a:cubicBezTo>
                  <a:pt x="546" y="1794"/>
                  <a:pt x="545" y="1790"/>
                  <a:pt x="545" y="1786"/>
                </a:cubicBezTo>
                <a:cubicBezTo>
                  <a:pt x="545" y="1783"/>
                  <a:pt x="546" y="1780"/>
                  <a:pt x="548" y="1777"/>
                </a:cubicBezTo>
                <a:cubicBezTo>
                  <a:pt x="548" y="1776"/>
                  <a:pt x="549" y="1776"/>
                  <a:pt x="549" y="1776"/>
                </a:cubicBezTo>
                <a:cubicBezTo>
                  <a:pt x="549" y="1775"/>
                  <a:pt x="549" y="1774"/>
                  <a:pt x="550" y="1774"/>
                </a:cubicBezTo>
                <a:cubicBezTo>
                  <a:pt x="551" y="1772"/>
                  <a:pt x="551" y="1772"/>
                  <a:pt x="551" y="1772"/>
                </a:cubicBezTo>
                <a:cubicBezTo>
                  <a:pt x="551" y="1772"/>
                  <a:pt x="551" y="1772"/>
                  <a:pt x="551" y="1772"/>
                </a:cubicBezTo>
                <a:cubicBezTo>
                  <a:pt x="558" y="1761"/>
                  <a:pt x="566" y="1750"/>
                  <a:pt x="574" y="1739"/>
                </a:cubicBezTo>
                <a:cubicBezTo>
                  <a:pt x="579" y="1730"/>
                  <a:pt x="585" y="1720"/>
                  <a:pt x="592" y="1713"/>
                </a:cubicBezTo>
                <a:cubicBezTo>
                  <a:pt x="593" y="1712"/>
                  <a:pt x="593" y="1711"/>
                  <a:pt x="594" y="1710"/>
                </a:cubicBezTo>
                <a:cubicBezTo>
                  <a:pt x="594" y="1710"/>
                  <a:pt x="595" y="1710"/>
                  <a:pt x="595" y="1710"/>
                </a:cubicBezTo>
                <a:cubicBezTo>
                  <a:pt x="596" y="1708"/>
                  <a:pt x="598" y="1707"/>
                  <a:pt x="600" y="1705"/>
                </a:cubicBezTo>
                <a:cubicBezTo>
                  <a:pt x="600" y="1705"/>
                  <a:pt x="600" y="1705"/>
                  <a:pt x="600" y="1705"/>
                </a:cubicBezTo>
                <a:cubicBezTo>
                  <a:pt x="600" y="1705"/>
                  <a:pt x="600" y="1705"/>
                  <a:pt x="600" y="1705"/>
                </a:cubicBezTo>
                <a:cubicBezTo>
                  <a:pt x="610" y="1697"/>
                  <a:pt x="622" y="1692"/>
                  <a:pt x="635" y="1690"/>
                </a:cubicBezTo>
                <a:cubicBezTo>
                  <a:pt x="635" y="1690"/>
                  <a:pt x="635" y="1690"/>
                  <a:pt x="635" y="1690"/>
                </a:cubicBezTo>
                <a:cubicBezTo>
                  <a:pt x="636" y="1690"/>
                  <a:pt x="636" y="1690"/>
                  <a:pt x="636" y="1690"/>
                </a:cubicBezTo>
                <a:cubicBezTo>
                  <a:pt x="638" y="1689"/>
                  <a:pt x="640" y="1689"/>
                  <a:pt x="643" y="1688"/>
                </a:cubicBezTo>
                <a:cubicBezTo>
                  <a:pt x="644" y="1688"/>
                  <a:pt x="646" y="1688"/>
                  <a:pt x="647" y="1688"/>
                </a:cubicBezTo>
                <a:cubicBezTo>
                  <a:pt x="649" y="1688"/>
                  <a:pt x="650" y="1688"/>
                  <a:pt x="652" y="1688"/>
                </a:cubicBezTo>
                <a:cubicBezTo>
                  <a:pt x="653" y="1687"/>
                  <a:pt x="654" y="1687"/>
                  <a:pt x="655" y="1687"/>
                </a:cubicBezTo>
                <a:cubicBezTo>
                  <a:pt x="656" y="1687"/>
                  <a:pt x="656" y="1687"/>
                  <a:pt x="656" y="1687"/>
                </a:cubicBezTo>
                <a:cubicBezTo>
                  <a:pt x="656" y="1687"/>
                  <a:pt x="656" y="1687"/>
                  <a:pt x="656" y="1687"/>
                </a:cubicBezTo>
                <a:cubicBezTo>
                  <a:pt x="683" y="1687"/>
                  <a:pt x="709" y="1687"/>
                  <a:pt x="736" y="1687"/>
                </a:cubicBezTo>
                <a:cubicBezTo>
                  <a:pt x="736" y="1687"/>
                  <a:pt x="736" y="1687"/>
                  <a:pt x="736" y="1687"/>
                </a:cubicBezTo>
                <a:cubicBezTo>
                  <a:pt x="740" y="1687"/>
                  <a:pt x="740" y="1687"/>
                  <a:pt x="740" y="1687"/>
                </a:cubicBezTo>
                <a:cubicBezTo>
                  <a:pt x="747" y="1687"/>
                  <a:pt x="753" y="1688"/>
                  <a:pt x="757" y="1689"/>
                </a:cubicBezTo>
                <a:cubicBezTo>
                  <a:pt x="759" y="1690"/>
                  <a:pt x="760" y="1690"/>
                  <a:pt x="761" y="1691"/>
                </a:cubicBezTo>
                <a:cubicBezTo>
                  <a:pt x="761" y="1691"/>
                  <a:pt x="762" y="1691"/>
                  <a:pt x="763" y="1691"/>
                </a:cubicBezTo>
                <a:cubicBezTo>
                  <a:pt x="763" y="1692"/>
                  <a:pt x="763" y="1692"/>
                  <a:pt x="764" y="1692"/>
                </a:cubicBezTo>
                <a:cubicBezTo>
                  <a:pt x="771" y="1695"/>
                  <a:pt x="775" y="1701"/>
                  <a:pt x="773" y="1710"/>
                </a:cubicBezTo>
                <a:close/>
                <a:moveTo>
                  <a:pt x="828" y="1613"/>
                </a:moveTo>
                <a:cubicBezTo>
                  <a:pt x="827" y="1614"/>
                  <a:pt x="827" y="1614"/>
                  <a:pt x="827" y="1614"/>
                </a:cubicBezTo>
                <a:cubicBezTo>
                  <a:pt x="827" y="1614"/>
                  <a:pt x="827" y="1614"/>
                  <a:pt x="827" y="1614"/>
                </a:cubicBezTo>
                <a:cubicBezTo>
                  <a:pt x="826" y="1616"/>
                  <a:pt x="825" y="1617"/>
                  <a:pt x="824" y="1619"/>
                </a:cubicBezTo>
                <a:cubicBezTo>
                  <a:pt x="824" y="1619"/>
                  <a:pt x="824" y="1619"/>
                  <a:pt x="823" y="1619"/>
                </a:cubicBezTo>
                <a:cubicBezTo>
                  <a:pt x="817" y="1627"/>
                  <a:pt x="807" y="1632"/>
                  <a:pt x="797" y="1635"/>
                </a:cubicBezTo>
                <a:cubicBezTo>
                  <a:pt x="797" y="1635"/>
                  <a:pt x="797" y="1635"/>
                  <a:pt x="797" y="1635"/>
                </a:cubicBezTo>
                <a:cubicBezTo>
                  <a:pt x="795" y="1636"/>
                  <a:pt x="794" y="1636"/>
                  <a:pt x="792" y="1636"/>
                </a:cubicBezTo>
                <a:cubicBezTo>
                  <a:pt x="791" y="1637"/>
                  <a:pt x="790" y="1637"/>
                  <a:pt x="789" y="1637"/>
                </a:cubicBezTo>
                <a:cubicBezTo>
                  <a:pt x="788" y="1637"/>
                  <a:pt x="788" y="1638"/>
                  <a:pt x="787" y="1638"/>
                </a:cubicBezTo>
                <a:cubicBezTo>
                  <a:pt x="781" y="1639"/>
                  <a:pt x="774" y="1640"/>
                  <a:pt x="768" y="1640"/>
                </a:cubicBezTo>
                <a:cubicBezTo>
                  <a:pt x="767" y="1640"/>
                  <a:pt x="767" y="1640"/>
                  <a:pt x="767" y="1640"/>
                </a:cubicBezTo>
                <a:cubicBezTo>
                  <a:pt x="756" y="1641"/>
                  <a:pt x="745" y="1640"/>
                  <a:pt x="735" y="1640"/>
                </a:cubicBezTo>
                <a:cubicBezTo>
                  <a:pt x="718" y="1640"/>
                  <a:pt x="702" y="1640"/>
                  <a:pt x="685" y="1640"/>
                </a:cubicBezTo>
                <a:cubicBezTo>
                  <a:pt x="683" y="1640"/>
                  <a:pt x="680" y="1640"/>
                  <a:pt x="677" y="1640"/>
                </a:cubicBezTo>
                <a:cubicBezTo>
                  <a:pt x="677" y="1640"/>
                  <a:pt x="677" y="1640"/>
                  <a:pt x="676" y="1640"/>
                </a:cubicBezTo>
                <a:cubicBezTo>
                  <a:pt x="674" y="1639"/>
                  <a:pt x="672" y="1639"/>
                  <a:pt x="669" y="1638"/>
                </a:cubicBezTo>
                <a:cubicBezTo>
                  <a:pt x="669" y="1638"/>
                  <a:pt x="669" y="1638"/>
                  <a:pt x="669" y="1638"/>
                </a:cubicBezTo>
                <a:cubicBezTo>
                  <a:pt x="669" y="1638"/>
                  <a:pt x="669" y="1638"/>
                  <a:pt x="669" y="1638"/>
                </a:cubicBezTo>
                <a:cubicBezTo>
                  <a:pt x="662" y="1636"/>
                  <a:pt x="655" y="1632"/>
                  <a:pt x="655" y="1624"/>
                </a:cubicBezTo>
                <a:cubicBezTo>
                  <a:pt x="655" y="1623"/>
                  <a:pt x="655" y="1621"/>
                  <a:pt x="656" y="1620"/>
                </a:cubicBezTo>
                <a:cubicBezTo>
                  <a:pt x="656" y="1619"/>
                  <a:pt x="656" y="1619"/>
                  <a:pt x="656" y="1618"/>
                </a:cubicBezTo>
                <a:cubicBezTo>
                  <a:pt x="657" y="1617"/>
                  <a:pt x="657" y="1616"/>
                  <a:pt x="658" y="1614"/>
                </a:cubicBezTo>
                <a:cubicBezTo>
                  <a:pt x="658" y="1614"/>
                  <a:pt x="658" y="1614"/>
                  <a:pt x="658" y="1614"/>
                </a:cubicBezTo>
                <a:cubicBezTo>
                  <a:pt x="659" y="1613"/>
                  <a:pt x="659" y="1613"/>
                  <a:pt x="659" y="1613"/>
                </a:cubicBezTo>
                <a:cubicBezTo>
                  <a:pt x="660" y="1612"/>
                  <a:pt x="661" y="1610"/>
                  <a:pt x="662" y="1609"/>
                </a:cubicBezTo>
                <a:cubicBezTo>
                  <a:pt x="670" y="1597"/>
                  <a:pt x="678" y="1585"/>
                  <a:pt x="686" y="1572"/>
                </a:cubicBezTo>
                <a:cubicBezTo>
                  <a:pt x="687" y="1572"/>
                  <a:pt x="687" y="1572"/>
                  <a:pt x="687" y="1572"/>
                </a:cubicBezTo>
                <a:cubicBezTo>
                  <a:pt x="689" y="1568"/>
                  <a:pt x="689" y="1568"/>
                  <a:pt x="689" y="1568"/>
                </a:cubicBezTo>
                <a:cubicBezTo>
                  <a:pt x="692" y="1565"/>
                  <a:pt x="695" y="1562"/>
                  <a:pt x="699" y="1559"/>
                </a:cubicBezTo>
                <a:cubicBezTo>
                  <a:pt x="702" y="1557"/>
                  <a:pt x="705" y="1555"/>
                  <a:pt x="708" y="1554"/>
                </a:cubicBezTo>
                <a:cubicBezTo>
                  <a:pt x="709" y="1553"/>
                  <a:pt x="710" y="1553"/>
                  <a:pt x="711" y="1552"/>
                </a:cubicBezTo>
                <a:cubicBezTo>
                  <a:pt x="712" y="1552"/>
                  <a:pt x="712" y="1552"/>
                  <a:pt x="713" y="1551"/>
                </a:cubicBezTo>
                <a:cubicBezTo>
                  <a:pt x="713" y="1551"/>
                  <a:pt x="714" y="1551"/>
                  <a:pt x="714" y="1551"/>
                </a:cubicBezTo>
                <a:cubicBezTo>
                  <a:pt x="715" y="1551"/>
                  <a:pt x="715" y="1551"/>
                  <a:pt x="716" y="1550"/>
                </a:cubicBezTo>
                <a:cubicBezTo>
                  <a:pt x="720" y="1549"/>
                  <a:pt x="725" y="1547"/>
                  <a:pt x="730" y="1546"/>
                </a:cubicBezTo>
                <a:cubicBezTo>
                  <a:pt x="735" y="1545"/>
                  <a:pt x="741" y="1544"/>
                  <a:pt x="747" y="1544"/>
                </a:cubicBezTo>
                <a:cubicBezTo>
                  <a:pt x="763" y="1544"/>
                  <a:pt x="763" y="1544"/>
                  <a:pt x="763" y="1544"/>
                </a:cubicBezTo>
                <a:cubicBezTo>
                  <a:pt x="767" y="1544"/>
                  <a:pt x="770" y="1544"/>
                  <a:pt x="774" y="1544"/>
                </a:cubicBezTo>
                <a:cubicBezTo>
                  <a:pt x="789" y="1544"/>
                  <a:pt x="803" y="1544"/>
                  <a:pt x="818" y="1544"/>
                </a:cubicBezTo>
                <a:cubicBezTo>
                  <a:pt x="818" y="1544"/>
                  <a:pt x="818" y="1544"/>
                  <a:pt x="818" y="1544"/>
                </a:cubicBezTo>
                <a:cubicBezTo>
                  <a:pt x="824" y="1544"/>
                  <a:pt x="824" y="1544"/>
                  <a:pt x="824" y="1544"/>
                </a:cubicBezTo>
                <a:cubicBezTo>
                  <a:pt x="830" y="1544"/>
                  <a:pt x="835" y="1545"/>
                  <a:pt x="839" y="1546"/>
                </a:cubicBezTo>
                <a:cubicBezTo>
                  <a:pt x="843" y="1547"/>
                  <a:pt x="845" y="1548"/>
                  <a:pt x="847" y="1549"/>
                </a:cubicBezTo>
                <a:cubicBezTo>
                  <a:pt x="854" y="1553"/>
                  <a:pt x="858" y="1559"/>
                  <a:pt x="853" y="1568"/>
                </a:cubicBezTo>
                <a:cubicBezTo>
                  <a:pt x="848" y="1579"/>
                  <a:pt x="841" y="1590"/>
                  <a:pt x="835" y="1600"/>
                </a:cubicBezTo>
                <a:cubicBezTo>
                  <a:pt x="828" y="1613"/>
                  <a:pt x="828" y="1613"/>
                  <a:pt x="828" y="1613"/>
                </a:cubicBezTo>
                <a:cubicBezTo>
                  <a:pt x="828" y="1613"/>
                  <a:pt x="828" y="1613"/>
                  <a:pt x="828" y="1613"/>
                </a:cubicBezTo>
                <a:close/>
                <a:moveTo>
                  <a:pt x="1592" y="1771"/>
                </a:moveTo>
                <a:cubicBezTo>
                  <a:pt x="1592" y="1773"/>
                  <a:pt x="1592" y="1775"/>
                  <a:pt x="1591" y="1777"/>
                </a:cubicBezTo>
                <a:cubicBezTo>
                  <a:pt x="1591" y="1778"/>
                  <a:pt x="1591" y="1778"/>
                  <a:pt x="1591" y="1778"/>
                </a:cubicBezTo>
                <a:cubicBezTo>
                  <a:pt x="1590" y="1780"/>
                  <a:pt x="1590" y="1782"/>
                  <a:pt x="1589" y="1783"/>
                </a:cubicBezTo>
                <a:cubicBezTo>
                  <a:pt x="1589" y="1783"/>
                  <a:pt x="1589" y="1783"/>
                  <a:pt x="1589" y="1784"/>
                </a:cubicBezTo>
                <a:cubicBezTo>
                  <a:pt x="1588" y="1784"/>
                  <a:pt x="1588" y="1784"/>
                  <a:pt x="1588" y="1784"/>
                </a:cubicBezTo>
                <a:cubicBezTo>
                  <a:pt x="1587" y="1786"/>
                  <a:pt x="1586" y="1788"/>
                  <a:pt x="1584" y="1789"/>
                </a:cubicBezTo>
                <a:cubicBezTo>
                  <a:pt x="1584" y="1789"/>
                  <a:pt x="1584" y="1789"/>
                  <a:pt x="1584" y="1789"/>
                </a:cubicBezTo>
                <a:cubicBezTo>
                  <a:pt x="1582" y="1791"/>
                  <a:pt x="1581" y="1792"/>
                  <a:pt x="1579" y="1794"/>
                </a:cubicBezTo>
                <a:cubicBezTo>
                  <a:pt x="1578" y="1794"/>
                  <a:pt x="1578" y="1794"/>
                  <a:pt x="1578" y="1794"/>
                </a:cubicBezTo>
                <a:cubicBezTo>
                  <a:pt x="1578" y="1794"/>
                  <a:pt x="1577" y="1795"/>
                  <a:pt x="1577" y="1795"/>
                </a:cubicBezTo>
                <a:cubicBezTo>
                  <a:pt x="1575" y="1796"/>
                  <a:pt x="1573" y="1797"/>
                  <a:pt x="1571" y="1798"/>
                </a:cubicBezTo>
                <a:cubicBezTo>
                  <a:pt x="1571" y="1798"/>
                  <a:pt x="1571" y="1798"/>
                  <a:pt x="1570" y="1798"/>
                </a:cubicBezTo>
                <a:cubicBezTo>
                  <a:pt x="1569" y="1799"/>
                  <a:pt x="1567" y="1800"/>
                  <a:pt x="1566" y="1800"/>
                </a:cubicBezTo>
                <a:cubicBezTo>
                  <a:pt x="1565" y="1800"/>
                  <a:pt x="1564" y="1801"/>
                  <a:pt x="1563" y="1801"/>
                </a:cubicBezTo>
                <a:cubicBezTo>
                  <a:pt x="1563" y="1801"/>
                  <a:pt x="1563" y="1801"/>
                  <a:pt x="1562" y="1801"/>
                </a:cubicBezTo>
                <a:cubicBezTo>
                  <a:pt x="1562" y="1801"/>
                  <a:pt x="1561" y="1801"/>
                  <a:pt x="1561" y="1802"/>
                </a:cubicBezTo>
                <a:cubicBezTo>
                  <a:pt x="1559" y="1802"/>
                  <a:pt x="1557" y="1802"/>
                  <a:pt x="1555" y="1803"/>
                </a:cubicBezTo>
                <a:cubicBezTo>
                  <a:pt x="1553" y="1803"/>
                  <a:pt x="1551" y="1803"/>
                  <a:pt x="1550" y="1803"/>
                </a:cubicBezTo>
                <a:cubicBezTo>
                  <a:pt x="1548" y="1804"/>
                  <a:pt x="1546" y="1804"/>
                  <a:pt x="1544" y="1804"/>
                </a:cubicBezTo>
                <a:cubicBezTo>
                  <a:pt x="1544" y="1804"/>
                  <a:pt x="1543" y="1804"/>
                  <a:pt x="1542" y="1804"/>
                </a:cubicBezTo>
                <a:cubicBezTo>
                  <a:pt x="1540" y="1804"/>
                  <a:pt x="1540" y="1804"/>
                  <a:pt x="1540" y="1804"/>
                </a:cubicBezTo>
                <a:cubicBezTo>
                  <a:pt x="1540" y="1804"/>
                  <a:pt x="1540" y="1804"/>
                  <a:pt x="1540" y="1804"/>
                </a:cubicBezTo>
                <a:cubicBezTo>
                  <a:pt x="1530" y="1804"/>
                  <a:pt x="1519" y="1804"/>
                  <a:pt x="1509" y="1804"/>
                </a:cubicBezTo>
                <a:cubicBezTo>
                  <a:pt x="1461" y="1804"/>
                  <a:pt x="908" y="1806"/>
                  <a:pt x="869" y="1806"/>
                </a:cubicBezTo>
                <a:cubicBezTo>
                  <a:pt x="866" y="1806"/>
                  <a:pt x="863" y="1806"/>
                  <a:pt x="861" y="1805"/>
                </a:cubicBezTo>
                <a:cubicBezTo>
                  <a:pt x="857" y="1805"/>
                  <a:pt x="853" y="1804"/>
                  <a:pt x="850" y="1803"/>
                </a:cubicBezTo>
                <a:cubicBezTo>
                  <a:pt x="845" y="1802"/>
                  <a:pt x="841" y="1799"/>
                  <a:pt x="838" y="1796"/>
                </a:cubicBezTo>
                <a:cubicBezTo>
                  <a:pt x="835" y="1793"/>
                  <a:pt x="833" y="1790"/>
                  <a:pt x="832" y="1786"/>
                </a:cubicBezTo>
                <a:cubicBezTo>
                  <a:pt x="832" y="1782"/>
                  <a:pt x="832" y="1778"/>
                  <a:pt x="834" y="1773"/>
                </a:cubicBezTo>
                <a:cubicBezTo>
                  <a:pt x="836" y="1771"/>
                  <a:pt x="836" y="1771"/>
                  <a:pt x="836" y="1771"/>
                </a:cubicBezTo>
                <a:cubicBezTo>
                  <a:pt x="836" y="1771"/>
                  <a:pt x="836" y="1771"/>
                  <a:pt x="836" y="1771"/>
                </a:cubicBezTo>
                <a:cubicBezTo>
                  <a:pt x="842" y="1758"/>
                  <a:pt x="848" y="1745"/>
                  <a:pt x="854" y="1732"/>
                </a:cubicBezTo>
                <a:cubicBezTo>
                  <a:pt x="856" y="1730"/>
                  <a:pt x="857" y="1728"/>
                  <a:pt x="858" y="1726"/>
                </a:cubicBezTo>
                <a:cubicBezTo>
                  <a:pt x="862" y="1716"/>
                  <a:pt x="862" y="1716"/>
                  <a:pt x="862" y="1716"/>
                </a:cubicBezTo>
                <a:cubicBezTo>
                  <a:pt x="864" y="1712"/>
                  <a:pt x="868" y="1708"/>
                  <a:pt x="872" y="1704"/>
                </a:cubicBezTo>
                <a:cubicBezTo>
                  <a:pt x="873" y="1704"/>
                  <a:pt x="874" y="1703"/>
                  <a:pt x="875" y="1702"/>
                </a:cubicBezTo>
                <a:cubicBezTo>
                  <a:pt x="875" y="1702"/>
                  <a:pt x="876" y="1701"/>
                  <a:pt x="877" y="1701"/>
                </a:cubicBezTo>
                <a:cubicBezTo>
                  <a:pt x="878" y="1700"/>
                  <a:pt x="878" y="1700"/>
                  <a:pt x="879" y="1699"/>
                </a:cubicBezTo>
                <a:cubicBezTo>
                  <a:pt x="880" y="1699"/>
                  <a:pt x="880" y="1699"/>
                  <a:pt x="880" y="1699"/>
                </a:cubicBezTo>
                <a:cubicBezTo>
                  <a:pt x="881" y="1698"/>
                  <a:pt x="881" y="1698"/>
                  <a:pt x="882" y="1698"/>
                </a:cubicBezTo>
                <a:cubicBezTo>
                  <a:pt x="883" y="1697"/>
                  <a:pt x="885" y="1696"/>
                  <a:pt x="886" y="1695"/>
                </a:cubicBezTo>
                <a:cubicBezTo>
                  <a:pt x="887" y="1695"/>
                  <a:pt x="888" y="1695"/>
                  <a:pt x="889" y="1694"/>
                </a:cubicBezTo>
                <a:cubicBezTo>
                  <a:pt x="890" y="1694"/>
                  <a:pt x="891" y="1693"/>
                  <a:pt x="893" y="1693"/>
                </a:cubicBezTo>
                <a:cubicBezTo>
                  <a:pt x="895" y="1692"/>
                  <a:pt x="897" y="1691"/>
                  <a:pt x="899" y="1690"/>
                </a:cubicBezTo>
                <a:cubicBezTo>
                  <a:pt x="900" y="1690"/>
                  <a:pt x="901" y="1690"/>
                  <a:pt x="903" y="1689"/>
                </a:cubicBezTo>
                <a:cubicBezTo>
                  <a:pt x="903" y="1689"/>
                  <a:pt x="904" y="1689"/>
                  <a:pt x="904" y="1689"/>
                </a:cubicBezTo>
                <a:cubicBezTo>
                  <a:pt x="910" y="1687"/>
                  <a:pt x="917" y="1687"/>
                  <a:pt x="923" y="1687"/>
                </a:cubicBezTo>
                <a:cubicBezTo>
                  <a:pt x="923" y="1687"/>
                  <a:pt x="1503" y="1685"/>
                  <a:pt x="1525" y="1685"/>
                </a:cubicBezTo>
                <a:cubicBezTo>
                  <a:pt x="1531" y="1685"/>
                  <a:pt x="1538" y="1685"/>
                  <a:pt x="1545" y="1685"/>
                </a:cubicBezTo>
                <a:cubicBezTo>
                  <a:pt x="1548" y="1685"/>
                  <a:pt x="1551" y="1685"/>
                  <a:pt x="1554" y="1686"/>
                </a:cubicBezTo>
                <a:cubicBezTo>
                  <a:pt x="1554" y="1686"/>
                  <a:pt x="1555" y="1686"/>
                  <a:pt x="1555" y="1686"/>
                </a:cubicBezTo>
                <a:cubicBezTo>
                  <a:pt x="1557" y="1686"/>
                  <a:pt x="1560" y="1686"/>
                  <a:pt x="1562" y="1687"/>
                </a:cubicBezTo>
                <a:cubicBezTo>
                  <a:pt x="1562" y="1687"/>
                  <a:pt x="1563" y="1687"/>
                  <a:pt x="1563" y="1687"/>
                </a:cubicBezTo>
                <a:cubicBezTo>
                  <a:pt x="1563" y="1687"/>
                  <a:pt x="1563" y="1687"/>
                  <a:pt x="1563" y="1687"/>
                </a:cubicBezTo>
                <a:cubicBezTo>
                  <a:pt x="1566" y="1688"/>
                  <a:pt x="1568" y="1689"/>
                  <a:pt x="1570" y="1690"/>
                </a:cubicBezTo>
                <a:cubicBezTo>
                  <a:pt x="1570" y="1690"/>
                  <a:pt x="1571" y="1690"/>
                  <a:pt x="1571" y="1690"/>
                </a:cubicBezTo>
                <a:cubicBezTo>
                  <a:pt x="1573" y="1691"/>
                  <a:pt x="1575" y="1692"/>
                  <a:pt x="1577" y="1693"/>
                </a:cubicBezTo>
                <a:cubicBezTo>
                  <a:pt x="1577" y="1693"/>
                  <a:pt x="1577" y="1693"/>
                  <a:pt x="1578" y="1693"/>
                </a:cubicBezTo>
                <a:cubicBezTo>
                  <a:pt x="1578" y="1694"/>
                  <a:pt x="1578" y="1694"/>
                  <a:pt x="1578" y="1694"/>
                </a:cubicBezTo>
                <a:cubicBezTo>
                  <a:pt x="1580" y="1695"/>
                  <a:pt x="1581" y="1696"/>
                  <a:pt x="1582" y="1697"/>
                </a:cubicBezTo>
                <a:cubicBezTo>
                  <a:pt x="1584" y="1698"/>
                  <a:pt x="1586" y="1700"/>
                  <a:pt x="1588" y="1703"/>
                </a:cubicBezTo>
                <a:cubicBezTo>
                  <a:pt x="1590" y="1706"/>
                  <a:pt x="1592" y="1710"/>
                  <a:pt x="1592" y="1714"/>
                </a:cubicBezTo>
                <a:cubicBezTo>
                  <a:pt x="1592" y="1717"/>
                  <a:pt x="1592" y="1717"/>
                  <a:pt x="1592" y="1717"/>
                </a:cubicBezTo>
                <a:cubicBezTo>
                  <a:pt x="1592" y="1717"/>
                  <a:pt x="1592" y="1717"/>
                  <a:pt x="1592" y="1717"/>
                </a:cubicBezTo>
                <a:cubicBezTo>
                  <a:pt x="1592" y="1731"/>
                  <a:pt x="1592" y="1746"/>
                  <a:pt x="1592" y="1760"/>
                </a:cubicBezTo>
                <a:cubicBezTo>
                  <a:pt x="1592" y="1764"/>
                  <a:pt x="1593" y="1767"/>
                  <a:pt x="1592" y="1771"/>
                </a:cubicBezTo>
                <a:close/>
                <a:moveTo>
                  <a:pt x="1671" y="1490"/>
                </a:moveTo>
                <a:cubicBezTo>
                  <a:pt x="1671" y="1490"/>
                  <a:pt x="1670" y="1489"/>
                  <a:pt x="1670" y="1489"/>
                </a:cubicBezTo>
                <a:cubicBezTo>
                  <a:pt x="1670" y="1489"/>
                  <a:pt x="1669" y="1489"/>
                  <a:pt x="1669" y="1488"/>
                </a:cubicBezTo>
                <a:cubicBezTo>
                  <a:pt x="1667" y="1486"/>
                  <a:pt x="1666" y="1483"/>
                  <a:pt x="1665" y="1480"/>
                </a:cubicBezTo>
                <a:cubicBezTo>
                  <a:pt x="1665" y="1477"/>
                  <a:pt x="1665" y="1477"/>
                  <a:pt x="1665" y="1477"/>
                </a:cubicBezTo>
                <a:cubicBezTo>
                  <a:pt x="1665" y="1475"/>
                  <a:pt x="1665" y="1473"/>
                  <a:pt x="1665" y="1471"/>
                </a:cubicBezTo>
                <a:cubicBezTo>
                  <a:pt x="1665" y="1471"/>
                  <a:pt x="1665" y="1471"/>
                  <a:pt x="1665" y="1471"/>
                </a:cubicBezTo>
                <a:cubicBezTo>
                  <a:pt x="1664" y="1463"/>
                  <a:pt x="1662" y="1454"/>
                  <a:pt x="1663" y="1445"/>
                </a:cubicBezTo>
                <a:cubicBezTo>
                  <a:pt x="1663" y="1443"/>
                  <a:pt x="1663" y="1443"/>
                  <a:pt x="1663" y="1443"/>
                </a:cubicBezTo>
                <a:cubicBezTo>
                  <a:pt x="1662" y="1440"/>
                  <a:pt x="1663" y="1437"/>
                  <a:pt x="1665" y="1435"/>
                </a:cubicBezTo>
                <a:cubicBezTo>
                  <a:pt x="1667" y="1433"/>
                  <a:pt x="1669" y="1431"/>
                  <a:pt x="1673" y="1429"/>
                </a:cubicBezTo>
                <a:cubicBezTo>
                  <a:pt x="1676" y="1427"/>
                  <a:pt x="1680" y="1426"/>
                  <a:pt x="1684" y="1425"/>
                </a:cubicBezTo>
                <a:cubicBezTo>
                  <a:pt x="1684" y="1425"/>
                  <a:pt x="1684" y="1425"/>
                  <a:pt x="1684" y="1425"/>
                </a:cubicBezTo>
                <a:cubicBezTo>
                  <a:pt x="1685" y="1425"/>
                  <a:pt x="1685" y="1425"/>
                  <a:pt x="1685" y="1425"/>
                </a:cubicBezTo>
                <a:cubicBezTo>
                  <a:pt x="1687" y="1424"/>
                  <a:pt x="1689" y="1424"/>
                  <a:pt x="1690" y="1424"/>
                </a:cubicBezTo>
                <a:cubicBezTo>
                  <a:pt x="1691" y="1424"/>
                  <a:pt x="1692" y="1424"/>
                  <a:pt x="1693" y="1424"/>
                </a:cubicBezTo>
                <a:cubicBezTo>
                  <a:pt x="1700" y="1423"/>
                  <a:pt x="1708" y="1423"/>
                  <a:pt x="1716" y="1423"/>
                </a:cubicBezTo>
                <a:cubicBezTo>
                  <a:pt x="1769" y="1423"/>
                  <a:pt x="1769" y="1423"/>
                  <a:pt x="1769" y="1423"/>
                </a:cubicBezTo>
                <a:cubicBezTo>
                  <a:pt x="1772" y="1423"/>
                  <a:pt x="1775" y="1423"/>
                  <a:pt x="1778" y="1424"/>
                </a:cubicBezTo>
                <a:cubicBezTo>
                  <a:pt x="1792" y="1425"/>
                  <a:pt x="1808" y="1429"/>
                  <a:pt x="1810" y="1442"/>
                </a:cubicBezTo>
                <a:cubicBezTo>
                  <a:pt x="1814" y="1454"/>
                  <a:pt x="1815" y="1466"/>
                  <a:pt x="1817" y="1478"/>
                </a:cubicBezTo>
                <a:cubicBezTo>
                  <a:pt x="1818" y="1480"/>
                  <a:pt x="1818" y="1480"/>
                  <a:pt x="1818" y="1480"/>
                </a:cubicBezTo>
                <a:cubicBezTo>
                  <a:pt x="1818" y="1482"/>
                  <a:pt x="1818" y="1485"/>
                  <a:pt x="1817" y="1487"/>
                </a:cubicBezTo>
                <a:cubicBezTo>
                  <a:pt x="1817" y="1487"/>
                  <a:pt x="1817" y="1488"/>
                  <a:pt x="1816" y="1488"/>
                </a:cubicBezTo>
                <a:cubicBezTo>
                  <a:pt x="1816" y="1488"/>
                  <a:pt x="1816" y="1488"/>
                  <a:pt x="1816" y="1488"/>
                </a:cubicBezTo>
                <a:cubicBezTo>
                  <a:pt x="1816" y="1488"/>
                  <a:pt x="1816" y="1488"/>
                  <a:pt x="1816" y="1488"/>
                </a:cubicBezTo>
                <a:cubicBezTo>
                  <a:pt x="1813" y="1494"/>
                  <a:pt x="1807" y="1497"/>
                  <a:pt x="1799" y="1499"/>
                </a:cubicBezTo>
                <a:cubicBezTo>
                  <a:pt x="1798" y="1499"/>
                  <a:pt x="1798" y="1499"/>
                  <a:pt x="1797" y="1499"/>
                </a:cubicBezTo>
                <a:cubicBezTo>
                  <a:pt x="1796" y="1500"/>
                  <a:pt x="1796" y="1500"/>
                  <a:pt x="1795" y="1500"/>
                </a:cubicBezTo>
                <a:cubicBezTo>
                  <a:pt x="1794" y="1500"/>
                  <a:pt x="1794" y="1500"/>
                  <a:pt x="1793" y="1500"/>
                </a:cubicBezTo>
                <a:cubicBezTo>
                  <a:pt x="1792" y="1500"/>
                  <a:pt x="1790" y="1501"/>
                  <a:pt x="1789" y="1501"/>
                </a:cubicBezTo>
                <a:cubicBezTo>
                  <a:pt x="1771" y="1503"/>
                  <a:pt x="1750" y="1501"/>
                  <a:pt x="1741" y="1501"/>
                </a:cubicBezTo>
                <a:cubicBezTo>
                  <a:pt x="1707" y="1501"/>
                  <a:pt x="1707" y="1501"/>
                  <a:pt x="1707" y="1501"/>
                </a:cubicBezTo>
                <a:cubicBezTo>
                  <a:pt x="1704" y="1501"/>
                  <a:pt x="1702" y="1501"/>
                  <a:pt x="1699" y="1501"/>
                </a:cubicBezTo>
                <a:cubicBezTo>
                  <a:pt x="1697" y="1501"/>
                  <a:pt x="1695" y="1500"/>
                  <a:pt x="1693" y="1500"/>
                </a:cubicBezTo>
                <a:cubicBezTo>
                  <a:pt x="1693" y="1500"/>
                  <a:pt x="1692" y="1500"/>
                  <a:pt x="1692" y="1500"/>
                </a:cubicBezTo>
                <a:cubicBezTo>
                  <a:pt x="1691" y="1500"/>
                  <a:pt x="1691" y="1500"/>
                  <a:pt x="1691" y="1500"/>
                </a:cubicBezTo>
                <a:cubicBezTo>
                  <a:pt x="1689" y="1499"/>
                  <a:pt x="1687" y="1499"/>
                  <a:pt x="1685" y="1498"/>
                </a:cubicBezTo>
                <a:cubicBezTo>
                  <a:pt x="1684" y="1498"/>
                  <a:pt x="1684" y="1497"/>
                  <a:pt x="1683" y="1497"/>
                </a:cubicBezTo>
                <a:cubicBezTo>
                  <a:pt x="1681" y="1496"/>
                  <a:pt x="1680" y="1496"/>
                  <a:pt x="1678" y="1495"/>
                </a:cubicBezTo>
                <a:cubicBezTo>
                  <a:pt x="1676" y="1494"/>
                  <a:pt x="1674" y="1492"/>
                  <a:pt x="1672" y="1491"/>
                </a:cubicBezTo>
                <a:cubicBezTo>
                  <a:pt x="1672" y="1491"/>
                  <a:pt x="1671" y="1490"/>
                  <a:pt x="1671" y="1490"/>
                </a:cubicBezTo>
                <a:close/>
                <a:moveTo>
                  <a:pt x="1680" y="1622"/>
                </a:moveTo>
                <a:cubicBezTo>
                  <a:pt x="1677" y="1618"/>
                  <a:pt x="1676" y="1615"/>
                  <a:pt x="1675" y="1612"/>
                </a:cubicBezTo>
                <a:cubicBezTo>
                  <a:pt x="1675" y="1607"/>
                  <a:pt x="1675" y="1607"/>
                  <a:pt x="1675" y="1607"/>
                </a:cubicBezTo>
                <a:cubicBezTo>
                  <a:pt x="1675" y="1607"/>
                  <a:pt x="1675" y="1607"/>
                  <a:pt x="1675" y="1607"/>
                </a:cubicBezTo>
                <a:cubicBezTo>
                  <a:pt x="1674" y="1593"/>
                  <a:pt x="1673" y="1580"/>
                  <a:pt x="1672" y="1567"/>
                </a:cubicBezTo>
                <a:cubicBezTo>
                  <a:pt x="1672" y="1567"/>
                  <a:pt x="1672" y="1567"/>
                  <a:pt x="1672" y="1567"/>
                </a:cubicBezTo>
                <a:cubicBezTo>
                  <a:pt x="1672" y="1566"/>
                  <a:pt x="1672" y="1566"/>
                  <a:pt x="1672" y="1566"/>
                </a:cubicBezTo>
                <a:cubicBezTo>
                  <a:pt x="1672" y="1565"/>
                  <a:pt x="1672" y="1564"/>
                  <a:pt x="1672" y="1563"/>
                </a:cubicBezTo>
                <a:cubicBezTo>
                  <a:pt x="1675" y="1535"/>
                  <a:pt x="1735" y="1542"/>
                  <a:pt x="1754" y="1542"/>
                </a:cubicBezTo>
                <a:cubicBezTo>
                  <a:pt x="1776" y="1542"/>
                  <a:pt x="1819" y="1537"/>
                  <a:pt x="1832" y="1559"/>
                </a:cubicBezTo>
                <a:cubicBezTo>
                  <a:pt x="1833" y="1561"/>
                  <a:pt x="1835" y="1563"/>
                  <a:pt x="1835" y="1565"/>
                </a:cubicBezTo>
                <a:cubicBezTo>
                  <a:pt x="1836" y="1568"/>
                  <a:pt x="1836" y="1568"/>
                  <a:pt x="1836" y="1568"/>
                </a:cubicBezTo>
                <a:cubicBezTo>
                  <a:pt x="1836" y="1568"/>
                  <a:pt x="1836" y="1568"/>
                  <a:pt x="1836" y="1568"/>
                </a:cubicBezTo>
                <a:cubicBezTo>
                  <a:pt x="1837" y="1575"/>
                  <a:pt x="1838" y="1581"/>
                  <a:pt x="1840" y="1588"/>
                </a:cubicBezTo>
                <a:cubicBezTo>
                  <a:pt x="1844" y="1611"/>
                  <a:pt x="1844" y="1611"/>
                  <a:pt x="1844" y="1611"/>
                </a:cubicBezTo>
                <a:cubicBezTo>
                  <a:pt x="1845" y="1615"/>
                  <a:pt x="1844" y="1618"/>
                  <a:pt x="1843" y="1621"/>
                </a:cubicBezTo>
                <a:cubicBezTo>
                  <a:pt x="1842" y="1623"/>
                  <a:pt x="1840" y="1625"/>
                  <a:pt x="1838" y="1627"/>
                </a:cubicBezTo>
                <a:cubicBezTo>
                  <a:pt x="1838" y="1627"/>
                  <a:pt x="1837" y="1628"/>
                  <a:pt x="1836" y="1629"/>
                </a:cubicBezTo>
                <a:cubicBezTo>
                  <a:pt x="1836" y="1629"/>
                  <a:pt x="1835" y="1629"/>
                  <a:pt x="1835" y="1630"/>
                </a:cubicBezTo>
                <a:cubicBezTo>
                  <a:pt x="1835" y="1630"/>
                  <a:pt x="1834" y="1630"/>
                  <a:pt x="1834" y="1630"/>
                </a:cubicBezTo>
                <a:cubicBezTo>
                  <a:pt x="1833" y="1631"/>
                  <a:pt x="1832" y="1631"/>
                  <a:pt x="1830" y="1632"/>
                </a:cubicBezTo>
                <a:cubicBezTo>
                  <a:pt x="1829" y="1633"/>
                  <a:pt x="1828" y="1633"/>
                  <a:pt x="1827" y="1634"/>
                </a:cubicBezTo>
                <a:cubicBezTo>
                  <a:pt x="1826" y="1634"/>
                  <a:pt x="1825" y="1634"/>
                  <a:pt x="1825" y="1634"/>
                </a:cubicBezTo>
                <a:cubicBezTo>
                  <a:pt x="1824" y="1635"/>
                  <a:pt x="1823" y="1635"/>
                  <a:pt x="1822" y="1635"/>
                </a:cubicBezTo>
                <a:cubicBezTo>
                  <a:pt x="1821" y="1635"/>
                  <a:pt x="1820" y="1636"/>
                  <a:pt x="1819" y="1636"/>
                </a:cubicBezTo>
                <a:cubicBezTo>
                  <a:pt x="1818" y="1636"/>
                  <a:pt x="1818" y="1636"/>
                  <a:pt x="1818" y="1636"/>
                </a:cubicBezTo>
                <a:cubicBezTo>
                  <a:pt x="1816" y="1636"/>
                  <a:pt x="1814" y="1637"/>
                  <a:pt x="1812" y="1637"/>
                </a:cubicBezTo>
                <a:cubicBezTo>
                  <a:pt x="1809" y="1637"/>
                  <a:pt x="1807" y="1637"/>
                  <a:pt x="1805" y="1637"/>
                </a:cubicBezTo>
                <a:cubicBezTo>
                  <a:pt x="1805" y="1637"/>
                  <a:pt x="1805" y="1637"/>
                  <a:pt x="1805" y="1637"/>
                </a:cubicBezTo>
                <a:cubicBezTo>
                  <a:pt x="1804" y="1637"/>
                  <a:pt x="1804" y="1637"/>
                  <a:pt x="1804" y="1637"/>
                </a:cubicBezTo>
                <a:cubicBezTo>
                  <a:pt x="1804" y="1637"/>
                  <a:pt x="1804" y="1637"/>
                  <a:pt x="1804" y="1637"/>
                </a:cubicBezTo>
                <a:cubicBezTo>
                  <a:pt x="1777" y="1637"/>
                  <a:pt x="1750" y="1637"/>
                  <a:pt x="1722" y="1638"/>
                </a:cubicBezTo>
                <a:cubicBezTo>
                  <a:pt x="1719" y="1638"/>
                  <a:pt x="1716" y="1637"/>
                  <a:pt x="1714" y="1637"/>
                </a:cubicBezTo>
                <a:cubicBezTo>
                  <a:pt x="1713" y="1637"/>
                  <a:pt x="1712" y="1637"/>
                  <a:pt x="1712" y="1637"/>
                </a:cubicBezTo>
                <a:cubicBezTo>
                  <a:pt x="1709" y="1636"/>
                  <a:pt x="1707" y="1636"/>
                  <a:pt x="1705" y="1636"/>
                </a:cubicBezTo>
                <a:cubicBezTo>
                  <a:pt x="1705" y="1636"/>
                  <a:pt x="1705" y="1636"/>
                  <a:pt x="1705" y="1636"/>
                </a:cubicBezTo>
                <a:cubicBezTo>
                  <a:pt x="1704" y="1635"/>
                  <a:pt x="1704" y="1635"/>
                  <a:pt x="1704" y="1635"/>
                </a:cubicBezTo>
                <a:cubicBezTo>
                  <a:pt x="1701" y="1635"/>
                  <a:pt x="1699" y="1634"/>
                  <a:pt x="1697" y="1633"/>
                </a:cubicBezTo>
                <a:cubicBezTo>
                  <a:pt x="1696" y="1633"/>
                  <a:pt x="1695" y="1632"/>
                  <a:pt x="1695" y="1632"/>
                </a:cubicBezTo>
                <a:cubicBezTo>
                  <a:pt x="1693" y="1632"/>
                  <a:pt x="1692" y="1631"/>
                  <a:pt x="1691" y="1630"/>
                </a:cubicBezTo>
                <a:cubicBezTo>
                  <a:pt x="1691" y="1630"/>
                  <a:pt x="1690" y="1630"/>
                  <a:pt x="1690" y="1630"/>
                </a:cubicBezTo>
                <a:cubicBezTo>
                  <a:pt x="1686" y="1628"/>
                  <a:pt x="1682" y="1625"/>
                  <a:pt x="1680" y="1622"/>
                </a:cubicBezTo>
                <a:close/>
                <a:moveTo>
                  <a:pt x="1875" y="1783"/>
                </a:moveTo>
                <a:cubicBezTo>
                  <a:pt x="1873" y="1787"/>
                  <a:pt x="1870" y="1790"/>
                  <a:pt x="1866" y="1793"/>
                </a:cubicBezTo>
                <a:cubicBezTo>
                  <a:pt x="1862" y="1796"/>
                  <a:pt x="1858" y="1799"/>
                  <a:pt x="1852" y="1800"/>
                </a:cubicBezTo>
                <a:cubicBezTo>
                  <a:pt x="1846" y="1802"/>
                  <a:pt x="1840" y="1803"/>
                  <a:pt x="1833" y="1803"/>
                </a:cubicBezTo>
                <a:cubicBezTo>
                  <a:pt x="1815" y="1803"/>
                  <a:pt x="1815" y="1803"/>
                  <a:pt x="1815" y="1803"/>
                </a:cubicBezTo>
                <a:cubicBezTo>
                  <a:pt x="1814" y="1803"/>
                  <a:pt x="1814" y="1803"/>
                  <a:pt x="1814" y="1803"/>
                </a:cubicBezTo>
                <a:cubicBezTo>
                  <a:pt x="1789" y="1803"/>
                  <a:pt x="1765" y="1803"/>
                  <a:pt x="1740" y="1803"/>
                </a:cubicBezTo>
                <a:cubicBezTo>
                  <a:pt x="1737" y="1803"/>
                  <a:pt x="1734" y="1803"/>
                  <a:pt x="1731" y="1803"/>
                </a:cubicBezTo>
                <a:cubicBezTo>
                  <a:pt x="1730" y="1803"/>
                  <a:pt x="1730" y="1803"/>
                  <a:pt x="1729" y="1803"/>
                </a:cubicBezTo>
                <a:cubicBezTo>
                  <a:pt x="1726" y="1802"/>
                  <a:pt x="1724" y="1802"/>
                  <a:pt x="1721" y="1801"/>
                </a:cubicBezTo>
                <a:cubicBezTo>
                  <a:pt x="1721" y="1801"/>
                  <a:pt x="1721" y="1801"/>
                  <a:pt x="1720" y="1801"/>
                </a:cubicBezTo>
                <a:cubicBezTo>
                  <a:pt x="1720" y="1801"/>
                  <a:pt x="1720" y="1801"/>
                  <a:pt x="1720" y="1801"/>
                </a:cubicBezTo>
                <a:cubicBezTo>
                  <a:pt x="1709" y="1798"/>
                  <a:pt x="1698" y="1792"/>
                  <a:pt x="1692" y="1783"/>
                </a:cubicBezTo>
                <a:cubicBezTo>
                  <a:pt x="1692" y="1783"/>
                  <a:pt x="1692" y="1783"/>
                  <a:pt x="1692" y="1783"/>
                </a:cubicBezTo>
                <a:cubicBezTo>
                  <a:pt x="1692" y="1783"/>
                  <a:pt x="1692" y="1783"/>
                  <a:pt x="1692" y="1783"/>
                </a:cubicBezTo>
                <a:cubicBezTo>
                  <a:pt x="1691" y="1782"/>
                  <a:pt x="1690" y="1780"/>
                  <a:pt x="1690" y="1778"/>
                </a:cubicBezTo>
                <a:cubicBezTo>
                  <a:pt x="1689" y="1777"/>
                  <a:pt x="1689" y="1776"/>
                  <a:pt x="1689" y="1775"/>
                </a:cubicBezTo>
                <a:cubicBezTo>
                  <a:pt x="1688" y="1774"/>
                  <a:pt x="1688" y="1773"/>
                  <a:pt x="1688" y="1772"/>
                </a:cubicBezTo>
                <a:cubicBezTo>
                  <a:pt x="1688" y="1772"/>
                  <a:pt x="1688" y="1771"/>
                  <a:pt x="1688" y="1771"/>
                </a:cubicBezTo>
                <a:cubicBezTo>
                  <a:pt x="1687" y="1769"/>
                  <a:pt x="1687" y="1769"/>
                  <a:pt x="1687" y="1769"/>
                </a:cubicBezTo>
                <a:cubicBezTo>
                  <a:pt x="1687" y="1769"/>
                  <a:pt x="1687" y="1769"/>
                  <a:pt x="1687" y="1769"/>
                </a:cubicBezTo>
                <a:cubicBezTo>
                  <a:pt x="1686" y="1756"/>
                  <a:pt x="1685" y="1742"/>
                  <a:pt x="1684" y="1728"/>
                </a:cubicBezTo>
                <a:cubicBezTo>
                  <a:pt x="1684" y="1725"/>
                  <a:pt x="1684" y="1723"/>
                  <a:pt x="1684" y="1721"/>
                </a:cubicBezTo>
                <a:cubicBezTo>
                  <a:pt x="1683" y="1714"/>
                  <a:pt x="1683" y="1714"/>
                  <a:pt x="1683" y="1714"/>
                </a:cubicBezTo>
                <a:cubicBezTo>
                  <a:pt x="1683" y="1713"/>
                  <a:pt x="1683" y="1713"/>
                  <a:pt x="1683" y="1713"/>
                </a:cubicBezTo>
                <a:cubicBezTo>
                  <a:pt x="1683" y="1711"/>
                  <a:pt x="1683" y="1710"/>
                  <a:pt x="1684" y="1709"/>
                </a:cubicBezTo>
                <a:cubicBezTo>
                  <a:pt x="1684" y="1708"/>
                  <a:pt x="1684" y="1707"/>
                  <a:pt x="1684" y="1707"/>
                </a:cubicBezTo>
                <a:cubicBezTo>
                  <a:pt x="1685" y="1706"/>
                  <a:pt x="1685" y="1705"/>
                  <a:pt x="1685" y="1704"/>
                </a:cubicBezTo>
                <a:cubicBezTo>
                  <a:pt x="1686" y="1703"/>
                  <a:pt x="1686" y="1703"/>
                  <a:pt x="1686" y="1702"/>
                </a:cubicBezTo>
                <a:cubicBezTo>
                  <a:pt x="1686" y="1702"/>
                  <a:pt x="1686" y="1702"/>
                  <a:pt x="1686" y="1702"/>
                </a:cubicBezTo>
                <a:cubicBezTo>
                  <a:pt x="1687" y="1700"/>
                  <a:pt x="1688" y="1699"/>
                  <a:pt x="1689" y="1698"/>
                </a:cubicBezTo>
                <a:cubicBezTo>
                  <a:pt x="1690" y="1697"/>
                  <a:pt x="1691" y="1697"/>
                  <a:pt x="1691" y="1696"/>
                </a:cubicBezTo>
                <a:cubicBezTo>
                  <a:pt x="1692" y="1695"/>
                  <a:pt x="1693" y="1695"/>
                  <a:pt x="1694" y="1694"/>
                </a:cubicBezTo>
                <a:cubicBezTo>
                  <a:pt x="1695" y="1694"/>
                  <a:pt x="1695" y="1693"/>
                  <a:pt x="1695" y="1693"/>
                </a:cubicBezTo>
                <a:cubicBezTo>
                  <a:pt x="1695" y="1693"/>
                  <a:pt x="1696" y="1693"/>
                  <a:pt x="1696" y="1693"/>
                </a:cubicBezTo>
                <a:cubicBezTo>
                  <a:pt x="1698" y="1692"/>
                  <a:pt x="1699" y="1691"/>
                  <a:pt x="1701" y="1690"/>
                </a:cubicBezTo>
                <a:cubicBezTo>
                  <a:pt x="1702" y="1690"/>
                  <a:pt x="1702" y="1689"/>
                  <a:pt x="1702" y="1689"/>
                </a:cubicBezTo>
                <a:cubicBezTo>
                  <a:pt x="1703" y="1689"/>
                  <a:pt x="1703" y="1689"/>
                  <a:pt x="1703" y="1689"/>
                </a:cubicBezTo>
                <a:cubicBezTo>
                  <a:pt x="1704" y="1689"/>
                  <a:pt x="1704" y="1689"/>
                  <a:pt x="1705" y="1688"/>
                </a:cubicBezTo>
                <a:cubicBezTo>
                  <a:pt x="1706" y="1688"/>
                  <a:pt x="1708" y="1687"/>
                  <a:pt x="1709" y="1687"/>
                </a:cubicBezTo>
                <a:cubicBezTo>
                  <a:pt x="1710" y="1687"/>
                  <a:pt x="1711" y="1686"/>
                  <a:pt x="1712" y="1686"/>
                </a:cubicBezTo>
                <a:cubicBezTo>
                  <a:pt x="1713" y="1686"/>
                  <a:pt x="1714" y="1686"/>
                  <a:pt x="1714" y="1686"/>
                </a:cubicBezTo>
                <a:cubicBezTo>
                  <a:pt x="1717" y="1685"/>
                  <a:pt x="1720" y="1685"/>
                  <a:pt x="1723" y="1685"/>
                </a:cubicBezTo>
                <a:cubicBezTo>
                  <a:pt x="1723" y="1685"/>
                  <a:pt x="1724" y="1685"/>
                  <a:pt x="1724" y="1685"/>
                </a:cubicBezTo>
                <a:cubicBezTo>
                  <a:pt x="1725" y="1685"/>
                  <a:pt x="1726" y="1685"/>
                  <a:pt x="1727" y="1685"/>
                </a:cubicBezTo>
                <a:cubicBezTo>
                  <a:pt x="1731" y="1685"/>
                  <a:pt x="1731" y="1685"/>
                  <a:pt x="1731" y="1685"/>
                </a:cubicBezTo>
                <a:cubicBezTo>
                  <a:pt x="1736" y="1684"/>
                  <a:pt x="1740" y="1684"/>
                  <a:pt x="1744" y="1684"/>
                </a:cubicBezTo>
                <a:cubicBezTo>
                  <a:pt x="1748" y="1684"/>
                  <a:pt x="1752" y="1684"/>
                  <a:pt x="1755" y="1684"/>
                </a:cubicBezTo>
                <a:cubicBezTo>
                  <a:pt x="1791" y="1684"/>
                  <a:pt x="1791" y="1684"/>
                  <a:pt x="1791" y="1684"/>
                </a:cubicBezTo>
                <a:cubicBezTo>
                  <a:pt x="1801" y="1684"/>
                  <a:pt x="1811" y="1684"/>
                  <a:pt x="1820" y="1685"/>
                </a:cubicBezTo>
                <a:cubicBezTo>
                  <a:pt x="1822" y="1685"/>
                  <a:pt x="1823" y="1685"/>
                  <a:pt x="1825" y="1685"/>
                </a:cubicBezTo>
                <a:cubicBezTo>
                  <a:pt x="1826" y="1686"/>
                  <a:pt x="1827" y="1686"/>
                  <a:pt x="1828" y="1686"/>
                </a:cubicBezTo>
                <a:cubicBezTo>
                  <a:pt x="1828" y="1686"/>
                  <a:pt x="1829" y="1686"/>
                  <a:pt x="1830" y="1686"/>
                </a:cubicBezTo>
                <a:cubicBezTo>
                  <a:pt x="1830" y="1686"/>
                  <a:pt x="1831" y="1686"/>
                  <a:pt x="1831" y="1687"/>
                </a:cubicBezTo>
                <a:cubicBezTo>
                  <a:pt x="1832" y="1687"/>
                  <a:pt x="1832" y="1687"/>
                  <a:pt x="1833" y="1687"/>
                </a:cubicBezTo>
                <a:cubicBezTo>
                  <a:pt x="1834" y="1687"/>
                  <a:pt x="1836" y="1688"/>
                  <a:pt x="1838" y="1689"/>
                </a:cubicBezTo>
                <a:cubicBezTo>
                  <a:pt x="1839" y="1689"/>
                  <a:pt x="1840" y="1689"/>
                  <a:pt x="1841" y="1690"/>
                </a:cubicBezTo>
                <a:cubicBezTo>
                  <a:pt x="1842" y="1690"/>
                  <a:pt x="1842" y="1690"/>
                  <a:pt x="1843" y="1691"/>
                </a:cubicBezTo>
                <a:cubicBezTo>
                  <a:pt x="1845" y="1691"/>
                  <a:pt x="1846" y="1692"/>
                  <a:pt x="1847" y="1693"/>
                </a:cubicBezTo>
                <a:cubicBezTo>
                  <a:pt x="1852" y="1695"/>
                  <a:pt x="1856" y="1698"/>
                  <a:pt x="1859" y="1702"/>
                </a:cubicBezTo>
                <a:cubicBezTo>
                  <a:pt x="1862" y="1705"/>
                  <a:pt x="1864" y="1709"/>
                  <a:pt x="1865" y="1713"/>
                </a:cubicBezTo>
                <a:cubicBezTo>
                  <a:pt x="1870" y="1736"/>
                  <a:pt x="1870" y="1736"/>
                  <a:pt x="1870" y="1736"/>
                </a:cubicBezTo>
                <a:cubicBezTo>
                  <a:pt x="1871" y="1746"/>
                  <a:pt x="1873" y="1755"/>
                  <a:pt x="1875" y="1764"/>
                </a:cubicBezTo>
                <a:cubicBezTo>
                  <a:pt x="1875" y="1764"/>
                  <a:pt x="1875" y="1764"/>
                  <a:pt x="1875" y="1764"/>
                </a:cubicBezTo>
                <a:cubicBezTo>
                  <a:pt x="1876" y="1770"/>
                  <a:pt x="1876" y="1770"/>
                  <a:pt x="1876" y="1770"/>
                </a:cubicBezTo>
                <a:cubicBezTo>
                  <a:pt x="1877" y="1775"/>
                  <a:pt x="1877" y="1779"/>
                  <a:pt x="1875" y="1783"/>
                </a:cubicBezTo>
                <a:close/>
                <a:moveTo>
                  <a:pt x="2041" y="1494"/>
                </a:moveTo>
                <a:cubicBezTo>
                  <a:pt x="2036" y="1492"/>
                  <a:pt x="2032" y="1490"/>
                  <a:pt x="2030" y="1487"/>
                </a:cubicBezTo>
                <a:cubicBezTo>
                  <a:pt x="2027" y="1485"/>
                  <a:pt x="2024" y="1482"/>
                  <a:pt x="2023" y="1479"/>
                </a:cubicBezTo>
                <a:cubicBezTo>
                  <a:pt x="2021" y="1474"/>
                  <a:pt x="2021" y="1474"/>
                  <a:pt x="2021" y="1474"/>
                </a:cubicBezTo>
                <a:cubicBezTo>
                  <a:pt x="2019" y="1467"/>
                  <a:pt x="2016" y="1460"/>
                  <a:pt x="2014" y="1453"/>
                </a:cubicBezTo>
                <a:cubicBezTo>
                  <a:pt x="2012" y="1449"/>
                  <a:pt x="2009" y="1444"/>
                  <a:pt x="2009" y="1439"/>
                </a:cubicBezTo>
                <a:cubicBezTo>
                  <a:pt x="2009" y="1439"/>
                  <a:pt x="2009" y="1438"/>
                  <a:pt x="2009" y="1437"/>
                </a:cubicBezTo>
                <a:cubicBezTo>
                  <a:pt x="2009" y="1437"/>
                  <a:pt x="2009" y="1437"/>
                  <a:pt x="2009" y="1437"/>
                </a:cubicBezTo>
                <a:cubicBezTo>
                  <a:pt x="2009" y="1436"/>
                  <a:pt x="2009" y="1436"/>
                  <a:pt x="2009" y="1436"/>
                </a:cubicBezTo>
                <a:cubicBezTo>
                  <a:pt x="2010" y="1435"/>
                  <a:pt x="2009" y="1435"/>
                  <a:pt x="2010" y="1434"/>
                </a:cubicBezTo>
                <a:cubicBezTo>
                  <a:pt x="2010" y="1434"/>
                  <a:pt x="2010" y="1434"/>
                  <a:pt x="2010" y="1434"/>
                </a:cubicBezTo>
                <a:cubicBezTo>
                  <a:pt x="2016" y="1421"/>
                  <a:pt x="2039" y="1423"/>
                  <a:pt x="2051" y="1423"/>
                </a:cubicBezTo>
                <a:cubicBezTo>
                  <a:pt x="2110" y="1422"/>
                  <a:pt x="2110" y="1422"/>
                  <a:pt x="2110" y="1422"/>
                </a:cubicBezTo>
                <a:cubicBezTo>
                  <a:pt x="2115" y="1422"/>
                  <a:pt x="2120" y="1423"/>
                  <a:pt x="2125" y="1424"/>
                </a:cubicBezTo>
                <a:cubicBezTo>
                  <a:pt x="2126" y="1424"/>
                  <a:pt x="2128" y="1424"/>
                  <a:pt x="2129" y="1425"/>
                </a:cubicBezTo>
                <a:cubicBezTo>
                  <a:pt x="2129" y="1425"/>
                  <a:pt x="2130" y="1425"/>
                  <a:pt x="2131" y="1425"/>
                </a:cubicBezTo>
                <a:cubicBezTo>
                  <a:pt x="2132" y="1425"/>
                  <a:pt x="2133" y="1426"/>
                  <a:pt x="2133" y="1426"/>
                </a:cubicBezTo>
                <a:cubicBezTo>
                  <a:pt x="2135" y="1426"/>
                  <a:pt x="2137" y="1427"/>
                  <a:pt x="2138" y="1428"/>
                </a:cubicBezTo>
                <a:cubicBezTo>
                  <a:pt x="2139" y="1428"/>
                  <a:pt x="2139" y="1428"/>
                  <a:pt x="2139" y="1428"/>
                </a:cubicBezTo>
                <a:cubicBezTo>
                  <a:pt x="2139" y="1428"/>
                  <a:pt x="2139" y="1428"/>
                  <a:pt x="2140" y="1428"/>
                </a:cubicBezTo>
                <a:cubicBezTo>
                  <a:pt x="2141" y="1429"/>
                  <a:pt x="2142" y="1429"/>
                  <a:pt x="2144" y="1430"/>
                </a:cubicBezTo>
                <a:cubicBezTo>
                  <a:pt x="2145" y="1431"/>
                  <a:pt x="2146" y="1431"/>
                  <a:pt x="2146" y="1431"/>
                </a:cubicBezTo>
                <a:cubicBezTo>
                  <a:pt x="2147" y="1432"/>
                  <a:pt x="2147" y="1432"/>
                  <a:pt x="2148" y="1432"/>
                </a:cubicBezTo>
                <a:cubicBezTo>
                  <a:pt x="2148" y="1433"/>
                  <a:pt x="2148" y="1433"/>
                  <a:pt x="2149" y="1433"/>
                </a:cubicBezTo>
                <a:cubicBezTo>
                  <a:pt x="2149" y="1433"/>
                  <a:pt x="2150" y="1434"/>
                  <a:pt x="2150" y="1434"/>
                </a:cubicBezTo>
                <a:cubicBezTo>
                  <a:pt x="2153" y="1436"/>
                  <a:pt x="2156" y="1439"/>
                  <a:pt x="2157" y="1442"/>
                </a:cubicBezTo>
                <a:cubicBezTo>
                  <a:pt x="2157" y="1442"/>
                  <a:pt x="2157" y="1442"/>
                  <a:pt x="2157" y="1442"/>
                </a:cubicBezTo>
                <a:cubicBezTo>
                  <a:pt x="2163" y="1450"/>
                  <a:pt x="2166" y="1460"/>
                  <a:pt x="2170" y="1468"/>
                </a:cubicBezTo>
                <a:cubicBezTo>
                  <a:pt x="2170" y="1468"/>
                  <a:pt x="2170" y="1468"/>
                  <a:pt x="2170" y="1468"/>
                </a:cubicBezTo>
                <a:cubicBezTo>
                  <a:pt x="2172" y="1473"/>
                  <a:pt x="2176" y="1477"/>
                  <a:pt x="2177" y="1482"/>
                </a:cubicBezTo>
                <a:cubicBezTo>
                  <a:pt x="2177" y="1482"/>
                  <a:pt x="2177" y="1483"/>
                  <a:pt x="2177" y="1483"/>
                </a:cubicBezTo>
                <a:cubicBezTo>
                  <a:pt x="2177" y="1483"/>
                  <a:pt x="2177" y="1483"/>
                  <a:pt x="2177" y="1483"/>
                </a:cubicBezTo>
                <a:cubicBezTo>
                  <a:pt x="2178" y="1492"/>
                  <a:pt x="2170" y="1496"/>
                  <a:pt x="2162" y="1498"/>
                </a:cubicBezTo>
                <a:cubicBezTo>
                  <a:pt x="2161" y="1498"/>
                  <a:pt x="2161" y="1498"/>
                  <a:pt x="2161" y="1499"/>
                </a:cubicBezTo>
                <a:cubicBezTo>
                  <a:pt x="2160" y="1499"/>
                  <a:pt x="2160" y="1499"/>
                  <a:pt x="2159" y="1499"/>
                </a:cubicBezTo>
                <a:cubicBezTo>
                  <a:pt x="2158" y="1499"/>
                  <a:pt x="2156" y="1499"/>
                  <a:pt x="2155" y="1500"/>
                </a:cubicBezTo>
                <a:cubicBezTo>
                  <a:pt x="2154" y="1500"/>
                  <a:pt x="2154" y="1500"/>
                  <a:pt x="2153" y="1500"/>
                </a:cubicBezTo>
                <a:cubicBezTo>
                  <a:pt x="2152" y="1500"/>
                  <a:pt x="2150" y="1500"/>
                  <a:pt x="2149" y="1500"/>
                </a:cubicBezTo>
                <a:cubicBezTo>
                  <a:pt x="2148" y="1500"/>
                  <a:pt x="2147" y="1500"/>
                  <a:pt x="2146" y="1500"/>
                </a:cubicBezTo>
                <a:cubicBezTo>
                  <a:pt x="2146" y="1500"/>
                  <a:pt x="2146" y="1500"/>
                  <a:pt x="2146" y="1500"/>
                </a:cubicBezTo>
                <a:cubicBezTo>
                  <a:pt x="2144" y="1500"/>
                  <a:pt x="2144" y="1500"/>
                  <a:pt x="2144" y="1500"/>
                </a:cubicBezTo>
                <a:cubicBezTo>
                  <a:pt x="2135" y="1500"/>
                  <a:pt x="2126" y="1500"/>
                  <a:pt x="2117" y="1500"/>
                </a:cubicBezTo>
                <a:cubicBezTo>
                  <a:pt x="2102" y="1500"/>
                  <a:pt x="2087" y="1500"/>
                  <a:pt x="2072" y="1500"/>
                </a:cubicBezTo>
                <a:cubicBezTo>
                  <a:pt x="2061" y="1500"/>
                  <a:pt x="2050" y="1499"/>
                  <a:pt x="2041" y="1494"/>
                </a:cubicBezTo>
                <a:cubicBezTo>
                  <a:pt x="2041" y="1494"/>
                  <a:pt x="2041" y="1494"/>
                  <a:pt x="2041" y="1494"/>
                </a:cubicBezTo>
                <a:close/>
                <a:moveTo>
                  <a:pt x="2079" y="1621"/>
                </a:moveTo>
                <a:cubicBezTo>
                  <a:pt x="2076" y="1617"/>
                  <a:pt x="2073" y="1614"/>
                  <a:pt x="2072" y="1611"/>
                </a:cubicBezTo>
                <a:cubicBezTo>
                  <a:pt x="2064" y="1588"/>
                  <a:pt x="2064" y="1588"/>
                  <a:pt x="2064" y="1588"/>
                </a:cubicBezTo>
                <a:cubicBezTo>
                  <a:pt x="2061" y="1581"/>
                  <a:pt x="2059" y="1575"/>
                  <a:pt x="2056" y="1568"/>
                </a:cubicBezTo>
                <a:cubicBezTo>
                  <a:pt x="2056" y="1568"/>
                  <a:pt x="2056" y="1568"/>
                  <a:pt x="2056" y="1568"/>
                </a:cubicBezTo>
                <a:cubicBezTo>
                  <a:pt x="2055" y="1565"/>
                  <a:pt x="2055" y="1565"/>
                  <a:pt x="2055" y="1565"/>
                </a:cubicBezTo>
                <a:cubicBezTo>
                  <a:pt x="2054" y="1561"/>
                  <a:pt x="2054" y="1558"/>
                  <a:pt x="2055" y="1555"/>
                </a:cubicBezTo>
                <a:cubicBezTo>
                  <a:pt x="2056" y="1553"/>
                  <a:pt x="2057" y="1552"/>
                  <a:pt x="2059" y="1550"/>
                </a:cubicBezTo>
                <a:cubicBezTo>
                  <a:pt x="2059" y="1550"/>
                  <a:pt x="2059" y="1550"/>
                  <a:pt x="2060" y="1549"/>
                </a:cubicBezTo>
                <a:cubicBezTo>
                  <a:pt x="2060" y="1549"/>
                  <a:pt x="2061" y="1548"/>
                  <a:pt x="2061" y="1548"/>
                </a:cubicBezTo>
                <a:cubicBezTo>
                  <a:pt x="2064" y="1546"/>
                  <a:pt x="2068" y="1544"/>
                  <a:pt x="2072" y="1543"/>
                </a:cubicBezTo>
                <a:cubicBezTo>
                  <a:pt x="2076" y="1542"/>
                  <a:pt x="2080" y="1542"/>
                  <a:pt x="2084" y="1541"/>
                </a:cubicBezTo>
                <a:cubicBezTo>
                  <a:pt x="2100" y="1540"/>
                  <a:pt x="2117" y="1541"/>
                  <a:pt x="2125" y="1541"/>
                </a:cubicBezTo>
                <a:cubicBezTo>
                  <a:pt x="2153" y="1541"/>
                  <a:pt x="2202" y="1535"/>
                  <a:pt x="2218" y="1564"/>
                </a:cubicBezTo>
                <a:cubicBezTo>
                  <a:pt x="2218" y="1564"/>
                  <a:pt x="2218" y="1564"/>
                  <a:pt x="2218" y="1564"/>
                </a:cubicBezTo>
                <a:cubicBezTo>
                  <a:pt x="2218" y="1565"/>
                  <a:pt x="2218" y="1565"/>
                  <a:pt x="2218" y="1565"/>
                </a:cubicBezTo>
                <a:cubicBezTo>
                  <a:pt x="2218" y="1565"/>
                  <a:pt x="2218" y="1565"/>
                  <a:pt x="2218" y="1565"/>
                </a:cubicBezTo>
                <a:cubicBezTo>
                  <a:pt x="2224" y="1577"/>
                  <a:pt x="2230" y="1589"/>
                  <a:pt x="2236" y="1601"/>
                </a:cubicBezTo>
                <a:cubicBezTo>
                  <a:pt x="2238" y="1605"/>
                  <a:pt x="2241" y="1609"/>
                  <a:pt x="2242" y="1614"/>
                </a:cubicBezTo>
                <a:cubicBezTo>
                  <a:pt x="2242" y="1614"/>
                  <a:pt x="2242" y="1614"/>
                  <a:pt x="2242" y="1614"/>
                </a:cubicBezTo>
                <a:cubicBezTo>
                  <a:pt x="2242" y="1615"/>
                  <a:pt x="2242" y="1616"/>
                  <a:pt x="2242" y="1617"/>
                </a:cubicBezTo>
                <a:cubicBezTo>
                  <a:pt x="2242" y="1618"/>
                  <a:pt x="2242" y="1619"/>
                  <a:pt x="2242" y="1620"/>
                </a:cubicBezTo>
                <a:cubicBezTo>
                  <a:pt x="2242" y="1620"/>
                  <a:pt x="2242" y="1620"/>
                  <a:pt x="2242" y="1620"/>
                </a:cubicBezTo>
                <a:cubicBezTo>
                  <a:pt x="2242" y="1620"/>
                  <a:pt x="2242" y="1621"/>
                  <a:pt x="2242" y="1621"/>
                </a:cubicBezTo>
                <a:cubicBezTo>
                  <a:pt x="2242" y="1622"/>
                  <a:pt x="2241" y="1623"/>
                  <a:pt x="2240" y="1624"/>
                </a:cubicBezTo>
                <a:cubicBezTo>
                  <a:pt x="2240" y="1625"/>
                  <a:pt x="2240" y="1625"/>
                  <a:pt x="2240" y="1625"/>
                </a:cubicBezTo>
                <a:cubicBezTo>
                  <a:pt x="2239" y="1626"/>
                  <a:pt x="2238" y="1627"/>
                  <a:pt x="2237" y="1628"/>
                </a:cubicBezTo>
                <a:cubicBezTo>
                  <a:pt x="2237" y="1628"/>
                  <a:pt x="2237" y="1628"/>
                  <a:pt x="2237" y="1628"/>
                </a:cubicBezTo>
                <a:cubicBezTo>
                  <a:pt x="2236" y="1629"/>
                  <a:pt x="2236" y="1629"/>
                  <a:pt x="2236" y="1629"/>
                </a:cubicBezTo>
                <a:cubicBezTo>
                  <a:pt x="2235" y="1630"/>
                  <a:pt x="2234" y="1630"/>
                  <a:pt x="2234" y="1630"/>
                </a:cubicBezTo>
                <a:cubicBezTo>
                  <a:pt x="2231" y="1632"/>
                  <a:pt x="2229" y="1633"/>
                  <a:pt x="2225" y="1634"/>
                </a:cubicBezTo>
                <a:cubicBezTo>
                  <a:pt x="2225" y="1634"/>
                  <a:pt x="2224" y="1635"/>
                  <a:pt x="2223" y="1635"/>
                </a:cubicBezTo>
                <a:cubicBezTo>
                  <a:pt x="2221" y="1635"/>
                  <a:pt x="2220" y="1635"/>
                  <a:pt x="2219" y="1636"/>
                </a:cubicBezTo>
                <a:cubicBezTo>
                  <a:pt x="2218" y="1636"/>
                  <a:pt x="2218" y="1636"/>
                  <a:pt x="2217" y="1636"/>
                </a:cubicBezTo>
                <a:cubicBezTo>
                  <a:pt x="2217" y="1636"/>
                  <a:pt x="2216" y="1636"/>
                  <a:pt x="2216" y="1636"/>
                </a:cubicBezTo>
                <a:cubicBezTo>
                  <a:pt x="2187" y="1639"/>
                  <a:pt x="2156" y="1636"/>
                  <a:pt x="2126" y="1637"/>
                </a:cubicBezTo>
                <a:cubicBezTo>
                  <a:pt x="2123" y="1637"/>
                  <a:pt x="2120" y="1636"/>
                  <a:pt x="2117" y="1636"/>
                </a:cubicBezTo>
                <a:cubicBezTo>
                  <a:pt x="2117" y="1636"/>
                  <a:pt x="2117" y="1636"/>
                  <a:pt x="2117" y="1636"/>
                </a:cubicBezTo>
                <a:cubicBezTo>
                  <a:pt x="2106" y="1635"/>
                  <a:pt x="2095" y="1631"/>
                  <a:pt x="2086" y="1625"/>
                </a:cubicBezTo>
                <a:cubicBezTo>
                  <a:pt x="2083" y="1624"/>
                  <a:pt x="2081" y="1622"/>
                  <a:pt x="2079" y="1621"/>
                </a:cubicBezTo>
                <a:close/>
                <a:moveTo>
                  <a:pt x="2322" y="1782"/>
                </a:moveTo>
                <a:cubicBezTo>
                  <a:pt x="2322" y="1783"/>
                  <a:pt x="2321" y="1783"/>
                  <a:pt x="2321" y="1784"/>
                </a:cubicBezTo>
                <a:cubicBezTo>
                  <a:pt x="2321" y="1785"/>
                  <a:pt x="2321" y="1785"/>
                  <a:pt x="2321" y="1786"/>
                </a:cubicBezTo>
                <a:cubicBezTo>
                  <a:pt x="2320" y="1787"/>
                  <a:pt x="2320" y="1788"/>
                  <a:pt x="2319" y="1789"/>
                </a:cubicBezTo>
                <a:cubicBezTo>
                  <a:pt x="2319" y="1789"/>
                  <a:pt x="2319" y="1789"/>
                  <a:pt x="2319" y="1790"/>
                </a:cubicBezTo>
                <a:cubicBezTo>
                  <a:pt x="2318" y="1790"/>
                  <a:pt x="2318" y="1791"/>
                  <a:pt x="2317" y="1791"/>
                </a:cubicBezTo>
                <a:cubicBezTo>
                  <a:pt x="2317" y="1791"/>
                  <a:pt x="2317" y="1792"/>
                  <a:pt x="2316" y="1792"/>
                </a:cubicBezTo>
                <a:cubicBezTo>
                  <a:pt x="2316" y="1792"/>
                  <a:pt x="2316" y="1792"/>
                  <a:pt x="2316" y="1793"/>
                </a:cubicBezTo>
                <a:cubicBezTo>
                  <a:pt x="2310" y="1798"/>
                  <a:pt x="2303" y="1800"/>
                  <a:pt x="2296" y="1801"/>
                </a:cubicBezTo>
                <a:cubicBezTo>
                  <a:pt x="2296" y="1801"/>
                  <a:pt x="2295" y="1801"/>
                  <a:pt x="2295" y="1801"/>
                </a:cubicBezTo>
                <a:cubicBezTo>
                  <a:pt x="2292" y="1802"/>
                  <a:pt x="2289" y="1802"/>
                  <a:pt x="2286" y="1802"/>
                </a:cubicBezTo>
                <a:cubicBezTo>
                  <a:pt x="2286" y="1802"/>
                  <a:pt x="2286" y="1802"/>
                  <a:pt x="2286" y="1802"/>
                </a:cubicBezTo>
                <a:cubicBezTo>
                  <a:pt x="2283" y="1802"/>
                  <a:pt x="2283" y="1802"/>
                  <a:pt x="2283" y="1802"/>
                </a:cubicBezTo>
                <a:cubicBezTo>
                  <a:pt x="2280" y="1802"/>
                  <a:pt x="2277" y="1802"/>
                  <a:pt x="2275" y="1802"/>
                </a:cubicBezTo>
                <a:cubicBezTo>
                  <a:pt x="2193" y="1802"/>
                  <a:pt x="2193" y="1802"/>
                  <a:pt x="2193" y="1802"/>
                </a:cubicBezTo>
                <a:cubicBezTo>
                  <a:pt x="2190" y="1802"/>
                  <a:pt x="2187" y="1802"/>
                  <a:pt x="2184" y="1802"/>
                </a:cubicBezTo>
                <a:cubicBezTo>
                  <a:pt x="2183" y="1801"/>
                  <a:pt x="2182" y="1801"/>
                  <a:pt x="2181" y="1801"/>
                </a:cubicBezTo>
                <a:cubicBezTo>
                  <a:pt x="2164" y="1799"/>
                  <a:pt x="2144" y="1791"/>
                  <a:pt x="2135" y="1776"/>
                </a:cubicBezTo>
                <a:cubicBezTo>
                  <a:pt x="2133" y="1774"/>
                  <a:pt x="2132" y="1772"/>
                  <a:pt x="2131" y="1770"/>
                </a:cubicBezTo>
                <a:cubicBezTo>
                  <a:pt x="2131" y="1769"/>
                  <a:pt x="2131" y="1769"/>
                  <a:pt x="2131" y="1769"/>
                </a:cubicBezTo>
                <a:cubicBezTo>
                  <a:pt x="2131" y="1769"/>
                  <a:pt x="2131" y="1769"/>
                  <a:pt x="2131" y="1769"/>
                </a:cubicBezTo>
                <a:cubicBezTo>
                  <a:pt x="2127" y="1757"/>
                  <a:pt x="2122" y="1746"/>
                  <a:pt x="2118" y="1734"/>
                </a:cubicBezTo>
                <a:cubicBezTo>
                  <a:pt x="2116" y="1728"/>
                  <a:pt x="2112" y="1720"/>
                  <a:pt x="2110" y="1713"/>
                </a:cubicBezTo>
                <a:cubicBezTo>
                  <a:pt x="2110" y="1713"/>
                  <a:pt x="2110" y="1713"/>
                  <a:pt x="2110" y="1713"/>
                </a:cubicBezTo>
                <a:cubicBezTo>
                  <a:pt x="2110" y="1713"/>
                  <a:pt x="2110" y="1712"/>
                  <a:pt x="2110" y="1712"/>
                </a:cubicBezTo>
                <a:cubicBezTo>
                  <a:pt x="2110" y="1712"/>
                  <a:pt x="2109" y="1711"/>
                  <a:pt x="2109" y="1710"/>
                </a:cubicBezTo>
                <a:cubicBezTo>
                  <a:pt x="2109" y="1707"/>
                  <a:pt x="2109" y="1704"/>
                  <a:pt x="2109" y="1701"/>
                </a:cubicBezTo>
                <a:cubicBezTo>
                  <a:pt x="2110" y="1699"/>
                  <a:pt x="2111" y="1698"/>
                  <a:pt x="2112" y="1696"/>
                </a:cubicBezTo>
                <a:cubicBezTo>
                  <a:pt x="2112" y="1696"/>
                  <a:pt x="2112" y="1696"/>
                  <a:pt x="2112" y="1696"/>
                </a:cubicBezTo>
                <a:cubicBezTo>
                  <a:pt x="2117" y="1688"/>
                  <a:pt x="2126" y="1685"/>
                  <a:pt x="2136" y="1684"/>
                </a:cubicBezTo>
                <a:cubicBezTo>
                  <a:pt x="2136" y="1684"/>
                  <a:pt x="2136" y="1684"/>
                  <a:pt x="2137" y="1684"/>
                </a:cubicBezTo>
                <a:cubicBezTo>
                  <a:pt x="2139" y="1684"/>
                  <a:pt x="2141" y="1684"/>
                  <a:pt x="2144" y="1684"/>
                </a:cubicBezTo>
                <a:cubicBezTo>
                  <a:pt x="2144" y="1684"/>
                  <a:pt x="2145" y="1683"/>
                  <a:pt x="2145" y="1683"/>
                </a:cubicBezTo>
                <a:cubicBezTo>
                  <a:pt x="2151" y="1683"/>
                  <a:pt x="2151" y="1683"/>
                  <a:pt x="2151" y="1683"/>
                </a:cubicBezTo>
                <a:cubicBezTo>
                  <a:pt x="2152" y="1683"/>
                  <a:pt x="2153" y="1683"/>
                  <a:pt x="2155" y="1683"/>
                </a:cubicBezTo>
                <a:cubicBezTo>
                  <a:pt x="2180" y="1683"/>
                  <a:pt x="2205" y="1683"/>
                  <a:pt x="2231" y="1683"/>
                </a:cubicBezTo>
                <a:cubicBezTo>
                  <a:pt x="2231" y="1683"/>
                  <a:pt x="2231" y="1683"/>
                  <a:pt x="2231" y="1683"/>
                </a:cubicBezTo>
                <a:cubicBezTo>
                  <a:pt x="2231" y="1683"/>
                  <a:pt x="2231" y="1683"/>
                  <a:pt x="2231" y="1683"/>
                </a:cubicBezTo>
                <a:cubicBezTo>
                  <a:pt x="2234" y="1683"/>
                  <a:pt x="2237" y="1683"/>
                  <a:pt x="2240" y="1684"/>
                </a:cubicBezTo>
                <a:cubicBezTo>
                  <a:pt x="2240" y="1684"/>
                  <a:pt x="2241" y="1684"/>
                  <a:pt x="2241" y="1684"/>
                </a:cubicBezTo>
                <a:cubicBezTo>
                  <a:pt x="2258" y="1686"/>
                  <a:pt x="2277" y="1693"/>
                  <a:pt x="2287" y="1706"/>
                </a:cubicBezTo>
                <a:cubicBezTo>
                  <a:pt x="2289" y="1708"/>
                  <a:pt x="2290" y="1710"/>
                  <a:pt x="2291" y="1712"/>
                </a:cubicBezTo>
                <a:cubicBezTo>
                  <a:pt x="2294" y="1717"/>
                  <a:pt x="2294" y="1717"/>
                  <a:pt x="2294" y="1717"/>
                </a:cubicBezTo>
                <a:cubicBezTo>
                  <a:pt x="2299" y="1727"/>
                  <a:pt x="2304" y="1737"/>
                  <a:pt x="2309" y="1748"/>
                </a:cubicBezTo>
                <a:cubicBezTo>
                  <a:pt x="2312" y="1754"/>
                  <a:pt x="2318" y="1762"/>
                  <a:pt x="2320" y="1771"/>
                </a:cubicBezTo>
                <a:cubicBezTo>
                  <a:pt x="2322" y="1775"/>
                  <a:pt x="2323" y="1778"/>
                  <a:pt x="2322" y="1782"/>
                </a:cubicBezTo>
                <a:close/>
                <a:moveTo>
                  <a:pt x="2340" y="1624"/>
                </a:moveTo>
                <a:cubicBezTo>
                  <a:pt x="2338" y="1622"/>
                  <a:pt x="2337" y="1621"/>
                  <a:pt x="2335" y="1620"/>
                </a:cubicBezTo>
                <a:cubicBezTo>
                  <a:pt x="2331" y="1617"/>
                  <a:pt x="2328" y="1613"/>
                  <a:pt x="2326" y="1610"/>
                </a:cubicBezTo>
                <a:cubicBezTo>
                  <a:pt x="2324" y="1607"/>
                  <a:pt x="2324" y="1607"/>
                  <a:pt x="2324" y="1607"/>
                </a:cubicBezTo>
                <a:cubicBezTo>
                  <a:pt x="2324" y="1607"/>
                  <a:pt x="2324" y="1607"/>
                  <a:pt x="2324" y="1607"/>
                </a:cubicBezTo>
                <a:cubicBezTo>
                  <a:pt x="2317" y="1594"/>
                  <a:pt x="2310" y="1582"/>
                  <a:pt x="2303" y="1569"/>
                </a:cubicBezTo>
                <a:cubicBezTo>
                  <a:pt x="2303" y="1569"/>
                  <a:pt x="2303" y="1569"/>
                  <a:pt x="2303" y="1569"/>
                </a:cubicBezTo>
                <a:cubicBezTo>
                  <a:pt x="2300" y="1564"/>
                  <a:pt x="2300" y="1564"/>
                  <a:pt x="2300" y="1564"/>
                </a:cubicBezTo>
                <a:cubicBezTo>
                  <a:pt x="2298" y="1561"/>
                  <a:pt x="2298" y="1558"/>
                  <a:pt x="2298" y="1555"/>
                </a:cubicBezTo>
                <a:cubicBezTo>
                  <a:pt x="2299" y="1552"/>
                  <a:pt x="2300" y="1550"/>
                  <a:pt x="2303" y="1547"/>
                </a:cubicBezTo>
                <a:cubicBezTo>
                  <a:pt x="2306" y="1545"/>
                  <a:pt x="2309" y="1544"/>
                  <a:pt x="2313" y="1542"/>
                </a:cubicBezTo>
                <a:cubicBezTo>
                  <a:pt x="2318" y="1541"/>
                  <a:pt x="2323" y="1541"/>
                  <a:pt x="2329" y="1541"/>
                </a:cubicBezTo>
                <a:cubicBezTo>
                  <a:pt x="2330" y="1541"/>
                  <a:pt x="2330" y="1541"/>
                  <a:pt x="2330" y="1541"/>
                </a:cubicBezTo>
                <a:cubicBezTo>
                  <a:pt x="2342" y="1540"/>
                  <a:pt x="2356" y="1540"/>
                  <a:pt x="2363" y="1540"/>
                </a:cubicBezTo>
                <a:cubicBezTo>
                  <a:pt x="2394" y="1540"/>
                  <a:pt x="2443" y="1534"/>
                  <a:pt x="2463" y="1564"/>
                </a:cubicBezTo>
                <a:cubicBezTo>
                  <a:pt x="2470" y="1573"/>
                  <a:pt x="2476" y="1583"/>
                  <a:pt x="2483" y="1593"/>
                </a:cubicBezTo>
                <a:cubicBezTo>
                  <a:pt x="2486" y="1598"/>
                  <a:pt x="2492" y="1605"/>
                  <a:pt x="2495" y="1611"/>
                </a:cubicBezTo>
                <a:cubicBezTo>
                  <a:pt x="2497" y="1614"/>
                  <a:pt x="2498" y="1617"/>
                  <a:pt x="2498" y="1620"/>
                </a:cubicBezTo>
                <a:cubicBezTo>
                  <a:pt x="2498" y="1621"/>
                  <a:pt x="2497" y="1623"/>
                  <a:pt x="2496" y="1625"/>
                </a:cubicBezTo>
                <a:cubicBezTo>
                  <a:pt x="2496" y="1626"/>
                  <a:pt x="2495" y="1627"/>
                  <a:pt x="2494" y="1628"/>
                </a:cubicBezTo>
                <a:cubicBezTo>
                  <a:pt x="2494" y="1628"/>
                  <a:pt x="2494" y="1628"/>
                  <a:pt x="2494" y="1628"/>
                </a:cubicBezTo>
                <a:cubicBezTo>
                  <a:pt x="2494" y="1628"/>
                  <a:pt x="2494" y="1628"/>
                  <a:pt x="2494" y="1628"/>
                </a:cubicBezTo>
                <a:cubicBezTo>
                  <a:pt x="2493" y="1629"/>
                  <a:pt x="2493" y="1629"/>
                  <a:pt x="2492" y="1630"/>
                </a:cubicBezTo>
                <a:cubicBezTo>
                  <a:pt x="2492" y="1630"/>
                  <a:pt x="2491" y="1630"/>
                  <a:pt x="2491" y="1630"/>
                </a:cubicBezTo>
                <a:cubicBezTo>
                  <a:pt x="2490" y="1631"/>
                  <a:pt x="2489" y="1631"/>
                  <a:pt x="2488" y="1632"/>
                </a:cubicBezTo>
                <a:cubicBezTo>
                  <a:pt x="2487" y="1632"/>
                  <a:pt x="2485" y="1633"/>
                  <a:pt x="2484" y="1633"/>
                </a:cubicBezTo>
                <a:cubicBezTo>
                  <a:pt x="2484" y="1633"/>
                  <a:pt x="2484" y="1634"/>
                  <a:pt x="2484" y="1634"/>
                </a:cubicBezTo>
                <a:cubicBezTo>
                  <a:pt x="2484" y="1634"/>
                  <a:pt x="2483" y="1634"/>
                  <a:pt x="2483" y="1634"/>
                </a:cubicBezTo>
                <a:cubicBezTo>
                  <a:pt x="2469" y="1638"/>
                  <a:pt x="2448" y="1636"/>
                  <a:pt x="2434" y="1636"/>
                </a:cubicBezTo>
                <a:cubicBezTo>
                  <a:pt x="2418" y="1636"/>
                  <a:pt x="2401" y="1636"/>
                  <a:pt x="2385" y="1636"/>
                </a:cubicBezTo>
                <a:cubicBezTo>
                  <a:pt x="2370" y="1636"/>
                  <a:pt x="2353" y="1632"/>
                  <a:pt x="2340" y="1624"/>
                </a:cubicBezTo>
                <a:close/>
                <a:moveTo>
                  <a:pt x="2605" y="1791"/>
                </a:moveTo>
                <a:cubicBezTo>
                  <a:pt x="2605" y="1791"/>
                  <a:pt x="2605" y="1791"/>
                  <a:pt x="2604" y="1791"/>
                </a:cubicBezTo>
                <a:cubicBezTo>
                  <a:pt x="2602" y="1794"/>
                  <a:pt x="2598" y="1797"/>
                  <a:pt x="2593" y="1798"/>
                </a:cubicBezTo>
                <a:cubicBezTo>
                  <a:pt x="2589" y="1800"/>
                  <a:pt x="2583" y="1801"/>
                  <a:pt x="2576" y="1801"/>
                </a:cubicBezTo>
                <a:cubicBezTo>
                  <a:pt x="2569" y="1801"/>
                  <a:pt x="2569" y="1801"/>
                  <a:pt x="2569" y="1801"/>
                </a:cubicBezTo>
                <a:cubicBezTo>
                  <a:pt x="2569" y="1801"/>
                  <a:pt x="2569" y="1801"/>
                  <a:pt x="2569" y="1801"/>
                </a:cubicBezTo>
                <a:cubicBezTo>
                  <a:pt x="2541" y="1801"/>
                  <a:pt x="2512" y="1801"/>
                  <a:pt x="2483" y="1801"/>
                </a:cubicBezTo>
                <a:cubicBezTo>
                  <a:pt x="2480" y="1801"/>
                  <a:pt x="2476" y="1801"/>
                  <a:pt x="2473" y="1801"/>
                </a:cubicBezTo>
                <a:cubicBezTo>
                  <a:pt x="2473" y="1801"/>
                  <a:pt x="2473" y="1801"/>
                  <a:pt x="2473" y="1801"/>
                </a:cubicBezTo>
                <a:cubicBezTo>
                  <a:pt x="2453" y="1799"/>
                  <a:pt x="2432" y="1790"/>
                  <a:pt x="2419" y="1775"/>
                </a:cubicBezTo>
                <a:cubicBezTo>
                  <a:pt x="2418" y="1773"/>
                  <a:pt x="2416" y="1771"/>
                  <a:pt x="2415" y="1769"/>
                </a:cubicBezTo>
                <a:cubicBezTo>
                  <a:pt x="2415" y="1769"/>
                  <a:pt x="2415" y="1769"/>
                  <a:pt x="2415" y="1769"/>
                </a:cubicBezTo>
                <a:cubicBezTo>
                  <a:pt x="2415" y="1769"/>
                  <a:pt x="2415" y="1769"/>
                  <a:pt x="2415" y="1769"/>
                </a:cubicBezTo>
                <a:cubicBezTo>
                  <a:pt x="2409" y="1758"/>
                  <a:pt x="2402" y="1747"/>
                  <a:pt x="2396" y="1736"/>
                </a:cubicBezTo>
                <a:cubicBezTo>
                  <a:pt x="2392" y="1728"/>
                  <a:pt x="2383" y="1716"/>
                  <a:pt x="2381" y="1706"/>
                </a:cubicBezTo>
                <a:cubicBezTo>
                  <a:pt x="2381" y="1706"/>
                  <a:pt x="2381" y="1706"/>
                  <a:pt x="2381" y="1706"/>
                </a:cubicBezTo>
                <a:cubicBezTo>
                  <a:pt x="2380" y="1705"/>
                  <a:pt x="2380" y="1704"/>
                  <a:pt x="2380" y="1703"/>
                </a:cubicBezTo>
                <a:cubicBezTo>
                  <a:pt x="2379" y="1693"/>
                  <a:pt x="2387" y="1688"/>
                  <a:pt x="2396" y="1685"/>
                </a:cubicBezTo>
                <a:cubicBezTo>
                  <a:pt x="2396" y="1685"/>
                  <a:pt x="2396" y="1685"/>
                  <a:pt x="2396" y="1685"/>
                </a:cubicBezTo>
                <a:cubicBezTo>
                  <a:pt x="2396" y="1685"/>
                  <a:pt x="2397" y="1685"/>
                  <a:pt x="2397" y="1685"/>
                </a:cubicBezTo>
                <a:cubicBezTo>
                  <a:pt x="2398" y="1685"/>
                  <a:pt x="2398" y="1685"/>
                  <a:pt x="2399" y="1684"/>
                </a:cubicBezTo>
                <a:cubicBezTo>
                  <a:pt x="2403" y="1683"/>
                  <a:pt x="2408" y="1683"/>
                  <a:pt x="2413" y="1683"/>
                </a:cubicBezTo>
                <a:cubicBezTo>
                  <a:pt x="2470" y="1683"/>
                  <a:pt x="2470" y="1683"/>
                  <a:pt x="2470" y="1683"/>
                </a:cubicBezTo>
                <a:cubicBezTo>
                  <a:pt x="2479" y="1683"/>
                  <a:pt x="2489" y="1683"/>
                  <a:pt x="2498" y="1683"/>
                </a:cubicBezTo>
                <a:cubicBezTo>
                  <a:pt x="2498" y="1683"/>
                  <a:pt x="2498" y="1683"/>
                  <a:pt x="2498" y="1683"/>
                </a:cubicBezTo>
                <a:cubicBezTo>
                  <a:pt x="2499" y="1683"/>
                  <a:pt x="2499" y="1683"/>
                  <a:pt x="2500" y="1683"/>
                </a:cubicBezTo>
                <a:cubicBezTo>
                  <a:pt x="2502" y="1683"/>
                  <a:pt x="2505" y="1683"/>
                  <a:pt x="2507" y="1683"/>
                </a:cubicBezTo>
                <a:cubicBezTo>
                  <a:pt x="2508" y="1683"/>
                  <a:pt x="2508" y="1683"/>
                  <a:pt x="2509" y="1683"/>
                </a:cubicBezTo>
                <a:cubicBezTo>
                  <a:pt x="2527" y="1685"/>
                  <a:pt x="2546" y="1692"/>
                  <a:pt x="2558" y="1705"/>
                </a:cubicBezTo>
                <a:cubicBezTo>
                  <a:pt x="2559" y="1705"/>
                  <a:pt x="2560" y="1706"/>
                  <a:pt x="2561" y="1707"/>
                </a:cubicBezTo>
                <a:cubicBezTo>
                  <a:pt x="2561" y="1708"/>
                  <a:pt x="2562" y="1708"/>
                  <a:pt x="2562" y="1709"/>
                </a:cubicBezTo>
                <a:cubicBezTo>
                  <a:pt x="2563" y="1710"/>
                  <a:pt x="2563" y="1710"/>
                  <a:pt x="2564" y="1711"/>
                </a:cubicBezTo>
                <a:cubicBezTo>
                  <a:pt x="2564" y="1711"/>
                  <a:pt x="2564" y="1711"/>
                  <a:pt x="2564" y="1711"/>
                </a:cubicBezTo>
                <a:cubicBezTo>
                  <a:pt x="2566" y="1713"/>
                  <a:pt x="2566" y="1713"/>
                  <a:pt x="2566" y="1713"/>
                </a:cubicBezTo>
                <a:cubicBezTo>
                  <a:pt x="2571" y="1721"/>
                  <a:pt x="2576" y="1729"/>
                  <a:pt x="2582" y="1737"/>
                </a:cubicBezTo>
                <a:cubicBezTo>
                  <a:pt x="2582" y="1737"/>
                  <a:pt x="2582" y="1737"/>
                  <a:pt x="2582" y="1737"/>
                </a:cubicBezTo>
                <a:cubicBezTo>
                  <a:pt x="2589" y="1748"/>
                  <a:pt x="2599" y="1759"/>
                  <a:pt x="2605" y="1772"/>
                </a:cubicBezTo>
                <a:cubicBezTo>
                  <a:pt x="2606" y="1773"/>
                  <a:pt x="2606" y="1773"/>
                  <a:pt x="2606" y="1774"/>
                </a:cubicBezTo>
                <a:cubicBezTo>
                  <a:pt x="2607" y="1775"/>
                  <a:pt x="2607" y="1775"/>
                  <a:pt x="2607" y="1775"/>
                </a:cubicBezTo>
                <a:cubicBezTo>
                  <a:pt x="2609" y="1782"/>
                  <a:pt x="2608" y="1787"/>
                  <a:pt x="2605" y="1791"/>
                </a:cubicBezTo>
                <a:close/>
                <a:moveTo>
                  <a:pt x="2937" y="318"/>
                </a:moveTo>
                <a:cubicBezTo>
                  <a:pt x="3034" y="414"/>
                  <a:pt x="3089" y="549"/>
                  <a:pt x="3089" y="685"/>
                </a:cubicBezTo>
                <a:cubicBezTo>
                  <a:pt x="3089" y="821"/>
                  <a:pt x="3034" y="955"/>
                  <a:pt x="2937" y="1051"/>
                </a:cubicBezTo>
                <a:cubicBezTo>
                  <a:pt x="3050" y="999"/>
                  <a:pt x="3153" y="855"/>
                  <a:pt x="3152" y="685"/>
                </a:cubicBezTo>
                <a:cubicBezTo>
                  <a:pt x="3153" y="514"/>
                  <a:pt x="3050" y="371"/>
                  <a:pt x="2937" y="318"/>
                </a:cubicBezTo>
                <a:close/>
                <a:moveTo>
                  <a:pt x="216" y="318"/>
                </a:moveTo>
                <a:cubicBezTo>
                  <a:pt x="104" y="371"/>
                  <a:pt x="0" y="514"/>
                  <a:pt x="2" y="685"/>
                </a:cubicBezTo>
                <a:cubicBezTo>
                  <a:pt x="0" y="855"/>
                  <a:pt x="104" y="999"/>
                  <a:pt x="216" y="1051"/>
                </a:cubicBezTo>
                <a:cubicBezTo>
                  <a:pt x="120" y="955"/>
                  <a:pt x="64" y="821"/>
                  <a:pt x="65" y="685"/>
                </a:cubicBezTo>
                <a:cubicBezTo>
                  <a:pt x="64" y="549"/>
                  <a:pt x="120" y="414"/>
                  <a:pt x="216" y="318"/>
                </a:cubicBezTo>
                <a:close/>
              </a:path>
            </a:pathLst>
          </a:custGeom>
          <a:solidFill>
            <a:srgbClr val="FFFFFF"/>
          </a:solidFill>
          <a:ln>
            <a:noFill/>
          </a:ln>
        </p:spPr>
        <p:txBody>
          <a:bodyPr vert="horz" wrap="square" lIns="46300" tIns="23149" rIns="46300" bIns="23149" numCol="1" anchor="t" anchorCtr="0" compatLnSpc="1"/>
          <a:lstStyle/>
          <a:p>
            <a:pPr defTabSz="914400">
              <a:defRPr/>
            </a:pPr>
            <a:endParaRPr lang="en-US" sz="900" kern="0">
              <a:solidFill>
                <a:sysClr val="windowText" lastClr="000000"/>
              </a:solidFill>
            </a:endParaRPr>
          </a:p>
        </p:txBody>
      </p:sp>
      <p:sp>
        <p:nvSpPr>
          <p:cNvPr id="135" name="等腰三角形 66"/>
          <p:cNvSpPr/>
          <p:nvPr/>
        </p:nvSpPr>
        <p:spPr>
          <a:xfrm rot="5400000">
            <a:off x="3125818" y="748934"/>
            <a:ext cx="594139" cy="2326012"/>
          </a:xfrm>
          <a:custGeom>
            <a:avLst/>
            <a:gdLst/>
            <a:ahLst/>
            <a:cxnLst/>
            <a:rect l="l" t="t" r="r" b="b"/>
            <a:pathLst>
              <a:path w="792185" h="3101364">
                <a:moveTo>
                  <a:pt x="0" y="3101364"/>
                </a:moveTo>
                <a:lnTo>
                  <a:pt x="0" y="245938"/>
                </a:lnTo>
                <a:lnTo>
                  <a:pt x="253447" y="245938"/>
                </a:lnTo>
                <a:lnTo>
                  <a:pt x="396091" y="0"/>
                </a:lnTo>
                <a:lnTo>
                  <a:pt x="538735" y="245938"/>
                </a:lnTo>
                <a:lnTo>
                  <a:pt x="792185" y="245938"/>
                </a:lnTo>
                <a:lnTo>
                  <a:pt x="792185" y="3101364"/>
                </a:lnTo>
                <a:close/>
              </a:path>
            </a:pathLst>
          </a:custGeom>
          <a:solidFill>
            <a:srgbClr val="DB782B">
              <a:alpha val="83000"/>
            </a:srgbClr>
          </a:solidFill>
          <a:ln w="25400" cap="flat" cmpd="sng" algn="ctr">
            <a:noFill/>
            <a:prstDash val="solid"/>
          </a:ln>
          <a:effectLst/>
        </p:spPr>
        <p:txBody>
          <a:bodyPr vert="vert270" lIns="68577" tIns="34288" rIns="68577" bIns="34288" rtlCol="0" anchor="ctr"/>
          <a:lstStyle/>
          <a:p>
            <a:pPr algn="ctr" defTabSz="914400">
              <a:defRPr/>
            </a:pPr>
            <a:r>
              <a:rPr lang="zh-CN" altLang="en-US" sz="1500" kern="0">
                <a:solidFill>
                  <a:sysClr val="window" lastClr="FFFFFF"/>
                </a:solidFill>
                <a:latin typeface="微软雅黑" panose="020B0503020204020204" pitchFamily="34" charset="-122"/>
                <a:ea typeface="微软雅黑" panose="020B0503020204020204" pitchFamily="34" charset="-122"/>
              </a:rPr>
              <a:t>添加标题</a:t>
            </a:r>
          </a:p>
        </p:txBody>
      </p:sp>
      <p:sp>
        <p:nvSpPr>
          <p:cNvPr id="136" name="等腰三角形 67"/>
          <p:cNvSpPr/>
          <p:nvPr/>
        </p:nvSpPr>
        <p:spPr>
          <a:xfrm rot="5400000">
            <a:off x="3125818" y="1340547"/>
            <a:ext cx="594139" cy="2326012"/>
          </a:xfrm>
          <a:custGeom>
            <a:avLst/>
            <a:gdLst/>
            <a:ahLst/>
            <a:cxnLst/>
            <a:rect l="l" t="t" r="r" b="b"/>
            <a:pathLst>
              <a:path w="792185" h="3101364">
                <a:moveTo>
                  <a:pt x="0" y="3101364"/>
                </a:moveTo>
                <a:lnTo>
                  <a:pt x="0" y="245938"/>
                </a:lnTo>
                <a:lnTo>
                  <a:pt x="253447" y="245938"/>
                </a:lnTo>
                <a:lnTo>
                  <a:pt x="396091" y="0"/>
                </a:lnTo>
                <a:lnTo>
                  <a:pt x="538735" y="245938"/>
                </a:lnTo>
                <a:lnTo>
                  <a:pt x="792185" y="245938"/>
                </a:lnTo>
                <a:lnTo>
                  <a:pt x="792185" y="3101364"/>
                </a:lnTo>
                <a:close/>
              </a:path>
            </a:pathLst>
          </a:custGeom>
          <a:solidFill>
            <a:srgbClr val="934D19">
              <a:alpha val="83000"/>
            </a:srgbClr>
          </a:solidFill>
          <a:ln w="25400" cap="flat" cmpd="sng" algn="ctr">
            <a:noFill/>
            <a:prstDash val="solid"/>
          </a:ln>
          <a:effectLst/>
        </p:spPr>
        <p:txBody>
          <a:bodyPr vert="vert270" lIns="68577" tIns="34288" rIns="68577" bIns="34288" rtlCol="0" anchor="ctr"/>
          <a:lstStyle/>
          <a:p>
            <a:pPr algn="ctr" defTabSz="914400">
              <a:defRPr/>
            </a:pPr>
            <a:r>
              <a:rPr lang="zh-CN" altLang="en-US" sz="1500" kern="0">
                <a:solidFill>
                  <a:prstClr val="white"/>
                </a:solidFill>
                <a:latin typeface="微软雅黑" panose="020B0503020204020204" pitchFamily="34" charset="-122"/>
                <a:ea typeface="微软雅黑" panose="020B0503020204020204" pitchFamily="34" charset="-122"/>
              </a:rPr>
              <a:t>添加标题</a:t>
            </a:r>
          </a:p>
        </p:txBody>
      </p:sp>
      <p:sp>
        <p:nvSpPr>
          <p:cNvPr id="137" name="等腰三角形 68"/>
          <p:cNvSpPr/>
          <p:nvPr/>
        </p:nvSpPr>
        <p:spPr>
          <a:xfrm rot="5400000">
            <a:off x="3129683" y="1932719"/>
            <a:ext cx="586409" cy="2326012"/>
          </a:xfrm>
          <a:custGeom>
            <a:avLst/>
            <a:gdLst/>
            <a:ahLst/>
            <a:cxnLst/>
            <a:rect l="l" t="t" r="r" b="b"/>
            <a:pathLst>
              <a:path w="792185" h="3101364">
                <a:moveTo>
                  <a:pt x="0" y="3101364"/>
                </a:moveTo>
                <a:lnTo>
                  <a:pt x="0" y="245938"/>
                </a:lnTo>
                <a:lnTo>
                  <a:pt x="253447" y="245938"/>
                </a:lnTo>
                <a:lnTo>
                  <a:pt x="396091" y="0"/>
                </a:lnTo>
                <a:lnTo>
                  <a:pt x="538735" y="245938"/>
                </a:lnTo>
                <a:lnTo>
                  <a:pt x="792185" y="245938"/>
                </a:lnTo>
                <a:lnTo>
                  <a:pt x="792185" y="3101364"/>
                </a:lnTo>
                <a:close/>
              </a:path>
            </a:pathLst>
          </a:custGeom>
          <a:solidFill>
            <a:srgbClr val="DB782B">
              <a:alpha val="83000"/>
            </a:srgbClr>
          </a:solidFill>
          <a:ln w="25400" cap="flat" cmpd="sng" algn="ctr">
            <a:noFill/>
            <a:prstDash val="solid"/>
          </a:ln>
          <a:effectLst/>
        </p:spPr>
        <p:txBody>
          <a:bodyPr vert="vert270" lIns="68577" tIns="34288" rIns="68577" bIns="34288" rtlCol="0" anchor="ctr"/>
          <a:lstStyle/>
          <a:p>
            <a:pPr algn="ctr" defTabSz="914400">
              <a:defRPr/>
            </a:pPr>
            <a:r>
              <a:rPr lang="zh-CN" altLang="en-US" sz="1500" kern="0">
                <a:solidFill>
                  <a:prstClr val="white"/>
                </a:solidFill>
                <a:latin typeface="微软雅黑" panose="020B0503020204020204" pitchFamily="34" charset="-122"/>
                <a:ea typeface="微软雅黑" panose="020B0503020204020204" pitchFamily="34" charset="-122"/>
              </a:rPr>
              <a:t>添加标题</a:t>
            </a:r>
          </a:p>
        </p:txBody>
      </p:sp>
      <p:sp>
        <p:nvSpPr>
          <p:cNvPr id="138" name="等腰三角形 69"/>
          <p:cNvSpPr/>
          <p:nvPr/>
        </p:nvSpPr>
        <p:spPr>
          <a:xfrm rot="5400000">
            <a:off x="3125818" y="2522992"/>
            <a:ext cx="594139" cy="2326012"/>
          </a:xfrm>
          <a:custGeom>
            <a:avLst/>
            <a:gdLst/>
            <a:ahLst/>
            <a:cxnLst/>
            <a:rect l="l" t="t" r="r" b="b"/>
            <a:pathLst>
              <a:path w="792185" h="3101364">
                <a:moveTo>
                  <a:pt x="0" y="3101364"/>
                </a:moveTo>
                <a:lnTo>
                  <a:pt x="0" y="245938"/>
                </a:lnTo>
                <a:lnTo>
                  <a:pt x="253975" y="245938"/>
                </a:lnTo>
                <a:lnTo>
                  <a:pt x="396619" y="0"/>
                </a:lnTo>
                <a:lnTo>
                  <a:pt x="539263" y="245938"/>
                </a:lnTo>
                <a:lnTo>
                  <a:pt x="792185" y="245938"/>
                </a:lnTo>
                <a:lnTo>
                  <a:pt x="792185" y="3101364"/>
                </a:lnTo>
                <a:close/>
              </a:path>
            </a:pathLst>
          </a:custGeom>
          <a:solidFill>
            <a:srgbClr val="934D19">
              <a:alpha val="83000"/>
            </a:srgbClr>
          </a:solidFill>
          <a:ln w="25400" cap="flat" cmpd="sng" algn="ctr">
            <a:noFill/>
            <a:prstDash val="solid"/>
          </a:ln>
          <a:effectLst/>
        </p:spPr>
        <p:txBody>
          <a:bodyPr vert="vert270" lIns="68577" tIns="34288" rIns="68577" bIns="34288" rtlCol="0" anchor="ctr"/>
          <a:lstStyle/>
          <a:p>
            <a:pPr algn="ctr" defTabSz="914400">
              <a:defRPr/>
            </a:pPr>
            <a:r>
              <a:rPr lang="zh-CN" altLang="en-US" sz="1500" kern="0">
                <a:solidFill>
                  <a:prstClr val="white"/>
                </a:solidFill>
                <a:latin typeface="微软雅黑" panose="020B0503020204020204" pitchFamily="34" charset="-122"/>
                <a:ea typeface="微软雅黑" panose="020B0503020204020204" pitchFamily="34" charset="-122"/>
              </a:rPr>
              <a:t>添加标题</a:t>
            </a:r>
          </a:p>
        </p:txBody>
      </p:sp>
      <p:sp>
        <p:nvSpPr>
          <p:cNvPr id="140" name="TextBox 139"/>
          <p:cNvSpPr txBox="1"/>
          <p:nvPr/>
        </p:nvSpPr>
        <p:spPr>
          <a:xfrm>
            <a:off x="4734017" y="1644556"/>
            <a:ext cx="2916310" cy="549229"/>
          </a:xfrm>
          <a:prstGeom prst="rect">
            <a:avLst/>
          </a:prstGeom>
          <a:noFill/>
        </p:spPr>
        <p:txBody>
          <a:bodyPr wrap="square" lIns="68577" tIns="34288" rIns="68577" bIns="34288" rtlCol="0">
            <a:spAutoFit/>
          </a:bodyPr>
          <a:lstStyle/>
          <a:p>
            <a:pPr>
              <a:lnSpc>
                <a:spcPct val="130000"/>
              </a:lnSpc>
            </a:pPr>
            <a:r>
              <a:rPr lang="zh-CN" altLang="en-US" sz="1200" dirty="0">
                <a:solidFill>
                  <a:srgbClr val="333333"/>
                </a:solidFill>
                <a:latin typeface="微软雅黑" panose="020B0503020204020204" pitchFamily="34" charset="-122"/>
                <a:ea typeface="微软雅黑" panose="020B0503020204020204" pitchFamily="34" charset="-122"/>
              </a:rPr>
              <a:t>您的内容打在这里，或者通过复制您的文本后，在此框中</a:t>
            </a:r>
            <a:r>
              <a:rPr lang="zh-CN" altLang="en-US" sz="1200">
                <a:solidFill>
                  <a:srgbClr val="333333"/>
                </a:solidFill>
                <a:latin typeface="微软雅黑" panose="020B0503020204020204" pitchFamily="34" charset="-122"/>
                <a:ea typeface="微软雅黑" panose="020B0503020204020204" pitchFamily="34" charset="-122"/>
              </a:rPr>
              <a:t>选择粘贴。</a:t>
            </a:r>
          </a:p>
        </p:txBody>
      </p:sp>
      <p:sp>
        <p:nvSpPr>
          <p:cNvPr id="141" name="TextBox 140"/>
          <p:cNvSpPr txBox="1"/>
          <p:nvPr/>
        </p:nvSpPr>
        <p:spPr>
          <a:xfrm>
            <a:off x="4734017" y="2226215"/>
            <a:ext cx="2916310" cy="549229"/>
          </a:xfrm>
          <a:prstGeom prst="rect">
            <a:avLst/>
          </a:prstGeom>
          <a:noFill/>
        </p:spPr>
        <p:txBody>
          <a:bodyPr wrap="square" lIns="68577" tIns="34288" rIns="68577" bIns="34288" rtlCol="0">
            <a:spAutoFit/>
          </a:bodyPr>
          <a:lstStyle/>
          <a:p>
            <a:pPr>
              <a:lnSpc>
                <a:spcPct val="130000"/>
              </a:lnSpc>
            </a:pPr>
            <a:r>
              <a:rPr lang="zh-CN" altLang="en-US" sz="1200" dirty="0">
                <a:solidFill>
                  <a:srgbClr val="333333"/>
                </a:solidFill>
                <a:latin typeface="微软雅黑" panose="020B0503020204020204" pitchFamily="34" charset="-122"/>
                <a:ea typeface="微软雅黑" panose="020B0503020204020204" pitchFamily="34" charset="-122"/>
              </a:rPr>
              <a:t>您的内容打在这里，或者通过复制您的文本后，在此框中</a:t>
            </a:r>
            <a:r>
              <a:rPr lang="zh-CN" altLang="en-US" sz="1200">
                <a:solidFill>
                  <a:srgbClr val="333333"/>
                </a:solidFill>
                <a:latin typeface="微软雅黑" panose="020B0503020204020204" pitchFamily="34" charset="-122"/>
                <a:ea typeface="微软雅黑" panose="020B0503020204020204" pitchFamily="34" charset="-122"/>
              </a:rPr>
              <a:t>选择粘贴。</a:t>
            </a:r>
          </a:p>
        </p:txBody>
      </p:sp>
      <p:sp>
        <p:nvSpPr>
          <p:cNvPr id="142" name="TextBox 141"/>
          <p:cNvSpPr txBox="1"/>
          <p:nvPr/>
        </p:nvSpPr>
        <p:spPr>
          <a:xfrm>
            <a:off x="4734017" y="2818387"/>
            <a:ext cx="2916310" cy="549229"/>
          </a:xfrm>
          <a:prstGeom prst="rect">
            <a:avLst/>
          </a:prstGeom>
          <a:noFill/>
        </p:spPr>
        <p:txBody>
          <a:bodyPr wrap="square" lIns="68577" tIns="34288" rIns="68577" bIns="34288" rtlCol="0">
            <a:spAutoFit/>
          </a:bodyPr>
          <a:lstStyle/>
          <a:p>
            <a:pPr>
              <a:lnSpc>
                <a:spcPct val="130000"/>
              </a:lnSpc>
            </a:pPr>
            <a:r>
              <a:rPr lang="zh-CN" altLang="en-US" sz="1200" dirty="0">
                <a:solidFill>
                  <a:srgbClr val="333333"/>
                </a:solidFill>
                <a:latin typeface="微软雅黑" panose="020B0503020204020204" pitchFamily="34" charset="-122"/>
                <a:ea typeface="微软雅黑" panose="020B0503020204020204" pitchFamily="34" charset="-122"/>
              </a:rPr>
              <a:t>您的内容打在这里，或者通过复制您的文本后，在此框中</a:t>
            </a:r>
            <a:r>
              <a:rPr lang="zh-CN" altLang="en-US" sz="1200">
                <a:solidFill>
                  <a:srgbClr val="333333"/>
                </a:solidFill>
                <a:latin typeface="微软雅黑" panose="020B0503020204020204" pitchFamily="34" charset="-122"/>
                <a:ea typeface="微软雅黑" panose="020B0503020204020204" pitchFamily="34" charset="-122"/>
              </a:rPr>
              <a:t>选择粘贴。</a:t>
            </a:r>
          </a:p>
        </p:txBody>
      </p:sp>
      <p:sp>
        <p:nvSpPr>
          <p:cNvPr id="143" name="TextBox 142"/>
          <p:cNvSpPr txBox="1"/>
          <p:nvPr/>
        </p:nvSpPr>
        <p:spPr>
          <a:xfrm>
            <a:off x="4734017" y="3415817"/>
            <a:ext cx="2916310" cy="549229"/>
          </a:xfrm>
          <a:prstGeom prst="rect">
            <a:avLst/>
          </a:prstGeom>
          <a:noFill/>
        </p:spPr>
        <p:txBody>
          <a:bodyPr wrap="square" lIns="68577" tIns="34288" rIns="68577" bIns="34288" rtlCol="0">
            <a:spAutoFit/>
          </a:bodyPr>
          <a:lstStyle/>
          <a:p>
            <a:pPr>
              <a:lnSpc>
                <a:spcPct val="130000"/>
              </a:lnSpc>
            </a:pPr>
            <a:r>
              <a:rPr lang="zh-CN" altLang="en-US" sz="1200" dirty="0">
                <a:solidFill>
                  <a:srgbClr val="333333"/>
                </a:solidFill>
                <a:latin typeface="微软雅黑" panose="020B0503020204020204" pitchFamily="34" charset="-122"/>
                <a:ea typeface="微软雅黑" panose="020B0503020204020204" pitchFamily="34" charset="-122"/>
              </a:rPr>
              <a:t>您的内容打在这里，或者通过复制您的文本后，在此框中</a:t>
            </a:r>
            <a:r>
              <a:rPr lang="zh-CN" altLang="en-US" sz="1200">
                <a:solidFill>
                  <a:srgbClr val="333333"/>
                </a:solidFill>
                <a:latin typeface="微软雅黑" panose="020B0503020204020204" pitchFamily="34" charset="-122"/>
                <a:ea typeface="微软雅黑" panose="020B0503020204020204" pitchFamily="34" charset="-122"/>
              </a:rPr>
              <a:t>选择粘贴。</a:t>
            </a:r>
          </a:p>
        </p:txBody>
      </p:sp>
      <p:sp>
        <p:nvSpPr>
          <p:cNvPr id="144" name="右大括号 143"/>
          <p:cNvSpPr/>
          <p:nvPr/>
        </p:nvSpPr>
        <p:spPr>
          <a:xfrm>
            <a:off x="7758339" y="1780121"/>
            <a:ext cx="216023" cy="2036436"/>
          </a:xfrm>
          <a:prstGeom prst="rightBrace">
            <a:avLst/>
          </a:prstGeom>
          <a:noFill/>
          <a:ln w="9525" cap="flat" cmpd="sng" algn="ctr">
            <a:solidFill>
              <a:srgbClr val="333333"/>
            </a:solidFill>
            <a:prstDash val="solid"/>
          </a:ln>
          <a:effectLst/>
        </p:spPr>
        <p:txBody>
          <a:bodyPr lIns="68577" tIns="34288" rIns="68577" bIns="34288" rtlCol="0" anchor="ctr"/>
          <a:lstStyle/>
          <a:p>
            <a:pPr algn="ctr" defTabSz="914400">
              <a:defRPr/>
            </a:pPr>
            <a:endParaRPr lang="zh-CN" altLang="en-US" sz="1800" kern="0">
              <a:solidFill>
                <a:srgbClr val="333333"/>
              </a:solidFill>
              <a:latin typeface="Calibri" panose="020F0502020204030204"/>
              <a:ea typeface="宋体" panose="02010600030101010101" pitchFamily="2" charset="-122"/>
            </a:endParaRPr>
          </a:p>
        </p:txBody>
      </p:sp>
      <p:sp>
        <p:nvSpPr>
          <p:cNvPr id="145" name="TextBox 144"/>
          <p:cNvSpPr txBox="1"/>
          <p:nvPr/>
        </p:nvSpPr>
        <p:spPr>
          <a:xfrm>
            <a:off x="7999943" y="2518547"/>
            <a:ext cx="864092" cy="549229"/>
          </a:xfrm>
          <a:prstGeom prst="rect">
            <a:avLst/>
          </a:prstGeom>
          <a:noFill/>
        </p:spPr>
        <p:txBody>
          <a:bodyPr wrap="square" lIns="68577" tIns="34288" rIns="68577" bIns="34288" rtlCol="0">
            <a:spAutoFit/>
          </a:bodyPr>
          <a:lstStyle/>
          <a:p>
            <a:pPr defTabSz="914400">
              <a:lnSpc>
                <a:spcPct val="130000"/>
              </a:lnSpc>
              <a:defRPr/>
            </a:pPr>
            <a:r>
              <a:rPr lang="zh-CN" altLang="en-US" sz="1200" kern="0" dirty="0">
                <a:solidFill>
                  <a:srgbClr val="333333"/>
                </a:solidFill>
                <a:effectLst>
                  <a:outerShdw blurRad="266700" algn="tl" rotWithShape="0">
                    <a:srgbClr val="1F497D">
                      <a:lumMod val="40000"/>
                      <a:lumOff val="60000"/>
                      <a:alpha val="55000"/>
                    </a:srgbClr>
                  </a:outerShdw>
                </a:effectLst>
                <a:latin typeface="微软雅黑" panose="020B0503020204020204" pitchFamily="34" charset="-122"/>
                <a:ea typeface="微软雅黑" panose="020B0503020204020204" pitchFamily="34" charset="-122"/>
              </a:rPr>
              <a:t>您的内容打在这里</a:t>
            </a: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19"/>
                                        </p:tgtEl>
                                        <p:attrNameLst>
                                          <p:attrName>style.visibility</p:attrName>
                                        </p:attrNameLst>
                                      </p:cBhvr>
                                      <p:to>
                                        <p:strVal val="visible"/>
                                      </p:to>
                                    </p:set>
                                    <p:animEffect transition="in" filter="wipe(left)">
                                      <p:cBhvr>
                                        <p:cTn id="7" dur="300"/>
                                        <p:tgtEl>
                                          <p:spTgt spid="11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18"/>
                                        </p:tgtEl>
                                        <p:attrNameLst>
                                          <p:attrName>style.visibility</p:attrName>
                                        </p:attrNameLst>
                                      </p:cBhvr>
                                      <p:to>
                                        <p:strVal val="visible"/>
                                      </p:to>
                                    </p:set>
                                    <p:animEffect transition="in" filter="wipe(left)">
                                      <p:cBhvr>
                                        <p:cTn id="10" dur="300"/>
                                        <p:tgtEl>
                                          <p:spTgt spid="118"/>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17"/>
                                        </p:tgtEl>
                                        <p:attrNameLst>
                                          <p:attrName>style.visibility</p:attrName>
                                        </p:attrNameLst>
                                      </p:cBhvr>
                                      <p:to>
                                        <p:strVal val="visible"/>
                                      </p:to>
                                    </p:set>
                                    <p:animEffect transition="in" filter="wipe(left)">
                                      <p:cBhvr>
                                        <p:cTn id="13" dur="300"/>
                                        <p:tgtEl>
                                          <p:spTgt spid="117"/>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16"/>
                                        </p:tgtEl>
                                        <p:attrNameLst>
                                          <p:attrName>style.visibility</p:attrName>
                                        </p:attrNameLst>
                                      </p:cBhvr>
                                      <p:to>
                                        <p:strVal val="visible"/>
                                      </p:to>
                                    </p:set>
                                    <p:animEffect transition="in" filter="wipe(left)">
                                      <p:cBhvr>
                                        <p:cTn id="16" dur="300"/>
                                        <p:tgtEl>
                                          <p:spTgt spid="116"/>
                                        </p:tgtEl>
                                      </p:cBhvr>
                                    </p:animEffect>
                                  </p:childTnLst>
                                </p:cTn>
                              </p:par>
                              <p:par>
                                <p:cTn id="17" presetID="22" presetClass="entr" presetSubtype="8" fill="hold" grpId="0" nodeType="withEffect">
                                  <p:stCondLst>
                                    <p:cond delay="250"/>
                                  </p:stCondLst>
                                  <p:childTnLst>
                                    <p:set>
                                      <p:cBhvr>
                                        <p:cTn id="18" dur="1" fill="hold">
                                          <p:stCondLst>
                                            <p:cond delay="0"/>
                                          </p:stCondLst>
                                        </p:cTn>
                                        <p:tgtEl>
                                          <p:spTgt spid="120"/>
                                        </p:tgtEl>
                                        <p:attrNameLst>
                                          <p:attrName>style.visibility</p:attrName>
                                        </p:attrNameLst>
                                      </p:cBhvr>
                                      <p:to>
                                        <p:strVal val="visible"/>
                                      </p:to>
                                    </p:set>
                                    <p:animEffect transition="in" filter="wipe(left)">
                                      <p:cBhvr>
                                        <p:cTn id="19" dur="500"/>
                                        <p:tgtEl>
                                          <p:spTgt spid="120"/>
                                        </p:tgtEl>
                                      </p:cBhvr>
                                    </p:animEffect>
                                  </p:childTnLst>
                                </p:cTn>
                              </p:par>
                              <p:par>
                                <p:cTn id="20" presetID="22" presetClass="entr" presetSubtype="8" fill="hold" grpId="0" nodeType="withEffect">
                                  <p:stCondLst>
                                    <p:cond delay="250"/>
                                  </p:stCondLst>
                                  <p:childTnLst>
                                    <p:set>
                                      <p:cBhvr>
                                        <p:cTn id="21" dur="1" fill="hold">
                                          <p:stCondLst>
                                            <p:cond delay="0"/>
                                          </p:stCondLst>
                                        </p:cTn>
                                        <p:tgtEl>
                                          <p:spTgt spid="121"/>
                                        </p:tgtEl>
                                        <p:attrNameLst>
                                          <p:attrName>style.visibility</p:attrName>
                                        </p:attrNameLst>
                                      </p:cBhvr>
                                      <p:to>
                                        <p:strVal val="visible"/>
                                      </p:to>
                                    </p:set>
                                    <p:animEffect transition="in" filter="wipe(left)">
                                      <p:cBhvr>
                                        <p:cTn id="22" dur="500"/>
                                        <p:tgtEl>
                                          <p:spTgt spid="121"/>
                                        </p:tgtEl>
                                      </p:cBhvr>
                                    </p:animEffect>
                                  </p:childTnLst>
                                </p:cTn>
                              </p:par>
                              <p:par>
                                <p:cTn id="23" presetID="22" presetClass="entr" presetSubtype="8" fill="hold" grpId="0" nodeType="withEffect">
                                  <p:stCondLst>
                                    <p:cond delay="250"/>
                                  </p:stCondLst>
                                  <p:childTnLst>
                                    <p:set>
                                      <p:cBhvr>
                                        <p:cTn id="24" dur="1" fill="hold">
                                          <p:stCondLst>
                                            <p:cond delay="0"/>
                                          </p:stCondLst>
                                        </p:cTn>
                                        <p:tgtEl>
                                          <p:spTgt spid="122"/>
                                        </p:tgtEl>
                                        <p:attrNameLst>
                                          <p:attrName>style.visibility</p:attrName>
                                        </p:attrNameLst>
                                      </p:cBhvr>
                                      <p:to>
                                        <p:strVal val="visible"/>
                                      </p:to>
                                    </p:set>
                                    <p:animEffect transition="in" filter="wipe(left)">
                                      <p:cBhvr>
                                        <p:cTn id="25" dur="500"/>
                                        <p:tgtEl>
                                          <p:spTgt spid="122"/>
                                        </p:tgtEl>
                                      </p:cBhvr>
                                    </p:animEffect>
                                  </p:childTnLst>
                                </p:cTn>
                              </p:par>
                              <p:par>
                                <p:cTn id="26" presetID="22" presetClass="entr" presetSubtype="8" fill="hold" grpId="0" nodeType="withEffect">
                                  <p:stCondLst>
                                    <p:cond delay="250"/>
                                  </p:stCondLst>
                                  <p:childTnLst>
                                    <p:set>
                                      <p:cBhvr>
                                        <p:cTn id="27" dur="1" fill="hold">
                                          <p:stCondLst>
                                            <p:cond delay="0"/>
                                          </p:stCondLst>
                                        </p:cTn>
                                        <p:tgtEl>
                                          <p:spTgt spid="123"/>
                                        </p:tgtEl>
                                        <p:attrNameLst>
                                          <p:attrName>style.visibility</p:attrName>
                                        </p:attrNameLst>
                                      </p:cBhvr>
                                      <p:to>
                                        <p:strVal val="visible"/>
                                      </p:to>
                                    </p:set>
                                    <p:animEffect transition="in" filter="wipe(left)">
                                      <p:cBhvr>
                                        <p:cTn id="28" dur="500"/>
                                        <p:tgtEl>
                                          <p:spTgt spid="123"/>
                                        </p:tgtEl>
                                      </p:cBhvr>
                                    </p:animEffect>
                                  </p:childTnLst>
                                </p:cTn>
                              </p:par>
                              <p:par>
                                <p:cTn id="29" presetID="22" presetClass="entr" presetSubtype="8" fill="hold" grpId="0" nodeType="withEffect">
                                  <p:stCondLst>
                                    <p:cond delay="700"/>
                                  </p:stCondLst>
                                  <p:childTnLst>
                                    <p:set>
                                      <p:cBhvr>
                                        <p:cTn id="30" dur="1" fill="hold">
                                          <p:stCondLst>
                                            <p:cond delay="0"/>
                                          </p:stCondLst>
                                        </p:cTn>
                                        <p:tgtEl>
                                          <p:spTgt spid="135"/>
                                        </p:tgtEl>
                                        <p:attrNameLst>
                                          <p:attrName>style.visibility</p:attrName>
                                        </p:attrNameLst>
                                      </p:cBhvr>
                                      <p:to>
                                        <p:strVal val="visible"/>
                                      </p:to>
                                    </p:set>
                                    <p:animEffect transition="in" filter="wipe(left)">
                                      <p:cBhvr>
                                        <p:cTn id="31" dur="500"/>
                                        <p:tgtEl>
                                          <p:spTgt spid="135"/>
                                        </p:tgtEl>
                                      </p:cBhvr>
                                    </p:animEffect>
                                  </p:childTnLst>
                                </p:cTn>
                              </p:par>
                              <p:par>
                                <p:cTn id="32" presetID="22" presetClass="entr" presetSubtype="8" fill="hold" grpId="0" nodeType="withEffect">
                                  <p:stCondLst>
                                    <p:cond delay="700"/>
                                  </p:stCondLst>
                                  <p:childTnLst>
                                    <p:set>
                                      <p:cBhvr>
                                        <p:cTn id="33" dur="1" fill="hold">
                                          <p:stCondLst>
                                            <p:cond delay="0"/>
                                          </p:stCondLst>
                                        </p:cTn>
                                        <p:tgtEl>
                                          <p:spTgt spid="136"/>
                                        </p:tgtEl>
                                        <p:attrNameLst>
                                          <p:attrName>style.visibility</p:attrName>
                                        </p:attrNameLst>
                                      </p:cBhvr>
                                      <p:to>
                                        <p:strVal val="visible"/>
                                      </p:to>
                                    </p:set>
                                    <p:animEffect transition="in" filter="wipe(left)">
                                      <p:cBhvr>
                                        <p:cTn id="34" dur="500"/>
                                        <p:tgtEl>
                                          <p:spTgt spid="136"/>
                                        </p:tgtEl>
                                      </p:cBhvr>
                                    </p:animEffect>
                                  </p:childTnLst>
                                </p:cTn>
                              </p:par>
                              <p:par>
                                <p:cTn id="35" presetID="22" presetClass="entr" presetSubtype="8" fill="hold" grpId="0" nodeType="withEffect">
                                  <p:stCondLst>
                                    <p:cond delay="700"/>
                                  </p:stCondLst>
                                  <p:childTnLst>
                                    <p:set>
                                      <p:cBhvr>
                                        <p:cTn id="36" dur="1" fill="hold">
                                          <p:stCondLst>
                                            <p:cond delay="0"/>
                                          </p:stCondLst>
                                        </p:cTn>
                                        <p:tgtEl>
                                          <p:spTgt spid="137"/>
                                        </p:tgtEl>
                                        <p:attrNameLst>
                                          <p:attrName>style.visibility</p:attrName>
                                        </p:attrNameLst>
                                      </p:cBhvr>
                                      <p:to>
                                        <p:strVal val="visible"/>
                                      </p:to>
                                    </p:set>
                                    <p:animEffect transition="in" filter="wipe(left)">
                                      <p:cBhvr>
                                        <p:cTn id="37" dur="500"/>
                                        <p:tgtEl>
                                          <p:spTgt spid="137"/>
                                        </p:tgtEl>
                                      </p:cBhvr>
                                    </p:animEffect>
                                  </p:childTnLst>
                                </p:cTn>
                              </p:par>
                              <p:par>
                                <p:cTn id="38" presetID="22" presetClass="entr" presetSubtype="8" fill="hold" grpId="0" nodeType="withEffect">
                                  <p:stCondLst>
                                    <p:cond delay="700"/>
                                  </p:stCondLst>
                                  <p:childTnLst>
                                    <p:set>
                                      <p:cBhvr>
                                        <p:cTn id="39" dur="1" fill="hold">
                                          <p:stCondLst>
                                            <p:cond delay="0"/>
                                          </p:stCondLst>
                                        </p:cTn>
                                        <p:tgtEl>
                                          <p:spTgt spid="138"/>
                                        </p:tgtEl>
                                        <p:attrNameLst>
                                          <p:attrName>style.visibility</p:attrName>
                                        </p:attrNameLst>
                                      </p:cBhvr>
                                      <p:to>
                                        <p:strVal val="visible"/>
                                      </p:to>
                                    </p:set>
                                    <p:animEffect transition="in" filter="wipe(left)">
                                      <p:cBhvr>
                                        <p:cTn id="40" dur="500"/>
                                        <p:tgtEl>
                                          <p:spTgt spid="138"/>
                                        </p:tgtEl>
                                      </p:cBhvr>
                                    </p:animEffect>
                                  </p:childTnLst>
                                </p:cTn>
                              </p:par>
                              <p:par>
                                <p:cTn id="41" presetID="10" presetClass="entr" presetSubtype="0" fill="hold" grpId="0" nodeType="withEffect">
                                  <p:stCondLst>
                                    <p:cond delay="700"/>
                                  </p:stCondLst>
                                  <p:childTnLst>
                                    <p:set>
                                      <p:cBhvr>
                                        <p:cTn id="42" dur="1" fill="hold">
                                          <p:stCondLst>
                                            <p:cond delay="0"/>
                                          </p:stCondLst>
                                        </p:cTn>
                                        <p:tgtEl>
                                          <p:spTgt spid="134"/>
                                        </p:tgtEl>
                                        <p:attrNameLst>
                                          <p:attrName>style.visibility</p:attrName>
                                        </p:attrNameLst>
                                      </p:cBhvr>
                                      <p:to>
                                        <p:strVal val="visible"/>
                                      </p:to>
                                    </p:set>
                                    <p:animEffect transition="in" filter="fade">
                                      <p:cBhvr>
                                        <p:cTn id="43" dur="500"/>
                                        <p:tgtEl>
                                          <p:spTgt spid="134"/>
                                        </p:tgtEl>
                                      </p:cBhvr>
                                    </p:animEffect>
                                  </p:childTnLst>
                                </p:cTn>
                              </p:par>
                              <p:par>
                                <p:cTn id="44" presetID="10" presetClass="entr" presetSubtype="0" fill="hold" grpId="0" nodeType="withEffect">
                                  <p:stCondLst>
                                    <p:cond delay="700"/>
                                  </p:stCondLst>
                                  <p:childTnLst>
                                    <p:set>
                                      <p:cBhvr>
                                        <p:cTn id="45" dur="1" fill="hold">
                                          <p:stCondLst>
                                            <p:cond delay="0"/>
                                          </p:stCondLst>
                                        </p:cTn>
                                        <p:tgtEl>
                                          <p:spTgt spid="124"/>
                                        </p:tgtEl>
                                        <p:attrNameLst>
                                          <p:attrName>style.visibility</p:attrName>
                                        </p:attrNameLst>
                                      </p:cBhvr>
                                      <p:to>
                                        <p:strVal val="visible"/>
                                      </p:to>
                                    </p:set>
                                    <p:animEffect transition="in" filter="fade">
                                      <p:cBhvr>
                                        <p:cTn id="46" dur="500"/>
                                        <p:tgtEl>
                                          <p:spTgt spid="124"/>
                                        </p:tgtEl>
                                      </p:cBhvr>
                                    </p:animEffect>
                                  </p:childTnLst>
                                </p:cTn>
                              </p:par>
                              <p:par>
                                <p:cTn id="47" presetID="10" presetClass="entr" presetSubtype="0" fill="hold" nodeType="withEffect">
                                  <p:stCondLst>
                                    <p:cond delay="700"/>
                                  </p:stCondLst>
                                  <p:childTnLst>
                                    <p:set>
                                      <p:cBhvr>
                                        <p:cTn id="48" dur="1" fill="hold">
                                          <p:stCondLst>
                                            <p:cond delay="0"/>
                                          </p:stCondLst>
                                        </p:cTn>
                                        <p:tgtEl>
                                          <p:spTgt spid="125"/>
                                        </p:tgtEl>
                                        <p:attrNameLst>
                                          <p:attrName>style.visibility</p:attrName>
                                        </p:attrNameLst>
                                      </p:cBhvr>
                                      <p:to>
                                        <p:strVal val="visible"/>
                                      </p:to>
                                    </p:set>
                                    <p:animEffect transition="in" filter="fade">
                                      <p:cBhvr>
                                        <p:cTn id="49" dur="500"/>
                                        <p:tgtEl>
                                          <p:spTgt spid="125"/>
                                        </p:tgtEl>
                                      </p:cBhvr>
                                    </p:animEffect>
                                  </p:childTnLst>
                                </p:cTn>
                              </p:par>
                              <p:par>
                                <p:cTn id="50" presetID="10" presetClass="entr" presetSubtype="0" fill="hold" nodeType="withEffect">
                                  <p:stCondLst>
                                    <p:cond delay="700"/>
                                  </p:stCondLst>
                                  <p:childTnLst>
                                    <p:set>
                                      <p:cBhvr>
                                        <p:cTn id="51" dur="1" fill="hold">
                                          <p:stCondLst>
                                            <p:cond delay="0"/>
                                          </p:stCondLst>
                                        </p:cTn>
                                        <p:tgtEl>
                                          <p:spTgt spid="126"/>
                                        </p:tgtEl>
                                        <p:attrNameLst>
                                          <p:attrName>style.visibility</p:attrName>
                                        </p:attrNameLst>
                                      </p:cBhvr>
                                      <p:to>
                                        <p:strVal val="visible"/>
                                      </p:to>
                                    </p:set>
                                    <p:animEffect transition="in" filter="fade">
                                      <p:cBhvr>
                                        <p:cTn id="52" dur="500"/>
                                        <p:tgtEl>
                                          <p:spTgt spid="126"/>
                                        </p:tgtEl>
                                      </p:cBhvr>
                                    </p:animEffect>
                                  </p:childTnLst>
                                </p:cTn>
                              </p:par>
                            </p:childTnLst>
                          </p:cTn>
                        </p:par>
                        <p:par>
                          <p:cTn id="53" fill="hold">
                            <p:stCondLst>
                              <p:cond delay="500"/>
                            </p:stCondLst>
                            <p:childTnLst>
                              <p:par>
                                <p:cTn id="54" presetID="10" presetClass="entr" presetSubtype="0" fill="hold" grpId="0" nodeType="afterEffect">
                                  <p:stCondLst>
                                    <p:cond delay="0"/>
                                  </p:stCondLst>
                                  <p:iterate type="lt">
                                    <p:tmPct val="10000"/>
                                  </p:iterate>
                                  <p:childTnLst>
                                    <p:set>
                                      <p:cBhvr>
                                        <p:cTn id="55" dur="1" fill="hold">
                                          <p:stCondLst>
                                            <p:cond delay="0"/>
                                          </p:stCondLst>
                                        </p:cTn>
                                        <p:tgtEl>
                                          <p:spTgt spid="140"/>
                                        </p:tgtEl>
                                        <p:attrNameLst>
                                          <p:attrName>style.visibility</p:attrName>
                                        </p:attrNameLst>
                                      </p:cBhvr>
                                      <p:to>
                                        <p:strVal val="visible"/>
                                      </p:to>
                                    </p:set>
                                    <p:animEffect transition="in" filter="fade">
                                      <p:cBhvr>
                                        <p:cTn id="56" dur="100"/>
                                        <p:tgtEl>
                                          <p:spTgt spid="140"/>
                                        </p:tgtEl>
                                      </p:cBhvr>
                                    </p:animEffect>
                                  </p:childTnLst>
                                </p:cTn>
                              </p:par>
                            </p:childTnLst>
                          </p:cTn>
                        </p:par>
                        <p:par>
                          <p:cTn id="57" fill="hold">
                            <p:stCondLst>
                              <p:cond delay="390"/>
                            </p:stCondLst>
                            <p:childTnLst>
                              <p:par>
                                <p:cTn id="58" presetID="10" presetClass="entr" presetSubtype="0" fill="hold" grpId="0" nodeType="afterEffect">
                                  <p:stCondLst>
                                    <p:cond delay="0"/>
                                  </p:stCondLst>
                                  <p:iterate type="lt">
                                    <p:tmPct val="10000"/>
                                  </p:iterate>
                                  <p:childTnLst>
                                    <p:set>
                                      <p:cBhvr>
                                        <p:cTn id="59" dur="1" fill="hold">
                                          <p:stCondLst>
                                            <p:cond delay="0"/>
                                          </p:stCondLst>
                                        </p:cTn>
                                        <p:tgtEl>
                                          <p:spTgt spid="141"/>
                                        </p:tgtEl>
                                        <p:attrNameLst>
                                          <p:attrName>style.visibility</p:attrName>
                                        </p:attrNameLst>
                                      </p:cBhvr>
                                      <p:to>
                                        <p:strVal val="visible"/>
                                      </p:to>
                                    </p:set>
                                    <p:animEffect transition="in" filter="fade">
                                      <p:cBhvr>
                                        <p:cTn id="60" dur="100"/>
                                        <p:tgtEl>
                                          <p:spTgt spid="141"/>
                                        </p:tgtEl>
                                      </p:cBhvr>
                                    </p:animEffect>
                                  </p:childTnLst>
                                </p:cTn>
                              </p:par>
                            </p:childTnLst>
                          </p:cTn>
                        </p:par>
                        <p:par>
                          <p:cTn id="61" fill="hold">
                            <p:stCondLst>
                              <p:cond delay="780"/>
                            </p:stCondLst>
                            <p:childTnLst>
                              <p:par>
                                <p:cTn id="62" presetID="10" presetClass="entr" presetSubtype="0" fill="hold" grpId="0" nodeType="afterEffect">
                                  <p:stCondLst>
                                    <p:cond delay="0"/>
                                  </p:stCondLst>
                                  <p:iterate type="lt">
                                    <p:tmPct val="10000"/>
                                  </p:iterate>
                                  <p:childTnLst>
                                    <p:set>
                                      <p:cBhvr>
                                        <p:cTn id="63" dur="1" fill="hold">
                                          <p:stCondLst>
                                            <p:cond delay="0"/>
                                          </p:stCondLst>
                                        </p:cTn>
                                        <p:tgtEl>
                                          <p:spTgt spid="142"/>
                                        </p:tgtEl>
                                        <p:attrNameLst>
                                          <p:attrName>style.visibility</p:attrName>
                                        </p:attrNameLst>
                                      </p:cBhvr>
                                      <p:to>
                                        <p:strVal val="visible"/>
                                      </p:to>
                                    </p:set>
                                    <p:animEffect transition="in" filter="fade">
                                      <p:cBhvr>
                                        <p:cTn id="64" dur="100"/>
                                        <p:tgtEl>
                                          <p:spTgt spid="142"/>
                                        </p:tgtEl>
                                      </p:cBhvr>
                                    </p:animEffect>
                                  </p:childTnLst>
                                </p:cTn>
                              </p:par>
                            </p:childTnLst>
                          </p:cTn>
                        </p:par>
                        <p:par>
                          <p:cTn id="65" fill="hold">
                            <p:stCondLst>
                              <p:cond delay="1170"/>
                            </p:stCondLst>
                            <p:childTnLst>
                              <p:par>
                                <p:cTn id="66" presetID="10" presetClass="entr" presetSubtype="0" fill="hold" grpId="0" nodeType="afterEffect">
                                  <p:stCondLst>
                                    <p:cond delay="0"/>
                                  </p:stCondLst>
                                  <p:iterate type="lt">
                                    <p:tmPct val="10000"/>
                                  </p:iterate>
                                  <p:childTnLst>
                                    <p:set>
                                      <p:cBhvr>
                                        <p:cTn id="67" dur="1" fill="hold">
                                          <p:stCondLst>
                                            <p:cond delay="0"/>
                                          </p:stCondLst>
                                        </p:cTn>
                                        <p:tgtEl>
                                          <p:spTgt spid="143"/>
                                        </p:tgtEl>
                                        <p:attrNameLst>
                                          <p:attrName>style.visibility</p:attrName>
                                        </p:attrNameLst>
                                      </p:cBhvr>
                                      <p:to>
                                        <p:strVal val="visible"/>
                                      </p:to>
                                    </p:set>
                                    <p:animEffect transition="in" filter="fade">
                                      <p:cBhvr>
                                        <p:cTn id="68" dur="100"/>
                                        <p:tgtEl>
                                          <p:spTgt spid="143"/>
                                        </p:tgtEl>
                                      </p:cBhvr>
                                    </p:animEffect>
                                  </p:childTnLst>
                                </p:cTn>
                              </p:par>
                            </p:childTnLst>
                          </p:cTn>
                        </p:par>
                        <p:par>
                          <p:cTn id="69" fill="hold">
                            <p:stCondLst>
                              <p:cond delay="1560"/>
                            </p:stCondLst>
                            <p:childTnLst>
                              <p:par>
                                <p:cTn id="70" presetID="16" presetClass="entr" presetSubtype="26" fill="hold" grpId="0" nodeType="afterEffect">
                                  <p:stCondLst>
                                    <p:cond delay="0"/>
                                  </p:stCondLst>
                                  <p:childTnLst>
                                    <p:set>
                                      <p:cBhvr>
                                        <p:cTn id="71" dur="1" fill="hold">
                                          <p:stCondLst>
                                            <p:cond delay="0"/>
                                          </p:stCondLst>
                                        </p:cTn>
                                        <p:tgtEl>
                                          <p:spTgt spid="144"/>
                                        </p:tgtEl>
                                        <p:attrNameLst>
                                          <p:attrName>style.visibility</p:attrName>
                                        </p:attrNameLst>
                                      </p:cBhvr>
                                      <p:to>
                                        <p:strVal val="visible"/>
                                      </p:to>
                                    </p:set>
                                    <p:animEffect transition="in" filter="barn(inHorizontal)">
                                      <p:cBhvr>
                                        <p:cTn id="72" dur="500"/>
                                        <p:tgtEl>
                                          <p:spTgt spid="144"/>
                                        </p:tgtEl>
                                      </p:cBhvr>
                                    </p:animEffect>
                                  </p:childTnLst>
                                </p:cTn>
                              </p:par>
                            </p:childTnLst>
                          </p:cTn>
                        </p:par>
                        <p:par>
                          <p:cTn id="73" fill="hold">
                            <p:stCondLst>
                              <p:cond delay="2060"/>
                            </p:stCondLst>
                            <p:childTnLst>
                              <p:par>
                                <p:cTn id="74" presetID="10" presetClass="entr" presetSubtype="0" fill="hold" grpId="0" nodeType="afterEffect">
                                  <p:stCondLst>
                                    <p:cond delay="0"/>
                                  </p:stCondLst>
                                  <p:iterate type="lt">
                                    <p:tmPct val="10000"/>
                                  </p:iterate>
                                  <p:childTnLst>
                                    <p:set>
                                      <p:cBhvr>
                                        <p:cTn id="75" dur="1" fill="hold">
                                          <p:stCondLst>
                                            <p:cond delay="0"/>
                                          </p:stCondLst>
                                        </p:cTn>
                                        <p:tgtEl>
                                          <p:spTgt spid="145"/>
                                        </p:tgtEl>
                                        <p:attrNameLst>
                                          <p:attrName>style.visibility</p:attrName>
                                        </p:attrNameLst>
                                      </p:cBhvr>
                                      <p:to>
                                        <p:strVal val="visible"/>
                                      </p:to>
                                    </p:set>
                                    <p:animEffect transition="in" filter="fade">
                                      <p:cBhvr>
                                        <p:cTn id="76" dur="100"/>
                                        <p:tgtEl>
                                          <p:spTgt spid="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animBg="1"/>
      <p:bldP spid="117" grpId="0" animBg="1"/>
      <p:bldP spid="118" grpId="0" animBg="1"/>
      <p:bldP spid="119" grpId="0" animBg="1"/>
      <p:bldP spid="120" grpId="0" animBg="1"/>
      <p:bldP spid="121" grpId="0" animBg="1"/>
      <p:bldP spid="122" grpId="0" animBg="1"/>
      <p:bldP spid="123" grpId="0" animBg="1"/>
      <p:bldP spid="124" grpId="0" animBg="1"/>
      <p:bldP spid="134" grpId="0" animBg="1"/>
      <p:bldP spid="135" grpId="0" animBg="1"/>
      <p:bldP spid="136" grpId="0" animBg="1"/>
      <p:bldP spid="137" grpId="0" animBg="1"/>
      <p:bldP spid="138" grpId="0" animBg="1"/>
      <p:bldP spid="140" grpId="0"/>
      <p:bldP spid="141" grpId="0"/>
      <p:bldP spid="142" grpId="0"/>
      <p:bldP spid="143" grpId="0"/>
      <p:bldP spid="144" grpId="0" animBg="1"/>
      <p:bldP spid="14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screen"/>
          <a:stretch>
            <a:fillRect/>
          </a:stretch>
        </p:blipFill>
        <p:spPr>
          <a:xfrm>
            <a:off x="1" y="1372"/>
            <a:ext cx="9143999" cy="5140756"/>
          </a:xfrm>
          <a:prstGeom prst="rect">
            <a:avLst/>
          </a:prstGeom>
        </p:spPr>
      </p:pic>
      <p:sp>
        <p:nvSpPr>
          <p:cNvPr id="16" name="任意多边形 15"/>
          <p:cNvSpPr/>
          <p:nvPr>
            <p:custDataLst>
              <p:tags r:id="rId1"/>
            </p:custDataLst>
          </p:nvPr>
        </p:nvSpPr>
        <p:spPr>
          <a:xfrm>
            <a:off x="6553148" y="1657374"/>
            <a:ext cx="1952065" cy="1219168"/>
          </a:xfrm>
          <a:custGeom>
            <a:avLst/>
            <a:gdLst>
              <a:gd name="connsiteX0" fmla="*/ 0 w 2223821"/>
              <a:gd name="connsiteY0" fmla="*/ 0 h 1389888"/>
              <a:gd name="connsiteX1" fmla="*/ 2223821 w 2223821"/>
              <a:gd name="connsiteY1" fmla="*/ 0 h 1389888"/>
              <a:gd name="connsiteX2" fmla="*/ 2223821 w 2223821"/>
              <a:gd name="connsiteY2" fmla="*/ 1209578 h 1389888"/>
              <a:gd name="connsiteX3" fmla="*/ 1235874 w 2223821"/>
              <a:gd name="connsiteY3" fmla="*/ 1209578 h 1389888"/>
              <a:gd name="connsiteX4" fmla="*/ 1111911 w 2223821"/>
              <a:gd name="connsiteY4" fmla="*/ 1389888 h 1389888"/>
              <a:gd name="connsiteX5" fmla="*/ 987948 w 2223821"/>
              <a:gd name="connsiteY5" fmla="*/ 1209578 h 1389888"/>
              <a:gd name="connsiteX6" fmla="*/ 0 w 2223821"/>
              <a:gd name="connsiteY6" fmla="*/ 1209578 h 1389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3821" h="1389888">
                <a:moveTo>
                  <a:pt x="0" y="0"/>
                </a:moveTo>
                <a:lnTo>
                  <a:pt x="2223821" y="0"/>
                </a:lnTo>
                <a:lnTo>
                  <a:pt x="2223821" y="1209578"/>
                </a:lnTo>
                <a:lnTo>
                  <a:pt x="1235874" y="1209578"/>
                </a:lnTo>
                <a:lnTo>
                  <a:pt x="1111911" y="1389888"/>
                </a:lnTo>
                <a:lnTo>
                  <a:pt x="987948" y="1209578"/>
                </a:lnTo>
                <a:lnTo>
                  <a:pt x="0" y="1209578"/>
                </a:lnTo>
                <a:close/>
              </a:path>
            </a:pathLst>
          </a:custGeom>
          <a:solidFill>
            <a:srgbClr val="C17E37">
              <a:alpha val="9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3200" b="1" dirty="0" smtClean="0">
                <a:solidFill>
                  <a:schemeClr val="lt1"/>
                </a:solidFill>
              </a:rPr>
              <a:t>第二部分</a:t>
            </a:r>
            <a:endParaRPr lang="zh-CN" altLang="en-US" sz="3200" b="1" dirty="0">
              <a:solidFill>
                <a:schemeClr val="lt1"/>
              </a:solidFill>
            </a:endParaRPr>
          </a:p>
        </p:txBody>
      </p:sp>
      <p:sp>
        <p:nvSpPr>
          <p:cNvPr id="2" name="文本框 1"/>
          <p:cNvSpPr txBox="1"/>
          <p:nvPr/>
        </p:nvSpPr>
        <p:spPr>
          <a:xfrm>
            <a:off x="5638772" y="3105136"/>
            <a:ext cx="3057247" cy="1169551"/>
          </a:xfrm>
          <a:prstGeom prst="rect">
            <a:avLst/>
          </a:prstGeom>
          <a:noFill/>
        </p:spPr>
        <p:txBody>
          <a:bodyPr wrap="none" rtlCol="0">
            <a:spAutoFit/>
          </a:bodyPr>
          <a:lstStyle/>
          <a:p>
            <a:pPr algn="r">
              <a:lnSpc>
                <a:spcPct val="150000"/>
              </a:lnSpc>
            </a:pPr>
            <a:r>
              <a:rPr lang="zh-CN" altLang="en-US" sz="2800" dirty="0" smtClean="0">
                <a:solidFill>
                  <a:srgbClr val="C17E37"/>
                </a:solidFill>
                <a:latin typeface="微软雅黑" panose="020B0503020204020204" pitchFamily="34" charset="-122"/>
                <a:ea typeface="微软雅黑" panose="020B0503020204020204" pitchFamily="34" charset="-122"/>
              </a:rPr>
              <a:t>请您单击此处</a:t>
            </a:r>
            <a:endParaRPr lang="en-US" altLang="zh-CN" sz="2800" dirty="0" smtClean="0">
              <a:solidFill>
                <a:srgbClr val="C17E37"/>
              </a:solidFill>
              <a:latin typeface="微软雅黑" panose="020B0503020204020204" pitchFamily="34" charset="-122"/>
              <a:ea typeface="微软雅黑" panose="020B0503020204020204" pitchFamily="34" charset="-122"/>
            </a:endParaRPr>
          </a:p>
          <a:p>
            <a:pPr algn="r"/>
            <a:r>
              <a:rPr lang="zh-CN" altLang="en-US" sz="2800" dirty="0" smtClean="0">
                <a:solidFill>
                  <a:srgbClr val="C17E37"/>
                </a:solidFill>
                <a:latin typeface="微软雅黑" panose="020B0503020204020204" pitchFamily="34" charset="-122"/>
                <a:ea typeface="微软雅黑" panose="020B0503020204020204" pitchFamily="34" charset="-122"/>
              </a:rPr>
              <a:t>添加文字标题概述</a:t>
            </a:r>
            <a:endParaRPr lang="zh-CN" altLang="en-US" sz="2800" dirty="0">
              <a:solidFill>
                <a:srgbClr val="C17E37"/>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713">
        <p:blinds dir="vert"/>
      </p:transition>
    </mc:Choice>
    <mc:Fallback xmlns="">
      <p:transition spd="slow" advClick="0" advTm="3713">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6" presetClass="entr" presetSubtype="0" fill="hold" grpId="0" nodeType="afterEffect">
                                  <p:stCondLst>
                                    <p:cond delay="0"/>
                                  </p:stCondLst>
                                  <p:iterate type="lt">
                                    <p:tmPct val="10000"/>
                                  </p:iterate>
                                  <p:childTnLst>
                                    <p:set>
                                      <p:cBhvr>
                                        <p:cTn id="12" dur="1" fill="hold">
                                          <p:stCondLst>
                                            <p:cond delay="0"/>
                                          </p:stCondLst>
                                        </p:cTn>
                                        <p:tgtEl>
                                          <p:spTgt spid="2"/>
                                        </p:tgtEl>
                                        <p:attrNameLst>
                                          <p:attrName>style.visibility</p:attrName>
                                        </p:attrNameLst>
                                      </p:cBhvr>
                                      <p:to>
                                        <p:strVal val="visible"/>
                                      </p:to>
                                    </p:set>
                                    <p:anim by="(-#ppt_w*2)" calcmode="lin" valueType="num">
                                      <p:cBhvr rctx="PPT">
                                        <p:cTn id="13" dur="500" autoRev="1" fill="hold">
                                          <p:stCondLst>
                                            <p:cond delay="0"/>
                                          </p:stCondLst>
                                        </p:cTn>
                                        <p:tgtEl>
                                          <p:spTgt spid="2"/>
                                        </p:tgtEl>
                                        <p:attrNameLst>
                                          <p:attrName>ppt_w</p:attrName>
                                        </p:attrNameLst>
                                      </p:cBhvr>
                                    </p:anim>
                                    <p:anim by="(#ppt_w*0.50)" calcmode="lin" valueType="num">
                                      <p:cBhvr>
                                        <p:cTn id="14" dur="500" decel="50000" autoRev="1" fill="hold">
                                          <p:stCondLst>
                                            <p:cond delay="0"/>
                                          </p:stCondLst>
                                        </p:cTn>
                                        <p:tgtEl>
                                          <p:spTgt spid="2"/>
                                        </p:tgtEl>
                                        <p:attrNameLst>
                                          <p:attrName>ppt_x</p:attrName>
                                        </p:attrNameLst>
                                      </p:cBhvr>
                                    </p:anim>
                                    <p:anim from="(-#ppt_h/2)" to="(#ppt_y)" calcmode="lin" valueType="num">
                                      <p:cBhvr>
                                        <p:cTn id="15" dur="1000" fill="hold">
                                          <p:stCondLst>
                                            <p:cond delay="0"/>
                                          </p:stCondLst>
                                        </p:cTn>
                                        <p:tgtEl>
                                          <p:spTgt spid="2"/>
                                        </p:tgtEl>
                                        <p:attrNameLst>
                                          <p:attrName>ppt_y</p:attrName>
                                        </p:attrNameLst>
                                      </p:cBhvr>
                                    </p:anim>
                                    <p:animRot by="21600000">
                                      <p:cBhvr>
                                        <p:cTn id="16"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6|1.3"/>
</p:tagLst>
</file>

<file path=ppt/tags/tag10.xml><?xml version="1.0" encoding="utf-8"?>
<p:tagLst xmlns:a="http://schemas.openxmlformats.org/drawingml/2006/main" xmlns:r="http://schemas.openxmlformats.org/officeDocument/2006/relationships" xmlns:p="http://schemas.openxmlformats.org/presentationml/2006/main">
  <p:tag name="MH" val="20170118112314"/>
  <p:tag name="MH_LIBRARY" val="GRAPHIC"/>
  <p:tag name="MH_ORDER" val="Shape"/>
</p:tagLst>
</file>

<file path=ppt/tags/tag11.xml><?xml version="1.0" encoding="utf-8"?>
<p:tagLst xmlns:a="http://schemas.openxmlformats.org/drawingml/2006/main" xmlns:r="http://schemas.openxmlformats.org/officeDocument/2006/relationships" xmlns:p="http://schemas.openxmlformats.org/presentationml/2006/main">
  <p:tag name="MH" val="20170118112314"/>
  <p:tag name="MH_LIBRARY" val="GRAPHIC"/>
  <p:tag name="MH_ORDER" val="Oval 4"/>
</p:tagLst>
</file>

<file path=ppt/tags/tag12.xml><?xml version="1.0" encoding="utf-8"?>
<p:tagLst xmlns:a="http://schemas.openxmlformats.org/drawingml/2006/main" xmlns:r="http://schemas.openxmlformats.org/officeDocument/2006/relationships" xmlns:p="http://schemas.openxmlformats.org/presentationml/2006/main">
  <p:tag name="MH" val="20170118112314"/>
  <p:tag name="MH_LIBRARY" val="GRAPHIC"/>
  <p:tag name="MH_ORDER" val="文本框 17"/>
</p:tagLst>
</file>

<file path=ppt/tags/tag13.xml><?xml version="1.0" encoding="utf-8"?>
<p:tagLst xmlns:a="http://schemas.openxmlformats.org/drawingml/2006/main" xmlns:r="http://schemas.openxmlformats.org/officeDocument/2006/relationships" xmlns:p="http://schemas.openxmlformats.org/presentationml/2006/main">
  <p:tag name="MH" val="20170118112314"/>
  <p:tag name="MH_LIBRARY" val="GRAPHIC"/>
  <p:tag name="MH_ORDER" val="Shape"/>
</p:tagLst>
</file>

<file path=ppt/tags/tag14.xml><?xml version="1.0" encoding="utf-8"?>
<p:tagLst xmlns:a="http://schemas.openxmlformats.org/drawingml/2006/main" xmlns:r="http://schemas.openxmlformats.org/officeDocument/2006/relationships" xmlns:p="http://schemas.openxmlformats.org/presentationml/2006/main">
  <p:tag name="MH" val="20170118112520"/>
  <p:tag name="MH_LIBRARY" val="GRAPHIC"/>
  <p:tag name="MH_ORDER" val="Freeform 10"/>
</p:tagLst>
</file>

<file path=ppt/tags/tag15.xml><?xml version="1.0" encoding="utf-8"?>
<p:tagLst xmlns:a="http://schemas.openxmlformats.org/drawingml/2006/main" xmlns:r="http://schemas.openxmlformats.org/officeDocument/2006/relationships" xmlns:p="http://schemas.openxmlformats.org/presentationml/2006/main">
  <p:tag name="MH" val="20170118112520"/>
  <p:tag name="MH_LIBRARY" val="GRAPHIC"/>
  <p:tag name="MH_ORDER" val="Freeform 10"/>
</p:tagLst>
</file>

<file path=ppt/tags/tag16.xml><?xml version="1.0" encoding="utf-8"?>
<p:tagLst xmlns:a="http://schemas.openxmlformats.org/drawingml/2006/main" xmlns:r="http://schemas.openxmlformats.org/officeDocument/2006/relationships" xmlns:p="http://schemas.openxmlformats.org/presentationml/2006/main">
  <p:tag name="MH" val="20170118112520"/>
  <p:tag name="MH_LIBRARY" val="GRAPHIC"/>
  <p:tag name="MH_ORDER" val="Freeform 10"/>
</p:tagLst>
</file>

<file path=ppt/tags/tag17.xml><?xml version="1.0" encoding="utf-8"?>
<p:tagLst xmlns:a="http://schemas.openxmlformats.org/drawingml/2006/main" xmlns:r="http://schemas.openxmlformats.org/officeDocument/2006/relationships" xmlns:p="http://schemas.openxmlformats.org/presentationml/2006/main">
  <p:tag name="MH" val="20170118112520"/>
  <p:tag name="MH_LIBRARY" val="GRAPHIC"/>
  <p:tag name="MH_ORDER" val="Freeform 10"/>
</p:tagLst>
</file>

<file path=ppt/tags/tag18.xml><?xml version="1.0" encoding="utf-8"?>
<p:tagLst xmlns:a="http://schemas.openxmlformats.org/drawingml/2006/main" xmlns:r="http://schemas.openxmlformats.org/officeDocument/2006/relationships" xmlns:p="http://schemas.openxmlformats.org/presentationml/2006/main">
  <p:tag name="TIMING" val="|0.6|1.3"/>
</p:tagLst>
</file>

<file path=ppt/tags/tag2.xml><?xml version="1.0" encoding="utf-8"?>
<p:tagLst xmlns:a="http://schemas.openxmlformats.org/drawingml/2006/main" xmlns:r="http://schemas.openxmlformats.org/officeDocument/2006/relationships" xmlns:p="http://schemas.openxmlformats.org/presentationml/2006/main">
  <p:tag name="MH" val="20170118112314"/>
  <p:tag name="MH_LIBRARY" val="GRAPHIC"/>
  <p:tag name="MH_ORDER" val="Oval 4"/>
</p:tagLst>
</file>

<file path=ppt/tags/tag3.xml><?xml version="1.0" encoding="utf-8"?>
<p:tagLst xmlns:a="http://schemas.openxmlformats.org/drawingml/2006/main" xmlns:r="http://schemas.openxmlformats.org/officeDocument/2006/relationships" xmlns:p="http://schemas.openxmlformats.org/presentationml/2006/main">
  <p:tag name="MH" val="20170118112314"/>
  <p:tag name="MH_LIBRARY" val="GRAPHIC"/>
  <p:tag name="MH_ORDER" val="文本框 17"/>
</p:tagLst>
</file>

<file path=ppt/tags/tag4.xml><?xml version="1.0" encoding="utf-8"?>
<p:tagLst xmlns:a="http://schemas.openxmlformats.org/drawingml/2006/main" xmlns:r="http://schemas.openxmlformats.org/officeDocument/2006/relationships" xmlns:p="http://schemas.openxmlformats.org/presentationml/2006/main">
  <p:tag name="MH" val="20170118112314"/>
  <p:tag name="MH_LIBRARY" val="GRAPHIC"/>
  <p:tag name="MH_ORDER" val="Shape"/>
</p:tagLst>
</file>

<file path=ppt/tags/tag5.xml><?xml version="1.0" encoding="utf-8"?>
<p:tagLst xmlns:a="http://schemas.openxmlformats.org/drawingml/2006/main" xmlns:r="http://schemas.openxmlformats.org/officeDocument/2006/relationships" xmlns:p="http://schemas.openxmlformats.org/presentationml/2006/main">
  <p:tag name="MH" val="20170118112314"/>
  <p:tag name="MH_LIBRARY" val="GRAPHIC"/>
  <p:tag name="MH_ORDER" val="Oval 4"/>
</p:tagLst>
</file>

<file path=ppt/tags/tag6.xml><?xml version="1.0" encoding="utf-8"?>
<p:tagLst xmlns:a="http://schemas.openxmlformats.org/drawingml/2006/main" xmlns:r="http://schemas.openxmlformats.org/officeDocument/2006/relationships" xmlns:p="http://schemas.openxmlformats.org/presentationml/2006/main">
  <p:tag name="MH" val="20170118112314"/>
  <p:tag name="MH_LIBRARY" val="GRAPHIC"/>
  <p:tag name="MH_ORDER" val="文本框 17"/>
</p:tagLst>
</file>

<file path=ppt/tags/tag7.xml><?xml version="1.0" encoding="utf-8"?>
<p:tagLst xmlns:a="http://schemas.openxmlformats.org/drawingml/2006/main" xmlns:r="http://schemas.openxmlformats.org/officeDocument/2006/relationships" xmlns:p="http://schemas.openxmlformats.org/presentationml/2006/main">
  <p:tag name="MH" val="20170118112314"/>
  <p:tag name="MH_LIBRARY" val="GRAPHIC"/>
  <p:tag name="MH_ORDER" val="Shape"/>
</p:tagLst>
</file>

<file path=ppt/tags/tag8.xml><?xml version="1.0" encoding="utf-8"?>
<p:tagLst xmlns:a="http://schemas.openxmlformats.org/drawingml/2006/main" xmlns:r="http://schemas.openxmlformats.org/officeDocument/2006/relationships" xmlns:p="http://schemas.openxmlformats.org/presentationml/2006/main">
  <p:tag name="MH" val="20170118112314"/>
  <p:tag name="MH_LIBRARY" val="GRAPHIC"/>
  <p:tag name="MH_ORDER" val="Oval 4"/>
</p:tagLst>
</file>

<file path=ppt/tags/tag9.xml><?xml version="1.0" encoding="utf-8"?>
<p:tagLst xmlns:a="http://schemas.openxmlformats.org/drawingml/2006/main" xmlns:r="http://schemas.openxmlformats.org/officeDocument/2006/relationships" xmlns:p="http://schemas.openxmlformats.org/presentationml/2006/main">
  <p:tag name="MH" val="20170118112314"/>
  <p:tag name="MH_LIBRARY" val="GRAPHIC"/>
  <p:tag name="MH_ORDER" val="文本框 17"/>
</p:tagLst>
</file>

<file path=ppt/theme/theme1.xml><?xml version="1.0" encoding="utf-8"?>
<a:theme xmlns:a="http://schemas.openxmlformats.org/drawingml/2006/main" name=" www.2ppt.com">
  <a:themeElements>
    <a:clrScheme name="2_Default Design 2">
      <a:dk1>
        <a:srgbClr val="000000"/>
      </a:dk1>
      <a:lt1>
        <a:srgbClr val="FFFFFF"/>
      </a:lt1>
      <a:dk2>
        <a:srgbClr val="AFE91F"/>
      </a:dk2>
      <a:lt2>
        <a:srgbClr val="B2B2B2"/>
      </a:lt2>
      <a:accent1>
        <a:srgbClr val="70D34D"/>
      </a:accent1>
      <a:accent2>
        <a:srgbClr val="4192DB"/>
      </a:accent2>
      <a:accent3>
        <a:srgbClr val="FFFFFF"/>
      </a:accent3>
      <a:accent4>
        <a:srgbClr val="000000"/>
      </a:accent4>
      <a:accent5>
        <a:srgbClr val="BBE6B2"/>
      </a:accent5>
      <a:accent6>
        <a:srgbClr val="3A84C6"/>
      </a:accent6>
      <a:hlink>
        <a:srgbClr val="EC7A24"/>
      </a:hlink>
      <a:folHlink>
        <a:srgbClr val="AB6CCE"/>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noFill/>
          <a:prstDash val="solid"/>
          <a:round/>
          <a:headEnd type="none" w="med" len="med"/>
          <a:tailEnd type="none" w="med" len="med"/>
        </a:ln>
      </a:spPr>
      <a:bodyPr vert="horz" wrap="square" lIns="91440" tIns="45720" rIns="91440" bIns="45720" numCol="1" rtlCol="0"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2700000" algn="ctr" rotWithShape="0">
            <a:schemeClr val="tx1">
              <a:gamma/>
              <a:shade val="60000"/>
              <a:invGamma/>
            </a:schemeClr>
          </a:outer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2_Default Design 1">
        <a:dk1>
          <a:srgbClr val="000000"/>
        </a:dk1>
        <a:lt1>
          <a:srgbClr val="FFFFFF"/>
        </a:lt1>
        <a:dk2>
          <a:srgbClr val="FDD903"/>
        </a:dk2>
        <a:lt2>
          <a:srgbClr val="B2B2B2"/>
        </a:lt2>
        <a:accent1>
          <a:srgbClr val="FF9900"/>
        </a:accent1>
        <a:accent2>
          <a:srgbClr val="76C73F"/>
        </a:accent2>
        <a:accent3>
          <a:srgbClr val="FFFFFF"/>
        </a:accent3>
        <a:accent4>
          <a:srgbClr val="000000"/>
        </a:accent4>
        <a:accent5>
          <a:srgbClr val="FFCAAA"/>
        </a:accent5>
        <a:accent6>
          <a:srgbClr val="6AB438"/>
        </a:accent6>
        <a:hlink>
          <a:srgbClr val="E2507A"/>
        </a:hlink>
        <a:folHlink>
          <a:srgbClr val="5ACAAF"/>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AFE91F"/>
        </a:dk2>
        <a:lt2>
          <a:srgbClr val="B2B2B2"/>
        </a:lt2>
        <a:accent1>
          <a:srgbClr val="70D34D"/>
        </a:accent1>
        <a:accent2>
          <a:srgbClr val="4192DB"/>
        </a:accent2>
        <a:accent3>
          <a:srgbClr val="FFFFFF"/>
        </a:accent3>
        <a:accent4>
          <a:srgbClr val="000000"/>
        </a:accent4>
        <a:accent5>
          <a:srgbClr val="BBE6B2"/>
        </a:accent5>
        <a:accent6>
          <a:srgbClr val="3A84C6"/>
        </a:accent6>
        <a:hlink>
          <a:srgbClr val="EC7A24"/>
        </a:hlink>
        <a:folHlink>
          <a:srgbClr val="AB6CCE"/>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72D3F6"/>
        </a:dk2>
        <a:lt2>
          <a:srgbClr val="B2B2B2"/>
        </a:lt2>
        <a:accent1>
          <a:srgbClr val="51A0E1"/>
        </a:accent1>
        <a:accent2>
          <a:srgbClr val="7FCD53"/>
        </a:accent2>
        <a:accent3>
          <a:srgbClr val="FFFFFF"/>
        </a:accent3>
        <a:accent4>
          <a:srgbClr val="000000"/>
        </a:accent4>
        <a:accent5>
          <a:srgbClr val="B3CDEE"/>
        </a:accent5>
        <a:accent6>
          <a:srgbClr val="72BA4A"/>
        </a:accent6>
        <a:hlink>
          <a:srgbClr val="CB518E"/>
        </a:hlink>
        <a:folHlink>
          <a:srgbClr val="DB862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1595</Words>
  <Application>Microsoft Office PowerPoint</Application>
  <PresentationFormat>全屏显示(16:9)</PresentationFormat>
  <Paragraphs>241</Paragraphs>
  <Slides>25</Slides>
  <Notes>20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幻灯片标题</vt:lpstr>
      </vt:variant>
      <vt:variant>
        <vt:i4>25</vt:i4>
      </vt:variant>
      <vt:variant>
        <vt:lpstr>自定义放映</vt:lpstr>
      </vt:variant>
      <vt:variant>
        <vt:i4>1</vt:i4>
      </vt:variant>
    </vt:vector>
  </HeadingPairs>
  <TitlesOfParts>
    <vt:vector size="36" baseType="lpstr">
      <vt:lpstr>Open Sans</vt:lpstr>
      <vt:lpstr>Pirulen</vt:lpstr>
      <vt:lpstr>方正大黑简体</vt:lpstr>
      <vt:lpstr>汉真广标</vt:lpstr>
      <vt:lpstr>华文中宋</vt:lpstr>
      <vt:lpstr>宋体</vt:lpstr>
      <vt:lpstr>微软雅黑</vt:lpstr>
      <vt:lpstr>Arial</vt:lpstr>
      <vt:lpstr>Calibri</vt:lpstr>
      <vt:lpstr> 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自定义放映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2411-12-30T00:00:00Z</cp:lastPrinted>
  <dcterms:created xsi:type="dcterms:W3CDTF">2022-03-16T05:32:53Z</dcterms:created>
  <dcterms:modified xsi:type="dcterms:W3CDTF">2023-01-10T05:54:23Z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2052-11.1.0.11365</vt:lpwstr>
  </property>
  <property fmtid="{D5CDD505-2E9C-101B-9397-08002B2CF9AE}" pid="3" name="ICV">
    <vt:lpwstr>9977304837AB4E5CA9738480B074F3BB</vt:lpwstr>
  </property>
  <property fmtid="{A09F084E-AD41-489F-8076-AA5BE3082BCA}" pid="100">
    <vt:ui4>5</vt:ui4>
  </property>
  <property fmtid="{64440492-4C8B-11D1-8B70-080036B11A03}" pid="11">
    <vt:lpwstr>www.2ppt.com-爱PPT提供资源下载</vt:lpwstr>
  </property>
</Properties>
</file>